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7" r:id="rId5"/>
    <p:sldId id="293" r:id="rId6"/>
    <p:sldId id="259" r:id="rId7"/>
    <p:sldId id="278" r:id="rId8"/>
    <p:sldId id="294" r:id="rId9"/>
    <p:sldId id="279" r:id="rId10"/>
    <p:sldId id="281" r:id="rId11"/>
    <p:sldId id="282" r:id="rId12"/>
    <p:sldId id="283" r:id="rId13"/>
    <p:sldId id="284" r:id="rId14"/>
    <p:sldId id="260" r:id="rId15"/>
    <p:sldId id="285" r:id="rId16"/>
    <p:sldId id="286" r:id="rId17"/>
    <p:sldId id="287" r:id="rId18"/>
    <p:sldId id="288" r:id="rId19"/>
    <p:sldId id="289" r:id="rId20"/>
    <p:sldId id="261" r:id="rId21"/>
    <p:sldId id="290" r:id="rId22"/>
    <p:sldId id="26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C40860-3E8E-481E-9869-BA679B06DDB8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830F815-CE8B-4D2B-81AC-3670933A448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600745" y="10394"/>
            <a:ext cx="14199321" cy="7451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281420" y="430276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4775200" y="293188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2.1.1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口算除法（</a:t>
            </a: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4"/>
          <p:cNvGrpSpPr/>
          <p:nvPr/>
        </p:nvGrpSpPr>
        <p:grpSpPr bwMode="auto">
          <a:xfrm rot="16551505" flipH="1">
            <a:off x="4288665" y="2121901"/>
            <a:ext cx="1210783" cy="3060865"/>
            <a:chOff x="2366021" y="1091504"/>
            <a:chExt cx="3090639" cy="932158"/>
          </a:xfrm>
          <a:noFill/>
        </p:grpSpPr>
        <p:sp>
          <p:nvSpPr>
            <p:cNvPr id="28" name="云形标注 82"/>
            <p:cNvSpPr>
              <a:spLocks noChangeArrowheads="1"/>
            </p:cNvSpPr>
            <p:nvPr/>
          </p:nvSpPr>
          <p:spPr bwMode="auto">
            <a:xfrm>
              <a:off x="2366021" y="1091504"/>
              <a:ext cx="3090639" cy="932158"/>
            </a:xfrm>
            <a:prstGeom prst="cloudCallout">
              <a:avLst>
                <a:gd name="adj1" fmla="val 85337"/>
                <a:gd name="adj2" fmla="val -52098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 rot="16551505">
              <a:off x="3528797" y="980810"/>
              <a:ext cx="743668" cy="1178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用乘法口诀计算 </a:t>
              </a: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92" y="4361946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871866" y="2320898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048194" y="2329716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506945" y="3220496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6÷3=2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7506947" y="3743455"/>
            <a:ext cx="1803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60÷3=20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329498" y="1692721"/>
            <a:ext cx="7848645" cy="338883"/>
          </a:xfrm>
          <a:custGeom>
            <a:avLst/>
            <a:gdLst/>
            <a:ahLst/>
            <a:cxnLst/>
            <a:rect l="l" t="t" r="r" b="b"/>
            <a:pathLst>
              <a:path w="7848645" h="338883">
                <a:moveTo>
                  <a:pt x="7755316" y="245508"/>
                </a:moveTo>
                <a:lnTo>
                  <a:pt x="7801369" y="245508"/>
                </a:lnTo>
                <a:lnTo>
                  <a:pt x="7801369" y="291540"/>
                </a:lnTo>
                <a:lnTo>
                  <a:pt x="7755316" y="291540"/>
                </a:lnTo>
                <a:close/>
                <a:moveTo>
                  <a:pt x="4885738" y="240203"/>
                </a:moveTo>
                <a:cubicBezTo>
                  <a:pt x="4889721" y="239560"/>
                  <a:pt x="4894123" y="239858"/>
                  <a:pt x="4898945" y="241098"/>
                </a:cubicBezTo>
                <a:cubicBezTo>
                  <a:pt x="4908589" y="243579"/>
                  <a:pt x="4914888" y="248796"/>
                  <a:pt x="4917842" y="256747"/>
                </a:cubicBezTo>
                <a:cubicBezTo>
                  <a:pt x="4920796" y="264699"/>
                  <a:pt x="4920380" y="274647"/>
                  <a:pt x="4916594" y="286593"/>
                </a:cubicBezTo>
                <a:cubicBezTo>
                  <a:pt x="4912809" y="298538"/>
                  <a:pt x="4905932" y="309964"/>
                  <a:pt x="4895966" y="320869"/>
                </a:cubicBezTo>
                <a:cubicBezTo>
                  <a:pt x="4885999" y="331775"/>
                  <a:pt x="4876392" y="337712"/>
                  <a:pt x="4867142" y="338680"/>
                </a:cubicBezTo>
                <a:cubicBezTo>
                  <a:pt x="4857892" y="339648"/>
                  <a:pt x="4856086" y="337163"/>
                  <a:pt x="4861721" y="331227"/>
                </a:cubicBezTo>
                <a:cubicBezTo>
                  <a:pt x="4867357" y="325290"/>
                  <a:pt x="4872552" y="319299"/>
                  <a:pt x="4877306" y="313255"/>
                </a:cubicBezTo>
                <a:cubicBezTo>
                  <a:pt x="4882059" y="307210"/>
                  <a:pt x="4886193" y="299972"/>
                  <a:pt x="4889707" y="291540"/>
                </a:cubicBezTo>
                <a:cubicBezTo>
                  <a:pt x="4883382" y="291540"/>
                  <a:pt x="4878066" y="289923"/>
                  <a:pt x="4873757" y="286689"/>
                </a:cubicBezTo>
                <a:cubicBezTo>
                  <a:pt x="4869447" y="283456"/>
                  <a:pt x="4866529" y="279225"/>
                  <a:pt x="4865002" y="273998"/>
                </a:cubicBezTo>
                <a:cubicBezTo>
                  <a:pt x="4863475" y="268771"/>
                  <a:pt x="4863195" y="263889"/>
                  <a:pt x="4864163" y="259350"/>
                </a:cubicBezTo>
                <a:cubicBezTo>
                  <a:pt x="4865131" y="254811"/>
                  <a:pt x="4868759" y="250014"/>
                  <a:pt x="4875047" y="244959"/>
                </a:cubicBezTo>
                <a:cubicBezTo>
                  <a:pt x="4878191" y="242432"/>
                  <a:pt x="4881755" y="240847"/>
                  <a:pt x="4885738" y="240203"/>
                </a:cubicBezTo>
                <a:close/>
                <a:moveTo>
                  <a:pt x="4164234" y="227418"/>
                </a:moveTo>
                <a:cubicBezTo>
                  <a:pt x="4163194" y="226973"/>
                  <a:pt x="4156731" y="227647"/>
                  <a:pt x="4144843" y="229440"/>
                </a:cubicBezTo>
                <a:lnTo>
                  <a:pt x="4101155" y="235656"/>
                </a:lnTo>
                <a:cubicBezTo>
                  <a:pt x="4102016" y="246641"/>
                  <a:pt x="4102840" y="258013"/>
                  <a:pt x="4103629" y="269772"/>
                </a:cubicBezTo>
                <a:lnTo>
                  <a:pt x="4163212" y="264803"/>
                </a:lnTo>
                <a:cubicBezTo>
                  <a:pt x="4164030" y="250979"/>
                  <a:pt x="4164665" y="241403"/>
                  <a:pt x="4165116" y="236076"/>
                </a:cubicBezTo>
                <a:cubicBezTo>
                  <a:pt x="4165568" y="230748"/>
                  <a:pt x="4165274" y="227862"/>
                  <a:pt x="4164234" y="227418"/>
                </a:cubicBezTo>
                <a:close/>
                <a:moveTo>
                  <a:pt x="2639624" y="212436"/>
                </a:moveTo>
                <a:cubicBezTo>
                  <a:pt x="2642427" y="212839"/>
                  <a:pt x="2639537" y="217034"/>
                  <a:pt x="2630955" y="225019"/>
                </a:cubicBezTo>
                <a:cubicBezTo>
                  <a:pt x="2619511" y="235667"/>
                  <a:pt x="2605522" y="245910"/>
                  <a:pt x="2588988" y="255747"/>
                </a:cubicBezTo>
                <a:cubicBezTo>
                  <a:pt x="2572454" y="265584"/>
                  <a:pt x="2561519" y="272883"/>
                  <a:pt x="2556185" y="277644"/>
                </a:cubicBezTo>
                <a:cubicBezTo>
                  <a:pt x="2550850" y="282405"/>
                  <a:pt x="2542988" y="279462"/>
                  <a:pt x="2532599" y="268814"/>
                </a:cubicBezTo>
                <a:cubicBezTo>
                  <a:pt x="2522209" y="258167"/>
                  <a:pt x="2520879" y="252538"/>
                  <a:pt x="2528609" y="251929"/>
                </a:cubicBezTo>
                <a:cubicBezTo>
                  <a:pt x="2536338" y="251319"/>
                  <a:pt x="2547254" y="248369"/>
                  <a:pt x="2561358" y="243077"/>
                </a:cubicBezTo>
                <a:cubicBezTo>
                  <a:pt x="2575461" y="237786"/>
                  <a:pt x="2588723" y="232487"/>
                  <a:pt x="2601141" y="227181"/>
                </a:cubicBezTo>
                <a:cubicBezTo>
                  <a:pt x="2614865" y="220757"/>
                  <a:pt x="2626126" y="216129"/>
                  <a:pt x="2634923" y="213296"/>
                </a:cubicBezTo>
                <a:cubicBezTo>
                  <a:pt x="2637123" y="212588"/>
                  <a:pt x="2638690" y="212301"/>
                  <a:pt x="2639624" y="212436"/>
                </a:cubicBezTo>
                <a:close/>
                <a:moveTo>
                  <a:pt x="4056263" y="206590"/>
                </a:moveTo>
                <a:cubicBezTo>
                  <a:pt x="4058672" y="207003"/>
                  <a:pt x="4057367" y="209751"/>
                  <a:pt x="4052348" y="214834"/>
                </a:cubicBezTo>
                <a:cubicBezTo>
                  <a:pt x="4042310" y="225002"/>
                  <a:pt x="4031512" y="233641"/>
                  <a:pt x="4019954" y="240754"/>
                </a:cubicBezTo>
                <a:cubicBezTo>
                  <a:pt x="4008395" y="247867"/>
                  <a:pt x="3999791" y="254958"/>
                  <a:pt x="3994141" y="262028"/>
                </a:cubicBezTo>
                <a:cubicBezTo>
                  <a:pt x="3988491" y="269098"/>
                  <a:pt x="3978568" y="266086"/>
                  <a:pt x="3964371" y="252994"/>
                </a:cubicBezTo>
                <a:cubicBezTo>
                  <a:pt x="3950174" y="239901"/>
                  <a:pt x="3949851" y="233355"/>
                  <a:pt x="3963403" y="233355"/>
                </a:cubicBezTo>
                <a:cubicBezTo>
                  <a:pt x="3974603" y="233355"/>
                  <a:pt x="3986286" y="231401"/>
                  <a:pt x="3998454" y="227493"/>
                </a:cubicBezTo>
                <a:cubicBezTo>
                  <a:pt x="4010622" y="223585"/>
                  <a:pt x="4023768" y="218541"/>
                  <a:pt x="4037893" y="212361"/>
                </a:cubicBezTo>
                <a:cubicBezTo>
                  <a:pt x="4047730" y="208102"/>
                  <a:pt x="4053854" y="206178"/>
                  <a:pt x="4056263" y="206590"/>
                </a:cubicBezTo>
                <a:close/>
                <a:moveTo>
                  <a:pt x="4173451" y="202426"/>
                </a:moveTo>
                <a:cubicBezTo>
                  <a:pt x="4176649" y="202689"/>
                  <a:pt x="4180177" y="203900"/>
                  <a:pt x="4184034" y="206058"/>
                </a:cubicBezTo>
                <a:cubicBezTo>
                  <a:pt x="4191749" y="210374"/>
                  <a:pt x="4198536" y="215046"/>
                  <a:pt x="4204394" y="220072"/>
                </a:cubicBezTo>
                <a:cubicBezTo>
                  <a:pt x="4210252" y="225098"/>
                  <a:pt x="4209908" y="229723"/>
                  <a:pt x="4203362" y="233946"/>
                </a:cubicBezTo>
                <a:cubicBezTo>
                  <a:pt x="4196815" y="238169"/>
                  <a:pt x="4190645" y="248168"/>
                  <a:pt x="4184852" y="263942"/>
                </a:cubicBezTo>
                <a:cubicBezTo>
                  <a:pt x="4194746" y="274640"/>
                  <a:pt x="4193661" y="280563"/>
                  <a:pt x="4181593" y="281710"/>
                </a:cubicBezTo>
                <a:cubicBezTo>
                  <a:pt x="4169526" y="282857"/>
                  <a:pt x="4143609" y="285159"/>
                  <a:pt x="4103844" y="288615"/>
                </a:cubicBezTo>
                <a:cubicBezTo>
                  <a:pt x="4094623" y="303156"/>
                  <a:pt x="4088285" y="302826"/>
                  <a:pt x="4084829" y="287625"/>
                </a:cubicBezTo>
                <a:cubicBezTo>
                  <a:pt x="4081373" y="272425"/>
                  <a:pt x="4078286" y="259393"/>
                  <a:pt x="4075569" y="248530"/>
                </a:cubicBezTo>
                <a:cubicBezTo>
                  <a:pt x="4072851" y="237667"/>
                  <a:pt x="4069886" y="229049"/>
                  <a:pt x="4066674" y="222675"/>
                </a:cubicBezTo>
                <a:cubicBezTo>
                  <a:pt x="4063462" y="216301"/>
                  <a:pt x="4065484" y="213113"/>
                  <a:pt x="4072740" y="213113"/>
                </a:cubicBezTo>
                <a:cubicBezTo>
                  <a:pt x="4077902" y="213113"/>
                  <a:pt x="4083563" y="214236"/>
                  <a:pt x="4089723" y="216480"/>
                </a:cubicBezTo>
                <a:cubicBezTo>
                  <a:pt x="4095882" y="218724"/>
                  <a:pt x="4103876" y="219190"/>
                  <a:pt x="4113707" y="217878"/>
                </a:cubicBezTo>
                <a:cubicBezTo>
                  <a:pt x="4123537" y="216566"/>
                  <a:pt x="4133249" y="214820"/>
                  <a:pt x="4142842" y="212640"/>
                </a:cubicBezTo>
                <a:cubicBezTo>
                  <a:pt x="4152436" y="210461"/>
                  <a:pt x="4159771" y="207739"/>
                  <a:pt x="4164847" y="204477"/>
                </a:cubicBezTo>
                <a:cubicBezTo>
                  <a:pt x="4167385" y="202846"/>
                  <a:pt x="4170254" y="202162"/>
                  <a:pt x="4173451" y="202426"/>
                </a:cubicBezTo>
                <a:close/>
                <a:moveTo>
                  <a:pt x="3455906" y="189060"/>
                </a:moveTo>
                <a:cubicBezTo>
                  <a:pt x="3459708" y="189006"/>
                  <a:pt x="3459557" y="191288"/>
                  <a:pt x="3455452" y="195905"/>
                </a:cubicBezTo>
                <a:cubicBezTo>
                  <a:pt x="3447242" y="205140"/>
                  <a:pt x="3435540" y="215121"/>
                  <a:pt x="3420347" y="225848"/>
                </a:cubicBezTo>
                <a:cubicBezTo>
                  <a:pt x="3405154" y="236574"/>
                  <a:pt x="3394864" y="244354"/>
                  <a:pt x="3389480" y="249186"/>
                </a:cubicBezTo>
                <a:cubicBezTo>
                  <a:pt x="3384095" y="254019"/>
                  <a:pt x="3375749" y="250921"/>
                  <a:pt x="3364442" y="239894"/>
                </a:cubicBezTo>
                <a:cubicBezTo>
                  <a:pt x="3353134" y="228866"/>
                  <a:pt x="3352668" y="222793"/>
                  <a:pt x="3363043" y="221675"/>
                </a:cubicBezTo>
                <a:cubicBezTo>
                  <a:pt x="3373419" y="220556"/>
                  <a:pt x="3383098" y="218068"/>
                  <a:pt x="3392082" y="214210"/>
                </a:cubicBezTo>
                <a:cubicBezTo>
                  <a:pt x="3401067" y="210353"/>
                  <a:pt x="3414586" y="204359"/>
                  <a:pt x="3432640" y="196228"/>
                </a:cubicBezTo>
                <a:cubicBezTo>
                  <a:pt x="3444349" y="191503"/>
                  <a:pt x="3452104" y="189113"/>
                  <a:pt x="3455906" y="189060"/>
                </a:cubicBezTo>
                <a:close/>
                <a:moveTo>
                  <a:pt x="1353374" y="181856"/>
                </a:moveTo>
                <a:cubicBezTo>
                  <a:pt x="1357428" y="182295"/>
                  <a:pt x="1363231" y="186269"/>
                  <a:pt x="1370781" y="193776"/>
                </a:cubicBezTo>
                <a:cubicBezTo>
                  <a:pt x="1381422" y="206854"/>
                  <a:pt x="1383307" y="215279"/>
                  <a:pt x="1376438" y="219050"/>
                </a:cubicBezTo>
                <a:cubicBezTo>
                  <a:pt x="1369569" y="222822"/>
                  <a:pt x="1361926" y="229361"/>
                  <a:pt x="1353508" y="238668"/>
                </a:cubicBezTo>
                <a:cubicBezTo>
                  <a:pt x="1345091" y="247975"/>
                  <a:pt x="1330840" y="261522"/>
                  <a:pt x="1310757" y="279311"/>
                </a:cubicBezTo>
                <a:cubicBezTo>
                  <a:pt x="1290673" y="297100"/>
                  <a:pt x="1270393" y="308759"/>
                  <a:pt x="1249915" y="314287"/>
                </a:cubicBezTo>
                <a:cubicBezTo>
                  <a:pt x="1229437" y="319815"/>
                  <a:pt x="1227673" y="316883"/>
                  <a:pt x="1244623" y="305490"/>
                </a:cubicBezTo>
                <a:cubicBezTo>
                  <a:pt x="1261574" y="294096"/>
                  <a:pt x="1282503" y="275504"/>
                  <a:pt x="1307412" y="249713"/>
                </a:cubicBezTo>
                <a:cubicBezTo>
                  <a:pt x="1332321" y="223922"/>
                  <a:pt x="1345334" y="204398"/>
                  <a:pt x="1346453" y="191141"/>
                </a:cubicBezTo>
                <a:cubicBezTo>
                  <a:pt x="1347012" y="184512"/>
                  <a:pt x="1349319" y="181417"/>
                  <a:pt x="1353374" y="181856"/>
                </a:cubicBezTo>
                <a:close/>
                <a:moveTo>
                  <a:pt x="5383863" y="179514"/>
                </a:moveTo>
                <a:lnTo>
                  <a:pt x="5333445" y="183468"/>
                </a:lnTo>
                <a:lnTo>
                  <a:pt x="5337928" y="184655"/>
                </a:lnTo>
                <a:cubicBezTo>
                  <a:pt x="5349593" y="189101"/>
                  <a:pt x="5355917" y="194425"/>
                  <a:pt x="5356900" y="200627"/>
                </a:cubicBezTo>
                <a:cubicBezTo>
                  <a:pt x="5357882" y="206829"/>
                  <a:pt x="5356312" y="212733"/>
                  <a:pt x="5352189" y="218340"/>
                </a:cubicBezTo>
                <a:cubicBezTo>
                  <a:pt x="5348066" y="223948"/>
                  <a:pt x="5343402" y="222807"/>
                  <a:pt x="5338197" y="214920"/>
                </a:cubicBezTo>
                <a:cubicBezTo>
                  <a:pt x="5332991" y="207033"/>
                  <a:pt x="5328546" y="199863"/>
                  <a:pt x="5324860" y="193410"/>
                </a:cubicBezTo>
                <a:cubicBezTo>
                  <a:pt x="5324121" y="190840"/>
                  <a:pt x="5323840" y="188729"/>
                  <a:pt x="5324015" y="187079"/>
                </a:cubicBezTo>
                <a:lnTo>
                  <a:pt x="5325607" y="184083"/>
                </a:lnTo>
                <a:lnTo>
                  <a:pt x="5300210" y="186075"/>
                </a:lnTo>
                <a:cubicBezTo>
                  <a:pt x="5288178" y="210095"/>
                  <a:pt x="5280570" y="222700"/>
                  <a:pt x="5277387" y="223890"/>
                </a:cubicBezTo>
                <a:cubicBezTo>
                  <a:pt x="5314270" y="223933"/>
                  <a:pt x="5348098" y="223933"/>
                  <a:pt x="5378873" y="223890"/>
                </a:cubicBezTo>
                <a:cubicBezTo>
                  <a:pt x="5380435" y="215429"/>
                  <a:pt x="5382099" y="200637"/>
                  <a:pt x="5383863" y="179514"/>
                </a:cubicBezTo>
                <a:close/>
                <a:moveTo>
                  <a:pt x="433516" y="159123"/>
                </a:moveTo>
                <a:cubicBezTo>
                  <a:pt x="420768" y="160829"/>
                  <a:pt x="411497" y="167053"/>
                  <a:pt x="405703" y="177794"/>
                </a:cubicBezTo>
                <a:cubicBezTo>
                  <a:pt x="399910" y="188534"/>
                  <a:pt x="397447" y="200136"/>
                  <a:pt x="398315" y="212597"/>
                </a:cubicBezTo>
                <a:cubicBezTo>
                  <a:pt x="399182" y="225059"/>
                  <a:pt x="403381" y="235262"/>
                  <a:pt x="410909" y="243206"/>
                </a:cubicBezTo>
                <a:cubicBezTo>
                  <a:pt x="418437" y="251151"/>
                  <a:pt x="428200" y="255317"/>
                  <a:pt x="440195" y="255704"/>
                </a:cubicBezTo>
                <a:cubicBezTo>
                  <a:pt x="452191" y="256091"/>
                  <a:pt x="462362" y="251904"/>
                  <a:pt x="470708" y="243142"/>
                </a:cubicBezTo>
                <a:cubicBezTo>
                  <a:pt x="479054" y="234380"/>
                  <a:pt x="483226" y="221051"/>
                  <a:pt x="483226" y="203154"/>
                </a:cubicBezTo>
                <a:cubicBezTo>
                  <a:pt x="483226" y="185258"/>
                  <a:pt x="478129" y="173018"/>
                  <a:pt x="467933" y="166436"/>
                </a:cubicBezTo>
                <a:cubicBezTo>
                  <a:pt x="457737" y="159854"/>
                  <a:pt x="446264" y="157416"/>
                  <a:pt x="433516" y="159123"/>
                </a:cubicBezTo>
                <a:close/>
                <a:moveTo>
                  <a:pt x="4144574" y="157757"/>
                </a:moveTo>
                <a:cubicBezTo>
                  <a:pt x="4153157" y="155957"/>
                  <a:pt x="4161337" y="158370"/>
                  <a:pt x="4169117" y="164995"/>
                </a:cubicBezTo>
                <a:cubicBezTo>
                  <a:pt x="4176896" y="171620"/>
                  <a:pt x="4172996" y="176818"/>
                  <a:pt x="4157416" y="180590"/>
                </a:cubicBezTo>
                <a:cubicBezTo>
                  <a:pt x="4141835" y="184361"/>
                  <a:pt x="4128007" y="186247"/>
                  <a:pt x="4115933" y="186247"/>
                </a:cubicBezTo>
                <a:cubicBezTo>
                  <a:pt x="4103113" y="186247"/>
                  <a:pt x="4094494" y="183763"/>
                  <a:pt x="4090077" y="178794"/>
                </a:cubicBezTo>
                <a:cubicBezTo>
                  <a:pt x="4085660" y="173825"/>
                  <a:pt x="4091769" y="169541"/>
                  <a:pt x="4108404" y="165941"/>
                </a:cubicBezTo>
                <a:cubicBezTo>
                  <a:pt x="4123935" y="162285"/>
                  <a:pt x="4135991" y="159556"/>
                  <a:pt x="4144574" y="157757"/>
                </a:cubicBezTo>
                <a:close/>
                <a:moveTo>
                  <a:pt x="3774907" y="144119"/>
                </a:moveTo>
                <a:cubicBezTo>
                  <a:pt x="3782185" y="143280"/>
                  <a:pt x="3792073" y="146862"/>
                  <a:pt x="3804571" y="154864"/>
                </a:cubicBezTo>
                <a:cubicBezTo>
                  <a:pt x="3818639" y="165059"/>
                  <a:pt x="3822643" y="173233"/>
                  <a:pt x="3816585" y="179385"/>
                </a:cubicBezTo>
                <a:cubicBezTo>
                  <a:pt x="3810526" y="185537"/>
                  <a:pt x="3805861" y="193109"/>
                  <a:pt x="3802592" y="202100"/>
                </a:cubicBezTo>
                <a:cubicBezTo>
                  <a:pt x="3799896" y="237291"/>
                  <a:pt x="3794318" y="262870"/>
                  <a:pt x="3785857" y="278838"/>
                </a:cubicBezTo>
                <a:cubicBezTo>
                  <a:pt x="3777396" y="294806"/>
                  <a:pt x="3765741" y="305862"/>
                  <a:pt x="3750892" y="312007"/>
                </a:cubicBezTo>
                <a:cubicBezTo>
                  <a:pt x="3736042" y="318152"/>
                  <a:pt x="3728356" y="316295"/>
                  <a:pt x="3727833" y="306436"/>
                </a:cubicBezTo>
                <a:cubicBezTo>
                  <a:pt x="3727309" y="296577"/>
                  <a:pt x="3723660" y="285980"/>
                  <a:pt x="3716884" y="274644"/>
                </a:cubicBezTo>
                <a:cubicBezTo>
                  <a:pt x="3710109" y="263308"/>
                  <a:pt x="3710675" y="259289"/>
                  <a:pt x="3718584" y="262587"/>
                </a:cubicBezTo>
                <a:cubicBezTo>
                  <a:pt x="3726492" y="265885"/>
                  <a:pt x="3735508" y="269643"/>
                  <a:pt x="3745633" y="273859"/>
                </a:cubicBezTo>
                <a:cubicBezTo>
                  <a:pt x="3752645" y="273859"/>
                  <a:pt x="3758940" y="265928"/>
                  <a:pt x="3764519" y="250068"/>
                </a:cubicBezTo>
                <a:cubicBezTo>
                  <a:pt x="3770097" y="234208"/>
                  <a:pt x="3773334" y="219441"/>
                  <a:pt x="3774231" y="205768"/>
                </a:cubicBezTo>
                <a:cubicBezTo>
                  <a:pt x="3775127" y="192094"/>
                  <a:pt x="3775213" y="182723"/>
                  <a:pt x="3774489" y="177654"/>
                </a:cubicBezTo>
                <a:cubicBezTo>
                  <a:pt x="3773765" y="172584"/>
                  <a:pt x="3770685" y="170276"/>
                  <a:pt x="3765250" y="170727"/>
                </a:cubicBezTo>
                <a:cubicBezTo>
                  <a:pt x="3759815" y="171179"/>
                  <a:pt x="3743510" y="173427"/>
                  <a:pt x="3716335" y="177471"/>
                </a:cubicBezTo>
                <a:cubicBezTo>
                  <a:pt x="3728037" y="181085"/>
                  <a:pt x="3731554" y="186036"/>
                  <a:pt x="3726887" y="192324"/>
                </a:cubicBezTo>
                <a:cubicBezTo>
                  <a:pt x="3722219" y="198612"/>
                  <a:pt x="3718773" y="204875"/>
                  <a:pt x="3716551" y="211113"/>
                </a:cubicBezTo>
                <a:cubicBezTo>
                  <a:pt x="3714328" y="217351"/>
                  <a:pt x="3707932" y="228049"/>
                  <a:pt x="3697363" y="243206"/>
                </a:cubicBezTo>
                <a:cubicBezTo>
                  <a:pt x="3686795" y="258364"/>
                  <a:pt x="3674512" y="271313"/>
                  <a:pt x="3660516" y="282054"/>
                </a:cubicBezTo>
                <a:cubicBezTo>
                  <a:pt x="3646520" y="292795"/>
                  <a:pt x="3633625" y="298861"/>
                  <a:pt x="3621830" y="300252"/>
                </a:cubicBezTo>
                <a:cubicBezTo>
                  <a:pt x="3610035" y="301643"/>
                  <a:pt x="3608146" y="299090"/>
                  <a:pt x="3616162" y="292594"/>
                </a:cubicBezTo>
                <a:cubicBezTo>
                  <a:pt x="3624178" y="286098"/>
                  <a:pt x="3633926" y="277555"/>
                  <a:pt x="3645405" y="266965"/>
                </a:cubicBezTo>
                <a:cubicBezTo>
                  <a:pt x="3656884" y="256374"/>
                  <a:pt x="3667951" y="242020"/>
                  <a:pt x="3678606" y="223901"/>
                </a:cubicBezTo>
                <a:cubicBezTo>
                  <a:pt x="3689261" y="205782"/>
                  <a:pt x="3693914" y="192334"/>
                  <a:pt x="3692567" y="183558"/>
                </a:cubicBezTo>
                <a:cubicBezTo>
                  <a:pt x="3687734" y="185222"/>
                  <a:pt x="3681335" y="187211"/>
                  <a:pt x="3673369" y="189527"/>
                </a:cubicBezTo>
                <a:cubicBezTo>
                  <a:pt x="3665403" y="191843"/>
                  <a:pt x="3656802" y="189588"/>
                  <a:pt x="3647567" y="182762"/>
                </a:cubicBezTo>
                <a:cubicBezTo>
                  <a:pt x="3639321" y="173556"/>
                  <a:pt x="3642050" y="168677"/>
                  <a:pt x="3655752" y="168125"/>
                </a:cubicBezTo>
                <a:cubicBezTo>
                  <a:pt x="3669454" y="167573"/>
                  <a:pt x="3690738" y="165038"/>
                  <a:pt x="3719605" y="160521"/>
                </a:cubicBezTo>
                <a:cubicBezTo>
                  <a:pt x="3744815" y="156176"/>
                  <a:pt x="3761113" y="151479"/>
                  <a:pt x="3768498" y="146432"/>
                </a:cubicBezTo>
                <a:cubicBezTo>
                  <a:pt x="3770344" y="145170"/>
                  <a:pt x="3772481" y="144399"/>
                  <a:pt x="3774907" y="144119"/>
                </a:cubicBezTo>
                <a:close/>
                <a:moveTo>
                  <a:pt x="1556202" y="140027"/>
                </a:moveTo>
                <a:cubicBezTo>
                  <a:pt x="1555972" y="139726"/>
                  <a:pt x="1555720" y="139788"/>
                  <a:pt x="1555443" y="140215"/>
                </a:cubicBezTo>
                <a:cubicBezTo>
                  <a:pt x="1541275" y="143011"/>
                  <a:pt x="1528749" y="145155"/>
                  <a:pt x="1517865" y="146647"/>
                </a:cubicBezTo>
                <a:lnTo>
                  <a:pt x="1517865" y="192851"/>
                </a:lnTo>
                <a:cubicBezTo>
                  <a:pt x="1527071" y="192019"/>
                  <a:pt x="1540515" y="189588"/>
                  <a:pt x="1558196" y="185559"/>
                </a:cubicBezTo>
                <a:cubicBezTo>
                  <a:pt x="1558196" y="173499"/>
                  <a:pt x="1558014" y="162500"/>
                  <a:pt x="1557648" y="152562"/>
                </a:cubicBezTo>
                <a:cubicBezTo>
                  <a:pt x="1557374" y="145109"/>
                  <a:pt x="1556892" y="140930"/>
                  <a:pt x="1556202" y="140027"/>
                </a:cubicBezTo>
                <a:close/>
                <a:moveTo>
                  <a:pt x="3398611" y="138967"/>
                </a:moveTo>
                <a:cubicBezTo>
                  <a:pt x="3414700" y="140846"/>
                  <a:pt x="3425750" y="144854"/>
                  <a:pt x="3431758" y="150992"/>
                </a:cubicBezTo>
                <a:cubicBezTo>
                  <a:pt x="3437767" y="157129"/>
                  <a:pt x="3439613" y="163417"/>
                  <a:pt x="3437297" y="169856"/>
                </a:cubicBezTo>
                <a:cubicBezTo>
                  <a:pt x="3434981" y="176295"/>
                  <a:pt x="3429449" y="178561"/>
                  <a:pt x="3420702" y="176653"/>
                </a:cubicBezTo>
                <a:cubicBezTo>
                  <a:pt x="3411954" y="174746"/>
                  <a:pt x="3401880" y="168558"/>
                  <a:pt x="3390480" y="158090"/>
                </a:cubicBezTo>
                <a:cubicBezTo>
                  <a:pt x="3379811" y="143463"/>
                  <a:pt x="3382521" y="137089"/>
                  <a:pt x="3398611" y="138967"/>
                </a:cubicBezTo>
                <a:close/>
                <a:moveTo>
                  <a:pt x="6143676" y="127812"/>
                </a:moveTo>
                <a:cubicBezTo>
                  <a:pt x="6147320" y="128502"/>
                  <a:pt x="6151002" y="130012"/>
                  <a:pt x="6154724" y="132342"/>
                </a:cubicBezTo>
                <a:cubicBezTo>
                  <a:pt x="6162166" y="137003"/>
                  <a:pt x="6162733" y="141509"/>
                  <a:pt x="6156422" y="145861"/>
                </a:cubicBezTo>
                <a:cubicBezTo>
                  <a:pt x="6150113" y="150214"/>
                  <a:pt x="6140218" y="153279"/>
                  <a:pt x="6126738" y="155057"/>
                </a:cubicBezTo>
                <a:cubicBezTo>
                  <a:pt x="6135744" y="159101"/>
                  <a:pt x="6139796" y="163134"/>
                  <a:pt x="6138892" y="167157"/>
                </a:cubicBezTo>
                <a:cubicBezTo>
                  <a:pt x="6137989" y="171179"/>
                  <a:pt x="6137536" y="174789"/>
                  <a:pt x="6137536" y="177987"/>
                </a:cubicBezTo>
                <a:cubicBezTo>
                  <a:pt x="6150959" y="175291"/>
                  <a:pt x="6164938" y="172595"/>
                  <a:pt x="6179472" y="169899"/>
                </a:cubicBezTo>
                <a:cubicBezTo>
                  <a:pt x="6194006" y="167203"/>
                  <a:pt x="6205499" y="171279"/>
                  <a:pt x="6213952" y="182128"/>
                </a:cubicBezTo>
                <a:cubicBezTo>
                  <a:pt x="6222406" y="192976"/>
                  <a:pt x="6218752" y="197726"/>
                  <a:pt x="6202992" y="196378"/>
                </a:cubicBezTo>
                <a:cubicBezTo>
                  <a:pt x="6187233" y="195030"/>
                  <a:pt x="6165866" y="196006"/>
                  <a:pt x="6138892" y="199304"/>
                </a:cubicBezTo>
                <a:cubicBezTo>
                  <a:pt x="6140656" y="225546"/>
                  <a:pt x="6141994" y="246687"/>
                  <a:pt x="6142904" y="262727"/>
                </a:cubicBezTo>
                <a:cubicBezTo>
                  <a:pt x="6143814" y="278767"/>
                  <a:pt x="6142832" y="290873"/>
                  <a:pt x="6139957" y="299047"/>
                </a:cubicBezTo>
                <a:cubicBezTo>
                  <a:pt x="6137082" y="307221"/>
                  <a:pt x="6131722" y="314760"/>
                  <a:pt x="6123878" y="321665"/>
                </a:cubicBezTo>
                <a:cubicBezTo>
                  <a:pt x="6116034" y="328570"/>
                  <a:pt x="6109542" y="327599"/>
                  <a:pt x="6104400" y="318751"/>
                </a:cubicBezTo>
                <a:cubicBezTo>
                  <a:pt x="6099260" y="309903"/>
                  <a:pt x="6090200" y="301327"/>
                  <a:pt x="6077222" y="293024"/>
                </a:cubicBezTo>
                <a:cubicBezTo>
                  <a:pt x="6064244" y="284721"/>
                  <a:pt x="6065402" y="281470"/>
                  <a:pt x="6080696" y="283269"/>
                </a:cubicBezTo>
                <a:cubicBezTo>
                  <a:pt x="6095990" y="285069"/>
                  <a:pt x="6105448" y="285865"/>
                  <a:pt x="6109068" y="285657"/>
                </a:cubicBezTo>
                <a:cubicBezTo>
                  <a:pt x="6112689" y="285449"/>
                  <a:pt x="6114714" y="277644"/>
                  <a:pt x="6115144" y="262243"/>
                </a:cubicBezTo>
                <a:cubicBezTo>
                  <a:pt x="6115574" y="246842"/>
                  <a:pt x="6114980" y="226909"/>
                  <a:pt x="6113359" y="202444"/>
                </a:cubicBezTo>
                <a:cubicBezTo>
                  <a:pt x="6089784" y="205126"/>
                  <a:pt x="6071137" y="207421"/>
                  <a:pt x="6057419" y="209330"/>
                </a:cubicBezTo>
                <a:lnTo>
                  <a:pt x="6056103" y="209558"/>
                </a:lnTo>
                <a:lnTo>
                  <a:pt x="6069785" y="216566"/>
                </a:lnTo>
                <a:cubicBezTo>
                  <a:pt x="6073847" y="219391"/>
                  <a:pt x="6077330" y="222664"/>
                  <a:pt x="6080233" y="226385"/>
                </a:cubicBezTo>
                <a:cubicBezTo>
                  <a:pt x="6086041" y="233828"/>
                  <a:pt x="6086292" y="242274"/>
                  <a:pt x="6080986" y="251724"/>
                </a:cubicBezTo>
                <a:cubicBezTo>
                  <a:pt x="6075680" y="261175"/>
                  <a:pt x="6069870" y="261472"/>
                  <a:pt x="6063552" y="252617"/>
                </a:cubicBezTo>
                <a:cubicBezTo>
                  <a:pt x="6057235" y="243762"/>
                  <a:pt x="6051811" y="234344"/>
                  <a:pt x="6047280" y="224363"/>
                </a:cubicBezTo>
                <a:cubicBezTo>
                  <a:pt x="6046101" y="220911"/>
                  <a:pt x="6045395" y="218011"/>
                  <a:pt x="6045162" y="215662"/>
                </a:cubicBezTo>
                <a:lnTo>
                  <a:pt x="6045742" y="211353"/>
                </a:lnTo>
                <a:lnTo>
                  <a:pt x="6031050" y="213899"/>
                </a:lnTo>
                <a:cubicBezTo>
                  <a:pt x="6023328" y="216172"/>
                  <a:pt x="6014150" y="213318"/>
                  <a:pt x="6003517" y="205337"/>
                </a:cubicBezTo>
                <a:cubicBezTo>
                  <a:pt x="5992884" y="197357"/>
                  <a:pt x="5993802" y="193066"/>
                  <a:pt x="6006271" y="192464"/>
                </a:cubicBezTo>
                <a:cubicBezTo>
                  <a:pt x="6018740" y="191861"/>
                  <a:pt x="6033298" y="190660"/>
                  <a:pt x="6049947" y="188861"/>
                </a:cubicBezTo>
                <a:cubicBezTo>
                  <a:pt x="6066596" y="187061"/>
                  <a:pt x="6086744" y="184949"/>
                  <a:pt x="6110390" y="182526"/>
                </a:cubicBezTo>
                <a:cubicBezTo>
                  <a:pt x="6109530" y="173090"/>
                  <a:pt x="6107810" y="165332"/>
                  <a:pt x="6105228" y="159252"/>
                </a:cubicBezTo>
                <a:cubicBezTo>
                  <a:pt x="6093728" y="161059"/>
                  <a:pt x="6083668" y="162410"/>
                  <a:pt x="6075049" y="163306"/>
                </a:cubicBezTo>
                <a:cubicBezTo>
                  <a:pt x="6066431" y="164203"/>
                  <a:pt x="6058017" y="161030"/>
                  <a:pt x="6049807" y="153788"/>
                </a:cubicBezTo>
                <a:cubicBezTo>
                  <a:pt x="6041597" y="146546"/>
                  <a:pt x="6042921" y="142925"/>
                  <a:pt x="6053776" y="142925"/>
                </a:cubicBezTo>
                <a:cubicBezTo>
                  <a:pt x="6062566" y="142925"/>
                  <a:pt x="6075888" y="141226"/>
                  <a:pt x="6093742" y="137827"/>
                </a:cubicBezTo>
                <a:cubicBezTo>
                  <a:pt x="6112686" y="133310"/>
                  <a:pt x="6125724" y="130102"/>
                  <a:pt x="6132858" y="128201"/>
                </a:cubicBezTo>
                <a:cubicBezTo>
                  <a:pt x="6136426" y="127251"/>
                  <a:pt x="6140032" y="127121"/>
                  <a:pt x="6143676" y="127812"/>
                </a:cubicBezTo>
                <a:close/>
                <a:moveTo>
                  <a:pt x="1617888" y="124695"/>
                </a:moveTo>
                <a:cubicBezTo>
                  <a:pt x="1610889" y="126854"/>
                  <a:pt x="1597345" y="129610"/>
                  <a:pt x="1577255" y="132966"/>
                </a:cubicBezTo>
                <a:cubicBezTo>
                  <a:pt x="1585357" y="135605"/>
                  <a:pt x="1588060" y="139688"/>
                  <a:pt x="1585364" y="145216"/>
                </a:cubicBezTo>
                <a:cubicBezTo>
                  <a:pt x="1582668" y="150744"/>
                  <a:pt x="1581320" y="162571"/>
                  <a:pt x="1581320" y="180697"/>
                </a:cubicBezTo>
                <a:lnTo>
                  <a:pt x="1617952" y="173319"/>
                </a:lnTo>
                <a:cubicBezTo>
                  <a:pt x="1619558" y="165375"/>
                  <a:pt x="1621250" y="158291"/>
                  <a:pt x="1623028" y="152067"/>
                </a:cubicBezTo>
                <a:cubicBezTo>
                  <a:pt x="1624807" y="145844"/>
                  <a:pt x="1626144" y="139186"/>
                  <a:pt x="1627040" y="132095"/>
                </a:cubicBezTo>
                <a:cubicBezTo>
                  <a:pt x="1627937" y="125004"/>
                  <a:pt x="1624886" y="122537"/>
                  <a:pt x="1617888" y="124695"/>
                </a:cubicBezTo>
                <a:close/>
                <a:moveTo>
                  <a:pt x="5332813" y="120715"/>
                </a:moveTo>
                <a:cubicBezTo>
                  <a:pt x="5334410" y="120603"/>
                  <a:pt x="5336402" y="120911"/>
                  <a:pt x="5338788" y="121641"/>
                </a:cubicBezTo>
                <a:cubicBezTo>
                  <a:pt x="5348332" y="124559"/>
                  <a:pt x="5354881" y="128374"/>
                  <a:pt x="5358438" y="133084"/>
                </a:cubicBezTo>
                <a:cubicBezTo>
                  <a:pt x="5361994" y="137795"/>
                  <a:pt x="5362195" y="144012"/>
                  <a:pt x="5359040" y="151734"/>
                </a:cubicBezTo>
                <a:cubicBezTo>
                  <a:pt x="5355885" y="159456"/>
                  <a:pt x="5350762" y="159589"/>
                  <a:pt x="5343671" y="152132"/>
                </a:cubicBezTo>
                <a:cubicBezTo>
                  <a:pt x="5336579" y="144675"/>
                  <a:pt x="5331715" y="138329"/>
                  <a:pt x="5329076" y="133095"/>
                </a:cubicBezTo>
                <a:cubicBezTo>
                  <a:pt x="5326775" y="125179"/>
                  <a:pt x="5328020" y="121053"/>
                  <a:pt x="5332813" y="120715"/>
                </a:cubicBezTo>
                <a:close/>
                <a:moveTo>
                  <a:pt x="7178570" y="115760"/>
                </a:moveTo>
                <a:cubicBezTo>
                  <a:pt x="7180473" y="115981"/>
                  <a:pt x="7182787" y="116561"/>
                  <a:pt x="7185511" y="117500"/>
                </a:cubicBezTo>
                <a:cubicBezTo>
                  <a:pt x="7193700" y="120569"/>
                  <a:pt x="7200472" y="125273"/>
                  <a:pt x="7205828" y="131611"/>
                </a:cubicBezTo>
                <a:cubicBezTo>
                  <a:pt x="7211184" y="137949"/>
                  <a:pt x="7211242" y="143452"/>
                  <a:pt x="7206000" y="148120"/>
                </a:cubicBezTo>
                <a:cubicBezTo>
                  <a:pt x="7200758" y="152788"/>
                  <a:pt x="7192753" y="165214"/>
                  <a:pt x="7181984" y="185397"/>
                </a:cubicBezTo>
                <a:cubicBezTo>
                  <a:pt x="7171214" y="205581"/>
                  <a:pt x="7158082" y="224109"/>
                  <a:pt x="7142588" y="240980"/>
                </a:cubicBezTo>
                <a:cubicBezTo>
                  <a:pt x="7127092" y="257851"/>
                  <a:pt x="7108568" y="272934"/>
                  <a:pt x="7087016" y="286227"/>
                </a:cubicBezTo>
                <a:cubicBezTo>
                  <a:pt x="7065462" y="299520"/>
                  <a:pt x="7042270" y="308902"/>
                  <a:pt x="7017440" y="314373"/>
                </a:cubicBezTo>
                <a:cubicBezTo>
                  <a:pt x="6992610" y="319844"/>
                  <a:pt x="6991004" y="317048"/>
                  <a:pt x="7012622" y="305984"/>
                </a:cubicBezTo>
                <a:cubicBezTo>
                  <a:pt x="7034240" y="294921"/>
                  <a:pt x="7055302" y="281369"/>
                  <a:pt x="7075808" y="265330"/>
                </a:cubicBezTo>
                <a:cubicBezTo>
                  <a:pt x="7096316" y="249290"/>
                  <a:pt x="7113896" y="233057"/>
                  <a:pt x="7128552" y="216630"/>
                </a:cubicBezTo>
                <a:cubicBezTo>
                  <a:pt x="7143208" y="200204"/>
                  <a:pt x="7154766" y="182508"/>
                  <a:pt x="7163226" y="163543"/>
                </a:cubicBezTo>
                <a:cubicBezTo>
                  <a:pt x="7171688" y="144578"/>
                  <a:pt x="7174792" y="131224"/>
                  <a:pt x="7172540" y="123480"/>
                </a:cubicBezTo>
                <a:cubicBezTo>
                  <a:pt x="7170852" y="117672"/>
                  <a:pt x="7172862" y="115099"/>
                  <a:pt x="7178570" y="115760"/>
                </a:cubicBezTo>
                <a:close/>
                <a:moveTo>
                  <a:pt x="5376033" y="111926"/>
                </a:moveTo>
                <a:cubicBezTo>
                  <a:pt x="5373093" y="111971"/>
                  <a:pt x="5369215" y="112438"/>
                  <a:pt x="5364396" y="113327"/>
                </a:cubicBezTo>
                <a:cubicBezTo>
                  <a:pt x="5354760" y="115105"/>
                  <a:pt x="5340734" y="116833"/>
                  <a:pt x="5322322" y="118511"/>
                </a:cubicBezTo>
                <a:cubicBezTo>
                  <a:pt x="5318464" y="130887"/>
                  <a:pt x="5313388" y="145765"/>
                  <a:pt x="5307093" y="163145"/>
                </a:cubicBezTo>
                <a:cubicBezTo>
                  <a:pt x="5331973" y="162299"/>
                  <a:pt x="5357585" y="160635"/>
                  <a:pt x="5383927" y="158155"/>
                </a:cubicBezTo>
                <a:cubicBezTo>
                  <a:pt x="5384788" y="129689"/>
                  <a:pt x="5384157" y="114657"/>
                  <a:pt x="5382035" y="113058"/>
                </a:cubicBezTo>
                <a:cubicBezTo>
                  <a:pt x="5380973" y="112259"/>
                  <a:pt x="5378973" y="111881"/>
                  <a:pt x="5376033" y="111926"/>
                </a:cubicBezTo>
                <a:close/>
                <a:moveTo>
                  <a:pt x="189271" y="110660"/>
                </a:moveTo>
                <a:cubicBezTo>
                  <a:pt x="184409" y="112366"/>
                  <a:pt x="177913" y="113958"/>
                  <a:pt x="169782" y="115435"/>
                </a:cubicBezTo>
                <a:lnTo>
                  <a:pt x="168685" y="134149"/>
                </a:lnTo>
                <a:lnTo>
                  <a:pt x="168685" y="160456"/>
                </a:lnTo>
                <a:cubicBezTo>
                  <a:pt x="171740" y="159797"/>
                  <a:pt x="178881" y="158262"/>
                  <a:pt x="190110" y="155853"/>
                </a:cubicBezTo>
                <a:lnTo>
                  <a:pt x="190110" y="129481"/>
                </a:lnTo>
                <a:cubicBezTo>
                  <a:pt x="190110" y="122584"/>
                  <a:pt x="189830" y="116310"/>
                  <a:pt x="189271" y="110660"/>
                </a:cubicBezTo>
                <a:close/>
                <a:moveTo>
                  <a:pt x="1193088" y="110371"/>
                </a:moveTo>
                <a:cubicBezTo>
                  <a:pt x="1196208" y="110596"/>
                  <a:pt x="1200036" y="111180"/>
                  <a:pt x="1204571" y="112123"/>
                </a:cubicBezTo>
                <a:cubicBezTo>
                  <a:pt x="1214437" y="114403"/>
                  <a:pt x="1218918" y="117497"/>
                  <a:pt x="1218015" y="121404"/>
                </a:cubicBezTo>
                <a:cubicBezTo>
                  <a:pt x="1217111" y="125312"/>
                  <a:pt x="1215763" y="129331"/>
                  <a:pt x="1213971" y="133461"/>
                </a:cubicBezTo>
                <a:cubicBezTo>
                  <a:pt x="1222991" y="132658"/>
                  <a:pt x="1232370" y="130657"/>
                  <a:pt x="1242107" y="127459"/>
                </a:cubicBezTo>
                <a:cubicBezTo>
                  <a:pt x="1251843" y="124262"/>
                  <a:pt x="1260161" y="126119"/>
                  <a:pt x="1267059" y="133031"/>
                </a:cubicBezTo>
                <a:cubicBezTo>
                  <a:pt x="1273956" y="139943"/>
                  <a:pt x="1270988" y="144237"/>
                  <a:pt x="1258153" y="145915"/>
                </a:cubicBezTo>
                <a:cubicBezTo>
                  <a:pt x="1245319" y="147593"/>
                  <a:pt x="1230591" y="150411"/>
                  <a:pt x="1213971" y="154369"/>
                </a:cubicBezTo>
                <a:lnTo>
                  <a:pt x="1213971" y="173147"/>
                </a:lnTo>
                <a:cubicBezTo>
                  <a:pt x="1225644" y="174710"/>
                  <a:pt x="1235503" y="177252"/>
                  <a:pt x="1243548" y="180773"/>
                </a:cubicBezTo>
                <a:cubicBezTo>
                  <a:pt x="1251592" y="184293"/>
                  <a:pt x="1256095" y="191485"/>
                  <a:pt x="1257056" y="202348"/>
                </a:cubicBezTo>
                <a:cubicBezTo>
                  <a:pt x="1258017" y="213210"/>
                  <a:pt x="1253410" y="216082"/>
                  <a:pt x="1243236" y="210962"/>
                </a:cubicBezTo>
                <a:cubicBezTo>
                  <a:pt x="1233061" y="205843"/>
                  <a:pt x="1223306" y="198508"/>
                  <a:pt x="1213971" y="188957"/>
                </a:cubicBezTo>
                <a:cubicBezTo>
                  <a:pt x="1213971" y="200688"/>
                  <a:pt x="1214186" y="216082"/>
                  <a:pt x="1214616" y="235140"/>
                </a:cubicBezTo>
                <a:cubicBezTo>
                  <a:pt x="1215046" y="254198"/>
                  <a:pt x="1213189" y="271288"/>
                  <a:pt x="1209045" y="286410"/>
                </a:cubicBezTo>
                <a:cubicBezTo>
                  <a:pt x="1204901" y="301532"/>
                  <a:pt x="1199484" y="302396"/>
                  <a:pt x="1192794" y="289002"/>
                </a:cubicBezTo>
                <a:cubicBezTo>
                  <a:pt x="1186104" y="275608"/>
                  <a:pt x="1184107" y="264742"/>
                  <a:pt x="1186803" y="256403"/>
                </a:cubicBezTo>
                <a:cubicBezTo>
                  <a:pt x="1189499" y="248064"/>
                  <a:pt x="1191299" y="222879"/>
                  <a:pt x="1192203" y="180848"/>
                </a:cubicBezTo>
                <a:cubicBezTo>
                  <a:pt x="1184459" y="198816"/>
                  <a:pt x="1173955" y="214203"/>
                  <a:pt x="1160690" y="227009"/>
                </a:cubicBezTo>
                <a:cubicBezTo>
                  <a:pt x="1147425" y="239815"/>
                  <a:pt x="1133616" y="249498"/>
                  <a:pt x="1119261" y="256059"/>
                </a:cubicBezTo>
                <a:cubicBezTo>
                  <a:pt x="1104906" y="262619"/>
                  <a:pt x="1102343" y="261146"/>
                  <a:pt x="1111571" y="251638"/>
                </a:cubicBezTo>
                <a:cubicBezTo>
                  <a:pt x="1120799" y="242131"/>
                  <a:pt x="1132555" y="229117"/>
                  <a:pt x="1146837" y="212597"/>
                </a:cubicBezTo>
                <a:cubicBezTo>
                  <a:pt x="1161120" y="196077"/>
                  <a:pt x="1173991" y="178295"/>
                  <a:pt x="1185448" y="159252"/>
                </a:cubicBezTo>
                <a:cubicBezTo>
                  <a:pt x="1150272" y="167268"/>
                  <a:pt x="1129045" y="172649"/>
                  <a:pt x="1121767" y="175395"/>
                </a:cubicBezTo>
                <a:cubicBezTo>
                  <a:pt x="1114489" y="178141"/>
                  <a:pt x="1105738" y="175539"/>
                  <a:pt x="1095514" y="167587"/>
                </a:cubicBezTo>
                <a:cubicBezTo>
                  <a:pt x="1085289" y="159635"/>
                  <a:pt x="1085217" y="155351"/>
                  <a:pt x="1095298" y="154734"/>
                </a:cubicBezTo>
                <a:cubicBezTo>
                  <a:pt x="1105380" y="154118"/>
                  <a:pt x="1118290" y="152684"/>
                  <a:pt x="1134028" y="150432"/>
                </a:cubicBezTo>
                <a:cubicBezTo>
                  <a:pt x="1149767" y="148181"/>
                  <a:pt x="1168706" y="144187"/>
                  <a:pt x="1190847" y="138451"/>
                </a:cubicBezTo>
                <a:cubicBezTo>
                  <a:pt x="1190847" y="132557"/>
                  <a:pt x="1188600" y="125753"/>
                  <a:pt x="1184104" y="118038"/>
                </a:cubicBezTo>
                <a:cubicBezTo>
                  <a:pt x="1180732" y="112252"/>
                  <a:pt x="1183727" y="109696"/>
                  <a:pt x="1193088" y="110371"/>
                </a:cubicBezTo>
                <a:close/>
                <a:moveTo>
                  <a:pt x="1341780" y="107981"/>
                </a:moveTo>
                <a:cubicBezTo>
                  <a:pt x="1343525" y="108464"/>
                  <a:pt x="1345558" y="109554"/>
                  <a:pt x="1347884" y="111251"/>
                </a:cubicBezTo>
                <a:cubicBezTo>
                  <a:pt x="1357183" y="118041"/>
                  <a:pt x="1363260" y="123810"/>
                  <a:pt x="1366113" y="128556"/>
                </a:cubicBezTo>
                <a:cubicBezTo>
                  <a:pt x="1369957" y="134694"/>
                  <a:pt x="1369577" y="139197"/>
                  <a:pt x="1364974" y="142065"/>
                </a:cubicBezTo>
                <a:cubicBezTo>
                  <a:pt x="1360370" y="144933"/>
                  <a:pt x="1351082" y="153577"/>
                  <a:pt x="1337107" y="167996"/>
                </a:cubicBezTo>
                <a:cubicBezTo>
                  <a:pt x="1323132" y="182415"/>
                  <a:pt x="1305160" y="194460"/>
                  <a:pt x="1283191" y="204133"/>
                </a:cubicBezTo>
                <a:cubicBezTo>
                  <a:pt x="1261222" y="213805"/>
                  <a:pt x="1258924" y="210945"/>
                  <a:pt x="1276297" y="195550"/>
                </a:cubicBezTo>
                <a:cubicBezTo>
                  <a:pt x="1293670" y="180156"/>
                  <a:pt x="1307620" y="165880"/>
                  <a:pt x="1318145" y="152723"/>
                </a:cubicBezTo>
                <a:cubicBezTo>
                  <a:pt x="1328671" y="139566"/>
                  <a:pt x="1333934" y="128671"/>
                  <a:pt x="1333934" y="120038"/>
                </a:cubicBezTo>
                <a:cubicBezTo>
                  <a:pt x="1333934" y="110552"/>
                  <a:pt x="1336550" y="106533"/>
                  <a:pt x="1341780" y="107981"/>
                </a:cubicBezTo>
                <a:close/>
                <a:moveTo>
                  <a:pt x="2689183" y="99862"/>
                </a:moveTo>
                <a:cubicBezTo>
                  <a:pt x="2682457" y="102429"/>
                  <a:pt x="2676865" y="104658"/>
                  <a:pt x="2672405" y="106551"/>
                </a:cubicBezTo>
                <a:cubicBezTo>
                  <a:pt x="2672835" y="116855"/>
                  <a:pt x="2673258" y="126275"/>
                  <a:pt x="2673674" y="134811"/>
                </a:cubicBezTo>
                <a:lnTo>
                  <a:pt x="2674803" y="155943"/>
                </a:lnTo>
                <a:lnTo>
                  <a:pt x="2683004" y="153906"/>
                </a:lnTo>
                <a:cubicBezTo>
                  <a:pt x="2688357" y="152451"/>
                  <a:pt x="2695120" y="150518"/>
                  <a:pt x="2703294" y="148109"/>
                </a:cubicBezTo>
                <a:cubicBezTo>
                  <a:pt x="2700727" y="136666"/>
                  <a:pt x="2698310" y="127090"/>
                  <a:pt x="2696045" y="119382"/>
                </a:cubicBezTo>
                <a:cubicBezTo>
                  <a:pt x="2693779" y="111674"/>
                  <a:pt x="2692277" y="106709"/>
                  <a:pt x="2691538" y="104486"/>
                </a:cubicBezTo>
                <a:cubicBezTo>
                  <a:pt x="2690800" y="102264"/>
                  <a:pt x="2690015" y="100722"/>
                  <a:pt x="2689183" y="99862"/>
                </a:cubicBezTo>
                <a:close/>
                <a:moveTo>
                  <a:pt x="236475" y="97141"/>
                </a:moveTo>
                <a:cubicBezTo>
                  <a:pt x="234087" y="98023"/>
                  <a:pt x="226340" y="99790"/>
                  <a:pt x="213233" y="102443"/>
                </a:cubicBezTo>
                <a:cubicBezTo>
                  <a:pt x="218625" y="107046"/>
                  <a:pt x="219948" y="111796"/>
                  <a:pt x="217202" y="116693"/>
                </a:cubicBezTo>
                <a:cubicBezTo>
                  <a:pt x="214455" y="121591"/>
                  <a:pt x="212230" y="133023"/>
                  <a:pt x="210523" y="150992"/>
                </a:cubicBezTo>
                <a:cubicBezTo>
                  <a:pt x="217751" y="150203"/>
                  <a:pt x="224555" y="148747"/>
                  <a:pt x="230936" y="146625"/>
                </a:cubicBezTo>
                <a:cubicBezTo>
                  <a:pt x="234320" y="131396"/>
                  <a:pt x="236687" y="119121"/>
                  <a:pt x="238035" y="109799"/>
                </a:cubicBezTo>
                <a:cubicBezTo>
                  <a:pt x="239382" y="100478"/>
                  <a:pt x="238863" y="96259"/>
                  <a:pt x="236475" y="97141"/>
                </a:cubicBezTo>
                <a:close/>
                <a:moveTo>
                  <a:pt x="2951583" y="92212"/>
                </a:moveTo>
                <a:cubicBezTo>
                  <a:pt x="2954466" y="91171"/>
                  <a:pt x="2959506" y="92577"/>
                  <a:pt x="2966705" y="96431"/>
                </a:cubicBezTo>
                <a:cubicBezTo>
                  <a:pt x="2981102" y="104139"/>
                  <a:pt x="2988778" y="113130"/>
                  <a:pt x="2989732" y="123405"/>
                </a:cubicBezTo>
                <a:cubicBezTo>
                  <a:pt x="2990685" y="133679"/>
                  <a:pt x="2987652" y="140201"/>
                  <a:pt x="2980633" y="142968"/>
                </a:cubicBezTo>
                <a:cubicBezTo>
                  <a:pt x="2973613" y="145736"/>
                  <a:pt x="2967565" y="141767"/>
                  <a:pt x="2962489" y="131062"/>
                </a:cubicBezTo>
                <a:cubicBezTo>
                  <a:pt x="2957413" y="120357"/>
                  <a:pt x="2953053" y="110896"/>
                  <a:pt x="2949411" y="102679"/>
                </a:cubicBezTo>
                <a:cubicBezTo>
                  <a:pt x="2947977" y="96743"/>
                  <a:pt x="2948701" y="93254"/>
                  <a:pt x="2951583" y="92212"/>
                </a:cubicBezTo>
                <a:close/>
                <a:moveTo>
                  <a:pt x="5987944" y="90446"/>
                </a:moveTo>
                <a:cubicBezTo>
                  <a:pt x="5991794" y="90542"/>
                  <a:pt x="5997569" y="92950"/>
                  <a:pt x="6005270" y="97668"/>
                </a:cubicBezTo>
                <a:cubicBezTo>
                  <a:pt x="6016068" y="106788"/>
                  <a:pt x="6018571" y="113524"/>
                  <a:pt x="6012777" y="117877"/>
                </a:cubicBezTo>
                <a:cubicBezTo>
                  <a:pt x="6006984" y="122229"/>
                  <a:pt x="5996379" y="135820"/>
                  <a:pt x="5980964" y="158649"/>
                </a:cubicBezTo>
                <a:cubicBezTo>
                  <a:pt x="5983645" y="166063"/>
                  <a:pt x="5984757" y="175646"/>
                  <a:pt x="5984297" y="187398"/>
                </a:cubicBezTo>
                <a:cubicBezTo>
                  <a:pt x="5983839" y="199150"/>
                  <a:pt x="5983835" y="216189"/>
                  <a:pt x="5984287" y="238517"/>
                </a:cubicBezTo>
                <a:cubicBezTo>
                  <a:pt x="5984739" y="260845"/>
                  <a:pt x="5982050" y="278412"/>
                  <a:pt x="5976221" y="291217"/>
                </a:cubicBezTo>
                <a:cubicBezTo>
                  <a:pt x="5970391" y="304023"/>
                  <a:pt x="5964526" y="304407"/>
                  <a:pt x="5958625" y="292368"/>
                </a:cubicBezTo>
                <a:cubicBezTo>
                  <a:pt x="5952724" y="280330"/>
                  <a:pt x="5951795" y="267667"/>
                  <a:pt x="5955839" y="254381"/>
                </a:cubicBezTo>
                <a:cubicBezTo>
                  <a:pt x="5959884" y="241095"/>
                  <a:pt x="5961547" y="214784"/>
                  <a:pt x="5960830" y="175449"/>
                </a:cubicBezTo>
                <a:cubicBezTo>
                  <a:pt x="5958220" y="184483"/>
                  <a:pt x="5952509" y="192937"/>
                  <a:pt x="5943697" y="200810"/>
                </a:cubicBezTo>
                <a:cubicBezTo>
                  <a:pt x="5934885" y="208682"/>
                  <a:pt x="5924470" y="215422"/>
                  <a:pt x="5912453" y="221029"/>
                </a:cubicBezTo>
                <a:cubicBezTo>
                  <a:pt x="5900436" y="226636"/>
                  <a:pt x="5898145" y="224690"/>
                  <a:pt x="5905581" y="215189"/>
                </a:cubicBezTo>
                <a:cubicBezTo>
                  <a:pt x="5913016" y="205689"/>
                  <a:pt x="5920029" y="197203"/>
                  <a:pt x="5926618" y="189732"/>
                </a:cubicBezTo>
                <a:cubicBezTo>
                  <a:pt x="5933207" y="182261"/>
                  <a:pt x="5942345" y="169767"/>
                  <a:pt x="5954032" y="152250"/>
                </a:cubicBezTo>
                <a:cubicBezTo>
                  <a:pt x="5965720" y="134733"/>
                  <a:pt x="5973331" y="122440"/>
                  <a:pt x="5976866" y="115371"/>
                </a:cubicBezTo>
                <a:cubicBezTo>
                  <a:pt x="5980401" y="108301"/>
                  <a:pt x="5982168" y="102206"/>
                  <a:pt x="5982168" y="97087"/>
                </a:cubicBezTo>
                <a:cubicBezTo>
                  <a:pt x="5982168" y="92562"/>
                  <a:pt x="5984093" y="90349"/>
                  <a:pt x="5987944" y="90446"/>
                </a:cubicBezTo>
                <a:close/>
                <a:moveTo>
                  <a:pt x="7042982" y="87128"/>
                </a:moveTo>
                <a:cubicBezTo>
                  <a:pt x="7044904" y="86902"/>
                  <a:pt x="7047286" y="88332"/>
                  <a:pt x="7050125" y="91419"/>
                </a:cubicBezTo>
                <a:cubicBezTo>
                  <a:pt x="7055804" y="97592"/>
                  <a:pt x="7058643" y="106680"/>
                  <a:pt x="7058643" y="118683"/>
                </a:cubicBezTo>
                <a:cubicBezTo>
                  <a:pt x="7058643" y="130098"/>
                  <a:pt x="7054112" y="143764"/>
                  <a:pt x="7045048" y="159682"/>
                </a:cubicBezTo>
                <a:cubicBezTo>
                  <a:pt x="7035986" y="175599"/>
                  <a:pt x="7028536" y="178417"/>
                  <a:pt x="7022700" y="168135"/>
                </a:cubicBezTo>
                <a:cubicBezTo>
                  <a:pt x="7016863" y="157853"/>
                  <a:pt x="7015752" y="149432"/>
                  <a:pt x="7019366" y="142872"/>
                </a:cubicBezTo>
                <a:cubicBezTo>
                  <a:pt x="7022979" y="136311"/>
                  <a:pt x="7026636" y="127947"/>
                  <a:pt x="7030336" y="117780"/>
                </a:cubicBezTo>
                <a:cubicBezTo>
                  <a:pt x="7033820" y="108186"/>
                  <a:pt x="7036570" y="99851"/>
                  <a:pt x="7038585" y="92774"/>
                </a:cubicBezTo>
                <a:cubicBezTo>
                  <a:pt x="7039592" y="89236"/>
                  <a:pt x="7041058" y="87353"/>
                  <a:pt x="7042982" y="87128"/>
                </a:cubicBezTo>
                <a:close/>
                <a:moveTo>
                  <a:pt x="5384954" y="84138"/>
                </a:moveTo>
                <a:cubicBezTo>
                  <a:pt x="5388816" y="83847"/>
                  <a:pt x="5392689" y="84668"/>
                  <a:pt x="5396575" y="86601"/>
                </a:cubicBezTo>
                <a:cubicBezTo>
                  <a:pt x="5404348" y="90465"/>
                  <a:pt x="5411174" y="94982"/>
                  <a:pt x="5417054" y="100152"/>
                </a:cubicBezTo>
                <a:cubicBezTo>
                  <a:pt x="5422933" y="105322"/>
                  <a:pt x="5423847" y="110836"/>
                  <a:pt x="5419796" y="116693"/>
                </a:cubicBezTo>
                <a:cubicBezTo>
                  <a:pt x="5415745" y="122551"/>
                  <a:pt x="5413719" y="135339"/>
                  <a:pt x="5413719" y="155057"/>
                </a:cubicBezTo>
                <a:cubicBezTo>
                  <a:pt x="5433121" y="154197"/>
                  <a:pt x="5450674" y="152630"/>
                  <a:pt x="5466376" y="150357"/>
                </a:cubicBezTo>
                <a:cubicBezTo>
                  <a:pt x="5482079" y="148084"/>
                  <a:pt x="5493877" y="152598"/>
                  <a:pt x="5501772" y="163898"/>
                </a:cubicBezTo>
                <a:cubicBezTo>
                  <a:pt x="5509666" y="175198"/>
                  <a:pt x="5508393" y="180626"/>
                  <a:pt x="5497954" y="180181"/>
                </a:cubicBezTo>
                <a:cubicBezTo>
                  <a:pt x="5487514" y="179737"/>
                  <a:pt x="5475802" y="179288"/>
                  <a:pt x="5462816" y="178837"/>
                </a:cubicBezTo>
                <a:cubicBezTo>
                  <a:pt x="5449831" y="178385"/>
                  <a:pt x="5432942" y="178159"/>
                  <a:pt x="5412149" y="178159"/>
                </a:cubicBezTo>
                <a:cubicBezTo>
                  <a:pt x="5411346" y="199325"/>
                  <a:pt x="5410070" y="215480"/>
                  <a:pt x="5408320" y="226622"/>
                </a:cubicBezTo>
                <a:cubicBezTo>
                  <a:pt x="5413927" y="226622"/>
                  <a:pt x="5423779" y="227834"/>
                  <a:pt x="5437876" y="230257"/>
                </a:cubicBezTo>
                <a:cubicBezTo>
                  <a:pt x="5451972" y="232681"/>
                  <a:pt x="5460242" y="239227"/>
                  <a:pt x="5462687" y="249896"/>
                </a:cubicBezTo>
                <a:cubicBezTo>
                  <a:pt x="5465133" y="260565"/>
                  <a:pt x="5460074" y="264079"/>
                  <a:pt x="5447512" y="260436"/>
                </a:cubicBezTo>
                <a:cubicBezTo>
                  <a:pt x="5434950" y="256794"/>
                  <a:pt x="5421140" y="253216"/>
                  <a:pt x="5406083" y="249703"/>
                </a:cubicBezTo>
                <a:cubicBezTo>
                  <a:pt x="5401049" y="277924"/>
                  <a:pt x="5392109" y="298699"/>
                  <a:pt x="5379260" y="312029"/>
                </a:cubicBezTo>
                <a:cubicBezTo>
                  <a:pt x="5366411" y="325358"/>
                  <a:pt x="5357362" y="327305"/>
                  <a:pt x="5352114" y="317869"/>
                </a:cubicBezTo>
                <a:cubicBezTo>
                  <a:pt x="5346865" y="308433"/>
                  <a:pt x="5338921" y="299183"/>
                  <a:pt x="5328281" y="290120"/>
                </a:cubicBezTo>
                <a:cubicBezTo>
                  <a:pt x="5317640" y="281057"/>
                  <a:pt x="5319762" y="277877"/>
                  <a:pt x="5334647" y="280581"/>
                </a:cubicBezTo>
                <a:cubicBezTo>
                  <a:pt x="5349532" y="283284"/>
                  <a:pt x="5359226" y="283119"/>
                  <a:pt x="5363730" y="280086"/>
                </a:cubicBezTo>
                <a:cubicBezTo>
                  <a:pt x="5368232" y="277053"/>
                  <a:pt x="5372248" y="265943"/>
                  <a:pt x="5375775" y="246756"/>
                </a:cubicBezTo>
                <a:cubicBezTo>
                  <a:pt x="5328309" y="244217"/>
                  <a:pt x="5297341" y="244268"/>
                  <a:pt x="5282872" y="246906"/>
                </a:cubicBezTo>
                <a:cubicBezTo>
                  <a:pt x="5268403" y="249545"/>
                  <a:pt x="5257156" y="252918"/>
                  <a:pt x="5249133" y="257027"/>
                </a:cubicBezTo>
                <a:cubicBezTo>
                  <a:pt x="5241110" y="261135"/>
                  <a:pt x="5235463" y="258020"/>
                  <a:pt x="5232194" y="247681"/>
                </a:cubicBezTo>
                <a:cubicBezTo>
                  <a:pt x="5228924" y="237341"/>
                  <a:pt x="5231910" y="230282"/>
                  <a:pt x="5241153" y="226504"/>
                </a:cubicBezTo>
                <a:cubicBezTo>
                  <a:pt x="5250395" y="222725"/>
                  <a:pt x="5261519" y="209758"/>
                  <a:pt x="5274526" y="187602"/>
                </a:cubicBezTo>
                <a:cubicBezTo>
                  <a:pt x="5245329" y="190284"/>
                  <a:pt x="5226157" y="192528"/>
                  <a:pt x="5217008" y="194335"/>
                </a:cubicBezTo>
                <a:cubicBezTo>
                  <a:pt x="5207858" y="196142"/>
                  <a:pt x="5198738" y="192295"/>
                  <a:pt x="5189647" y="182795"/>
                </a:cubicBezTo>
                <a:cubicBezTo>
                  <a:pt x="5180555" y="173294"/>
                  <a:pt x="5182964" y="169003"/>
                  <a:pt x="5196873" y="169921"/>
                </a:cubicBezTo>
                <a:cubicBezTo>
                  <a:pt x="5210784" y="170839"/>
                  <a:pt x="5239199" y="169584"/>
                  <a:pt x="5282119" y="166156"/>
                </a:cubicBezTo>
                <a:cubicBezTo>
                  <a:pt x="5293261" y="137433"/>
                  <a:pt x="5297033" y="117826"/>
                  <a:pt x="5293434" y="107336"/>
                </a:cubicBezTo>
                <a:cubicBezTo>
                  <a:pt x="5289834" y="96847"/>
                  <a:pt x="5291003" y="92086"/>
                  <a:pt x="5296940" y="93054"/>
                </a:cubicBezTo>
                <a:cubicBezTo>
                  <a:pt x="5302877" y="94022"/>
                  <a:pt x="5307996" y="95373"/>
                  <a:pt x="5312298" y="97108"/>
                </a:cubicBezTo>
                <a:cubicBezTo>
                  <a:pt x="5316600" y="98844"/>
                  <a:pt x="5325943" y="99073"/>
                  <a:pt x="5340326" y="97797"/>
                </a:cubicBezTo>
                <a:cubicBezTo>
                  <a:pt x="5354709" y="96520"/>
                  <a:pt x="5365737" y="93369"/>
                  <a:pt x="5373409" y="88343"/>
                </a:cubicBezTo>
                <a:cubicBezTo>
                  <a:pt x="5377245" y="85830"/>
                  <a:pt x="5381094" y="84428"/>
                  <a:pt x="5384954" y="84138"/>
                </a:cubicBezTo>
                <a:close/>
                <a:moveTo>
                  <a:pt x="1139826" y="83668"/>
                </a:moveTo>
                <a:cubicBezTo>
                  <a:pt x="1142338" y="83972"/>
                  <a:pt x="1145392" y="84792"/>
                  <a:pt x="1148988" y="86127"/>
                </a:cubicBezTo>
                <a:cubicBezTo>
                  <a:pt x="1163372" y="91469"/>
                  <a:pt x="1171047" y="98460"/>
                  <a:pt x="1172015" y="107100"/>
                </a:cubicBezTo>
                <a:cubicBezTo>
                  <a:pt x="1172983" y="115740"/>
                  <a:pt x="1170786" y="120970"/>
                  <a:pt x="1165423" y="122792"/>
                </a:cubicBezTo>
                <a:cubicBezTo>
                  <a:pt x="1160059" y="124613"/>
                  <a:pt x="1154079" y="122089"/>
                  <a:pt x="1147482" y="115220"/>
                </a:cubicBezTo>
                <a:cubicBezTo>
                  <a:pt x="1140887" y="108351"/>
                  <a:pt x="1135673" y="101561"/>
                  <a:pt x="1131845" y="94850"/>
                </a:cubicBezTo>
                <a:cubicBezTo>
                  <a:pt x="1129629" y="86482"/>
                  <a:pt x="1132290" y="82755"/>
                  <a:pt x="1139826" y="83668"/>
                </a:cubicBezTo>
                <a:close/>
                <a:moveTo>
                  <a:pt x="6452906" y="78669"/>
                </a:moveTo>
                <a:cubicBezTo>
                  <a:pt x="6456599" y="77962"/>
                  <a:pt x="6463264" y="79692"/>
                  <a:pt x="6472900" y="83858"/>
                </a:cubicBezTo>
                <a:cubicBezTo>
                  <a:pt x="6486136" y="88189"/>
                  <a:pt x="6490954" y="94126"/>
                  <a:pt x="6487355" y="101669"/>
                </a:cubicBezTo>
                <a:cubicBezTo>
                  <a:pt x="6483756" y="109211"/>
                  <a:pt x="6482630" y="126255"/>
                  <a:pt x="6483978" y="152799"/>
                </a:cubicBezTo>
                <a:cubicBezTo>
                  <a:pt x="6485326" y="179342"/>
                  <a:pt x="6482906" y="197178"/>
                  <a:pt x="6476718" y="206305"/>
                </a:cubicBezTo>
                <a:cubicBezTo>
                  <a:pt x="6470530" y="215433"/>
                  <a:pt x="6465102" y="214203"/>
                  <a:pt x="6460435" y="202616"/>
                </a:cubicBezTo>
                <a:cubicBezTo>
                  <a:pt x="6455768" y="191030"/>
                  <a:pt x="6454111" y="182196"/>
                  <a:pt x="6455466" y="176116"/>
                </a:cubicBezTo>
                <a:cubicBezTo>
                  <a:pt x="6456822" y="170035"/>
                  <a:pt x="6457498" y="156742"/>
                  <a:pt x="6457498" y="136236"/>
                </a:cubicBezTo>
                <a:cubicBezTo>
                  <a:pt x="6457498" y="115299"/>
                  <a:pt x="6455248" y="99252"/>
                  <a:pt x="6450744" y="88096"/>
                </a:cubicBezTo>
                <a:cubicBezTo>
                  <a:pt x="6448494" y="82517"/>
                  <a:pt x="6449214" y="79375"/>
                  <a:pt x="6452906" y="78669"/>
                </a:cubicBezTo>
                <a:close/>
                <a:moveTo>
                  <a:pt x="620181" y="74856"/>
                </a:moveTo>
                <a:cubicBezTo>
                  <a:pt x="610423" y="74433"/>
                  <a:pt x="601592" y="79646"/>
                  <a:pt x="593691" y="90494"/>
                </a:cubicBezTo>
                <a:cubicBezTo>
                  <a:pt x="585789" y="101342"/>
                  <a:pt x="580512" y="118862"/>
                  <a:pt x="577859" y="143054"/>
                </a:cubicBezTo>
                <a:cubicBezTo>
                  <a:pt x="575221" y="167232"/>
                  <a:pt x="576117" y="188832"/>
                  <a:pt x="580548" y="207854"/>
                </a:cubicBezTo>
                <a:cubicBezTo>
                  <a:pt x="584979" y="226876"/>
                  <a:pt x="591830" y="239930"/>
                  <a:pt x="601101" y="247014"/>
                </a:cubicBezTo>
                <a:cubicBezTo>
                  <a:pt x="610372" y="254098"/>
                  <a:pt x="619679" y="255586"/>
                  <a:pt x="629021" y="251477"/>
                </a:cubicBezTo>
                <a:cubicBezTo>
                  <a:pt x="638364" y="247369"/>
                  <a:pt x="645437" y="238116"/>
                  <a:pt x="650241" y="223718"/>
                </a:cubicBezTo>
                <a:cubicBezTo>
                  <a:pt x="655045" y="209320"/>
                  <a:pt x="657447" y="193453"/>
                  <a:pt x="657447" y="176116"/>
                </a:cubicBezTo>
                <a:cubicBezTo>
                  <a:pt x="657447" y="158778"/>
                  <a:pt x="656788" y="143065"/>
                  <a:pt x="655468" y="128976"/>
                </a:cubicBezTo>
                <a:cubicBezTo>
                  <a:pt x="654149" y="114887"/>
                  <a:pt x="650378" y="102450"/>
                  <a:pt x="644154" y="91666"/>
                </a:cubicBezTo>
                <a:cubicBezTo>
                  <a:pt x="637930" y="80882"/>
                  <a:pt x="629939" y="75279"/>
                  <a:pt x="620181" y="74856"/>
                </a:cubicBezTo>
                <a:close/>
                <a:moveTo>
                  <a:pt x="3087534" y="73641"/>
                </a:moveTo>
                <a:cubicBezTo>
                  <a:pt x="3091596" y="73655"/>
                  <a:pt x="3098140" y="76229"/>
                  <a:pt x="3107167" y="81363"/>
                </a:cubicBezTo>
                <a:cubicBezTo>
                  <a:pt x="3125222" y="91630"/>
                  <a:pt x="3129201" y="99209"/>
                  <a:pt x="3119106" y="104099"/>
                </a:cubicBezTo>
                <a:cubicBezTo>
                  <a:pt x="3109010" y="108989"/>
                  <a:pt x="3100184" y="114765"/>
                  <a:pt x="3092626" y="121426"/>
                </a:cubicBezTo>
                <a:cubicBezTo>
                  <a:pt x="3085069" y="128087"/>
                  <a:pt x="3075016" y="134934"/>
                  <a:pt x="3062469" y="141968"/>
                </a:cubicBezTo>
                <a:cubicBezTo>
                  <a:pt x="3049921" y="149002"/>
                  <a:pt x="3048412" y="145833"/>
                  <a:pt x="3057941" y="132461"/>
                </a:cubicBezTo>
                <a:cubicBezTo>
                  <a:pt x="3067470" y="119088"/>
                  <a:pt x="3074443" y="108710"/>
                  <a:pt x="3078860" y="101324"/>
                </a:cubicBezTo>
                <a:cubicBezTo>
                  <a:pt x="3083276" y="93939"/>
                  <a:pt x="3084589" y="87257"/>
                  <a:pt x="3082796" y="81277"/>
                </a:cubicBezTo>
                <a:cubicBezTo>
                  <a:pt x="3081893" y="76172"/>
                  <a:pt x="3083472" y="73626"/>
                  <a:pt x="3087534" y="73641"/>
                </a:cubicBezTo>
                <a:close/>
                <a:moveTo>
                  <a:pt x="7213560" y="71414"/>
                </a:moveTo>
                <a:cubicBezTo>
                  <a:pt x="7217590" y="70475"/>
                  <a:pt x="7226194" y="72328"/>
                  <a:pt x="7239373" y="76975"/>
                </a:cubicBezTo>
                <a:cubicBezTo>
                  <a:pt x="7254660" y="80043"/>
                  <a:pt x="7262554" y="88225"/>
                  <a:pt x="7263056" y="101518"/>
                </a:cubicBezTo>
                <a:cubicBezTo>
                  <a:pt x="7263558" y="114811"/>
                  <a:pt x="7257840" y="118905"/>
                  <a:pt x="7245902" y="113800"/>
                </a:cubicBezTo>
                <a:cubicBezTo>
                  <a:pt x="7233964" y="108695"/>
                  <a:pt x="7220663" y="100930"/>
                  <a:pt x="7206000" y="90505"/>
                </a:cubicBezTo>
                <a:cubicBezTo>
                  <a:pt x="7191337" y="80079"/>
                  <a:pt x="7187924" y="74526"/>
                  <a:pt x="7195761" y="73845"/>
                </a:cubicBezTo>
                <a:cubicBezTo>
                  <a:pt x="7203598" y="73164"/>
                  <a:pt x="7209531" y="72354"/>
                  <a:pt x="7213560" y="71414"/>
                </a:cubicBezTo>
                <a:close/>
                <a:moveTo>
                  <a:pt x="251210" y="69328"/>
                </a:moveTo>
                <a:cubicBezTo>
                  <a:pt x="254780" y="69235"/>
                  <a:pt x="258634" y="70263"/>
                  <a:pt x="262771" y="72414"/>
                </a:cubicBezTo>
                <a:cubicBezTo>
                  <a:pt x="271046" y="76717"/>
                  <a:pt x="278130" y="81090"/>
                  <a:pt x="284024" y="85536"/>
                </a:cubicBezTo>
                <a:cubicBezTo>
                  <a:pt x="289918" y="89981"/>
                  <a:pt x="288914" y="95262"/>
                  <a:pt x="281012" y="101378"/>
                </a:cubicBezTo>
                <a:cubicBezTo>
                  <a:pt x="273111" y="107494"/>
                  <a:pt x="264463" y="121759"/>
                  <a:pt x="255071" y="144173"/>
                </a:cubicBezTo>
                <a:cubicBezTo>
                  <a:pt x="263173" y="155416"/>
                  <a:pt x="263252" y="161639"/>
                  <a:pt x="255307" y="162844"/>
                </a:cubicBezTo>
                <a:cubicBezTo>
                  <a:pt x="247363" y="164048"/>
                  <a:pt x="236275" y="166164"/>
                  <a:pt x="222041" y="169189"/>
                </a:cubicBezTo>
                <a:cubicBezTo>
                  <a:pt x="207809" y="172215"/>
                  <a:pt x="189938" y="175872"/>
                  <a:pt x="168427" y="180160"/>
                </a:cubicBezTo>
                <a:cubicBezTo>
                  <a:pt x="166778" y="205571"/>
                  <a:pt x="168492" y="223141"/>
                  <a:pt x="173568" y="232871"/>
                </a:cubicBezTo>
                <a:cubicBezTo>
                  <a:pt x="178645" y="242601"/>
                  <a:pt x="188579" y="248935"/>
                  <a:pt x="203371" y="251875"/>
                </a:cubicBezTo>
                <a:cubicBezTo>
                  <a:pt x="218162" y="254815"/>
                  <a:pt x="235106" y="255227"/>
                  <a:pt x="254199" y="253112"/>
                </a:cubicBezTo>
                <a:cubicBezTo>
                  <a:pt x="273294" y="250997"/>
                  <a:pt x="284934" y="245565"/>
                  <a:pt x="289122" y="236818"/>
                </a:cubicBezTo>
                <a:cubicBezTo>
                  <a:pt x="293309" y="228070"/>
                  <a:pt x="297948" y="215178"/>
                  <a:pt x="303039" y="198142"/>
                </a:cubicBezTo>
                <a:cubicBezTo>
                  <a:pt x="308129" y="181106"/>
                  <a:pt x="311069" y="182658"/>
                  <a:pt x="311858" y="202799"/>
                </a:cubicBezTo>
                <a:cubicBezTo>
                  <a:pt x="312647" y="222940"/>
                  <a:pt x="314851" y="237477"/>
                  <a:pt x="318472" y="246411"/>
                </a:cubicBezTo>
                <a:cubicBezTo>
                  <a:pt x="322093" y="255345"/>
                  <a:pt x="318673" y="262386"/>
                  <a:pt x="308212" y="267535"/>
                </a:cubicBezTo>
                <a:cubicBezTo>
                  <a:pt x="297751" y="272683"/>
                  <a:pt x="281955" y="276397"/>
                  <a:pt x="260825" y="278677"/>
                </a:cubicBezTo>
                <a:cubicBezTo>
                  <a:pt x="239694" y="280957"/>
                  <a:pt x="218808" y="279996"/>
                  <a:pt x="198165" y="275795"/>
                </a:cubicBezTo>
                <a:cubicBezTo>
                  <a:pt x="177522" y="271593"/>
                  <a:pt x="163372" y="262537"/>
                  <a:pt x="155715" y="248627"/>
                </a:cubicBezTo>
                <a:cubicBezTo>
                  <a:pt x="148057" y="234717"/>
                  <a:pt x="144902" y="213027"/>
                  <a:pt x="146250" y="183558"/>
                </a:cubicBezTo>
                <a:cubicBezTo>
                  <a:pt x="147598" y="154089"/>
                  <a:pt x="147612" y="135192"/>
                  <a:pt x="146293" y="126868"/>
                </a:cubicBezTo>
                <a:cubicBezTo>
                  <a:pt x="144974" y="118543"/>
                  <a:pt x="143400" y="111492"/>
                  <a:pt x="141572" y="105712"/>
                </a:cubicBezTo>
                <a:cubicBezTo>
                  <a:pt x="139743" y="99933"/>
                  <a:pt x="142005" y="97044"/>
                  <a:pt x="148358" y="97044"/>
                </a:cubicBezTo>
                <a:cubicBezTo>
                  <a:pt x="151958" y="97044"/>
                  <a:pt x="155701" y="97037"/>
                  <a:pt x="159586" y="97022"/>
                </a:cubicBezTo>
                <a:cubicBezTo>
                  <a:pt x="163473" y="97008"/>
                  <a:pt x="172428" y="95470"/>
                  <a:pt x="186453" y="92408"/>
                </a:cubicBezTo>
                <a:cubicBezTo>
                  <a:pt x="200477" y="89347"/>
                  <a:pt x="211631" y="86511"/>
                  <a:pt x="219912" y="83901"/>
                </a:cubicBezTo>
                <a:cubicBezTo>
                  <a:pt x="228193" y="81291"/>
                  <a:pt x="235339" y="77649"/>
                  <a:pt x="241347" y="72974"/>
                </a:cubicBezTo>
                <a:cubicBezTo>
                  <a:pt x="244351" y="70636"/>
                  <a:pt x="247639" y="69421"/>
                  <a:pt x="251210" y="69328"/>
                </a:cubicBezTo>
                <a:close/>
                <a:moveTo>
                  <a:pt x="2376561" y="55444"/>
                </a:moveTo>
                <a:cubicBezTo>
                  <a:pt x="2387895" y="54705"/>
                  <a:pt x="2397320" y="57551"/>
                  <a:pt x="2404838" y="63982"/>
                </a:cubicBezTo>
                <a:cubicBezTo>
                  <a:pt x="2414862" y="72558"/>
                  <a:pt x="2410958" y="78434"/>
                  <a:pt x="2393126" y="81610"/>
                </a:cubicBezTo>
                <a:cubicBezTo>
                  <a:pt x="2375294" y="84787"/>
                  <a:pt x="2348660" y="88483"/>
                  <a:pt x="2313226" y="92699"/>
                </a:cubicBezTo>
                <a:cubicBezTo>
                  <a:pt x="2325530" y="95452"/>
                  <a:pt x="2332431" y="99360"/>
                  <a:pt x="2333929" y="104422"/>
                </a:cubicBezTo>
                <a:cubicBezTo>
                  <a:pt x="2335428" y="109484"/>
                  <a:pt x="2335715" y="114152"/>
                  <a:pt x="2334790" y="118425"/>
                </a:cubicBezTo>
                <a:cubicBezTo>
                  <a:pt x="2333865" y="122698"/>
                  <a:pt x="2332954" y="133730"/>
                  <a:pt x="2332058" y="151519"/>
                </a:cubicBezTo>
                <a:cubicBezTo>
                  <a:pt x="2331162" y="169308"/>
                  <a:pt x="2330283" y="195683"/>
                  <a:pt x="2329423" y="230644"/>
                </a:cubicBezTo>
                <a:cubicBezTo>
                  <a:pt x="2383658" y="227117"/>
                  <a:pt x="2415077" y="224209"/>
                  <a:pt x="2423681" y="221922"/>
                </a:cubicBezTo>
                <a:cubicBezTo>
                  <a:pt x="2432285" y="219635"/>
                  <a:pt x="2441298" y="220915"/>
                  <a:pt x="2450720" y="225762"/>
                </a:cubicBezTo>
                <a:cubicBezTo>
                  <a:pt x="2460141" y="230609"/>
                  <a:pt x="2466576" y="236158"/>
                  <a:pt x="2470025" y="242411"/>
                </a:cubicBezTo>
                <a:cubicBezTo>
                  <a:pt x="2473474" y="248663"/>
                  <a:pt x="2472058" y="252115"/>
                  <a:pt x="2465777" y="252768"/>
                </a:cubicBezTo>
                <a:cubicBezTo>
                  <a:pt x="2459496" y="253420"/>
                  <a:pt x="2444661" y="253295"/>
                  <a:pt x="2421272" y="252391"/>
                </a:cubicBezTo>
                <a:cubicBezTo>
                  <a:pt x="2397883" y="251488"/>
                  <a:pt x="2368557" y="252603"/>
                  <a:pt x="2333295" y="255736"/>
                </a:cubicBezTo>
                <a:cubicBezTo>
                  <a:pt x="2298032" y="258869"/>
                  <a:pt x="2268520" y="262021"/>
                  <a:pt x="2244758" y="265190"/>
                </a:cubicBezTo>
                <a:cubicBezTo>
                  <a:pt x="2220997" y="268359"/>
                  <a:pt x="2205366" y="270618"/>
                  <a:pt x="2197866" y="271966"/>
                </a:cubicBezTo>
                <a:cubicBezTo>
                  <a:pt x="2190366" y="273314"/>
                  <a:pt x="2181145" y="269241"/>
                  <a:pt x="2170204" y="259748"/>
                </a:cubicBezTo>
                <a:cubicBezTo>
                  <a:pt x="2159262" y="250255"/>
                  <a:pt x="2161470" y="245508"/>
                  <a:pt x="2176829" y="245508"/>
                </a:cubicBezTo>
                <a:cubicBezTo>
                  <a:pt x="2189506" y="245508"/>
                  <a:pt x="2206234" y="244626"/>
                  <a:pt x="2227013" y="242862"/>
                </a:cubicBezTo>
                <a:cubicBezTo>
                  <a:pt x="2247791" y="241098"/>
                  <a:pt x="2273331" y="238108"/>
                  <a:pt x="2303632" y="233892"/>
                </a:cubicBezTo>
                <a:cubicBezTo>
                  <a:pt x="2303632" y="219179"/>
                  <a:pt x="2303854" y="193292"/>
                  <a:pt x="2304299" y="156229"/>
                </a:cubicBezTo>
                <a:cubicBezTo>
                  <a:pt x="2304744" y="119167"/>
                  <a:pt x="2302800" y="99030"/>
                  <a:pt x="2298470" y="95818"/>
                </a:cubicBezTo>
                <a:cubicBezTo>
                  <a:pt x="2285693" y="97553"/>
                  <a:pt x="2274683" y="99112"/>
                  <a:pt x="2265441" y="100496"/>
                </a:cubicBezTo>
                <a:cubicBezTo>
                  <a:pt x="2256198" y="101880"/>
                  <a:pt x="2246755" y="99249"/>
                  <a:pt x="2237112" y="92602"/>
                </a:cubicBezTo>
                <a:cubicBezTo>
                  <a:pt x="2227468" y="85955"/>
                  <a:pt x="2225704" y="81893"/>
                  <a:pt x="2231820" y="80416"/>
                </a:cubicBezTo>
                <a:cubicBezTo>
                  <a:pt x="2237936" y="78939"/>
                  <a:pt x="2248168" y="77530"/>
                  <a:pt x="2262515" y="76190"/>
                </a:cubicBezTo>
                <a:cubicBezTo>
                  <a:pt x="2276863" y="74849"/>
                  <a:pt x="2293261" y="72422"/>
                  <a:pt x="2311709" y="68908"/>
                </a:cubicBezTo>
                <a:cubicBezTo>
                  <a:pt x="2330158" y="65395"/>
                  <a:pt x="2347786" y="61552"/>
                  <a:pt x="2364592" y="57379"/>
                </a:cubicBezTo>
                <a:cubicBezTo>
                  <a:pt x="2368794" y="56336"/>
                  <a:pt x="2372784" y="55691"/>
                  <a:pt x="2376561" y="55444"/>
                </a:cubicBezTo>
                <a:close/>
                <a:moveTo>
                  <a:pt x="3682521" y="53851"/>
                </a:moveTo>
                <a:cubicBezTo>
                  <a:pt x="3687626" y="53851"/>
                  <a:pt x="3695890" y="56246"/>
                  <a:pt x="3707312" y="61036"/>
                </a:cubicBezTo>
                <a:cubicBezTo>
                  <a:pt x="3718734" y="65825"/>
                  <a:pt x="3721609" y="71214"/>
                  <a:pt x="3715938" y="77201"/>
                </a:cubicBezTo>
                <a:cubicBezTo>
                  <a:pt x="3710266" y="83188"/>
                  <a:pt x="3705695" y="89651"/>
                  <a:pt x="3702225" y="96592"/>
                </a:cubicBezTo>
                <a:cubicBezTo>
                  <a:pt x="3689376" y="115837"/>
                  <a:pt x="3676337" y="131844"/>
                  <a:pt x="3663108" y="144614"/>
                </a:cubicBezTo>
                <a:cubicBezTo>
                  <a:pt x="3649880" y="157384"/>
                  <a:pt x="3637253" y="167705"/>
                  <a:pt x="3625229" y="175578"/>
                </a:cubicBezTo>
                <a:cubicBezTo>
                  <a:pt x="3613205" y="183451"/>
                  <a:pt x="3603535" y="188097"/>
                  <a:pt x="3596222" y="189517"/>
                </a:cubicBezTo>
                <a:cubicBezTo>
                  <a:pt x="3588908" y="190936"/>
                  <a:pt x="3587951" y="188445"/>
                  <a:pt x="3593351" y="182042"/>
                </a:cubicBezTo>
                <a:cubicBezTo>
                  <a:pt x="3598750" y="175639"/>
                  <a:pt x="3607382" y="167092"/>
                  <a:pt x="3619249" y="156402"/>
                </a:cubicBezTo>
                <a:cubicBezTo>
                  <a:pt x="3631115" y="145711"/>
                  <a:pt x="3642831" y="132138"/>
                  <a:pt x="3654397" y="115682"/>
                </a:cubicBezTo>
                <a:cubicBezTo>
                  <a:pt x="3665962" y="99227"/>
                  <a:pt x="3672401" y="87586"/>
                  <a:pt x="3673713" y="80760"/>
                </a:cubicBezTo>
                <a:cubicBezTo>
                  <a:pt x="3675025" y="73935"/>
                  <a:pt x="3675007" y="67743"/>
                  <a:pt x="3673659" y="62186"/>
                </a:cubicBezTo>
                <a:cubicBezTo>
                  <a:pt x="3672311" y="56630"/>
                  <a:pt x="3675265" y="53851"/>
                  <a:pt x="3682521" y="53851"/>
                </a:cubicBezTo>
                <a:close/>
                <a:moveTo>
                  <a:pt x="6772689" y="48581"/>
                </a:moveTo>
                <a:cubicBezTo>
                  <a:pt x="6768796" y="52410"/>
                  <a:pt x="6764002" y="56700"/>
                  <a:pt x="6758307" y="61452"/>
                </a:cubicBezTo>
                <a:lnTo>
                  <a:pt x="6741726" y="74559"/>
                </a:lnTo>
                <a:lnTo>
                  <a:pt x="6751770" y="74232"/>
                </a:lnTo>
                <a:cubicBezTo>
                  <a:pt x="6762504" y="76147"/>
                  <a:pt x="6770406" y="79667"/>
                  <a:pt x="6775475" y="84794"/>
                </a:cubicBezTo>
                <a:cubicBezTo>
                  <a:pt x="6780544" y="89920"/>
                  <a:pt x="6782627" y="93989"/>
                  <a:pt x="6781724" y="97001"/>
                </a:cubicBezTo>
                <a:cubicBezTo>
                  <a:pt x="6783946" y="93315"/>
                  <a:pt x="6789464" y="86622"/>
                  <a:pt x="6798276" y="76921"/>
                </a:cubicBezTo>
                <a:cubicBezTo>
                  <a:pt x="6807088" y="67220"/>
                  <a:pt x="6812354" y="60519"/>
                  <a:pt x="6814075" y="56820"/>
                </a:cubicBezTo>
                <a:cubicBezTo>
                  <a:pt x="6815796" y="53120"/>
                  <a:pt x="6814434" y="51270"/>
                  <a:pt x="6809988" y="51270"/>
                </a:cubicBezTo>
                <a:cubicBezTo>
                  <a:pt x="6804080" y="51270"/>
                  <a:pt x="6797748" y="51722"/>
                  <a:pt x="6790994" y="52625"/>
                </a:cubicBezTo>
                <a:cubicBezTo>
                  <a:pt x="6784240" y="53528"/>
                  <a:pt x="6778139" y="52180"/>
                  <a:pt x="6772689" y="48581"/>
                </a:cubicBezTo>
                <a:close/>
                <a:moveTo>
                  <a:pt x="2717071" y="47586"/>
                </a:moveTo>
                <a:cubicBezTo>
                  <a:pt x="2721800" y="47826"/>
                  <a:pt x="2728611" y="49592"/>
                  <a:pt x="2737506" y="52883"/>
                </a:cubicBezTo>
                <a:cubicBezTo>
                  <a:pt x="2755295" y="59465"/>
                  <a:pt x="2759461" y="64639"/>
                  <a:pt x="2750003" y="68403"/>
                </a:cubicBezTo>
                <a:cubicBezTo>
                  <a:pt x="2740546" y="72167"/>
                  <a:pt x="2726381" y="78782"/>
                  <a:pt x="2707510" y="88246"/>
                </a:cubicBezTo>
                <a:cubicBezTo>
                  <a:pt x="2715598" y="91673"/>
                  <a:pt x="2719193" y="95606"/>
                  <a:pt x="2718297" y="100044"/>
                </a:cubicBezTo>
                <a:cubicBezTo>
                  <a:pt x="2717401" y="104483"/>
                  <a:pt x="2719369" y="117421"/>
                  <a:pt x="2724202" y="138860"/>
                </a:cubicBezTo>
                <a:cubicBezTo>
                  <a:pt x="2730640" y="137311"/>
                  <a:pt x="2738184" y="134673"/>
                  <a:pt x="2746831" y="130944"/>
                </a:cubicBezTo>
                <a:cubicBezTo>
                  <a:pt x="2755478" y="127216"/>
                  <a:pt x="2764358" y="127140"/>
                  <a:pt x="2773471" y="130718"/>
                </a:cubicBezTo>
                <a:cubicBezTo>
                  <a:pt x="2782584" y="134296"/>
                  <a:pt x="2781286" y="139469"/>
                  <a:pt x="2769578" y="146238"/>
                </a:cubicBezTo>
                <a:cubicBezTo>
                  <a:pt x="2757869" y="153006"/>
                  <a:pt x="2745275" y="157911"/>
                  <a:pt x="2731795" y="160951"/>
                </a:cubicBezTo>
                <a:cubicBezTo>
                  <a:pt x="2736212" y="176467"/>
                  <a:pt x="2744611" y="193292"/>
                  <a:pt x="2756994" y="211425"/>
                </a:cubicBezTo>
                <a:cubicBezTo>
                  <a:pt x="2769377" y="229558"/>
                  <a:pt x="2778694" y="240894"/>
                  <a:pt x="2784947" y="245433"/>
                </a:cubicBezTo>
                <a:cubicBezTo>
                  <a:pt x="2791199" y="249971"/>
                  <a:pt x="2794920" y="250563"/>
                  <a:pt x="2796111" y="247207"/>
                </a:cubicBezTo>
                <a:cubicBezTo>
                  <a:pt x="2797301" y="243852"/>
                  <a:pt x="2800786" y="231591"/>
                  <a:pt x="2806565" y="210425"/>
                </a:cubicBezTo>
                <a:cubicBezTo>
                  <a:pt x="2812373" y="210425"/>
                  <a:pt x="2815750" y="218685"/>
                  <a:pt x="2816696" y="235205"/>
                </a:cubicBezTo>
                <a:cubicBezTo>
                  <a:pt x="2817643" y="251724"/>
                  <a:pt x="2819700" y="264036"/>
                  <a:pt x="2822870" y="272138"/>
                </a:cubicBezTo>
                <a:cubicBezTo>
                  <a:pt x="2826039" y="280240"/>
                  <a:pt x="2825723" y="286399"/>
                  <a:pt x="2821923" y="290615"/>
                </a:cubicBezTo>
                <a:cubicBezTo>
                  <a:pt x="2818123" y="294831"/>
                  <a:pt x="2811627" y="294340"/>
                  <a:pt x="2802435" y="289142"/>
                </a:cubicBezTo>
                <a:cubicBezTo>
                  <a:pt x="2793243" y="283943"/>
                  <a:pt x="2783122" y="276741"/>
                  <a:pt x="2772073" y="267535"/>
                </a:cubicBezTo>
                <a:cubicBezTo>
                  <a:pt x="2761024" y="258328"/>
                  <a:pt x="2750236" y="245024"/>
                  <a:pt x="2739711" y="227622"/>
                </a:cubicBezTo>
                <a:cubicBezTo>
                  <a:pt x="2729185" y="210220"/>
                  <a:pt x="2719398" y="189682"/>
                  <a:pt x="2710349" y="166006"/>
                </a:cubicBezTo>
                <a:cubicBezTo>
                  <a:pt x="2703638" y="168659"/>
                  <a:pt x="2697371" y="170674"/>
                  <a:pt x="2691549" y="172050"/>
                </a:cubicBezTo>
                <a:cubicBezTo>
                  <a:pt x="2688638" y="172739"/>
                  <a:pt x="2685797" y="173011"/>
                  <a:pt x="2683026" y="172868"/>
                </a:cubicBezTo>
                <a:lnTo>
                  <a:pt x="2675115" y="171230"/>
                </a:lnTo>
                <a:lnTo>
                  <a:pt x="2675115" y="175384"/>
                </a:lnTo>
                <a:cubicBezTo>
                  <a:pt x="2675115" y="192248"/>
                  <a:pt x="2673760" y="214712"/>
                  <a:pt x="2671050" y="242776"/>
                </a:cubicBezTo>
                <a:cubicBezTo>
                  <a:pt x="2670634" y="241729"/>
                  <a:pt x="2677213" y="236746"/>
                  <a:pt x="2690786" y="227827"/>
                </a:cubicBezTo>
                <a:cubicBezTo>
                  <a:pt x="2704359" y="218907"/>
                  <a:pt x="2713239" y="215788"/>
                  <a:pt x="2717426" y="218470"/>
                </a:cubicBezTo>
                <a:cubicBezTo>
                  <a:pt x="2721613" y="221151"/>
                  <a:pt x="2714009" y="231376"/>
                  <a:pt x="2694614" y="249143"/>
                </a:cubicBezTo>
                <a:cubicBezTo>
                  <a:pt x="2675219" y="266911"/>
                  <a:pt x="2662205" y="279319"/>
                  <a:pt x="2655573" y="286367"/>
                </a:cubicBezTo>
                <a:cubicBezTo>
                  <a:pt x="2648941" y="293415"/>
                  <a:pt x="2643086" y="291730"/>
                  <a:pt x="2638010" y="281312"/>
                </a:cubicBezTo>
                <a:cubicBezTo>
                  <a:pt x="2632934" y="270894"/>
                  <a:pt x="2632012" y="263742"/>
                  <a:pt x="2635246" y="259855"/>
                </a:cubicBezTo>
                <a:cubicBezTo>
                  <a:pt x="2638479" y="255969"/>
                  <a:pt x="2641405" y="250090"/>
                  <a:pt x="2644022" y="242217"/>
                </a:cubicBezTo>
                <a:cubicBezTo>
                  <a:pt x="2646639" y="234344"/>
                  <a:pt x="2648622" y="222800"/>
                  <a:pt x="2649970" y="207585"/>
                </a:cubicBezTo>
                <a:cubicBezTo>
                  <a:pt x="2651318" y="192370"/>
                  <a:pt x="2651773" y="176585"/>
                  <a:pt x="2651336" y="160230"/>
                </a:cubicBezTo>
                <a:cubicBezTo>
                  <a:pt x="2650898" y="143875"/>
                  <a:pt x="2649568" y="131937"/>
                  <a:pt x="2647345" y="124416"/>
                </a:cubicBezTo>
                <a:cubicBezTo>
                  <a:pt x="2645123" y="116894"/>
                  <a:pt x="2642642" y="109097"/>
                  <a:pt x="2639903" y="101023"/>
                </a:cubicBezTo>
                <a:cubicBezTo>
                  <a:pt x="2637164" y="92950"/>
                  <a:pt x="2644958" y="90713"/>
                  <a:pt x="2663285" y="94312"/>
                </a:cubicBezTo>
                <a:cubicBezTo>
                  <a:pt x="2681597" y="84188"/>
                  <a:pt x="2693535" y="75917"/>
                  <a:pt x="2699099" y="69500"/>
                </a:cubicBezTo>
                <a:cubicBezTo>
                  <a:pt x="2704663" y="63083"/>
                  <a:pt x="2708008" y="57063"/>
                  <a:pt x="2709134" y="51442"/>
                </a:cubicBezTo>
                <a:cubicBezTo>
                  <a:pt x="2709697" y="48631"/>
                  <a:pt x="2712342" y="47346"/>
                  <a:pt x="2717071" y="47586"/>
                </a:cubicBezTo>
                <a:close/>
                <a:moveTo>
                  <a:pt x="6140215" y="44978"/>
                </a:moveTo>
                <a:cubicBezTo>
                  <a:pt x="6137598" y="44684"/>
                  <a:pt x="6129276" y="45659"/>
                  <a:pt x="6115252" y="47903"/>
                </a:cubicBezTo>
                <a:cubicBezTo>
                  <a:pt x="6101228" y="50148"/>
                  <a:pt x="6084815" y="53213"/>
                  <a:pt x="6066015" y="57099"/>
                </a:cubicBezTo>
                <a:cubicBezTo>
                  <a:pt x="6067808" y="62419"/>
                  <a:pt x="6069270" y="66721"/>
                  <a:pt x="6070403" y="70005"/>
                </a:cubicBezTo>
                <a:cubicBezTo>
                  <a:pt x="6083883" y="67381"/>
                  <a:pt x="6094806" y="64925"/>
                  <a:pt x="6103174" y="62638"/>
                </a:cubicBezTo>
                <a:cubicBezTo>
                  <a:pt x="6111542" y="60351"/>
                  <a:pt x="6118238" y="61813"/>
                  <a:pt x="6123265" y="67026"/>
                </a:cubicBezTo>
                <a:cubicBezTo>
                  <a:pt x="6128292" y="72239"/>
                  <a:pt x="6123211" y="77215"/>
                  <a:pt x="6108024" y="81954"/>
                </a:cubicBezTo>
                <a:cubicBezTo>
                  <a:pt x="6092838" y="86694"/>
                  <a:pt x="6081080" y="88619"/>
                  <a:pt x="6072748" y="87730"/>
                </a:cubicBezTo>
                <a:cubicBezTo>
                  <a:pt x="6075344" y="95316"/>
                  <a:pt x="6077280" y="101109"/>
                  <a:pt x="6078556" y="105110"/>
                </a:cubicBezTo>
                <a:cubicBezTo>
                  <a:pt x="6100697" y="101625"/>
                  <a:pt x="6119956" y="98657"/>
                  <a:pt x="6136332" y="96205"/>
                </a:cubicBezTo>
                <a:cubicBezTo>
                  <a:pt x="6138828" y="80373"/>
                  <a:pt x="6140753" y="67951"/>
                  <a:pt x="6142108" y="58938"/>
                </a:cubicBezTo>
                <a:cubicBezTo>
                  <a:pt x="6143463" y="49925"/>
                  <a:pt x="6142832" y="45272"/>
                  <a:pt x="6140215" y="44978"/>
                </a:cubicBezTo>
                <a:close/>
                <a:moveTo>
                  <a:pt x="444207" y="44387"/>
                </a:moveTo>
                <a:lnTo>
                  <a:pt x="482043" y="44387"/>
                </a:lnTo>
                <a:lnTo>
                  <a:pt x="425342" y="132106"/>
                </a:lnTo>
                <a:cubicBezTo>
                  <a:pt x="447369" y="125810"/>
                  <a:pt x="466047" y="127147"/>
                  <a:pt x="481377" y="136117"/>
                </a:cubicBezTo>
                <a:cubicBezTo>
                  <a:pt x="496706" y="145087"/>
                  <a:pt x="506934" y="154932"/>
                  <a:pt x="512061" y="165651"/>
                </a:cubicBezTo>
                <a:cubicBezTo>
                  <a:pt x="517188" y="176370"/>
                  <a:pt x="519984" y="187993"/>
                  <a:pt x="520450" y="200519"/>
                </a:cubicBezTo>
                <a:cubicBezTo>
                  <a:pt x="520917" y="213045"/>
                  <a:pt x="519027" y="225439"/>
                  <a:pt x="514782" y="237700"/>
                </a:cubicBezTo>
                <a:cubicBezTo>
                  <a:pt x="510537" y="249961"/>
                  <a:pt x="502948" y="261089"/>
                  <a:pt x="492013" y="271084"/>
                </a:cubicBezTo>
                <a:cubicBezTo>
                  <a:pt x="481079" y="281079"/>
                  <a:pt x="465907" y="286535"/>
                  <a:pt x="446498" y="287453"/>
                </a:cubicBezTo>
                <a:cubicBezTo>
                  <a:pt x="427088" y="288371"/>
                  <a:pt x="410479" y="284797"/>
                  <a:pt x="396669" y="276730"/>
                </a:cubicBezTo>
                <a:cubicBezTo>
                  <a:pt x="382859" y="268664"/>
                  <a:pt x="373363" y="257292"/>
                  <a:pt x="368179" y="242615"/>
                </a:cubicBezTo>
                <a:cubicBezTo>
                  <a:pt x="362995" y="227938"/>
                  <a:pt x="360854" y="213888"/>
                  <a:pt x="361758" y="200465"/>
                </a:cubicBezTo>
                <a:cubicBezTo>
                  <a:pt x="362661" y="187043"/>
                  <a:pt x="365135" y="175847"/>
                  <a:pt x="369179" y="166877"/>
                </a:cubicBezTo>
                <a:cubicBezTo>
                  <a:pt x="373223" y="157907"/>
                  <a:pt x="379396" y="146475"/>
                  <a:pt x="387699" y="132579"/>
                </a:cubicBezTo>
                <a:close/>
                <a:moveTo>
                  <a:pt x="4386690" y="43717"/>
                </a:moveTo>
                <a:cubicBezTo>
                  <a:pt x="4394290" y="44805"/>
                  <a:pt x="4401356" y="47025"/>
                  <a:pt x="4407888" y="50377"/>
                </a:cubicBezTo>
                <a:cubicBezTo>
                  <a:pt x="4420952" y="57081"/>
                  <a:pt x="4430047" y="66775"/>
                  <a:pt x="4435174" y="79459"/>
                </a:cubicBezTo>
                <a:cubicBezTo>
                  <a:pt x="4440300" y="92143"/>
                  <a:pt x="4440974" y="106121"/>
                  <a:pt x="4437196" y="121393"/>
                </a:cubicBezTo>
                <a:cubicBezTo>
                  <a:pt x="4433417" y="136666"/>
                  <a:pt x="4423160" y="148841"/>
                  <a:pt x="4406425" y="157918"/>
                </a:cubicBezTo>
                <a:cubicBezTo>
                  <a:pt x="4418428" y="162048"/>
                  <a:pt x="4427950" y="169763"/>
                  <a:pt x="4434991" y="181063"/>
                </a:cubicBezTo>
                <a:cubicBezTo>
                  <a:pt x="4442032" y="192363"/>
                  <a:pt x="4444384" y="207198"/>
                  <a:pt x="4442047" y="225568"/>
                </a:cubicBezTo>
                <a:cubicBezTo>
                  <a:pt x="4439709" y="243938"/>
                  <a:pt x="4431370" y="258852"/>
                  <a:pt x="4417030" y="270309"/>
                </a:cubicBezTo>
                <a:cubicBezTo>
                  <a:pt x="4402690" y="281767"/>
                  <a:pt x="4386485" y="287263"/>
                  <a:pt x="4368417" y="286797"/>
                </a:cubicBezTo>
                <a:cubicBezTo>
                  <a:pt x="4350348" y="286331"/>
                  <a:pt x="4334649" y="280627"/>
                  <a:pt x="4321320" y="269686"/>
                </a:cubicBezTo>
                <a:cubicBezTo>
                  <a:pt x="4307990" y="258744"/>
                  <a:pt x="4299412" y="241916"/>
                  <a:pt x="4295583" y="219201"/>
                </a:cubicBezTo>
                <a:lnTo>
                  <a:pt x="4327138" y="213092"/>
                </a:lnTo>
                <a:cubicBezTo>
                  <a:pt x="4331240" y="226930"/>
                  <a:pt x="4337012" y="237137"/>
                  <a:pt x="4344454" y="243712"/>
                </a:cubicBezTo>
                <a:cubicBezTo>
                  <a:pt x="4351897" y="250287"/>
                  <a:pt x="4360949" y="253603"/>
                  <a:pt x="4371611" y="253660"/>
                </a:cubicBezTo>
                <a:cubicBezTo>
                  <a:pt x="4382273" y="253718"/>
                  <a:pt x="4390938" y="249383"/>
                  <a:pt x="4397606" y="240657"/>
                </a:cubicBezTo>
                <a:cubicBezTo>
                  <a:pt x="4404274" y="231931"/>
                  <a:pt x="4407178" y="221933"/>
                  <a:pt x="4406318" y="210661"/>
                </a:cubicBezTo>
                <a:cubicBezTo>
                  <a:pt x="4405457" y="199390"/>
                  <a:pt x="4401137" y="190678"/>
                  <a:pt x="4393358" y="184526"/>
                </a:cubicBezTo>
                <a:cubicBezTo>
                  <a:pt x="4385578" y="178374"/>
                  <a:pt x="4371428" y="173836"/>
                  <a:pt x="4350907" y="170910"/>
                </a:cubicBezTo>
                <a:lnTo>
                  <a:pt x="4350907" y="147356"/>
                </a:lnTo>
                <a:cubicBezTo>
                  <a:pt x="4371012" y="145449"/>
                  <a:pt x="4385037" y="140742"/>
                  <a:pt x="4392981" y="133235"/>
                </a:cubicBezTo>
                <a:cubicBezTo>
                  <a:pt x="4400926" y="125728"/>
                  <a:pt x="4404479" y="116012"/>
                  <a:pt x="4403640" y="104088"/>
                </a:cubicBezTo>
                <a:cubicBezTo>
                  <a:pt x="4402801" y="92165"/>
                  <a:pt x="4397588" y="83532"/>
                  <a:pt x="4388002" y="78190"/>
                </a:cubicBezTo>
                <a:cubicBezTo>
                  <a:pt x="4378415" y="72848"/>
                  <a:pt x="4368141" y="72282"/>
                  <a:pt x="4357178" y="76491"/>
                </a:cubicBezTo>
                <a:cubicBezTo>
                  <a:pt x="4346214" y="80700"/>
                  <a:pt x="4336969" y="93444"/>
                  <a:pt x="4329440" y="114725"/>
                </a:cubicBezTo>
                <a:lnTo>
                  <a:pt x="4298272" y="109885"/>
                </a:lnTo>
                <a:cubicBezTo>
                  <a:pt x="4303835" y="90813"/>
                  <a:pt x="4311561" y="75627"/>
                  <a:pt x="4321449" y="64327"/>
                </a:cubicBezTo>
                <a:cubicBezTo>
                  <a:pt x="4331336" y="53027"/>
                  <a:pt x="4344949" y="46201"/>
                  <a:pt x="4362286" y="43849"/>
                </a:cubicBezTo>
                <a:cubicBezTo>
                  <a:pt x="4370955" y="42673"/>
                  <a:pt x="4379089" y="42629"/>
                  <a:pt x="4386690" y="43717"/>
                </a:cubicBezTo>
                <a:close/>
                <a:moveTo>
                  <a:pt x="620568" y="43053"/>
                </a:moveTo>
                <a:cubicBezTo>
                  <a:pt x="637683" y="43053"/>
                  <a:pt x="652378" y="49900"/>
                  <a:pt x="664653" y="63595"/>
                </a:cubicBezTo>
                <a:cubicBezTo>
                  <a:pt x="676928" y="77290"/>
                  <a:pt x="684891" y="94165"/>
                  <a:pt x="688540" y="114220"/>
                </a:cubicBezTo>
                <a:cubicBezTo>
                  <a:pt x="692190" y="134275"/>
                  <a:pt x="693330" y="157312"/>
                  <a:pt x="691961" y="183332"/>
                </a:cubicBezTo>
                <a:cubicBezTo>
                  <a:pt x="690591" y="209353"/>
                  <a:pt x="685909" y="230824"/>
                  <a:pt x="677915" y="247745"/>
                </a:cubicBezTo>
                <a:cubicBezTo>
                  <a:pt x="669920" y="264667"/>
                  <a:pt x="657748" y="276422"/>
                  <a:pt x="641401" y="283011"/>
                </a:cubicBezTo>
                <a:cubicBezTo>
                  <a:pt x="625053" y="289601"/>
                  <a:pt x="608737" y="288898"/>
                  <a:pt x="592454" y="280903"/>
                </a:cubicBezTo>
                <a:cubicBezTo>
                  <a:pt x="576171" y="272909"/>
                  <a:pt x="564745" y="262340"/>
                  <a:pt x="558177" y="249197"/>
                </a:cubicBezTo>
                <a:cubicBezTo>
                  <a:pt x="551610" y="236054"/>
                  <a:pt x="546942" y="222331"/>
                  <a:pt x="544174" y="208026"/>
                </a:cubicBezTo>
                <a:cubicBezTo>
                  <a:pt x="541406" y="193722"/>
                  <a:pt x="540474" y="174502"/>
                  <a:pt x="541377" y="150368"/>
                </a:cubicBezTo>
                <a:cubicBezTo>
                  <a:pt x="542295" y="126233"/>
                  <a:pt x="545723" y="107086"/>
                  <a:pt x="551660" y="92925"/>
                </a:cubicBezTo>
                <a:cubicBezTo>
                  <a:pt x="557597" y="78764"/>
                  <a:pt x="566287" y="66911"/>
                  <a:pt x="577730" y="57368"/>
                </a:cubicBezTo>
                <a:cubicBezTo>
                  <a:pt x="589174" y="47825"/>
                  <a:pt x="603453" y="43053"/>
                  <a:pt x="620568" y="43053"/>
                </a:cubicBezTo>
                <a:close/>
                <a:moveTo>
                  <a:pt x="6418850" y="42203"/>
                </a:moveTo>
                <a:cubicBezTo>
                  <a:pt x="6422582" y="42970"/>
                  <a:pt x="6426187" y="44817"/>
                  <a:pt x="6429664" y="47742"/>
                </a:cubicBezTo>
                <a:cubicBezTo>
                  <a:pt x="6436620" y="53593"/>
                  <a:pt x="6435554" y="58781"/>
                  <a:pt x="6426470" y="63305"/>
                </a:cubicBezTo>
                <a:cubicBezTo>
                  <a:pt x="6417386" y="67829"/>
                  <a:pt x="6401687" y="71511"/>
                  <a:pt x="6379373" y="74350"/>
                </a:cubicBezTo>
                <a:cubicBezTo>
                  <a:pt x="6388364" y="80115"/>
                  <a:pt x="6389706" y="85417"/>
                  <a:pt x="6383396" y="90257"/>
                </a:cubicBezTo>
                <a:cubicBezTo>
                  <a:pt x="6377086" y="95097"/>
                  <a:pt x="6370400" y="101712"/>
                  <a:pt x="6363338" y="110101"/>
                </a:cubicBezTo>
                <a:cubicBezTo>
                  <a:pt x="6356275" y="118490"/>
                  <a:pt x="6350883" y="124028"/>
                  <a:pt x="6347162" y="126717"/>
                </a:cubicBezTo>
                <a:cubicBezTo>
                  <a:pt x="6343440" y="129406"/>
                  <a:pt x="6344452" y="130335"/>
                  <a:pt x="6350194" y="129503"/>
                </a:cubicBezTo>
                <a:cubicBezTo>
                  <a:pt x="6355938" y="128671"/>
                  <a:pt x="6371458" y="126606"/>
                  <a:pt x="6396754" y="123308"/>
                </a:cubicBezTo>
                <a:cubicBezTo>
                  <a:pt x="6395032" y="118332"/>
                  <a:pt x="6392803" y="111129"/>
                  <a:pt x="6390064" y="101701"/>
                </a:cubicBezTo>
                <a:cubicBezTo>
                  <a:pt x="6387325" y="92272"/>
                  <a:pt x="6390748" y="89737"/>
                  <a:pt x="6400335" y="94097"/>
                </a:cubicBezTo>
                <a:cubicBezTo>
                  <a:pt x="6409922" y="98456"/>
                  <a:pt x="6417580" y="103984"/>
                  <a:pt x="6423308" y="110681"/>
                </a:cubicBezTo>
                <a:cubicBezTo>
                  <a:pt x="6429037" y="117378"/>
                  <a:pt x="6432146" y="124462"/>
                  <a:pt x="6432632" y="131934"/>
                </a:cubicBezTo>
                <a:cubicBezTo>
                  <a:pt x="6433120" y="139405"/>
                  <a:pt x="6430478" y="145826"/>
                  <a:pt x="6424706" y="151196"/>
                </a:cubicBezTo>
                <a:cubicBezTo>
                  <a:pt x="6418934" y="156566"/>
                  <a:pt x="6412019" y="152053"/>
                  <a:pt x="6403960" y="137655"/>
                </a:cubicBezTo>
                <a:cubicBezTo>
                  <a:pt x="6388716" y="141068"/>
                  <a:pt x="6378269" y="143083"/>
                  <a:pt x="6372619" y="143700"/>
                </a:cubicBezTo>
                <a:cubicBezTo>
                  <a:pt x="6382514" y="148159"/>
                  <a:pt x="6386562" y="152881"/>
                  <a:pt x="6384762" y="157864"/>
                </a:cubicBezTo>
                <a:cubicBezTo>
                  <a:pt x="6382962" y="162847"/>
                  <a:pt x="6382062" y="170459"/>
                  <a:pt x="6382062" y="180697"/>
                </a:cubicBezTo>
                <a:cubicBezTo>
                  <a:pt x="6383080" y="180798"/>
                  <a:pt x="6388250" y="179471"/>
                  <a:pt x="6397571" y="176718"/>
                </a:cubicBezTo>
                <a:cubicBezTo>
                  <a:pt x="6406892" y="173965"/>
                  <a:pt x="6414736" y="175915"/>
                  <a:pt x="6421103" y="182569"/>
                </a:cubicBezTo>
                <a:cubicBezTo>
                  <a:pt x="6427470" y="189223"/>
                  <a:pt x="6424721" y="194188"/>
                  <a:pt x="6412854" y="197465"/>
                </a:cubicBezTo>
                <a:cubicBezTo>
                  <a:pt x="6400988" y="200741"/>
                  <a:pt x="6390186" y="203506"/>
                  <a:pt x="6380448" y="205757"/>
                </a:cubicBezTo>
                <a:cubicBezTo>
                  <a:pt x="6379732" y="217444"/>
                  <a:pt x="6379373" y="225740"/>
                  <a:pt x="6379373" y="230644"/>
                </a:cubicBezTo>
                <a:cubicBezTo>
                  <a:pt x="6383374" y="229970"/>
                  <a:pt x="6394721" y="227550"/>
                  <a:pt x="6413414" y="223385"/>
                </a:cubicBezTo>
                <a:cubicBezTo>
                  <a:pt x="6432106" y="219219"/>
                  <a:pt x="6443478" y="219552"/>
                  <a:pt x="6447529" y="224385"/>
                </a:cubicBezTo>
                <a:cubicBezTo>
                  <a:pt x="6451580" y="229218"/>
                  <a:pt x="6439441" y="235502"/>
                  <a:pt x="6411112" y="243239"/>
                </a:cubicBezTo>
                <a:cubicBezTo>
                  <a:pt x="6382783" y="250975"/>
                  <a:pt x="6360573" y="257970"/>
                  <a:pt x="6344484" y="264222"/>
                </a:cubicBezTo>
                <a:cubicBezTo>
                  <a:pt x="6328394" y="270474"/>
                  <a:pt x="6317506" y="275017"/>
                  <a:pt x="6311820" y="277849"/>
                </a:cubicBezTo>
                <a:cubicBezTo>
                  <a:pt x="6306134" y="280681"/>
                  <a:pt x="6300567" y="280057"/>
                  <a:pt x="6295117" y="275977"/>
                </a:cubicBezTo>
                <a:cubicBezTo>
                  <a:pt x="6289668" y="271898"/>
                  <a:pt x="6284997" y="265570"/>
                  <a:pt x="6281104" y="256995"/>
                </a:cubicBezTo>
                <a:cubicBezTo>
                  <a:pt x="6277210" y="248419"/>
                  <a:pt x="6281250" y="244590"/>
                  <a:pt x="6293224" y="245508"/>
                </a:cubicBezTo>
                <a:cubicBezTo>
                  <a:pt x="6305198" y="246426"/>
                  <a:pt x="6325762" y="243135"/>
                  <a:pt x="6354916" y="235635"/>
                </a:cubicBezTo>
                <a:lnTo>
                  <a:pt x="6354916" y="210554"/>
                </a:lnTo>
                <a:cubicBezTo>
                  <a:pt x="6347316" y="212332"/>
                  <a:pt x="6340737" y="213676"/>
                  <a:pt x="6335180" y="214587"/>
                </a:cubicBezTo>
                <a:cubicBezTo>
                  <a:pt x="6329624" y="215498"/>
                  <a:pt x="6323424" y="212658"/>
                  <a:pt x="6316584" y="206069"/>
                </a:cubicBezTo>
                <a:cubicBezTo>
                  <a:pt x="6309744" y="199480"/>
                  <a:pt x="6310440" y="195873"/>
                  <a:pt x="6318671" y="195249"/>
                </a:cubicBezTo>
                <a:cubicBezTo>
                  <a:pt x="6326902" y="194625"/>
                  <a:pt x="6338984" y="192320"/>
                  <a:pt x="6354916" y="188334"/>
                </a:cubicBezTo>
                <a:cubicBezTo>
                  <a:pt x="6354916" y="171355"/>
                  <a:pt x="6353252" y="158513"/>
                  <a:pt x="6349926" y="149809"/>
                </a:cubicBezTo>
                <a:cubicBezTo>
                  <a:pt x="6337278" y="155014"/>
                  <a:pt x="6327454" y="159467"/>
                  <a:pt x="6320456" y="163167"/>
                </a:cubicBezTo>
                <a:cubicBezTo>
                  <a:pt x="6313458" y="166866"/>
                  <a:pt x="6308042" y="167268"/>
                  <a:pt x="6304206" y="164371"/>
                </a:cubicBezTo>
                <a:cubicBezTo>
                  <a:pt x="6300370" y="161474"/>
                  <a:pt x="6297964" y="156502"/>
                  <a:pt x="6296988" y="149454"/>
                </a:cubicBezTo>
                <a:cubicBezTo>
                  <a:pt x="6296014" y="142405"/>
                  <a:pt x="6300408" y="136996"/>
                  <a:pt x="6310174" y="133224"/>
                </a:cubicBezTo>
                <a:cubicBezTo>
                  <a:pt x="6319940" y="129453"/>
                  <a:pt x="6329394" y="121476"/>
                  <a:pt x="6338536" y="109294"/>
                </a:cubicBezTo>
                <a:cubicBezTo>
                  <a:pt x="6347678" y="97112"/>
                  <a:pt x="6352686" y="87221"/>
                  <a:pt x="6353560" y="79620"/>
                </a:cubicBezTo>
                <a:cubicBezTo>
                  <a:pt x="6346548" y="81427"/>
                  <a:pt x="6339407" y="82094"/>
                  <a:pt x="6332136" y="81621"/>
                </a:cubicBezTo>
                <a:cubicBezTo>
                  <a:pt x="6324866" y="81148"/>
                  <a:pt x="6318295" y="78398"/>
                  <a:pt x="6312422" y="73372"/>
                </a:cubicBezTo>
                <a:cubicBezTo>
                  <a:pt x="6306550" y="68345"/>
                  <a:pt x="6307966" y="65198"/>
                  <a:pt x="6316670" y="63929"/>
                </a:cubicBezTo>
                <a:cubicBezTo>
                  <a:pt x="6325375" y="62660"/>
                  <a:pt x="6340658" y="59573"/>
                  <a:pt x="6362520" y="54668"/>
                </a:cubicBezTo>
                <a:cubicBezTo>
                  <a:pt x="6384382" y="49764"/>
                  <a:pt x="6399299" y="45921"/>
                  <a:pt x="6407272" y="43139"/>
                </a:cubicBezTo>
                <a:cubicBezTo>
                  <a:pt x="6411259" y="41748"/>
                  <a:pt x="6415118" y="41436"/>
                  <a:pt x="6418850" y="42203"/>
                </a:cubicBezTo>
                <a:close/>
                <a:moveTo>
                  <a:pt x="2585041" y="36624"/>
                </a:moveTo>
                <a:cubicBezTo>
                  <a:pt x="2588092" y="35984"/>
                  <a:pt x="2593118" y="37711"/>
                  <a:pt x="2600120" y="41805"/>
                </a:cubicBezTo>
                <a:cubicBezTo>
                  <a:pt x="2614123" y="49994"/>
                  <a:pt x="2618468" y="56554"/>
                  <a:pt x="2613155" y="61487"/>
                </a:cubicBezTo>
                <a:cubicBezTo>
                  <a:pt x="2607842" y="66420"/>
                  <a:pt x="2591598" y="89960"/>
                  <a:pt x="2564423" y="132106"/>
                </a:cubicBezTo>
                <a:cubicBezTo>
                  <a:pt x="2576325" y="132177"/>
                  <a:pt x="2586270" y="131812"/>
                  <a:pt x="2594258" y="131009"/>
                </a:cubicBezTo>
                <a:cubicBezTo>
                  <a:pt x="2606662" y="116984"/>
                  <a:pt x="2612864" y="107025"/>
                  <a:pt x="2612864" y="101131"/>
                </a:cubicBezTo>
                <a:cubicBezTo>
                  <a:pt x="2612864" y="91179"/>
                  <a:pt x="2618289" y="89547"/>
                  <a:pt x="2629137" y="96237"/>
                </a:cubicBezTo>
                <a:cubicBezTo>
                  <a:pt x="2639985" y="102927"/>
                  <a:pt x="2644130" y="108337"/>
                  <a:pt x="2641570" y="112467"/>
                </a:cubicBezTo>
                <a:cubicBezTo>
                  <a:pt x="2639010" y="116597"/>
                  <a:pt x="2634776" y="121616"/>
                  <a:pt x="2628868" y="127524"/>
                </a:cubicBezTo>
                <a:cubicBezTo>
                  <a:pt x="2622960" y="133432"/>
                  <a:pt x="2614682" y="143266"/>
                  <a:pt x="2604034" y="157025"/>
                </a:cubicBezTo>
                <a:cubicBezTo>
                  <a:pt x="2593387" y="170785"/>
                  <a:pt x="2585923" y="179296"/>
                  <a:pt x="2581642" y="182558"/>
                </a:cubicBezTo>
                <a:cubicBezTo>
                  <a:pt x="2577362" y="185820"/>
                  <a:pt x="2579688" y="185691"/>
                  <a:pt x="2588622" y="182171"/>
                </a:cubicBezTo>
                <a:cubicBezTo>
                  <a:pt x="2597556" y="178650"/>
                  <a:pt x="2608580" y="175499"/>
                  <a:pt x="2621694" y="172717"/>
                </a:cubicBezTo>
                <a:cubicBezTo>
                  <a:pt x="2634808" y="169935"/>
                  <a:pt x="2630080" y="175420"/>
                  <a:pt x="2607508" y="189172"/>
                </a:cubicBezTo>
                <a:cubicBezTo>
                  <a:pt x="2584937" y="202925"/>
                  <a:pt x="2571177" y="212400"/>
                  <a:pt x="2566230" y="217598"/>
                </a:cubicBezTo>
                <a:cubicBezTo>
                  <a:pt x="2561283" y="222797"/>
                  <a:pt x="2554994" y="220570"/>
                  <a:pt x="2547366" y="210919"/>
                </a:cubicBezTo>
                <a:cubicBezTo>
                  <a:pt x="2539736" y="201268"/>
                  <a:pt x="2539661" y="194443"/>
                  <a:pt x="2547140" y="190442"/>
                </a:cubicBezTo>
                <a:cubicBezTo>
                  <a:pt x="2554618" y="186441"/>
                  <a:pt x="2567972" y="172000"/>
                  <a:pt x="2587203" y="147120"/>
                </a:cubicBezTo>
                <a:cubicBezTo>
                  <a:pt x="2564244" y="154075"/>
                  <a:pt x="2549696" y="159635"/>
                  <a:pt x="2543558" y="163801"/>
                </a:cubicBezTo>
                <a:cubicBezTo>
                  <a:pt x="2537421" y="167967"/>
                  <a:pt x="2532140" y="164862"/>
                  <a:pt x="2527716" y="154487"/>
                </a:cubicBezTo>
                <a:cubicBezTo>
                  <a:pt x="2523292" y="144112"/>
                  <a:pt x="2523977" y="137910"/>
                  <a:pt x="2529770" y="135881"/>
                </a:cubicBezTo>
                <a:cubicBezTo>
                  <a:pt x="2535563" y="133852"/>
                  <a:pt x="2541468" y="129395"/>
                  <a:pt x="2547484" y="122512"/>
                </a:cubicBezTo>
                <a:cubicBezTo>
                  <a:pt x="2553499" y="115629"/>
                  <a:pt x="2561175" y="103784"/>
                  <a:pt x="2570511" y="86977"/>
                </a:cubicBezTo>
                <a:cubicBezTo>
                  <a:pt x="2579846" y="70170"/>
                  <a:pt x="2583614" y="56393"/>
                  <a:pt x="2581814" y="45645"/>
                </a:cubicBezTo>
                <a:cubicBezTo>
                  <a:pt x="2580914" y="40271"/>
                  <a:pt x="2581990" y="37264"/>
                  <a:pt x="2585041" y="36624"/>
                </a:cubicBezTo>
                <a:close/>
                <a:moveTo>
                  <a:pt x="7783881" y="36428"/>
                </a:moveTo>
                <a:cubicBezTo>
                  <a:pt x="7809866" y="32728"/>
                  <a:pt x="7830494" y="45548"/>
                  <a:pt x="7845766" y="74888"/>
                </a:cubicBezTo>
                <a:cubicBezTo>
                  <a:pt x="7854858" y="106852"/>
                  <a:pt x="7842418" y="138573"/>
                  <a:pt x="7808446" y="170050"/>
                </a:cubicBezTo>
                <a:cubicBezTo>
                  <a:pt x="7798322" y="185250"/>
                  <a:pt x="7793260" y="203247"/>
                  <a:pt x="7793260" y="224041"/>
                </a:cubicBezTo>
                <a:lnTo>
                  <a:pt x="7760822" y="224041"/>
                </a:lnTo>
                <a:cubicBezTo>
                  <a:pt x="7759847" y="187531"/>
                  <a:pt x="7774796" y="154283"/>
                  <a:pt x="7805671" y="124297"/>
                </a:cubicBezTo>
                <a:cubicBezTo>
                  <a:pt x="7812597" y="113944"/>
                  <a:pt x="7815623" y="102938"/>
                  <a:pt x="7814748" y="91279"/>
                </a:cubicBezTo>
                <a:cubicBezTo>
                  <a:pt x="7810030" y="75404"/>
                  <a:pt x="7801076" y="67919"/>
                  <a:pt x="7787882" y="68822"/>
                </a:cubicBezTo>
                <a:lnTo>
                  <a:pt x="7782590" y="68822"/>
                </a:lnTo>
                <a:cubicBezTo>
                  <a:pt x="7766314" y="69597"/>
                  <a:pt x="7758628" y="83542"/>
                  <a:pt x="7759532" y="110660"/>
                </a:cubicBezTo>
                <a:lnTo>
                  <a:pt x="7725717" y="110660"/>
                </a:lnTo>
                <a:cubicBezTo>
                  <a:pt x="7724756" y="73547"/>
                  <a:pt x="7736494" y="50761"/>
                  <a:pt x="7760930" y="42300"/>
                </a:cubicBezTo>
                <a:cubicBezTo>
                  <a:pt x="7764902" y="39317"/>
                  <a:pt x="7772552" y="37360"/>
                  <a:pt x="7783881" y="36428"/>
                </a:cubicBezTo>
                <a:close/>
                <a:moveTo>
                  <a:pt x="5687530" y="33611"/>
                </a:moveTo>
                <a:cubicBezTo>
                  <a:pt x="5689611" y="33876"/>
                  <a:pt x="5692172" y="34657"/>
                  <a:pt x="5695210" y="35955"/>
                </a:cubicBezTo>
                <a:cubicBezTo>
                  <a:pt x="5707363" y="41146"/>
                  <a:pt x="5716386" y="46373"/>
                  <a:pt x="5722280" y="51636"/>
                </a:cubicBezTo>
                <a:cubicBezTo>
                  <a:pt x="5728174" y="56898"/>
                  <a:pt x="5728755" y="62366"/>
                  <a:pt x="5724023" y="68037"/>
                </a:cubicBezTo>
                <a:cubicBezTo>
                  <a:pt x="5719290" y="73709"/>
                  <a:pt x="5714505" y="82048"/>
                  <a:pt x="5709665" y="93054"/>
                </a:cubicBezTo>
                <a:cubicBezTo>
                  <a:pt x="5704825" y="104060"/>
                  <a:pt x="5699831" y="115285"/>
                  <a:pt x="5694683" y="126728"/>
                </a:cubicBezTo>
                <a:cubicBezTo>
                  <a:pt x="5709611" y="144840"/>
                  <a:pt x="5728669" y="165275"/>
                  <a:pt x="5751857" y="188032"/>
                </a:cubicBezTo>
                <a:cubicBezTo>
                  <a:pt x="5775045" y="210790"/>
                  <a:pt x="5793935" y="226364"/>
                  <a:pt x="5808526" y="234753"/>
                </a:cubicBezTo>
                <a:cubicBezTo>
                  <a:pt x="5823117" y="243142"/>
                  <a:pt x="5839738" y="251018"/>
                  <a:pt x="5858387" y="258382"/>
                </a:cubicBezTo>
                <a:cubicBezTo>
                  <a:pt x="5877037" y="265746"/>
                  <a:pt x="5876230" y="270862"/>
                  <a:pt x="5855967" y="273730"/>
                </a:cubicBezTo>
                <a:cubicBezTo>
                  <a:pt x="5835704" y="276598"/>
                  <a:pt x="5818647" y="277325"/>
                  <a:pt x="5804794" y="275913"/>
                </a:cubicBezTo>
                <a:cubicBezTo>
                  <a:pt x="5790941" y="274500"/>
                  <a:pt x="5780348" y="268542"/>
                  <a:pt x="5773013" y="258038"/>
                </a:cubicBezTo>
                <a:cubicBezTo>
                  <a:pt x="5765678" y="247534"/>
                  <a:pt x="5752710" y="230211"/>
                  <a:pt x="5734111" y="206069"/>
                </a:cubicBezTo>
                <a:cubicBezTo>
                  <a:pt x="5715512" y="181927"/>
                  <a:pt x="5699737" y="159123"/>
                  <a:pt x="5686788" y="137655"/>
                </a:cubicBezTo>
                <a:cubicBezTo>
                  <a:pt x="5672807" y="164156"/>
                  <a:pt x="5658961" y="186774"/>
                  <a:pt x="5645252" y="205510"/>
                </a:cubicBezTo>
                <a:cubicBezTo>
                  <a:pt x="5631543" y="224245"/>
                  <a:pt x="5618024" y="239130"/>
                  <a:pt x="5604694" y="250165"/>
                </a:cubicBezTo>
                <a:cubicBezTo>
                  <a:pt x="5591365" y="261200"/>
                  <a:pt x="5576458" y="269503"/>
                  <a:pt x="5559975" y="275074"/>
                </a:cubicBezTo>
                <a:cubicBezTo>
                  <a:pt x="5543491" y="280645"/>
                  <a:pt x="5543476" y="276411"/>
                  <a:pt x="5559931" y="262372"/>
                </a:cubicBezTo>
                <a:cubicBezTo>
                  <a:pt x="5576387" y="248333"/>
                  <a:pt x="5592613" y="231533"/>
                  <a:pt x="5608609" y="211973"/>
                </a:cubicBezTo>
                <a:cubicBezTo>
                  <a:pt x="5624606" y="192413"/>
                  <a:pt x="5638907" y="170258"/>
                  <a:pt x="5651512" y="145507"/>
                </a:cubicBezTo>
                <a:cubicBezTo>
                  <a:pt x="5664117" y="120755"/>
                  <a:pt x="5673086" y="100683"/>
                  <a:pt x="5678421" y="85288"/>
                </a:cubicBezTo>
                <a:cubicBezTo>
                  <a:pt x="5683755" y="69894"/>
                  <a:pt x="5684849" y="56526"/>
                  <a:pt x="5681701" y="45182"/>
                </a:cubicBezTo>
                <a:cubicBezTo>
                  <a:pt x="5679340" y="36675"/>
                  <a:pt x="5681283" y="32818"/>
                  <a:pt x="5687530" y="33611"/>
                </a:cubicBezTo>
                <a:close/>
                <a:moveTo>
                  <a:pt x="4611204" y="33611"/>
                </a:moveTo>
                <a:cubicBezTo>
                  <a:pt x="4613286" y="33876"/>
                  <a:pt x="4615846" y="34657"/>
                  <a:pt x="4618885" y="35955"/>
                </a:cubicBezTo>
                <a:cubicBezTo>
                  <a:pt x="4631038" y="41146"/>
                  <a:pt x="4640062" y="46373"/>
                  <a:pt x="4645956" y="51636"/>
                </a:cubicBezTo>
                <a:cubicBezTo>
                  <a:pt x="4651849" y="56898"/>
                  <a:pt x="4652430" y="62366"/>
                  <a:pt x="4647698" y="68037"/>
                </a:cubicBezTo>
                <a:cubicBezTo>
                  <a:pt x="4642966" y="73709"/>
                  <a:pt x="4638180" y="82048"/>
                  <a:pt x="4633340" y="93054"/>
                </a:cubicBezTo>
                <a:cubicBezTo>
                  <a:pt x="4628500" y="104060"/>
                  <a:pt x="4623506" y="115285"/>
                  <a:pt x="4618358" y="126728"/>
                </a:cubicBezTo>
                <a:cubicBezTo>
                  <a:pt x="4633286" y="144840"/>
                  <a:pt x="4652344" y="165275"/>
                  <a:pt x="4675532" y="188032"/>
                </a:cubicBezTo>
                <a:cubicBezTo>
                  <a:pt x="4698720" y="210790"/>
                  <a:pt x="4717610" y="226364"/>
                  <a:pt x="4732201" y="234753"/>
                </a:cubicBezTo>
                <a:cubicBezTo>
                  <a:pt x="4746792" y="243142"/>
                  <a:pt x="4763413" y="251018"/>
                  <a:pt x="4782062" y="258382"/>
                </a:cubicBezTo>
                <a:cubicBezTo>
                  <a:pt x="4800712" y="265746"/>
                  <a:pt x="4799905" y="270862"/>
                  <a:pt x="4779642" y="273730"/>
                </a:cubicBezTo>
                <a:cubicBezTo>
                  <a:pt x="4759379" y="276598"/>
                  <a:pt x="4742322" y="277325"/>
                  <a:pt x="4728469" y="275913"/>
                </a:cubicBezTo>
                <a:cubicBezTo>
                  <a:pt x="4714617" y="274500"/>
                  <a:pt x="4704023" y="268542"/>
                  <a:pt x="4696688" y="258038"/>
                </a:cubicBezTo>
                <a:cubicBezTo>
                  <a:pt x="4689353" y="247534"/>
                  <a:pt x="4676385" y="230211"/>
                  <a:pt x="4657786" y="206069"/>
                </a:cubicBezTo>
                <a:cubicBezTo>
                  <a:pt x="4639187" y="181927"/>
                  <a:pt x="4623413" y="159123"/>
                  <a:pt x="4610464" y="137655"/>
                </a:cubicBezTo>
                <a:cubicBezTo>
                  <a:pt x="4596482" y="164156"/>
                  <a:pt x="4582636" y="186774"/>
                  <a:pt x="4568927" y="205510"/>
                </a:cubicBezTo>
                <a:cubicBezTo>
                  <a:pt x="4555218" y="224245"/>
                  <a:pt x="4541699" y="239130"/>
                  <a:pt x="4528369" y="250165"/>
                </a:cubicBezTo>
                <a:cubicBezTo>
                  <a:pt x="4515040" y="261200"/>
                  <a:pt x="4500134" y="269503"/>
                  <a:pt x="4483650" y="275074"/>
                </a:cubicBezTo>
                <a:cubicBezTo>
                  <a:pt x="4467165" y="280645"/>
                  <a:pt x="4467151" y="276411"/>
                  <a:pt x="4483606" y="262372"/>
                </a:cubicBezTo>
                <a:cubicBezTo>
                  <a:pt x="4500062" y="248333"/>
                  <a:pt x="4516288" y="231533"/>
                  <a:pt x="4532284" y="211973"/>
                </a:cubicBezTo>
                <a:cubicBezTo>
                  <a:pt x="4548281" y="192413"/>
                  <a:pt x="4562582" y="170258"/>
                  <a:pt x="4575187" y="145507"/>
                </a:cubicBezTo>
                <a:cubicBezTo>
                  <a:pt x="4587792" y="120755"/>
                  <a:pt x="4596761" y="100683"/>
                  <a:pt x="4602096" y="85288"/>
                </a:cubicBezTo>
                <a:cubicBezTo>
                  <a:pt x="4607431" y="69894"/>
                  <a:pt x="4608524" y="56526"/>
                  <a:pt x="4605376" y="45182"/>
                </a:cubicBezTo>
                <a:cubicBezTo>
                  <a:pt x="4603015" y="36675"/>
                  <a:pt x="4604958" y="32818"/>
                  <a:pt x="4611204" y="33611"/>
                </a:cubicBezTo>
                <a:close/>
                <a:moveTo>
                  <a:pt x="7428188" y="33043"/>
                </a:moveTo>
                <a:cubicBezTo>
                  <a:pt x="7430842" y="32557"/>
                  <a:pt x="7433934" y="32792"/>
                  <a:pt x="7437462" y="33750"/>
                </a:cubicBezTo>
                <a:cubicBezTo>
                  <a:pt x="7444517" y="35664"/>
                  <a:pt x="7451332" y="38873"/>
                  <a:pt x="7457907" y="43376"/>
                </a:cubicBezTo>
                <a:cubicBezTo>
                  <a:pt x="7464482" y="47878"/>
                  <a:pt x="7464740" y="52743"/>
                  <a:pt x="7458682" y="57970"/>
                </a:cubicBezTo>
                <a:cubicBezTo>
                  <a:pt x="7452622" y="63197"/>
                  <a:pt x="7445298" y="76953"/>
                  <a:pt x="7436708" y="99238"/>
                </a:cubicBezTo>
                <a:cubicBezTo>
                  <a:pt x="7446618" y="107899"/>
                  <a:pt x="7446159" y="114413"/>
                  <a:pt x="7435332" y="118780"/>
                </a:cubicBezTo>
                <a:cubicBezTo>
                  <a:pt x="7424505" y="123147"/>
                  <a:pt x="7408766" y="128191"/>
                  <a:pt x="7388116" y="133912"/>
                </a:cubicBezTo>
                <a:cubicBezTo>
                  <a:pt x="7389006" y="141054"/>
                  <a:pt x="7387658" y="154849"/>
                  <a:pt x="7384073" y="175298"/>
                </a:cubicBezTo>
                <a:cubicBezTo>
                  <a:pt x="7388676" y="173018"/>
                  <a:pt x="7394032" y="169975"/>
                  <a:pt x="7400141" y="166167"/>
                </a:cubicBezTo>
                <a:cubicBezTo>
                  <a:pt x="7406250" y="162360"/>
                  <a:pt x="7412198" y="161887"/>
                  <a:pt x="7417984" y="164748"/>
                </a:cubicBezTo>
                <a:cubicBezTo>
                  <a:pt x="7423770" y="167608"/>
                  <a:pt x="7429463" y="170684"/>
                  <a:pt x="7435064" y="173975"/>
                </a:cubicBezTo>
                <a:cubicBezTo>
                  <a:pt x="7440663" y="177267"/>
                  <a:pt x="7441871" y="181483"/>
                  <a:pt x="7438688" y="186624"/>
                </a:cubicBezTo>
                <a:cubicBezTo>
                  <a:pt x="7435504" y="191764"/>
                  <a:pt x="7433704" y="200749"/>
                  <a:pt x="7433288" y="213576"/>
                </a:cubicBezTo>
                <a:cubicBezTo>
                  <a:pt x="7432872" y="226403"/>
                  <a:pt x="7432664" y="241113"/>
                  <a:pt x="7432664" y="257704"/>
                </a:cubicBezTo>
                <a:cubicBezTo>
                  <a:pt x="7432664" y="273034"/>
                  <a:pt x="7427430" y="287005"/>
                  <a:pt x="7416962" y="299617"/>
                </a:cubicBezTo>
                <a:cubicBezTo>
                  <a:pt x="7406494" y="312229"/>
                  <a:pt x="7398539" y="314950"/>
                  <a:pt x="7393096" y="307780"/>
                </a:cubicBezTo>
                <a:cubicBezTo>
                  <a:pt x="7387654" y="300610"/>
                  <a:pt x="7379588" y="291809"/>
                  <a:pt x="7368898" y="281376"/>
                </a:cubicBezTo>
                <a:cubicBezTo>
                  <a:pt x="7358207" y="270944"/>
                  <a:pt x="7359540" y="267302"/>
                  <a:pt x="7372898" y="270449"/>
                </a:cubicBezTo>
                <a:cubicBezTo>
                  <a:pt x="7386256" y="273597"/>
                  <a:pt x="7394814" y="273045"/>
                  <a:pt x="7398570" y="268793"/>
                </a:cubicBezTo>
                <a:cubicBezTo>
                  <a:pt x="7402328" y="264541"/>
                  <a:pt x="7404874" y="255783"/>
                  <a:pt x="7406207" y="242518"/>
                </a:cubicBezTo>
                <a:cubicBezTo>
                  <a:pt x="7407540" y="229253"/>
                  <a:pt x="7407816" y="216111"/>
                  <a:pt x="7407036" y="203090"/>
                </a:cubicBezTo>
                <a:cubicBezTo>
                  <a:pt x="7406254" y="190069"/>
                  <a:pt x="7401912" y="185276"/>
                  <a:pt x="7394010" y="188710"/>
                </a:cubicBezTo>
                <a:cubicBezTo>
                  <a:pt x="7386110" y="192145"/>
                  <a:pt x="7377620" y="197992"/>
                  <a:pt x="7368542" y="206252"/>
                </a:cubicBezTo>
                <a:cubicBezTo>
                  <a:pt x="7359465" y="214512"/>
                  <a:pt x="7353460" y="213813"/>
                  <a:pt x="7350528" y="204154"/>
                </a:cubicBezTo>
                <a:cubicBezTo>
                  <a:pt x="7347595" y="194496"/>
                  <a:pt x="7349062" y="187133"/>
                  <a:pt x="7354926" y="182063"/>
                </a:cubicBezTo>
                <a:cubicBezTo>
                  <a:pt x="7360792" y="176994"/>
                  <a:pt x="7364391" y="168702"/>
                  <a:pt x="7365724" y="157187"/>
                </a:cubicBezTo>
                <a:cubicBezTo>
                  <a:pt x="7367058" y="145671"/>
                  <a:pt x="7365474" y="135239"/>
                  <a:pt x="7360970" y="125889"/>
                </a:cubicBezTo>
                <a:cubicBezTo>
                  <a:pt x="7356468" y="116539"/>
                  <a:pt x="7357318" y="112334"/>
                  <a:pt x="7363520" y="113273"/>
                </a:cubicBezTo>
                <a:cubicBezTo>
                  <a:pt x="7369722" y="114213"/>
                  <a:pt x="7375429" y="114887"/>
                  <a:pt x="7380642" y="115295"/>
                </a:cubicBezTo>
                <a:cubicBezTo>
                  <a:pt x="7385854" y="115704"/>
                  <a:pt x="7396929" y="111879"/>
                  <a:pt x="7413864" y="103820"/>
                </a:cubicBezTo>
                <a:cubicBezTo>
                  <a:pt x="7417292" y="88447"/>
                  <a:pt x="7418830" y="77871"/>
                  <a:pt x="7418479" y="72092"/>
                </a:cubicBezTo>
                <a:cubicBezTo>
                  <a:pt x="7418127" y="66313"/>
                  <a:pt x="7415471" y="64305"/>
                  <a:pt x="7410509" y="66069"/>
                </a:cubicBezTo>
                <a:lnTo>
                  <a:pt x="7387622" y="71468"/>
                </a:lnTo>
                <a:cubicBezTo>
                  <a:pt x="7379176" y="73304"/>
                  <a:pt x="7371722" y="71049"/>
                  <a:pt x="7365262" y="64703"/>
                </a:cubicBezTo>
                <a:cubicBezTo>
                  <a:pt x="7358802" y="58357"/>
                  <a:pt x="7361444" y="55185"/>
                  <a:pt x="7373188" y="55185"/>
                </a:cubicBezTo>
                <a:cubicBezTo>
                  <a:pt x="7381463" y="55185"/>
                  <a:pt x="7390698" y="53062"/>
                  <a:pt x="7400894" y="48818"/>
                </a:cubicBezTo>
                <a:cubicBezTo>
                  <a:pt x="7411090" y="44573"/>
                  <a:pt x="7417970" y="40522"/>
                  <a:pt x="7421534" y="36664"/>
                </a:cubicBezTo>
                <a:cubicBezTo>
                  <a:pt x="7423315" y="34736"/>
                  <a:pt x="7425533" y="33528"/>
                  <a:pt x="7428188" y="33043"/>
                </a:cubicBezTo>
                <a:close/>
                <a:moveTo>
                  <a:pt x="827363" y="33043"/>
                </a:moveTo>
                <a:cubicBezTo>
                  <a:pt x="830018" y="32557"/>
                  <a:pt x="833109" y="32792"/>
                  <a:pt x="836637" y="33750"/>
                </a:cubicBezTo>
                <a:cubicBezTo>
                  <a:pt x="843692" y="35664"/>
                  <a:pt x="850507" y="38873"/>
                  <a:pt x="857083" y="43376"/>
                </a:cubicBezTo>
                <a:cubicBezTo>
                  <a:pt x="863658" y="47878"/>
                  <a:pt x="863916" y="52743"/>
                  <a:pt x="857857" y="57970"/>
                </a:cubicBezTo>
                <a:cubicBezTo>
                  <a:pt x="851798" y="63197"/>
                  <a:pt x="844474" y="76953"/>
                  <a:pt x="835884" y="99238"/>
                </a:cubicBezTo>
                <a:cubicBezTo>
                  <a:pt x="845793" y="107899"/>
                  <a:pt x="845335" y="114413"/>
                  <a:pt x="834507" y="118780"/>
                </a:cubicBezTo>
                <a:cubicBezTo>
                  <a:pt x="823680" y="123147"/>
                  <a:pt x="807942" y="128191"/>
                  <a:pt x="787292" y="133912"/>
                </a:cubicBezTo>
                <a:cubicBezTo>
                  <a:pt x="788181" y="141054"/>
                  <a:pt x="786833" y="154849"/>
                  <a:pt x="783248" y="175298"/>
                </a:cubicBezTo>
                <a:cubicBezTo>
                  <a:pt x="787852" y="173018"/>
                  <a:pt x="793208" y="169975"/>
                  <a:pt x="799317" y="166167"/>
                </a:cubicBezTo>
                <a:cubicBezTo>
                  <a:pt x="805426" y="162360"/>
                  <a:pt x="811373" y="161887"/>
                  <a:pt x="817159" y="164748"/>
                </a:cubicBezTo>
                <a:cubicBezTo>
                  <a:pt x="822946" y="167608"/>
                  <a:pt x="828639" y="170684"/>
                  <a:pt x="834239" y="173975"/>
                </a:cubicBezTo>
                <a:cubicBezTo>
                  <a:pt x="839838" y="177267"/>
                  <a:pt x="841047" y="181483"/>
                  <a:pt x="837863" y="186624"/>
                </a:cubicBezTo>
                <a:cubicBezTo>
                  <a:pt x="834680" y="191764"/>
                  <a:pt x="832880" y="200749"/>
                  <a:pt x="832464" y="213576"/>
                </a:cubicBezTo>
                <a:cubicBezTo>
                  <a:pt x="832048" y="226403"/>
                  <a:pt x="831840" y="241113"/>
                  <a:pt x="831840" y="257704"/>
                </a:cubicBezTo>
                <a:cubicBezTo>
                  <a:pt x="831840" y="273034"/>
                  <a:pt x="826606" y="287005"/>
                  <a:pt x="816138" y="299617"/>
                </a:cubicBezTo>
                <a:cubicBezTo>
                  <a:pt x="805669" y="312229"/>
                  <a:pt x="797714" y="314950"/>
                  <a:pt x="792272" y="307780"/>
                </a:cubicBezTo>
                <a:cubicBezTo>
                  <a:pt x="786830" y="300610"/>
                  <a:pt x="778764" y="291809"/>
                  <a:pt x="768073" y="281376"/>
                </a:cubicBezTo>
                <a:cubicBezTo>
                  <a:pt x="757382" y="270944"/>
                  <a:pt x="758716" y="267302"/>
                  <a:pt x="772074" y="270449"/>
                </a:cubicBezTo>
                <a:cubicBezTo>
                  <a:pt x="785432" y="273597"/>
                  <a:pt x="793989" y="273045"/>
                  <a:pt x="797746" y="268793"/>
                </a:cubicBezTo>
                <a:cubicBezTo>
                  <a:pt x="801503" y="264541"/>
                  <a:pt x="804049" y="255783"/>
                  <a:pt x="805383" y="242518"/>
                </a:cubicBezTo>
                <a:cubicBezTo>
                  <a:pt x="806716" y="229253"/>
                  <a:pt x="806992" y="216111"/>
                  <a:pt x="806211" y="203090"/>
                </a:cubicBezTo>
                <a:cubicBezTo>
                  <a:pt x="805429" y="190069"/>
                  <a:pt x="801087" y="185276"/>
                  <a:pt x="793186" y="188710"/>
                </a:cubicBezTo>
                <a:cubicBezTo>
                  <a:pt x="785285" y="192145"/>
                  <a:pt x="776796" y="197992"/>
                  <a:pt x="767718" y="206252"/>
                </a:cubicBezTo>
                <a:cubicBezTo>
                  <a:pt x="758641" y="214512"/>
                  <a:pt x="752636" y="213813"/>
                  <a:pt x="749703" y="204154"/>
                </a:cubicBezTo>
                <a:cubicBezTo>
                  <a:pt x="746771" y="194496"/>
                  <a:pt x="748237" y="187133"/>
                  <a:pt x="754102" y="182063"/>
                </a:cubicBezTo>
                <a:cubicBezTo>
                  <a:pt x="759967" y="176994"/>
                  <a:pt x="763566" y="168702"/>
                  <a:pt x="764900" y="157187"/>
                </a:cubicBezTo>
                <a:cubicBezTo>
                  <a:pt x="766234" y="145671"/>
                  <a:pt x="764649" y="135239"/>
                  <a:pt x="760146" y="125889"/>
                </a:cubicBezTo>
                <a:cubicBezTo>
                  <a:pt x="755643" y="116539"/>
                  <a:pt x="756493" y="112334"/>
                  <a:pt x="762695" y="113273"/>
                </a:cubicBezTo>
                <a:cubicBezTo>
                  <a:pt x="768898" y="114213"/>
                  <a:pt x="774605" y="114887"/>
                  <a:pt x="779817" y="115295"/>
                </a:cubicBezTo>
                <a:cubicBezTo>
                  <a:pt x="785030" y="115704"/>
                  <a:pt x="796104" y="111879"/>
                  <a:pt x="813040" y="103820"/>
                </a:cubicBezTo>
                <a:cubicBezTo>
                  <a:pt x="816468" y="88447"/>
                  <a:pt x="818006" y="77871"/>
                  <a:pt x="817654" y="72092"/>
                </a:cubicBezTo>
                <a:cubicBezTo>
                  <a:pt x="817303" y="66313"/>
                  <a:pt x="814647" y="64305"/>
                  <a:pt x="809685" y="66069"/>
                </a:cubicBezTo>
                <a:lnTo>
                  <a:pt x="786798" y="71468"/>
                </a:lnTo>
                <a:cubicBezTo>
                  <a:pt x="778351" y="73304"/>
                  <a:pt x="770898" y="71049"/>
                  <a:pt x="764438" y="64703"/>
                </a:cubicBezTo>
                <a:cubicBezTo>
                  <a:pt x="757978" y="58357"/>
                  <a:pt x="760620" y="55185"/>
                  <a:pt x="772365" y="55185"/>
                </a:cubicBezTo>
                <a:cubicBezTo>
                  <a:pt x="780639" y="55185"/>
                  <a:pt x="789874" y="53062"/>
                  <a:pt x="800069" y="48818"/>
                </a:cubicBezTo>
                <a:cubicBezTo>
                  <a:pt x="810266" y="44573"/>
                  <a:pt x="817145" y="40522"/>
                  <a:pt x="820709" y="36664"/>
                </a:cubicBezTo>
                <a:cubicBezTo>
                  <a:pt x="822490" y="34736"/>
                  <a:pt x="824709" y="33528"/>
                  <a:pt x="827363" y="33043"/>
                </a:cubicBezTo>
                <a:close/>
                <a:moveTo>
                  <a:pt x="3286264" y="30722"/>
                </a:moveTo>
                <a:cubicBezTo>
                  <a:pt x="3287806" y="30423"/>
                  <a:pt x="3289831" y="30507"/>
                  <a:pt x="3292339" y="30975"/>
                </a:cubicBezTo>
                <a:cubicBezTo>
                  <a:pt x="3302370" y="32846"/>
                  <a:pt x="3311394" y="36148"/>
                  <a:pt x="3319410" y="40880"/>
                </a:cubicBezTo>
                <a:cubicBezTo>
                  <a:pt x="3327426" y="45613"/>
                  <a:pt x="3329634" y="50976"/>
                  <a:pt x="3326035" y="56970"/>
                </a:cubicBezTo>
                <a:cubicBezTo>
                  <a:pt x="3322436" y="62964"/>
                  <a:pt x="3320636" y="82610"/>
                  <a:pt x="3320636" y="115908"/>
                </a:cubicBezTo>
                <a:cubicBezTo>
                  <a:pt x="3325942" y="114259"/>
                  <a:pt x="3332456" y="112495"/>
                  <a:pt x="3340178" y="110617"/>
                </a:cubicBezTo>
                <a:cubicBezTo>
                  <a:pt x="3347900" y="108738"/>
                  <a:pt x="3352650" y="110599"/>
                  <a:pt x="3354428" y="116199"/>
                </a:cubicBezTo>
                <a:cubicBezTo>
                  <a:pt x="3356207" y="121799"/>
                  <a:pt x="3353762" y="126721"/>
                  <a:pt x="3347093" y="130966"/>
                </a:cubicBezTo>
                <a:cubicBezTo>
                  <a:pt x="3340425" y="135210"/>
                  <a:pt x="3331542" y="139319"/>
                  <a:pt x="3320442" y="143291"/>
                </a:cubicBezTo>
                <a:cubicBezTo>
                  <a:pt x="3319682" y="160141"/>
                  <a:pt x="3319302" y="175757"/>
                  <a:pt x="3319302" y="190140"/>
                </a:cubicBezTo>
                <a:cubicBezTo>
                  <a:pt x="3329254" y="183386"/>
                  <a:pt x="3338941" y="177424"/>
                  <a:pt x="3348363" y="172255"/>
                </a:cubicBezTo>
                <a:cubicBezTo>
                  <a:pt x="3357784" y="167085"/>
                  <a:pt x="3360971" y="167895"/>
                  <a:pt x="3357924" y="174685"/>
                </a:cubicBezTo>
                <a:cubicBezTo>
                  <a:pt x="3354877" y="181475"/>
                  <a:pt x="3348757" y="188556"/>
                  <a:pt x="3339565" y="195927"/>
                </a:cubicBezTo>
                <a:cubicBezTo>
                  <a:pt x="3330373" y="203298"/>
                  <a:pt x="3318223" y="212988"/>
                  <a:pt x="3303116" y="224998"/>
                </a:cubicBezTo>
                <a:cubicBezTo>
                  <a:pt x="3288008" y="237008"/>
                  <a:pt x="3277838" y="246827"/>
                  <a:pt x="3272603" y="254456"/>
                </a:cubicBezTo>
                <a:cubicBezTo>
                  <a:pt x="3267369" y="262085"/>
                  <a:pt x="3258518" y="260207"/>
                  <a:pt x="3246049" y="248821"/>
                </a:cubicBezTo>
                <a:cubicBezTo>
                  <a:pt x="3233580" y="237434"/>
                  <a:pt x="3231139" y="231139"/>
                  <a:pt x="3238724" y="229935"/>
                </a:cubicBezTo>
                <a:cubicBezTo>
                  <a:pt x="3246311" y="228730"/>
                  <a:pt x="3253732" y="226210"/>
                  <a:pt x="3260988" y="222374"/>
                </a:cubicBezTo>
                <a:cubicBezTo>
                  <a:pt x="3268244" y="218538"/>
                  <a:pt x="3279974" y="211070"/>
                  <a:pt x="3296179" y="199971"/>
                </a:cubicBezTo>
                <a:lnTo>
                  <a:pt x="3296179" y="148453"/>
                </a:lnTo>
                <a:cubicBezTo>
                  <a:pt x="3291231" y="150260"/>
                  <a:pt x="3285861" y="151164"/>
                  <a:pt x="3280067" y="151164"/>
                </a:cubicBezTo>
                <a:cubicBezTo>
                  <a:pt x="3273944" y="151164"/>
                  <a:pt x="3267226" y="148816"/>
                  <a:pt x="3259912" y="144119"/>
                </a:cubicBezTo>
                <a:cubicBezTo>
                  <a:pt x="3252599" y="139423"/>
                  <a:pt x="3254334" y="135612"/>
                  <a:pt x="3265118" y="132686"/>
                </a:cubicBezTo>
                <a:cubicBezTo>
                  <a:pt x="3275902" y="129761"/>
                  <a:pt x="3286255" y="126771"/>
                  <a:pt x="3296179" y="123717"/>
                </a:cubicBezTo>
                <a:cubicBezTo>
                  <a:pt x="3296179" y="113334"/>
                  <a:pt x="3295741" y="100016"/>
                  <a:pt x="3294866" y="83761"/>
                </a:cubicBezTo>
                <a:cubicBezTo>
                  <a:pt x="3293992" y="67507"/>
                  <a:pt x="3290844" y="54177"/>
                  <a:pt x="3285423" y="43774"/>
                </a:cubicBezTo>
                <a:cubicBezTo>
                  <a:pt x="3281358" y="35971"/>
                  <a:pt x="3281638" y="31620"/>
                  <a:pt x="3286264" y="30722"/>
                </a:cubicBezTo>
                <a:close/>
                <a:moveTo>
                  <a:pt x="7487027" y="26226"/>
                </a:moveTo>
                <a:cubicBezTo>
                  <a:pt x="7490640" y="26685"/>
                  <a:pt x="7495704" y="28297"/>
                  <a:pt x="7502218" y="31061"/>
                </a:cubicBezTo>
                <a:cubicBezTo>
                  <a:pt x="7515246" y="36589"/>
                  <a:pt x="7519943" y="43325"/>
                  <a:pt x="7516308" y="51270"/>
                </a:cubicBezTo>
                <a:cubicBezTo>
                  <a:pt x="7512672" y="59214"/>
                  <a:pt x="7509987" y="83456"/>
                  <a:pt x="7508252" y="123996"/>
                </a:cubicBezTo>
                <a:cubicBezTo>
                  <a:pt x="7527425" y="106042"/>
                  <a:pt x="7540966" y="90490"/>
                  <a:pt x="7548874" y="77340"/>
                </a:cubicBezTo>
                <a:cubicBezTo>
                  <a:pt x="7556782" y="64190"/>
                  <a:pt x="7560512" y="53607"/>
                  <a:pt x="7560060" y="45591"/>
                </a:cubicBezTo>
                <a:cubicBezTo>
                  <a:pt x="7559608" y="37575"/>
                  <a:pt x="7563874" y="35255"/>
                  <a:pt x="7572858" y="38633"/>
                </a:cubicBezTo>
                <a:cubicBezTo>
                  <a:pt x="7581842" y="42010"/>
                  <a:pt x="7589070" y="46201"/>
                  <a:pt x="7594541" y="51205"/>
                </a:cubicBezTo>
                <a:cubicBezTo>
                  <a:pt x="7600012" y="56210"/>
                  <a:pt x="7600262" y="60684"/>
                  <a:pt x="7595294" y="64628"/>
                </a:cubicBezTo>
                <a:cubicBezTo>
                  <a:pt x="7590324" y="68571"/>
                  <a:pt x="7581061" y="78452"/>
                  <a:pt x="7567502" y="94269"/>
                </a:cubicBezTo>
                <a:cubicBezTo>
                  <a:pt x="7553943" y="110086"/>
                  <a:pt x="7534194" y="124914"/>
                  <a:pt x="7508252" y="138752"/>
                </a:cubicBezTo>
                <a:lnTo>
                  <a:pt x="7508252" y="149658"/>
                </a:lnTo>
                <a:cubicBezTo>
                  <a:pt x="7545393" y="139835"/>
                  <a:pt x="7569689" y="133554"/>
                  <a:pt x="7581140" y="130815"/>
                </a:cubicBezTo>
                <a:cubicBezTo>
                  <a:pt x="7592590" y="128076"/>
                  <a:pt x="7602876" y="130578"/>
                  <a:pt x="7611996" y="138322"/>
                </a:cubicBezTo>
                <a:cubicBezTo>
                  <a:pt x="7621116" y="146066"/>
                  <a:pt x="7618216" y="151028"/>
                  <a:pt x="7603296" y="153207"/>
                </a:cubicBezTo>
                <a:cubicBezTo>
                  <a:pt x="7588374" y="155387"/>
                  <a:pt x="7574920" y="157391"/>
                  <a:pt x="7562931" y="159219"/>
                </a:cubicBezTo>
                <a:cubicBezTo>
                  <a:pt x="7550943" y="161048"/>
                  <a:pt x="7539915" y="162901"/>
                  <a:pt x="7529848" y="164780"/>
                </a:cubicBezTo>
                <a:cubicBezTo>
                  <a:pt x="7550025" y="187050"/>
                  <a:pt x="7569865" y="205277"/>
                  <a:pt x="7589367" y="219459"/>
                </a:cubicBezTo>
                <a:cubicBezTo>
                  <a:pt x="7608870" y="233641"/>
                  <a:pt x="7625422" y="243400"/>
                  <a:pt x="7639024" y="248735"/>
                </a:cubicBezTo>
                <a:cubicBezTo>
                  <a:pt x="7652626" y="254069"/>
                  <a:pt x="7658674" y="258239"/>
                  <a:pt x="7657168" y="261243"/>
                </a:cubicBezTo>
                <a:cubicBezTo>
                  <a:pt x="7655662" y="264247"/>
                  <a:pt x="7644792" y="266448"/>
                  <a:pt x="7624558" y="267846"/>
                </a:cubicBezTo>
                <a:cubicBezTo>
                  <a:pt x="7604324" y="269245"/>
                  <a:pt x="7590550" y="266061"/>
                  <a:pt x="7583237" y="258296"/>
                </a:cubicBezTo>
                <a:cubicBezTo>
                  <a:pt x="7575924" y="250531"/>
                  <a:pt x="7568983" y="242489"/>
                  <a:pt x="7562415" y="234172"/>
                </a:cubicBezTo>
                <a:cubicBezTo>
                  <a:pt x="7555847" y="225855"/>
                  <a:pt x="7539758" y="204036"/>
                  <a:pt x="7514146" y="168716"/>
                </a:cubicBezTo>
                <a:cubicBezTo>
                  <a:pt x="7511536" y="168716"/>
                  <a:pt x="7509514" y="168888"/>
                  <a:pt x="7508080" y="169232"/>
                </a:cubicBezTo>
                <a:cubicBezTo>
                  <a:pt x="7507262" y="193195"/>
                  <a:pt x="7506868" y="208288"/>
                  <a:pt x="7506896" y="214512"/>
                </a:cubicBezTo>
                <a:cubicBezTo>
                  <a:pt x="7506896" y="219775"/>
                  <a:pt x="7506674" y="228052"/>
                  <a:pt x="7506230" y="239345"/>
                </a:cubicBezTo>
                <a:cubicBezTo>
                  <a:pt x="7505786" y="250638"/>
                  <a:pt x="7506474" y="255500"/>
                  <a:pt x="7508295" y="253929"/>
                </a:cubicBezTo>
                <a:cubicBezTo>
                  <a:pt x="7510116" y="252359"/>
                  <a:pt x="7516520" y="248534"/>
                  <a:pt x="7527504" y="242454"/>
                </a:cubicBezTo>
                <a:cubicBezTo>
                  <a:pt x="7538488" y="236373"/>
                  <a:pt x="7545676" y="234065"/>
                  <a:pt x="7549068" y="235527"/>
                </a:cubicBezTo>
                <a:cubicBezTo>
                  <a:pt x="7552459" y="236990"/>
                  <a:pt x="7550731" y="241389"/>
                  <a:pt x="7543884" y="248724"/>
                </a:cubicBezTo>
                <a:cubicBezTo>
                  <a:pt x="7537036" y="256059"/>
                  <a:pt x="7529662" y="263681"/>
                  <a:pt x="7521760" y="271589"/>
                </a:cubicBezTo>
                <a:cubicBezTo>
                  <a:pt x="7513859" y="279498"/>
                  <a:pt x="7507470" y="286994"/>
                  <a:pt x="7502594" y="294078"/>
                </a:cubicBezTo>
                <a:cubicBezTo>
                  <a:pt x="7497720" y="301162"/>
                  <a:pt x="7493316" y="306558"/>
                  <a:pt x="7489388" y="310265"/>
                </a:cubicBezTo>
                <a:cubicBezTo>
                  <a:pt x="7485458" y="313972"/>
                  <a:pt x="7480396" y="311760"/>
                  <a:pt x="7474201" y="303629"/>
                </a:cubicBezTo>
                <a:cubicBezTo>
                  <a:pt x="7468006" y="295498"/>
                  <a:pt x="7464908" y="289188"/>
                  <a:pt x="7464908" y="284700"/>
                </a:cubicBezTo>
                <a:cubicBezTo>
                  <a:pt x="7464908" y="279695"/>
                  <a:pt x="7467394" y="274705"/>
                  <a:pt x="7472362" y="269729"/>
                </a:cubicBezTo>
                <a:cubicBezTo>
                  <a:pt x="7477331" y="264753"/>
                  <a:pt x="7480704" y="254481"/>
                  <a:pt x="7482482" y="238915"/>
                </a:cubicBezTo>
                <a:cubicBezTo>
                  <a:pt x="7484261" y="223349"/>
                  <a:pt x="7485602" y="201297"/>
                  <a:pt x="7486505" y="172760"/>
                </a:cubicBezTo>
                <a:cubicBezTo>
                  <a:pt x="7478231" y="175384"/>
                  <a:pt x="7470964" y="177840"/>
                  <a:pt x="7464704" y="180127"/>
                </a:cubicBezTo>
                <a:cubicBezTo>
                  <a:pt x="7458445" y="182415"/>
                  <a:pt x="7449938" y="180335"/>
                  <a:pt x="7439182" y="173889"/>
                </a:cubicBezTo>
                <a:cubicBezTo>
                  <a:pt x="7428427" y="167444"/>
                  <a:pt x="7429202" y="163611"/>
                  <a:pt x="7441506" y="162392"/>
                </a:cubicBezTo>
                <a:cubicBezTo>
                  <a:pt x="7453809" y="161173"/>
                  <a:pt x="7468810" y="158549"/>
                  <a:pt x="7486505" y="154519"/>
                </a:cubicBezTo>
                <a:lnTo>
                  <a:pt x="7486505" y="80890"/>
                </a:lnTo>
                <a:cubicBezTo>
                  <a:pt x="7486505" y="64327"/>
                  <a:pt x="7485154" y="52345"/>
                  <a:pt x="7482450" y="44946"/>
                </a:cubicBezTo>
                <a:cubicBezTo>
                  <a:pt x="7479747" y="37546"/>
                  <a:pt x="7479109" y="32000"/>
                  <a:pt x="7480536" y="28308"/>
                </a:cubicBezTo>
                <a:cubicBezTo>
                  <a:pt x="7481250" y="26461"/>
                  <a:pt x="7483413" y="25768"/>
                  <a:pt x="7487027" y="26226"/>
                </a:cubicBezTo>
                <a:close/>
                <a:moveTo>
                  <a:pt x="886202" y="26226"/>
                </a:moveTo>
                <a:cubicBezTo>
                  <a:pt x="889816" y="26685"/>
                  <a:pt x="894880" y="28297"/>
                  <a:pt x="901394" y="31061"/>
                </a:cubicBezTo>
                <a:cubicBezTo>
                  <a:pt x="914422" y="36589"/>
                  <a:pt x="919119" y="43325"/>
                  <a:pt x="915483" y="51270"/>
                </a:cubicBezTo>
                <a:cubicBezTo>
                  <a:pt x="911848" y="59214"/>
                  <a:pt x="909163" y="83456"/>
                  <a:pt x="907427" y="123996"/>
                </a:cubicBezTo>
                <a:cubicBezTo>
                  <a:pt x="926600" y="106042"/>
                  <a:pt x="940141" y="90490"/>
                  <a:pt x="948050" y="77340"/>
                </a:cubicBezTo>
                <a:cubicBezTo>
                  <a:pt x="955959" y="64190"/>
                  <a:pt x="959687" y="53607"/>
                  <a:pt x="959235" y="45591"/>
                </a:cubicBezTo>
                <a:cubicBezTo>
                  <a:pt x="958783" y="37575"/>
                  <a:pt x="963050" y="35255"/>
                  <a:pt x="972034" y="38633"/>
                </a:cubicBezTo>
                <a:cubicBezTo>
                  <a:pt x="981018" y="42010"/>
                  <a:pt x="988246" y="46201"/>
                  <a:pt x="993716" y="51205"/>
                </a:cubicBezTo>
                <a:cubicBezTo>
                  <a:pt x="999187" y="56210"/>
                  <a:pt x="999438" y="60684"/>
                  <a:pt x="994469" y="64628"/>
                </a:cubicBezTo>
                <a:cubicBezTo>
                  <a:pt x="989500" y="68571"/>
                  <a:pt x="980236" y="78452"/>
                  <a:pt x="966678" y="94269"/>
                </a:cubicBezTo>
                <a:cubicBezTo>
                  <a:pt x="953119" y="110086"/>
                  <a:pt x="933369" y="124914"/>
                  <a:pt x="907427" y="138752"/>
                </a:cubicBezTo>
                <a:lnTo>
                  <a:pt x="907427" y="149658"/>
                </a:lnTo>
                <a:cubicBezTo>
                  <a:pt x="944569" y="139835"/>
                  <a:pt x="968864" y="133554"/>
                  <a:pt x="980315" y="130815"/>
                </a:cubicBezTo>
                <a:cubicBezTo>
                  <a:pt x="991766" y="128076"/>
                  <a:pt x="1002051" y="130578"/>
                  <a:pt x="1011172" y="138322"/>
                </a:cubicBezTo>
                <a:cubicBezTo>
                  <a:pt x="1020292" y="146066"/>
                  <a:pt x="1017392" y="151028"/>
                  <a:pt x="1002471" y="153207"/>
                </a:cubicBezTo>
                <a:cubicBezTo>
                  <a:pt x="987550" y="155387"/>
                  <a:pt x="974095" y="157391"/>
                  <a:pt x="962107" y="159219"/>
                </a:cubicBezTo>
                <a:cubicBezTo>
                  <a:pt x="950118" y="161048"/>
                  <a:pt x="939091" y="162901"/>
                  <a:pt x="929024" y="164780"/>
                </a:cubicBezTo>
                <a:cubicBezTo>
                  <a:pt x="949200" y="187050"/>
                  <a:pt x="969040" y="205277"/>
                  <a:pt x="988543" y="219459"/>
                </a:cubicBezTo>
                <a:cubicBezTo>
                  <a:pt x="1008046" y="233641"/>
                  <a:pt x="1024598" y="243400"/>
                  <a:pt x="1038199" y="248735"/>
                </a:cubicBezTo>
                <a:cubicBezTo>
                  <a:pt x="1051801" y="254069"/>
                  <a:pt x="1057849" y="258239"/>
                  <a:pt x="1056343" y="261243"/>
                </a:cubicBezTo>
                <a:cubicBezTo>
                  <a:pt x="1054838" y="264247"/>
                  <a:pt x="1043968" y="266448"/>
                  <a:pt x="1023734" y="267846"/>
                </a:cubicBezTo>
                <a:cubicBezTo>
                  <a:pt x="1003500" y="269245"/>
                  <a:pt x="989726" y="266061"/>
                  <a:pt x="982412" y="258296"/>
                </a:cubicBezTo>
                <a:cubicBezTo>
                  <a:pt x="975099" y="250531"/>
                  <a:pt x="968158" y="242489"/>
                  <a:pt x="961590" y="234172"/>
                </a:cubicBezTo>
                <a:cubicBezTo>
                  <a:pt x="955023" y="225855"/>
                  <a:pt x="938933" y="204036"/>
                  <a:pt x="913321" y="168716"/>
                </a:cubicBezTo>
                <a:cubicBezTo>
                  <a:pt x="910712" y="168716"/>
                  <a:pt x="908690" y="168888"/>
                  <a:pt x="907256" y="169232"/>
                </a:cubicBezTo>
                <a:cubicBezTo>
                  <a:pt x="906438" y="193195"/>
                  <a:pt x="906044" y="208288"/>
                  <a:pt x="906073" y="214512"/>
                </a:cubicBezTo>
                <a:cubicBezTo>
                  <a:pt x="906073" y="219775"/>
                  <a:pt x="905850" y="228052"/>
                  <a:pt x="905406" y="239345"/>
                </a:cubicBezTo>
                <a:cubicBezTo>
                  <a:pt x="904961" y="250638"/>
                  <a:pt x="905650" y="255500"/>
                  <a:pt x="907471" y="253929"/>
                </a:cubicBezTo>
                <a:cubicBezTo>
                  <a:pt x="909292" y="252359"/>
                  <a:pt x="915695" y="248534"/>
                  <a:pt x="926679" y="242454"/>
                </a:cubicBezTo>
                <a:cubicBezTo>
                  <a:pt x="937664" y="236373"/>
                  <a:pt x="944852" y="234065"/>
                  <a:pt x="948243" y="235527"/>
                </a:cubicBezTo>
                <a:cubicBezTo>
                  <a:pt x="951635" y="236990"/>
                  <a:pt x="949907" y="241389"/>
                  <a:pt x="943059" y="248724"/>
                </a:cubicBezTo>
                <a:cubicBezTo>
                  <a:pt x="936212" y="256059"/>
                  <a:pt x="928837" y="263681"/>
                  <a:pt x="920936" y="271589"/>
                </a:cubicBezTo>
                <a:cubicBezTo>
                  <a:pt x="913034" y="279498"/>
                  <a:pt x="906646" y="286994"/>
                  <a:pt x="901771" y="294078"/>
                </a:cubicBezTo>
                <a:cubicBezTo>
                  <a:pt x="896894" y="301162"/>
                  <a:pt x="892492" y="306558"/>
                  <a:pt x="888563" y="310265"/>
                </a:cubicBezTo>
                <a:cubicBezTo>
                  <a:pt x="884634" y="313972"/>
                  <a:pt x="879572" y="311760"/>
                  <a:pt x="873377" y="303629"/>
                </a:cubicBezTo>
                <a:cubicBezTo>
                  <a:pt x="867181" y="295498"/>
                  <a:pt x="864084" y="289188"/>
                  <a:pt x="864084" y="284700"/>
                </a:cubicBezTo>
                <a:cubicBezTo>
                  <a:pt x="864084" y="279695"/>
                  <a:pt x="866569" y="274705"/>
                  <a:pt x="871537" y="269729"/>
                </a:cubicBezTo>
                <a:cubicBezTo>
                  <a:pt x="876506" y="264753"/>
                  <a:pt x="879880" y="254481"/>
                  <a:pt x="881658" y="238915"/>
                </a:cubicBezTo>
                <a:cubicBezTo>
                  <a:pt x="883436" y="223349"/>
                  <a:pt x="884777" y="201297"/>
                  <a:pt x="885680" y="172760"/>
                </a:cubicBezTo>
                <a:cubicBezTo>
                  <a:pt x="877406" y="175384"/>
                  <a:pt x="870139" y="177840"/>
                  <a:pt x="863880" y="180127"/>
                </a:cubicBezTo>
                <a:cubicBezTo>
                  <a:pt x="857621" y="182415"/>
                  <a:pt x="849113" y="180335"/>
                  <a:pt x="838358" y="173889"/>
                </a:cubicBezTo>
                <a:cubicBezTo>
                  <a:pt x="827603" y="167443"/>
                  <a:pt x="828377" y="163611"/>
                  <a:pt x="840681" y="162392"/>
                </a:cubicBezTo>
                <a:cubicBezTo>
                  <a:pt x="852985" y="161173"/>
                  <a:pt x="867985" y="158549"/>
                  <a:pt x="885680" y="154519"/>
                </a:cubicBezTo>
                <a:lnTo>
                  <a:pt x="885680" y="80890"/>
                </a:lnTo>
                <a:cubicBezTo>
                  <a:pt x="885680" y="64327"/>
                  <a:pt x="884329" y="52345"/>
                  <a:pt x="881626" y="44946"/>
                </a:cubicBezTo>
                <a:cubicBezTo>
                  <a:pt x="878923" y="37546"/>
                  <a:pt x="878285" y="32000"/>
                  <a:pt x="879711" y="28308"/>
                </a:cubicBezTo>
                <a:cubicBezTo>
                  <a:pt x="880425" y="26461"/>
                  <a:pt x="882589" y="25768"/>
                  <a:pt x="886202" y="26226"/>
                </a:cubicBezTo>
                <a:close/>
                <a:moveTo>
                  <a:pt x="3072590" y="26210"/>
                </a:moveTo>
                <a:cubicBezTo>
                  <a:pt x="3087123" y="23916"/>
                  <a:pt x="3096756" y="26343"/>
                  <a:pt x="3101489" y="33492"/>
                </a:cubicBezTo>
                <a:cubicBezTo>
                  <a:pt x="3106221" y="40640"/>
                  <a:pt x="3100581" y="46512"/>
                  <a:pt x="3084571" y="51109"/>
                </a:cubicBezTo>
                <a:cubicBezTo>
                  <a:pt x="3068560" y="55705"/>
                  <a:pt x="3052273" y="58576"/>
                  <a:pt x="3035710" y="59723"/>
                </a:cubicBezTo>
                <a:cubicBezTo>
                  <a:pt x="3049204" y="65632"/>
                  <a:pt x="3054377" y="70676"/>
                  <a:pt x="3051230" y="74856"/>
                </a:cubicBezTo>
                <a:cubicBezTo>
                  <a:pt x="3048082" y="79036"/>
                  <a:pt x="3046508" y="103970"/>
                  <a:pt x="3046508" y="149658"/>
                </a:cubicBezTo>
                <a:cubicBezTo>
                  <a:pt x="3095365" y="145227"/>
                  <a:pt x="3127215" y="142319"/>
                  <a:pt x="3142057" y="140936"/>
                </a:cubicBezTo>
                <a:cubicBezTo>
                  <a:pt x="3156899" y="139552"/>
                  <a:pt x="3168307" y="142943"/>
                  <a:pt x="3176280" y="151110"/>
                </a:cubicBezTo>
                <a:cubicBezTo>
                  <a:pt x="3184253" y="159277"/>
                  <a:pt x="3185207" y="164927"/>
                  <a:pt x="3179141" y="168060"/>
                </a:cubicBezTo>
                <a:cubicBezTo>
                  <a:pt x="3173075" y="171193"/>
                  <a:pt x="3162599" y="172305"/>
                  <a:pt x="3147714" y="171394"/>
                </a:cubicBezTo>
                <a:cubicBezTo>
                  <a:pt x="3132829" y="170484"/>
                  <a:pt x="3115646" y="169810"/>
                  <a:pt x="3096165" y="169372"/>
                </a:cubicBezTo>
                <a:cubicBezTo>
                  <a:pt x="3076684" y="168935"/>
                  <a:pt x="3060131" y="169476"/>
                  <a:pt x="3046508" y="170996"/>
                </a:cubicBezTo>
                <a:cubicBezTo>
                  <a:pt x="3047369" y="222893"/>
                  <a:pt x="3046186" y="261031"/>
                  <a:pt x="3042959" y="285410"/>
                </a:cubicBezTo>
                <a:cubicBezTo>
                  <a:pt x="3039733" y="309788"/>
                  <a:pt x="3034990" y="323877"/>
                  <a:pt x="3028730" y="327677"/>
                </a:cubicBezTo>
                <a:cubicBezTo>
                  <a:pt x="3022471" y="331478"/>
                  <a:pt x="3019341" y="321203"/>
                  <a:pt x="3019341" y="296853"/>
                </a:cubicBezTo>
                <a:lnTo>
                  <a:pt x="3019341" y="172760"/>
                </a:lnTo>
                <a:cubicBezTo>
                  <a:pt x="2983849" y="176345"/>
                  <a:pt x="2958682" y="179712"/>
                  <a:pt x="2943840" y="182859"/>
                </a:cubicBezTo>
                <a:cubicBezTo>
                  <a:pt x="2928997" y="186007"/>
                  <a:pt x="2917615" y="187810"/>
                  <a:pt x="2909692" y="188269"/>
                </a:cubicBezTo>
                <a:cubicBezTo>
                  <a:pt x="2901769" y="188728"/>
                  <a:pt x="2893545" y="184207"/>
                  <a:pt x="2885020" y="174707"/>
                </a:cubicBezTo>
                <a:cubicBezTo>
                  <a:pt x="2876494" y="165206"/>
                  <a:pt x="2878280" y="160912"/>
                  <a:pt x="2890376" y="161822"/>
                </a:cubicBezTo>
                <a:cubicBezTo>
                  <a:pt x="2902471" y="162733"/>
                  <a:pt x="2945460" y="159711"/>
                  <a:pt x="3019341" y="152756"/>
                </a:cubicBezTo>
                <a:cubicBezTo>
                  <a:pt x="3019341" y="100758"/>
                  <a:pt x="3018265" y="70794"/>
                  <a:pt x="3016114" y="62864"/>
                </a:cubicBezTo>
                <a:cubicBezTo>
                  <a:pt x="3013461" y="62333"/>
                  <a:pt x="3008270" y="62068"/>
                  <a:pt x="3000541" y="62068"/>
                </a:cubicBezTo>
                <a:cubicBezTo>
                  <a:pt x="2992567" y="62068"/>
                  <a:pt x="2984709" y="59408"/>
                  <a:pt x="2976965" y="54088"/>
                </a:cubicBezTo>
                <a:cubicBezTo>
                  <a:pt x="2969222" y="48767"/>
                  <a:pt x="2969982" y="45154"/>
                  <a:pt x="2979246" y="43246"/>
                </a:cubicBezTo>
                <a:cubicBezTo>
                  <a:pt x="2988509" y="41339"/>
                  <a:pt x="2997812" y="39719"/>
                  <a:pt x="3007155" y="38385"/>
                </a:cubicBezTo>
                <a:cubicBezTo>
                  <a:pt x="3016498" y="37052"/>
                  <a:pt x="3026106" y="35263"/>
                  <a:pt x="3035979" y="33018"/>
                </a:cubicBezTo>
                <a:cubicBezTo>
                  <a:pt x="3045852" y="30774"/>
                  <a:pt x="3058056" y="28505"/>
                  <a:pt x="3072590" y="26210"/>
                </a:cubicBezTo>
                <a:close/>
                <a:moveTo>
                  <a:pt x="4119914" y="24619"/>
                </a:moveTo>
                <a:cubicBezTo>
                  <a:pt x="4121417" y="24601"/>
                  <a:pt x="4123320" y="24945"/>
                  <a:pt x="4125623" y="25651"/>
                </a:cubicBezTo>
                <a:cubicBezTo>
                  <a:pt x="4134837" y="28476"/>
                  <a:pt x="4143186" y="32362"/>
                  <a:pt x="4150672" y="37310"/>
                </a:cubicBezTo>
                <a:cubicBezTo>
                  <a:pt x="4158157" y="42257"/>
                  <a:pt x="4159767" y="46681"/>
                  <a:pt x="4155501" y="50582"/>
                </a:cubicBezTo>
                <a:cubicBezTo>
                  <a:pt x="4151235" y="54482"/>
                  <a:pt x="4146169" y="64513"/>
                  <a:pt x="4140304" y="80674"/>
                </a:cubicBezTo>
                <a:cubicBezTo>
                  <a:pt x="4154099" y="95961"/>
                  <a:pt x="4170336" y="110939"/>
                  <a:pt x="4189014" y="125609"/>
                </a:cubicBezTo>
                <a:cubicBezTo>
                  <a:pt x="4207692" y="140280"/>
                  <a:pt x="4226288" y="151676"/>
                  <a:pt x="4244801" y="159800"/>
                </a:cubicBezTo>
                <a:cubicBezTo>
                  <a:pt x="4263314" y="167924"/>
                  <a:pt x="4269326" y="172782"/>
                  <a:pt x="4262838" y="174373"/>
                </a:cubicBezTo>
                <a:cubicBezTo>
                  <a:pt x="4256349" y="175965"/>
                  <a:pt x="4244791" y="177668"/>
                  <a:pt x="4228163" y="179482"/>
                </a:cubicBezTo>
                <a:cubicBezTo>
                  <a:pt x="4211536" y="181296"/>
                  <a:pt x="4199611" y="177704"/>
                  <a:pt x="4192391" y="168705"/>
                </a:cubicBezTo>
                <a:cubicBezTo>
                  <a:pt x="4185171" y="159707"/>
                  <a:pt x="4165406" y="134515"/>
                  <a:pt x="4133098" y="93129"/>
                </a:cubicBezTo>
                <a:cubicBezTo>
                  <a:pt x="4123160" y="116919"/>
                  <a:pt x="4112445" y="137089"/>
                  <a:pt x="4100951" y="153637"/>
                </a:cubicBezTo>
                <a:cubicBezTo>
                  <a:pt x="4089457" y="170186"/>
                  <a:pt x="4073995" y="184257"/>
                  <a:pt x="4054564" y="195851"/>
                </a:cubicBezTo>
                <a:cubicBezTo>
                  <a:pt x="4035133" y="207445"/>
                  <a:pt x="4034480" y="202466"/>
                  <a:pt x="4052606" y="180913"/>
                </a:cubicBezTo>
                <a:cubicBezTo>
                  <a:pt x="4070732" y="159359"/>
                  <a:pt x="4084251" y="139903"/>
                  <a:pt x="4093164" y="122544"/>
                </a:cubicBezTo>
                <a:cubicBezTo>
                  <a:pt x="4102077" y="105185"/>
                  <a:pt x="4109211" y="88372"/>
                  <a:pt x="4114567" y="72103"/>
                </a:cubicBezTo>
                <a:cubicBezTo>
                  <a:pt x="4119923" y="55834"/>
                  <a:pt x="4120801" y="43318"/>
                  <a:pt x="4117202" y="34556"/>
                </a:cubicBezTo>
                <a:cubicBezTo>
                  <a:pt x="4114502" y="27985"/>
                  <a:pt x="4115406" y="24672"/>
                  <a:pt x="4119914" y="24619"/>
                </a:cubicBezTo>
                <a:close/>
                <a:moveTo>
                  <a:pt x="5990514" y="23142"/>
                </a:moveTo>
                <a:cubicBezTo>
                  <a:pt x="5994271" y="23703"/>
                  <a:pt x="5999756" y="26641"/>
                  <a:pt x="6006969" y="31954"/>
                </a:cubicBezTo>
                <a:cubicBezTo>
                  <a:pt x="6017538" y="44057"/>
                  <a:pt x="6019582" y="51782"/>
                  <a:pt x="6013100" y="55131"/>
                </a:cubicBezTo>
                <a:cubicBezTo>
                  <a:pt x="6006618" y="58479"/>
                  <a:pt x="5999581" y="63721"/>
                  <a:pt x="5991988" y="70855"/>
                </a:cubicBezTo>
                <a:cubicBezTo>
                  <a:pt x="5984395" y="77989"/>
                  <a:pt x="5975840" y="85407"/>
                  <a:pt x="5966326" y="93107"/>
                </a:cubicBezTo>
                <a:cubicBezTo>
                  <a:pt x="5956811" y="100808"/>
                  <a:pt x="5946723" y="106559"/>
                  <a:pt x="5936061" y="110359"/>
                </a:cubicBezTo>
                <a:cubicBezTo>
                  <a:pt x="5925399" y="114159"/>
                  <a:pt x="5924908" y="111083"/>
                  <a:pt x="5934588" y="101131"/>
                </a:cubicBezTo>
                <a:cubicBezTo>
                  <a:pt x="5944267" y="91179"/>
                  <a:pt x="5954843" y="78695"/>
                  <a:pt x="5966315" y="63681"/>
                </a:cubicBezTo>
                <a:cubicBezTo>
                  <a:pt x="5977787" y="48667"/>
                  <a:pt x="5983825" y="36969"/>
                  <a:pt x="5984427" y="28587"/>
                </a:cubicBezTo>
                <a:cubicBezTo>
                  <a:pt x="5984728" y="24396"/>
                  <a:pt x="5986757" y="22581"/>
                  <a:pt x="5990514" y="23142"/>
                </a:cubicBezTo>
                <a:close/>
                <a:moveTo>
                  <a:pt x="6146375" y="22373"/>
                </a:moveTo>
                <a:cubicBezTo>
                  <a:pt x="6149640" y="22508"/>
                  <a:pt x="6153290" y="23407"/>
                  <a:pt x="6157326" y="25070"/>
                </a:cubicBezTo>
                <a:cubicBezTo>
                  <a:pt x="6165400" y="28397"/>
                  <a:pt x="6172896" y="32452"/>
                  <a:pt x="6179816" y="37234"/>
                </a:cubicBezTo>
                <a:cubicBezTo>
                  <a:pt x="6186735" y="42017"/>
                  <a:pt x="6187609" y="47506"/>
                  <a:pt x="6182440" y="53701"/>
                </a:cubicBezTo>
                <a:cubicBezTo>
                  <a:pt x="6177270" y="59895"/>
                  <a:pt x="6172470" y="68539"/>
                  <a:pt x="6168038" y="79631"/>
                </a:cubicBezTo>
                <a:cubicBezTo>
                  <a:pt x="6163607" y="90723"/>
                  <a:pt x="6158850" y="100693"/>
                  <a:pt x="6153766" y="109541"/>
                </a:cubicBezTo>
                <a:cubicBezTo>
                  <a:pt x="6148683" y="118389"/>
                  <a:pt x="6143015" y="119665"/>
                  <a:pt x="6136762" y="113370"/>
                </a:cubicBezTo>
                <a:cubicBezTo>
                  <a:pt x="6129779" y="114231"/>
                  <a:pt x="6110742" y="117256"/>
                  <a:pt x="6079652" y="122447"/>
                </a:cubicBezTo>
                <a:cubicBezTo>
                  <a:pt x="6074103" y="131697"/>
                  <a:pt x="6068761" y="131199"/>
                  <a:pt x="6063627" y="120953"/>
                </a:cubicBezTo>
                <a:cubicBezTo>
                  <a:pt x="6058494" y="110706"/>
                  <a:pt x="6052944" y="97789"/>
                  <a:pt x="6046978" y="82202"/>
                </a:cubicBezTo>
                <a:cubicBezTo>
                  <a:pt x="6041013" y="66614"/>
                  <a:pt x="6035693" y="55292"/>
                  <a:pt x="6031018" y="48237"/>
                </a:cubicBezTo>
                <a:cubicBezTo>
                  <a:pt x="6026343" y="41182"/>
                  <a:pt x="6027634" y="37654"/>
                  <a:pt x="6034890" y="37654"/>
                </a:cubicBezTo>
                <a:cubicBezTo>
                  <a:pt x="6039507" y="37654"/>
                  <a:pt x="6048470" y="38091"/>
                  <a:pt x="6061778" y="38966"/>
                </a:cubicBezTo>
                <a:cubicBezTo>
                  <a:pt x="6090932" y="35438"/>
                  <a:pt x="6109634" y="32803"/>
                  <a:pt x="6117888" y="31061"/>
                </a:cubicBezTo>
                <a:cubicBezTo>
                  <a:pt x="6126140" y="29319"/>
                  <a:pt x="6132758" y="27053"/>
                  <a:pt x="6137742" y="24264"/>
                </a:cubicBezTo>
                <a:cubicBezTo>
                  <a:pt x="6140233" y="22869"/>
                  <a:pt x="6143111" y="22239"/>
                  <a:pt x="6146375" y="22373"/>
                </a:cubicBezTo>
                <a:close/>
                <a:moveTo>
                  <a:pt x="6506932" y="22256"/>
                </a:moveTo>
                <a:cubicBezTo>
                  <a:pt x="6508736" y="22031"/>
                  <a:pt x="6511082" y="22274"/>
                  <a:pt x="6513974" y="22984"/>
                </a:cubicBezTo>
                <a:cubicBezTo>
                  <a:pt x="6525540" y="25823"/>
                  <a:pt x="6534750" y="29688"/>
                  <a:pt x="6541604" y="34578"/>
                </a:cubicBezTo>
                <a:cubicBezTo>
                  <a:pt x="6548631" y="39038"/>
                  <a:pt x="6550326" y="44283"/>
                  <a:pt x="6546692" y="50313"/>
                </a:cubicBezTo>
                <a:cubicBezTo>
                  <a:pt x="6543056" y="56343"/>
                  <a:pt x="6540794" y="71938"/>
                  <a:pt x="6539904" y="97098"/>
                </a:cubicBezTo>
                <a:cubicBezTo>
                  <a:pt x="6539016" y="122257"/>
                  <a:pt x="6538797" y="148095"/>
                  <a:pt x="6539249" y="174610"/>
                </a:cubicBezTo>
                <a:cubicBezTo>
                  <a:pt x="6539700" y="201125"/>
                  <a:pt x="6540378" y="223485"/>
                  <a:pt x="6541281" y="241690"/>
                </a:cubicBezTo>
                <a:cubicBezTo>
                  <a:pt x="6542184" y="259895"/>
                  <a:pt x="6541468" y="274626"/>
                  <a:pt x="6539130" y="285883"/>
                </a:cubicBezTo>
                <a:cubicBezTo>
                  <a:pt x="6536793" y="297140"/>
                  <a:pt x="6532075" y="306296"/>
                  <a:pt x="6524976" y="313352"/>
                </a:cubicBezTo>
                <a:cubicBezTo>
                  <a:pt x="6517878" y="320407"/>
                  <a:pt x="6511708" y="318263"/>
                  <a:pt x="6506467" y="306920"/>
                </a:cubicBezTo>
                <a:cubicBezTo>
                  <a:pt x="6501226" y="295577"/>
                  <a:pt x="6492876" y="283628"/>
                  <a:pt x="6481418" y="271073"/>
                </a:cubicBezTo>
                <a:cubicBezTo>
                  <a:pt x="6469960" y="258518"/>
                  <a:pt x="6470839" y="254040"/>
                  <a:pt x="6484054" y="257640"/>
                </a:cubicBezTo>
                <a:cubicBezTo>
                  <a:pt x="6497268" y="261239"/>
                  <a:pt x="6504764" y="263125"/>
                  <a:pt x="6506542" y="263297"/>
                </a:cubicBezTo>
                <a:cubicBezTo>
                  <a:pt x="6508320" y="263469"/>
                  <a:pt x="6509812" y="260737"/>
                  <a:pt x="6511016" y="255102"/>
                </a:cubicBezTo>
                <a:cubicBezTo>
                  <a:pt x="6512221" y="249466"/>
                  <a:pt x="6513049" y="233193"/>
                  <a:pt x="6513501" y="206284"/>
                </a:cubicBezTo>
                <a:cubicBezTo>
                  <a:pt x="6513952" y="179375"/>
                  <a:pt x="6514178" y="147478"/>
                  <a:pt x="6514178" y="110595"/>
                </a:cubicBezTo>
                <a:cubicBezTo>
                  <a:pt x="6514178" y="73569"/>
                  <a:pt x="6511253" y="49001"/>
                  <a:pt x="6505402" y="36890"/>
                </a:cubicBezTo>
                <a:cubicBezTo>
                  <a:pt x="6501014" y="27807"/>
                  <a:pt x="6501524" y="22929"/>
                  <a:pt x="6506932" y="22256"/>
                </a:cubicBezTo>
                <a:close/>
                <a:moveTo>
                  <a:pt x="4013473" y="21932"/>
                </a:moveTo>
                <a:cubicBezTo>
                  <a:pt x="4014983" y="22165"/>
                  <a:pt x="4016763" y="22828"/>
                  <a:pt x="4018814" y="23919"/>
                </a:cubicBezTo>
                <a:cubicBezTo>
                  <a:pt x="4027016" y="28286"/>
                  <a:pt x="4033566" y="32674"/>
                  <a:pt x="4038463" y="37084"/>
                </a:cubicBezTo>
                <a:cubicBezTo>
                  <a:pt x="4043360" y="41493"/>
                  <a:pt x="4042507" y="46530"/>
                  <a:pt x="4035904" y="52195"/>
                </a:cubicBezTo>
                <a:cubicBezTo>
                  <a:pt x="4029300" y="57859"/>
                  <a:pt x="4015960" y="77857"/>
                  <a:pt x="3995884" y="112187"/>
                </a:cubicBezTo>
                <a:lnTo>
                  <a:pt x="4021674" y="111864"/>
                </a:lnTo>
                <a:cubicBezTo>
                  <a:pt x="4035857" y="93724"/>
                  <a:pt x="4042274" y="81090"/>
                  <a:pt x="4040926" y="73963"/>
                </a:cubicBezTo>
                <a:cubicBezTo>
                  <a:pt x="4039578" y="66836"/>
                  <a:pt x="4043196" y="64972"/>
                  <a:pt x="4051778" y="68371"/>
                </a:cubicBezTo>
                <a:cubicBezTo>
                  <a:pt x="4060361" y="71769"/>
                  <a:pt x="4067137" y="75985"/>
                  <a:pt x="4072106" y="81019"/>
                </a:cubicBezTo>
                <a:cubicBezTo>
                  <a:pt x="4077074" y="86052"/>
                  <a:pt x="4075755" y="91390"/>
                  <a:pt x="4068148" y="97033"/>
                </a:cubicBezTo>
                <a:cubicBezTo>
                  <a:pt x="4060540" y="102676"/>
                  <a:pt x="4052043" y="111083"/>
                  <a:pt x="4042658" y="122254"/>
                </a:cubicBezTo>
                <a:cubicBezTo>
                  <a:pt x="4033272" y="133425"/>
                  <a:pt x="4019480" y="147507"/>
                  <a:pt x="4001283" y="164500"/>
                </a:cubicBezTo>
                <a:cubicBezTo>
                  <a:pt x="4026306" y="163625"/>
                  <a:pt x="4043583" y="163607"/>
                  <a:pt x="4053112" y="164446"/>
                </a:cubicBezTo>
                <a:cubicBezTo>
                  <a:pt x="4062641" y="165285"/>
                  <a:pt x="4055765" y="169752"/>
                  <a:pt x="4032484" y="177847"/>
                </a:cubicBezTo>
                <a:cubicBezTo>
                  <a:pt x="4009202" y="185942"/>
                  <a:pt x="3992733" y="192965"/>
                  <a:pt x="3983074" y="198917"/>
                </a:cubicBezTo>
                <a:cubicBezTo>
                  <a:pt x="3973416" y="204868"/>
                  <a:pt x="3967483" y="201921"/>
                  <a:pt x="3965274" y="190076"/>
                </a:cubicBezTo>
                <a:cubicBezTo>
                  <a:pt x="3963066" y="178231"/>
                  <a:pt x="3965532" y="171340"/>
                  <a:pt x="3972674" y="169405"/>
                </a:cubicBezTo>
                <a:cubicBezTo>
                  <a:pt x="3979815" y="167469"/>
                  <a:pt x="3994241" y="153286"/>
                  <a:pt x="4015953" y="126857"/>
                </a:cubicBezTo>
                <a:cubicBezTo>
                  <a:pt x="3995389" y="129481"/>
                  <a:pt x="3981483" y="132837"/>
                  <a:pt x="3974234" y="136924"/>
                </a:cubicBezTo>
                <a:cubicBezTo>
                  <a:pt x="3966985" y="141011"/>
                  <a:pt x="3962227" y="138025"/>
                  <a:pt x="3959961" y="127965"/>
                </a:cubicBezTo>
                <a:cubicBezTo>
                  <a:pt x="3957695" y="117905"/>
                  <a:pt x="3959452" y="112133"/>
                  <a:pt x="3965231" y="110649"/>
                </a:cubicBezTo>
                <a:cubicBezTo>
                  <a:pt x="3971010" y="109165"/>
                  <a:pt x="3976661" y="104382"/>
                  <a:pt x="3982181" y="96302"/>
                </a:cubicBezTo>
                <a:cubicBezTo>
                  <a:pt x="3987702" y="88221"/>
                  <a:pt x="3993363" y="77728"/>
                  <a:pt x="3999164" y="64821"/>
                </a:cubicBezTo>
                <a:cubicBezTo>
                  <a:pt x="4004964" y="51915"/>
                  <a:pt x="4007639" y="40780"/>
                  <a:pt x="4007187" y="31416"/>
                </a:cubicBezTo>
                <a:cubicBezTo>
                  <a:pt x="4006849" y="24393"/>
                  <a:pt x="4008944" y="21231"/>
                  <a:pt x="4013473" y="21932"/>
                </a:cubicBezTo>
                <a:close/>
                <a:moveTo>
                  <a:pt x="1347421" y="20857"/>
                </a:moveTo>
                <a:cubicBezTo>
                  <a:pt x="1351687" y="21630"/>
                  <a:pt x="1358197" y="24461"/>
                  <a:pt x="1366953" y="29351"/>
                </a:cubicBezTo>
                <a:cubicBezTo>
                  <a:pt x="1378338" y="38729"/>
                  <a:pt x="1381572" y="45885"/>
                  <a:pt x="1376653" y="50818"/>
                </a:cubicBezTo>
                <a:cubicBezTo>
                  <a:pt x="1371735" y="55751"/>
                  <a:pt x="1365593" y="62817"/>
                  <a:pt x="1358230" y="72017"/>
                </a:cubicBezTo>
                <a:cubicBezTo>
                  <a:pt x="1350867" y="81216"/>
                  <a:pt x="1342258" y="91182"/>
                  <a:pt x="1332407" y="101916"/>
                </a:cubicBezTo>
                <a:cubicBezTo>
                  <a:pt x="1322555" y="112650"/>
                  <a:pt x="1308423" y="122189"/>
                  <a:pt x="1290010" y="130535"/>
                </a:cubicBezTo>
                <a:cubicBezTo>
                  <a:pt x="1271597" y="138881"/>
                  <a:pt x="1269461" y="135845"/>
                  <a:pt x="1283600" y="121426"/>
                </a:cubicBezTo>
                <a:cubicBezTo>
                  <a:pt x="1297740" y="107007"/>
                  <a:pt x="1309674" y="93172"/>
                  <a:pt x="1319404" y="79922"/>
                </a:cubicBezTo>
                <a:cubicBezTo>
                  <a:pt x="1329133" y="66671"/>
                  <a:pt x="1335336" y="55830"/>
                  <a:pt x="1338010" y="47398"/>
                </a:cubicBezTo>
                <a:cubicBezTo>
                  <a:pt x="1340685" y="38966"/>
                  <a:pt x="1341800" y="31405"/>
                  <a:pt x="1341355" y="24715"/>
                </a:cubicBezTo>
                <a:cubicBezTo>
                  <a:pt x="1341133" y="21371"/>
                  <a:pt x="1343155" y="20084"/>
                  <a:pt x="1347421" y="20857"/>
                </a:cubicBezTo>
                <a:close/>
                <a:moveTo>
                  <a:pt x="1990810" y="14332"/>
                </a:moveTo>
                <a:cubicBezTo>
                  <a:pt x="1995043" y="15328"/>
                  <a:pt x="2002368" y="19682"/>
                  <a:pt x="2012785" y="27393"/>
                </a:cubicBezTo>
                <a:cubicBezTo>
                  <a:pt x="2026673" y="37675"/>
                  <a:pt x="2027275" y="44204"/>
                  <a:pt x="2014591" y="46979"/>
                </a:cubicBezTo>
                <a:cubicBezTo>
                  <a:pt x="2001907" y="49753"/>
                  <a:pt x="1978558" y="55694"/>
                  <a:pt x="1944543" y="64800"/>
                </a:cubicBezTo>
                <a:cubicBezTo>
                  <a:pt x="1954782" y="68084"/>
                  <a:pt x="1961389" y="72214"/>
                  <a:pt x="1964365" y="77190"/>
                </a:cubicBezTo>
                <a:cubicBezTo>
                  <a:pt x="1967340" y="82166"/>
                  <a:pt x="1968828" y="88325"/>
                  <a:pt x="1968828" y="95667"/>
                </a:cubicBezTo>
                <a:cubicBezTo>
                  <a:pt x="1977863" y="94864"/>
                  <a:pt x="1987220" y="92864"/>
                  <a:pt x="1996899" y="89666"/>
                </a:cubicBezTo>
                <a:cubicBezTo>
                  <a:pt x="2006579" y="86468"/>
                  <a:pt x="2016018" y="88669"/>
                  <a:pt x="2025217" y="96269"/>
                </a:cubicBezTo>
                <a:cubicBezTo>
                  <a:pt x="2034417" y="103870"/>
                  <a:pt x="2031961" y="109068"/>
                  <a:pt x="2017850" y="111864"/>
                </a:cubicBezTo>
                <a:cubicBezTo>
                  <a:pt x="2003739" y="114661"/>
                  <a:pt x="1987850" y="117644"/>
                  <a:pt x="1970183" y="120813"/>
                </a:cubicBezTo>
                <a:cubicBezTo>
                  <a:pt x="1971976" y="133002"/>
                  <a:pt x="1972872" y="144861"/>
                  <a:pt x="1972872" y="156391"/>
                </a:cubicBezTo>
                <a:cubicBezTo>
                  <a:pt x="1988259" y="155588"/>
                  <a:pt x="2002829" y="154272"/>
                  <a:pt x="2016581" y="152444"/>
                </a:cubicBezTo>
                <a:cubicBezTo>
                  <a:pt x="2030333" y="150615"/>
                  <a:pt x="2042035" y="148568"/>
                  <a:pt x="2051686" y="146302"/>
                </a:cubicBezTo>
                <a:cubicBezTo>
                  <a:pt x="2061337" y="144037"/>
                  <a:pt x="2069643" y="144108"/>
                  <a:pt x="2076606" y="146518"/>
                </a:cubicBezTo>
                <a:cubicBezTo>
                  <a:pt x="2083568" y="148927"/>
                  <a:pt x="2091193" y="153591"/>
                  <a:pt x="2099482" y="160510"/>
                </a:cubicBezTo>
                <a:cubicBezTo>
                  <a:pt x="2107770" y="167429"/>
                  <a:pt x="2108366" y="171875"/>
                  <a:pt x="2101267" y="173846"/>
                </a:cubicBezTo>
                <a:cubicBezTo>
                  <a:pt x="2094169" y="175818"/>
                  <a:pt x="2084909" y="176356"/>
                  <a:pt x="2073487" y="175460"/>
                </a:cubicBezTo>
                <a:cubicBezTo>
                  <a:pt x="2062065" y="174563"/>
                  <a:pt x="2047646" y="174563"/>
                  <a:pt x="2030229" y="175460"/>
                </a:cubicBezTo>
                <a:cubicBezTo>
                  <a:pt x="2012813" y="176356"/>
                  <a:pt x="1993694" y="177607"/>
                  <a:pt x="1972872" y="179213"/>
                </a:cubicBezTo>
                <a:cubicBezTo>
                  <a:pt x="1973776" y="213458"/>
                  <a:pt x="1974227" y="235126"/>
                  <a:pt x="1974227" y="244217"/>
                </a:cubicBezTo>
                <a:cubicBezTo>
                  <a:pt x="1974227" y="255130"/>
                  <a:pt x="1973044" y="266749"/>
                  <a:pt x="1970678" y="279075"/>
                </a:cubicBezTo>
                <a:cubicBezTo>
                  <a:pt x="1968312" y="291400"/>
                  <a:pt x="1961142" y="303084"/>
                  <a:pt x="1949168" y="314126"/>
                </a:cubicBezTo>
                <a:cubicBezTo>
                  <a:pt x="1937194" y="325168"/>
                  <a:pt x="1930095" y="326150"/>
                  <a:pt x="1927873" y="317073"/>
                </a:cubicBezTo>
                <a:cubicBezTo>
                  <a:pt x="1925650" y="307995"/>
                  <a:pt x="1917272" y="297620"/>
                  <a:pt x="1902738" y="285947"/>
                </a:cubicBezTo>
                <a:cubicBezTo>
                  <a:pt x="1888204" y="274274"/>
                  <a:pt x="1888878" y="270460"/>
                  <a:pt x="1904760" y="274504"/>
                </a:cubicBezTo>
                <a:cubicBezTo>
                  <a:pt x="1920642" y="278548"/>
                  <a:pt x="1930999" y="279057"/>
                  <a:pt x="1935831" y="276031"/>
                </a:cubicBezTo>
                <a:cubicBezTo>
                  <a:pt x="1940664" y="273005"/>
                  <a:pt x="1943747" y="263562"/>
                  <a:pt x="1945081" y="247702"/>
                </a:cubicBezTo>
                <a:cubicBezTo>
                  <a:pt x="1946414" y="231842"/>
                  <a:pt x="1946673" y="210009"/>
                  <a:pt x="1945855" y="182203"/>
                </a:cubicBezTo>
                <a:cubicBezTo>
                  <a:pt x="1918638" y="185760"/>
                  <a:pt x="1897285" y="188900"/>
                  <a:pt x="1881798" y="191625"/>
                </a:cubicBezTo>
                <a:cubicBezTo>
                  <a:pt x="1866310" y="194349"/>
                  <a:pt x="1855551" y="196386"/>
                  <a:pt x="1849521" y="197734"/>
                </a:cubicBezTo>
                <a:cubicBezTo>
                  <a:pt x="1843491" y="199082"/>
                  <a:pt x="1837250" y="199039"/>
                  <a:pt x="1830797" y="197605"/>
                </a:cubicBezTo>
                <a:cubicBezTo>
                  <a:pt x="1824343" y="196171"/>
                  <a:pt x="1817589" y="192037"/>
                  <a:pt x="1810534" y="185204"/>
                </a:cubicBezTo>
                <a:cubicBezTo>
                  <a:pt x="1803479" y="178371"/>
                  <a:pt x="1802665" y="174567"/>
                  <a:pt x="1808092" y="173793"/>
                </a:cubicBezTo>
                <a:cubicBezTo>
                  <a:pt x="1813520" y="173018"/>
                  <a:pt x="1820278" y="172631"/>
                  <a:pt x="1828366" y="172631"/>
                </a:cubicBezTo>
                <a:cubicBezTo>
                  <a:pt x="1836426" y="172631"/>
                  <a:pt x="1850604" y="171527"/>
                  <a:pt x="1870903" y="169318"/>
                </a:cubicBezTo>
                <a:cubicBezTo>
                  <a:pt x="1891201" y="167110"/>
                  <a:pt x="1916142" y="163891"/>
                  <a:pt x="1945726" y="159660"/>
                </a:cubicBezTo>
                <a:cubicBezTo>
                  <a:pt x="1945726" y="147170"/>
                  <a:pt x="1945016" y="135791"/>
                  <a:pt x="1943597" y="125523"/>
                </a:cubicBezTo>
                <a:cubicBezTo>
                  <a:pt x="1934978" y="127273"/>
                  <a:pt x="1926571" y="128610"/>
                  <a:pt x="1918376" y="129535"/>
                </a:cubicBezTo>
                <a:cubicBezTo>
                  <a:pt x="1910180" y="130460"/>
                  <a:pt x="1900318" y="128065"/>
                  <a:pt x="1888788" y="122351"/>
                </a:cubicBezTo>
                <a:cubicBezTo>
                  <a:pt x="1877259" y="116636"/>
                  <a:pt x="1878363" y="112571"/>
                  <a:pt x="1892101" y="110154"/>
                </a:cubicBezTo>
                <a:cubicBezTo>
                  <a:pt x="1905839" y="107738"/>
                  <a:pt x="1921914" y="104952"/>
                  <a:pt x="1940327" y="101798"/>
                </a:cubicBezTo>
                <a:cubicBezTo>
                  <a:pt x="1939495" y="96879"/>
                  <a:pt x="1937262" y="91003"/>
                  <a:pt x="1933627" y="84170"/>
                </a:cubicBezTo>
                <a:cubicBezTo>
                  <a:pt x="1929991" y="77337"/>
                  <a:pt x="1927521" y="72673"/>
                  <a:pt x="1926216" y="70177"/>
                </a:cubicBezTo>
                <a:cubicBezTo>
                  <a:pt x="1914228" y="72873"/>
                  <a:pt x="1902559" y="73497"/>
                  <a:pt x="1891208" y="72049"/>
                </a:cubicBezTo>
                <a:cubicBezTo>
                  <a:pt x="1879858" y="70600"/>
                  <a:pt x="1881514" y="67041"/>
                  <a:pt x="1896177" y="61369"/>
                </a:cubicBezTo>
                <a:cubicBezTo>
                  <a:pt x="1910840" y="55697"/>
                  <a:pt x="1926342" y="49553"/>
                  <a:pt x="1942682" y="42935"/>
                </a:cubicBezTo>
                <a:cubicBezTo>
                  <a:pt x="1959023" y="36317"/>
                  <a:pt x="1969871" y="30330"/>
                  <a:pt x="1975228" y="24973"/>
                </a:cubicBezTo>
                <a:cubicBezTo>
                  <a:pt x="1980584" y="19617"/>
                  <a:pt x="1984710" y="16111"/>
                  <a:pt x="1987607" y="14455"/>
                </a:cubicBezTo>
                <a:cubicBezTo>
                  <a:pt x="1988331" y="14041"/>
                  <a:pt x="1989399" y="14000"/>
                  <a:pt x="1990810" y="14332"/>
                </a:cubicBezTo>
                <a:close/>
                <a:moveTo>
                  <a:pt x="83537" y="13401"/>
                </a:moveTo>
                <a:cubicBezTo>
                  <a:pt x="91675" y="14355"/>
                  <a:pt x="100476" y="17183"/>
                  <a:pt x="109941" y="21887"/>
                </a:cubicBezTo>
                <a:cubicBezTo>
                  <a:pt x="119405" y="26590"/>
                  <a:pt x="122094" y="32212"/>
                  <a:pt x="118007" y="38751"/>
                </a:cubicBezTo>
                <a:cubicBezTo>
                  <a:pt x="113920" y="45290"/>
                  <a:pt x="111468" y="62907"/>
                  <a:pt x="110650" y="91602"/>
                </a:cubicBezTo>
                <a:cubicBezTo>
                  <a:pt x="121621" y="86210"/>
                  <a:pt x="129762" y="85306"/>
                  <a:pt x="135075" y="88891"/>
                </a:cubicBezTo>
                <a:cubicBezTo>
                  <a:pt x="140389" y="92476"/>
                  <a:pt x="141202" y="96420"/>
                  <a:pt x="137517" y="100722"/>
                </a:cubicBezTo>
                <a:cubicBezTo>
                  <a:pt x="133831" y="105024"/>
                  <a:pt x="124876" y="111363"/>
                  <a:pt x="110650" y="119737"/>
                </a:cubicBezTo>
                <a:lnTo>
                  <a:pt x="110650" y="149658"/>
                </a:lnTo>
                <a:cubicBezTo>
                  <a:pt x="115254" y="144639"/>
                  <a:pt x="121126" y="140007"/>
                  <a:pt x="128267" y="135762"/>
                </a:cubicBezTo>
                <a:cubicBezTo>
                  <a:pt x="135409" y="131518"/>
                  <a:pt x="137958" y="132514"/>
                  <a:pt x="135914" y="138752"/>
                </a:cubicBezTo>
                <a:cubicBezTo>
                  <a:pt x="133871" y="144990"/>
                  <a:pt x="125450" y="155086"/>
                  <a:pt x="110650" y="169039"/>
                </a:cubicBezTo>
                <a:cubicBezTo>
                  <a:pt x="110650" y="205305"/>
                  <a:pt x="110866" y="230859"/>
                  <a:pt x="111296" y="245702"/>
                </a:cubicBezTo>
                <a:cubicBezTo>
                  <a:pt x="111726" y="260544"/>
                  <a:pt x="110762" y="271751"/>
                  <a:pt x="108403" y="279322"/>
                </a:cubicBezTo>
                <a:cubicBezTo>
                  <a:pt x="106044" y="286894"/>
                  <a:pt x="101838" y="294197"/>
                  <a:pt x="95787" y="301230"/>
                </a:cubicBezTo>
                <a:cubicBezTo>
                  <a:pt x="89735" y="308264"/>
                  <a:pt x="84268" y="306809"/>
                  <a:pt x="79386" y="296864"/>
                </a:cubicBezTo>
                <a:cubicBezTo>
                  <a:pt x="74502" y="286919"/>
                  <a:pt x="67665" y="277444"/>
                  <a:pt x="58875" y="268438"/>
                </a:cubicBezTo>
                <a:cubicBezTo>
                  <a:pt x="50084" y="259432"/>
                  <a:pt x="50884" y="255829"/>
                  <a:pt x="61273" y="257629"/>
                </a:cubicBezTo>
                <a:cubicBezTo>
                  <a:pt x="71663" y="259429"/>
                  <a:pt x="77851" y="260407"/>
                  <a:pt x="79837" y="260565"/>
                </a:cubicBezTo>
                <a:cubicBezTo>
                  <a:pt x="81823" y="260723"/>
                  <a:pt x="83153" y="259784"/>
                  <a:pt x="83827" y="257747"/>
                </a:cubicBezTo>
                <a:cubicBezTo>
                  <a:pt x="84501" y="255711"/>
                  <a:pt x="85064" y="247096"/>
                  <a:pt x="85516" y="231903"/>
                </a:cubicBezTo>
                <a:cubicBezTo>
                  <a:pt x="85967" y="216709"/>
                  <a:pt x="86194" y="201491"/>
                  <a:pt x="86194" y="186247"/>
                </a:cubicBezTo>
                <a:cubicBezTo>
                  <a:pt x="67494" y="203470"/>
                  <a:pt x="53042" y="217674"/>
                  <a:pt x="42839" y="228859"/>
                </a:cubicBezTo>
                <a:cubicBezTo>
                  <a:pt x="32636" y="240044"/>
                  <a:pt x="24706" y="243895"/>
                  <a:pt x="19049" y="240410"/>
                </a:cubicBezTo>
                <a:cubicBezTo>
                  <a:pt x="13392" y="236925"/>
                  <a:pt x="8093" y="232143"/>
                  <a:pt x="3153" y="226063"/>
                </a:cubicBezTo>
                <a:cubicBezTo>
                  <a:pt x="-1788" y="219982"/>
                  <a:pt x="-920" y="216336"/>
                  <a:pt x="5756" y="215125"/>
                </a:cubicBezTo>
                <a:cubicBezTo>
                  <a:pt x="12431" y="213913"/>
                  <a:pt x="19382" y="211393"/>
                  <a:pt x="26610" y="207564"/>
                </a:cubicBezTo>
                <a:cubicBezTo>
                  <a:pt x="33837" y="203735"/>
                  <a:pt x="53698" y="189094"/>
                  <a:pt x="86194" y="163640"/>
                </a:cubicBezTo>
                <a:lnTo>
                  <a:pt x="86194" y="125523"/>
                </a:lnTo>
                <a:cubicBezTo>
                  <a:pt x="70046" y="130012"/>
                  <a:pt x="56333" y="130600"/>
                  <a:pt x="45055" y="127287"/>
                </a:cubicBezTo>
                <a:cubicBezTo>
                  <a:pt x="33776" y="123975"/>
                  <a:pt x="35461" y="119970"/>
                  <a:pt x="50109" y="115274"/>
                </a:cubicBezTo>
                <a:cubicBezTo>
                  <a:pt x="64758" y="110577"/>
                  <a:pt x="76786" y="105877"/>
                  <a:pt x="86194" y="101174"/>
                </a:cubicBezTo>
                <a:cubicBezTo>
                  <a:pt x="86194" y="83363"/>
                  <a:pt x="85752" y="68543"/>
                  <a:pt x="84870" y="56712"/>
                </a:cubicBezTo>
                <a:cubicBezTo>
                  <a:pt x="83988" y="44881"/>
                  <a:pt x="81511" y="34467"/>
                  <a:pt x="77438" y="25468"/>
                </a:cubicBezTo>
                <a:cubicBezTo>
                  <a:pt x="73366" y="16470"/>
                  <a:pt x="75399" y="12447"/>
                  <a:pt x="83537" y="13401"/>
                </a:cubicBezTo>
                <a:close/>
                <a:moveTo>
                  <a:pt x="3411695" y="13118"/>
                </a:moveTo>
                <a:cubicBezTo>
                  <a:pt x="3413516" y="13072"/>
                  <a:pt x="3415715" y="13467"/>
                  <a:pt x="3418293" y="14304"/>
                </a:cubicBezTo>
                <a:cubicBezTo>
                  <a:pt x="3428603" y="17653"/>
                  <a:pt x="3436953" y="22331"/>
                  <a:pt x="3443341" y="28340"/>
                </a:cubicBezTo>
                <a:cubicBezTo>
                  <a:pt x="3449730" y="34348"/>
                  <a:pt x="3450504" y="39023"/>
                  <a:pt x="3445664" y="42365"/>
                </a:cubicBezTo>
                <a:cubicBezTo>
                  <a:pt x="3440825" y="45706"/>
                  <a:pt x="3435576" y="52600"/>
                  <a:pt x="3429919" y="63047"/>
                </a:cubicBezTo>
                <a:cubicBezTo>
                  <a:pt x="3424262" y="73494"/>
                  <a:pt x="3417533" y="85450"/>
                  <a:pt x="3409731" y="98915"/>
                </a:cubicBezTo>
                <a:cubicBezTo>
                  <a:pt x="3416601" y="98542"/>
                  <a:pt x="3426961" y="97065"/>
                  <a:pt x="3440814" y="94484"/>
                </a:cubicBezTo>
                <a:cubicBezTo>
                  <a:pt x="3454667" y="91903"/>
                  <a:pt x="3463593" y="89203"/>
                  <a:pt x="3467594" y="86385"/>
                </a:cubicBezTo>
                <a:cubicBezTo>
                  <a:pt x="3471595" y="83568"/>
                  <a:pt x="3477242" y="83360"/>
                  <a:pt x="3484534" y="85762"/>
                </a:cubicBezTo>
                <a:cubicBezTo>
                  <a:pt x="3491826" y="88164"/>
                  <a:pt x="3499627" y="92007"/>
                  <a:pt x="3507937" y="97291"/>
                </a:cubicBezTo>
                <a:cubicBezTo>
                  <a:pt x="3516247" y="102576"/>
                  <a:pt x="3518154" y="107537"/>
                  <a:pt x="3513659" y="112176"/>
                </a:cubicBezTo>
                <a:cubicBezTo>
                  <a:pt x="3509163" y="116815"/>
                  <a:pt x="3507356" y="130553"/>
                  <a:pt x="3508238" y="153390"/>
                </a:cubicBezTo>
                <a:cubicBezTo>
                  <a:pt x="3509120" y="176227"/>
                  <a:pt x="3508647" y="199501"/>
                  <a:pt x="3506818" y="223213"/>
                </a:cubicBezTo>
                <a:cubicBezTo>
                  <a:pt x="3504990" y="246924"/>
                  <a:pt x="3501488" y="264663"/>
                  <a:pt x="3496311" y="276429"/>
                </a:cubicBezTo>
                <a:cubicBezTo>
                  <a:pt x="3491134" y="288195"/>
                  <a:pt x="3482713" y="298380"/>
                  <a:pt x="3471047" y="306984"/>
                </a:cubicBezTo>
                <a:cubicBezTo>
                  <a:pt x="3459381" y="315589"/>
                  <a:pt x="3451705" y="315105"/>
                  <a:pt x="3448020" y="305533"/>
                </a:cubicBezTo>
                <a:cubicBezTo>
                  <a:pt x="3444335" y="295960"/>
                  <a:pt x="3437003" y="285134"/>
                  <a:pt x="3426026" y="273052"/>
                </a:cubicBezTo>
                <a:cubicBezTo>
                  <a:pt x="3415048" y="260970"/>
                  <a:pt x="3416066" y="257202"/>
                  <a:pt x="3429080" y="261748"/>
                </a:cubicBezTo>
                <a:cubicBezTo>
                  <a:pt x="3442094" y="266294"/>
                  <a:pt x="3450823" y="268546"/>
                  <a:pt x="3455269" y="268503"/>
                </a:cubicBezTo>
                <a:cubicBezTo>
                  <a:pt x="3459714" y="268460"/>
                  <a:pt x="3464687" y="262078"/>
                  <a:pt x="3470186" y="249358"/>
                </a:cubicBezTo>
                <a:cubicBezTo>
                  <a:pt x="3475686" y="236639"/>
                  <a:pt x="3478880" y="214917"/>
                  <a:pt x="3479769" y="184193"/>
                </a:cubicBezTo>
                <a:cubicBezTo>
                  <a:pt x="3480658" y="153469"/>
                  <a:pt x="3479715" y="132858"/>
                  <a:pt x="3476940" y="122361"/>
                </a:cubicBezTo>
                <a:cubicBezTo>
                  <a:pt x="3474166" y="111864"/>
                  <a:pt x="3465752" y="107967"/>
                  <a:pt x="3451698" y="110671"/>
                </a:cubicBezTo>
                <a:cubicBezTo>
                  <a:pt x="3437645" y="113374"/>
                  <a:pt x="3427714" y="115625"/>
                  <a:pt x="3421906" y="117425"/>
                </a:cubicBezTo>
                <a:cubicBezTo>
                  <a:pt x="3416099" y="119225"/>
                  <a:pt x="3409258" y="117421"/>
                  <a:pt x="3401385" y="112015"/>
                </a:cubicBezTo>
                <a:cubicBezTo>
                  <a:pt x="3392638" y="125696"/>
                  <a:pt x="3381015" y="136766"/>
                  <a:pt x="3366517" y="145227"/>
                </a:cubicBezTo>
                <a:cubicBezTo>
                  <a:pt x="3352019" y="153688"/>
                  <a:pt x="3350664" y="149199"/>
                  <a:pt x="3362452" y="131761"/>
                </a:cubicBezTo>
                <a:cubicBezTo>
                  <a:pt x="3374239" y="114324"/>
                  <a:pt x="3384816" y="94943"/>
                  <a:pt x="3394180" y="73619"/>
                </a:cubicBezTo>
                <a:cubicBezTo>
                  <a:pt x="3403544" y="52295"/>
                  <a:pt x="3407326" y="36241"/>
                  <a:pt x="3405526" y="25457"/>
                </a:cubicBezTo>
                <a:cubicBezTo>
                  <a:pt x="3404177" y="17370"/>
                  <a:pt x="3406233" y="13256"/>
                  <a:pt x="3411695" y="13118"/>
                </a:cubicBezTo>
                <a:close/>
                <a:moveTo>
                  <a:pt x="1212315" y="10669"/>
                </a:moveTo>
                <a:cubicBezTo>
                  <a:pt x="1214699" y="10106"/>
                  <a:pt x="1218388" y="10909"/>
                  <a:pt x="1223382" y="13078"/>
                </a:cubicBezTo>
                <a:cubicBezTo>
                  <a:pt x="1233369" y="17416"/>
                  <a:pt x="1240966" y="21772"/>
                  <a:pt x="1246172" y="26146"/>
                </a:cubicBezTo>
                <a:cubicBezTo>
                  <a:pt x="1252596" y="33402"/>
                  <a:pt x="1251757" y="38471"/>
                  <a:pt x="1243655" y="41354"/>
                </a:cubicBezTo>
                <a:cubicBezTo>
                  <a:pt x="1235553" y="44236"/>
                  <a:pt x="1223640" y="50169"/>
                  <a:pt x="1207916" y="59153"/>
                </a:cubicBezTo>
                <a:lnTo>
                  <a:pt x="1185775" y="70318"/>
                </a:lnTo>
                <a:lnTo>
                  <a:pt x="1187879" y="70199"/>
                </a:lnTo>
                <a:cubicBezTo>
                  <a:pt x="1196698" y="72120"/>
                  <a:pt x="1203700" y="74899"/>
                  <a:pt x="1208884" y="78534"/>
                </a:cubicBezTo>
                <a:cubicBezTo>
                  <a:pt x="1214068" y="82169"/>
                  <a:pt x="1216351" y="88210"/>
                  <a:pt x="1215735" y="96657"/>
                </a:cubicBezTo>
                <a:lnTo>
                  <a:pt x="1215421" y="98457"/>
                </a:lnTo>
                <a:lnTo>
                  <a:pt x="1217499" y="95065"/>
                </a:lnTo>
                <a:cubicBezTo>
                  <a:pt x="1223565" y="88268"/>
                  <a:pt x="1228967" y="81639"/>
                  <a:pt x="1233707" y="75179"/>
                </a:cubicBezTo>
                <a:cubicBezTo>
                  <a:pt x="1238446" y="68718"/>
                  <a:pt x="1241120" y="62642"/>
                  <a:pt x="1241730" y="56949"/>
                </a:cubicBezTo>
                <a:cubicBezTo>
                  <a:pt x="1242339" y="51255"/>
                  <a:pt x="1251148" y="52324"/>
                  <a:pt x="1268155" y="60154"/>
                </a:cubicBezTo>
                <a:cubicBezTo>
                  <a:pt x="1279714" y="74307"/>
                  <a:pt x="1281381" y="81976"/>
                  <a:pt x="1273156" y="83159"/>
                </a:cubicBezTo>
                <a:cubicBezTo>
                  <a:pt x="1264933" y="84342"/>
                  <a:pt x="1252084" y="88321"/>
                  <a:pt x="1234610" y="95097"/>
                </a:cubicBezTo>
                <a:cubicBezTo>
                  <a:pt x="1225873" y="98485"/>
                  <a:pt x="1220079" y="100176"/>
                  <a:pt x="1217227" y="100171"/>
                </a:cubicBezTo>
                <a:lnTo>
                  <a:pt x="1215327" y="98996"/>
                </a:lnTo>
                <a:lnTo>
                  <a:pt x="1214802" y="102009"/>
                </a:lnTo>
                <a:cubicBezTo>
                  <a:pt x="1213401" y="106380"/>
                  <a:pt x="1210588" y="107804"/>
                  <a:pt x="1206367" y="106282"/>
                </a:cubicBezTo>
                <a:cubicBezTo>
                  <a:pt x="1200739" y="104253"/>
                  <a:pt x="1195150" y="100916"/>
                  <a:pt x="1189600" y="96269"/>
                </a:cubicBezTo>
                <a:cubicBezTo>
                  <a:pt x="1183620" y="91265"/>
                  <a:pt x="1179633" y="85188"/>
                  <a:pt x="1177640" y="78039"/>
                </a:cubicBezTo>
                <a:lnTo>
                  <a:pt x="1178367" y="73041"/>
                </a:lnTo>
                <a:lnTo>
                  <a:pt x="1163970" y="78147"/>
                </a:lnTo>
                <a:cubicBezTo>
                  <a:pt x="1150397" y="81825"/>
                  <a:pt x="1150967" y="78194"/>
                  <a:pt x="1165681" y="67252"/>
                </a:cubicBezTo>
                <a:cubicBezTo>
                  <a:pt x="1180393" y="56310"/>
                  <a:pt x="1191418" y="46756"/>
                  <a:pt x="1198752" y="38590"/>
                </a:cubicBezTo>
                <a:cubicBezTo>
                  <a:pt x="1206087" y="30423"/>
                  <a:pt x="1209529" y="23045"/>
                  <a:pt x="1209077" y="16455"/>
                </a:cubicBezTo>
                <a:cubicBezTo>
                  <a:pt x="1208852" y="13161"/>
                  <a:pt x="1209931" y="11232"/>
                  <a:pt x="1212315" y="10669"/>
                </a:cubicBezTo>
                <a:close/>
                <a:moveTo>
                  <a:pt x="3721649" y="10658"/>
                </a:moveTo>
                <a:cubicBezTo>
                  <a:pt x="3736935" y="10658"/>
                  <a:pt x="3747888" y="16090"/>
                  <a:pt x="3754506" y="26952"/>
                </a:cubicBezTo>
                <a:cubicBezTo>
                  <a:pt x="3761123" y="37815"/>
                  <a:pt x="3772499" y="51761"/>
                  <a:pt x="3788632" y="68790"/>
                </a:cubicBezTo>
                <a:cubicBezTo>
                  <a:pt x="3804764" y="85819"/>
                  <a:pt x="3820341" y="100740"/>
                  <a:pt x="3835363" y="113553"/>
                </a:cubicBezTo>
                <a:cubicBezTo>
                  <a:pt x="3850384" y="126366"/>
                  <a:pt x="3867370" y="136971"/>
                  <a:pt x="3886321" y="145367"/>
                </a:cubicBezTo>
                <a:cubicBezTo>
                  <a:pt x="3905272" y="153763"/>
                  <a:pt x="3910319" y="159302"/>
                  <a:pt x="3901464" y="161983"/>
                </a:cubicBezTo>
                <a:cubicBezTo>
                  <a:pt x="3892609" y="164665"/>
                  <a:pt x="3877817" y="165540"/>
                  <a:pt x="3857088" y="164608"/>
                </a:cubicBezTo>
                <a:cubicBezTo>
                  <a:pt x="3836360" y="163676"/>
                  <a:pt x="3823808" y="160076"/>
                  <a:pt x="3819434" y="153810"/>
                </a:cubicBezTo>
                <a:cubicBezTo>
                  <a:pt x="3815061" y="147543"/>
                  <a:pt x="3807069" y="136124"/>
                  <a:pt x="3795461" y="119554"/>
                </a:cubicBezTo>
                <a:cubicBezTo>
                  <a:pt x="3783853" y="102984"/>
                  <a:pt x="3774166" y="89440"/>
                  <a:pt x="3766401" y="78921"/>
                </a:cubicBezTo>
                <a:cubicBezTo>
                  <a:pt x="3758636" y="68403"/>
                  <a:pt x="3751250" y="58318"/>
                  <a:pt x="3744245" y="48667"/>
                </a:cubicBezTo>
                <a:cubicBezTo>
                  <a:pt x="3737240" y="39016"/>
                  <a:pt x="3731447" y="32943"/>
                  <a:pt x="3726865" y="30448"/>
                </a:cubicBezTo>
                <a:cubicBezTo>
                  <a:pt x="3722283" y="27953"/>
                  <a:pt x="3718175" y="26185"/>
                  <a:pt x="3714540" y="25146"/>
                </a:cubicBezTo>
                <a:cubicBezTo>
                  <a:pt x="3710904" y="24106"/>
                  <a:pt x="3708470" y="21431"/>
                  <a:pt x="3707237" y="17122"/>
                </a:cubicBezTo>
                <a:cubicBezTo>
                  <a:pt x="3706003" y="12813"/>
                  <a:pt x="3710807" y="10658"/>
                  <a:pt x="3721649" y="10658"/>
                </a:cubicBezTo>
                <a:close/>
                <a:moveTo>
                  <a:pt x="7112610" y="9529"/>
                </a:moveTo>
                <a:cubicBezTo>
                  <a:pt x="7116785" y="9859"/>
                  <a:pt x="7122529" y="11175"/>
                  <a:pt x="7129842" y="13476"/>
                </a:cubicBezTo>
                <a:cubicBezTo>
                  <a:pt x="7144470" y="17850"/>
                  <a:pt x="7149984" y="24249"/>
                  <a:pt x="7146384" y="32674"/>
                </a:cubicBezTo>
                <a:cubicBezTo>
                  <a:pt x="7142784" y="41099"/>
                  <a:pt x="7140984" y="58519"/>
                  <a:pt x="7140984" y="84933"/>
                </a:cubicBezTo>
                <a:cubicBezTo>
                  <a:pt x="7140984" y="111793"/>
                  <a:pt x="7140268" y="132658"/>
                  <a:pt x="7138834" y="147529"/>
                </a:cubicBezTo>
                <a:cubicBezTo>
                  <a:pt x="7137400" y="162399"/>
                  <a:pt x="7134180" y="170996"/>
                  <a:pt x="7129176" y="173319"/>
                </a:cubicBezTo>
                <a:cubicBezTo>
                  <a:pt x="7124171" y="175642"/>
                  <a:pt x="7119012" y="171932"/>
                  <a:pt x="7113699" y="162188"/>
                </a:cubicBezTo>
                <a:cubicBezTo>
                  <a:pt x="7108386" y="152444"/>
                  <a:pt x="7107303" y="142714"/>
                  <a:pt x="7110451" y="132998"/>
                </a:cubicBezTo>
                <a:cubicBezTo>
                  <a:pt x="7113598" y="123283"/>
                  <a:pt x="7115172" y="105017"/>
                  <a:pt x="7115172" y="78201"/>
                </a:cubicBezTo>
                <a:cubicBezTo>
                  <a:pt x="7115172" y="51198"/>
                  <a:pt x="7112925" y="34151"/>
                  <a:pt x="7108429" y="27060"/>
                </a:cubicBezTo>
                <a:cubicBezTo>
                  <a:pt x="7103934" y="19969"/>
                  <a:pt x="7102722" y="14781"/>
                  <a:pt x="7104794" y="11497"/>
                </a:cubicBezTo>
                <a:cubicBezTo>
                  <a:pt x="7105830" y="9855"/>
                  <a:pt x="7108436" y="9199"/>
                  <a:pt x="7112610" y="9529"/>
                </a:cubicBezTo>
                <a:close/>
                <a:moveTo>
                  <a:pt x="5321364" y="4824"/>
                </a:moveTo>
                <a:cubicBezTo>
                  <a:pt x="5322998" y="4933"/>
                  <a:pt x="5324941" y="5412"/>
                  <a:pt x="5327194" y="6260"/>
                </a:cubicBezTo>
                <a:cubicBezTo>
                  <a:pt x="5336207" y="9651"/>
                  <a:pt x="5342983" y="13648"/>
                  <a:pt x="5347521" y="18252"/>
                </a:cubicBezTo>
                <a:cubicBezTo>
                  <a:pt x="5352060" y="22855"/>
                  <a:pt x="5352106" y="26852"/>
                  <a:pt x="5347661" y="30244"/>
                </a:cubicBezTo>
                <a:cubicBezTo>
                  <a:pt x="5343216" y="33635"/>
                  <a:pt x="5336892" y="39246"/>
                  <a:pt x="5328689" y="47075"/>
                </a:cubicBezTo>
                <a:cubicBezTo>
                  <a:pt x="5356624" y="46244"/>
                  <a:pt x="5378962" y="42659"/>
                  <a:pt x="5395704" y="36320"/>
                </a:cubicBezTo>
                <a:cubicBezTo>
                  <a:pt x="5412446" y="29982"/>
                  <a:pt x="5425486" y="29942"/>
                  <a:pt x="5434821" y="36202"/>
                </a:cubicBezTo>
                <a:cubicBezTo>
                  <a:pt x="5444157" y="42461"/>
                  <a:pt x="5443805" y="47878"/>
                  <a:pt x="5433767" y="52453"/>
                </a:cubicBezTo>
                <a:cubicBezTo>
                  <a:pt x="5423729" y="57027"/>
                  <a:pt x="5409883" y="60670"/>
                  <a:pt x="5392231" y="63380"/>
                </a:cubicBezTo>
                <a:cubicBezTo>
                  <a:pt x="5374578" y="66090"/>
                  <a:pt x="5360291" y="67675"/>
                  <a:pt x="5349371" y="68134"/>
                </a:cubicBezTo>
                <a:cubicBezTo>
                  <a:pt x="5338451" y="68593"/>
                  <a:pt x="5329098" y="66571"/>
                  <a:pt x="5321311" y="62068"/>
                </a:cubicBezTo>
                <a:cubicBezTo>
                  <a:pt x="5297148" y="86862"/>
                  <a:pt x="5277688" y="101837"/>
                  <a:pt x="5262932" y="106992"/>
                </a:cubicBezTo>
                <a:cubicBezTo>
                  <a:pt x="5248176" y="112148"/>
                  <a:pt x="5246312" y="109064"/>
                  <a:pt x="5257339" y="97743"/>
                </a:cubicBezTo>
                <a:cubicBezTo>
                  <a:pt x="5268367" y="86421"/>
                  <a:pt x="5280965" y="71708"/>
                  <a:pt x="5295133" y="53604"/>
                </a:cubicBezTo>
                <a:cubicBezTo>
                  <a:pt x="5309301" y="35499"/>
                  <a:pt x="5315934" y="22235"/>
                  <a:pt x="5315030" y="13810"/>
                </a:cubicBezTo>
                <a:cubicBezTo>
                  <a:pt x="5314352" y="7491"/>
                  <a:pt x="5316464" y="4496"/>
                  <a:pt x="5321364" y="4824"/>
                </a:cubicBezTo>
                <a:close/>
                <a:moveTo>
                  <a:pt x="6768918" y="1736"/>
                </a:moveTo>
                <a:cubicBezTo>
                  <a:pt x="6770286" y="1767"/>
                  <a:pt x="6771858" y="2149"/>
                  <a:pt x="6773636" y="2882"/>
                </a:cubicBezTo>
                <a:cubicBezTo>
                  <a:pt x="6780748" y="5815"/>
                  <a:pt x="6787252" y="10024"/>
                  <a:pt x="6793146" y="15509"/>
                </a:cubicBezTo>
                <a:cubicBezTo>
                  <a:pt x="6799040" y="20994"/>
                  <a:pt x="6800334" y="25063"/>
                  <a:pt x="6797028" y="27716"/>
                </a:cubicBezTo>
                <a:cubicBezTo>
                  <a:pt x="6793723" y="30369"/>
                  <a:pt x="6788622" y="32778"/>
                  <a:pt x="6781724" y="34944"/>
                </a:cubicBezTo>
                <a:cubicBezTo>
                  <a:pt x="6801542" y="34944"/>
                  <a:pt x="6815018" y="33140"/>
                  <a:pt x="6822152" y="29534"/>
                </a:cubicBezTo>
                <a:cubicBezTo>
                  <a:pt x="6829287" y="25927"/>
                  <a:pt x="6836234" y="25816"/>
                  <a:pt x="6842996" y="29200"/>
                </a:cubicBezTo>
                <a:cubicBezTo>
                  <a:pt x="6849757" y="32585"/>
                  <a:pt x="6855859" y="36922"/>
                  <a:pt x="6861301" y="42214"/>
                </a:cubicBezTo>
                <a:cubicBezTo>
                  <a:pt x="6866744" y="47506"/>
                  <a:pt x="6866266" y="51578"/>
                  <a:pt x="6859870" y="54432"/>
                </a:cubicBezTo>
                <a:cubicBezTo>
                  <a:pt x="6853475" y="57286"/>
                  <a:pt x="6847412" y="62240"/>
                  <a:pt x="6841684" y="69295"/>
                </a:cubicBezTo>
                <a:cubicBezTo>
                  <a:pt x="6835955" y="76351"/>
                  <a:pt x="6827867" y="84869"/>
                  <a:pt x="6817420" y="94850"/>
                </a:cubicBezTo>
                <a:cubicBezTo>
                  <a:pt x="6806973" y="104831"/>
                  <a:pt x="6796279" y="113696"/>
                  <a:pt x="6785338" y="121447"/>
                </a:cubicBezTo>
                <a:lnTo>
                  <a:pt x="6780788" y="123959"/>
                </a:lnTo>
                <a:lnTo>
                  <a:pt x="6784820" y="123530"/>
                </a:lnTo>
                <a:cubicBezTo>
                  <a:pt x="6786439" y="123721"/>
                  <a:pt x="6788329" y="124245"/>
                  <a:pt x="6790490" y="125104"/>
                </a:cubicBezTo>
                <a:cubicBezTo>
                  <a:pt x="6799130" y="128538"/>
                  <a:pt x="6805454" y="132812"/>
                  <a:pt x="6809462" y="137924"/>
                </a:cubicBezTo>
                <a:cubicBezTo>
                  <a:pt x="6813470" y="143036"/>
                  <a:pt x="6813430" y="147041"/>
                  <a:pt x="6809343" y="149938"/>
                </a:cubicBezTo>
                <a:cubicBezTo>
                  <a:pt x="6805256" y="152834"/>
                  <a:pt x="6801004" y="155000"/>
                  <a:pt x="6796587" y="156434"/>
                </a:cubicBezTo>
                <a:cubicBezTo>
                  <a:pt x="6805178" y="156434"/>
                  <a:pt x="6814412" y="155358"/>
                  <a:pt x="6824292" y="153207"/>
                </a:cubicBezTo>
                <a:cubicBezTo>
                  <a:pt x="6834173" y="151056"/>
                  <a:pt x="6841860" y="148349"/>
                  <a:pt x="6847352" y="145087"/>
                </a:cubicBezTo>
                <a:cubicBezTo>
                  <a:pt x="6852844" y="141825"/>
                  <a:pt x="6859688" y="142122"/>
                  <a:pt x="6867884" y="145980"/>
                </a:cubicBezTo>
                <a:cubicBezTo>
                  <a:pt x="6876079" y="149837"/>
                  <a:pt x="6883564" y="155025"/>
                  <a:pt x="6890340" y="161542"/>
                </a:cubicBezTo>
                <a:cubicBezTo>
                  <a:pt x="6897116" y="168060"/>
                  <a:pt x="6897091" y="173233"/>
                  <a:pt x="6890264" y="177062"/>
                </a:cubicBezTo>
                <a:cubicBezTo>
                  <a:pt x="6883439" y="180891"/>
                  <a:pt x="6875114" y="188606"/>
                  <a:pt x="6865291" y="200207"/>
                </a:cubicBezTo>
                <a:cubicBezTo>
                  <a:pt x="6855468" y="211808"/>
                  <a:pt x="6839927" y="227335"/>
                  <a:pt x="6818668" y="246788"/>
                </a:cubicBezTo>
                <a:cubicBezTo>
                  <a:pt x="6797408" y="266240"/>
                  <a:pt x="6773055" y="282595"/>
                  <a:pt x="6745608" y="295853"/>
                </a:cubicBezTo>
                <a:cubicBezTo>
                  <a:pt x="6718160" y="309110"/>
                  <a:pt x="6691198" y="317105"/>
                  <a:pt x="6664718" y="319837"/>
                </a:cubicBezTo>
                <a:cubicBezTo>
                  <a:pt x="6638240" y="322569"/>
                  <a:pt x="6637042" y="319253"/>
                  <a:pt x="6661126" y="309888"/>
                </a:cubicBezTo>
                <a:cubicBezTo>
                  <a:pt x="6685211" y="300524"/>
                  <a:pt x="6709224" y="289188"/>
                  <a:pt x="6733164" y="275881"/>
                </a:cubicBezTo>
                <a:cubicBezTo>
                  <a:pt x="6757106" y="262573"/>
                  <a:pt x="6774138" y="251416"/>
                  <a:pt x="6784262" y="242411"/>
                </a:cubicBezTo>
                <a:cubicBezTo>
                  <a:pt x="6777938" y="238510"/>
                  <a:pt x="6769610" y="230630"/>
                  <a:pt x="6759278" y="218771"/>
                </a:cubicBezTo>
                <a:cubicBezTo>
                  <a:pt x="6748946" y="206911"/>
                  <a:pt x="6746788" y="200075"/>
                  <a:pt x="6752803" y="198261"/>
                </a:cubicBezTo>
                <a:cubicBezTo>
                  <a:pt x="6758819" y="196447"/>
                  <a:pt x="6768043" y="197981"/>
                  <a:pt x="6780476" y="202864"/>
                </a:cubicBezTo>
                <a:cubicBezTo>
                  <a:pt x="6792909" y="207747"/>
                  <a:pt x="6799477" y="217451"/>
                  <a:pt x="6800180" y="231978"/>
                </a:cubicBezTo>
                <a:cubicBezTo>
                  <a:pt x="6809816" y="222083"/>
                  <a:pt x="6819922" y="210303"/>
                  <a:pt x="6830498" y="196637"/>
                </a:cubicBezTo>
                <a:cubicBezTo>
                  <a:pt x="6841074" y="182970"/>
                  <a:pt x="6846362" y="174087"/>
                  <a:pt x="6846362" y="169985"/>
                </a:cubicBezTo>
                <a:cubicBezTo>
                  <a:pt x="6846362" y="168236"/>
                  <a:pt x="6842204" y="168261"/>
                  <a:pt x="6833886" y="170061"/>
                </a:cubicBezTo>
                <a:cubicBezTo>
                  <a:pt x="6825569" y="171860"/>
                  <a:pt x="6817072" y="173434"/>
                  <a:pt x="6808396" y="174782"/>
                </a:cubicBezTo>
                <a:cubicBezTo>
                  <a:pt x="6799720" y="176130"/>
                  <a:pt x="6792278" y="174108"/>
                  <a:pt x="6786068" y="168716"/>
                </a:cubicBezTo>
                <a:cubicBezTo>
                  <a:pt x="6773134" y="182569"/>
                  <a:pt x="6757496" y="194306"/>
                  <a:pt x="6739154" y="203929"/>
                </a:cubicBezTo>
                <a:cubicBezTo>
                  <a:pt x="6720814" y="213551"/>
                  <a:pt x="6703727" y="220208"/>
                  <a:pt x="6687896" y="223901"/>
                </a:cubicBezTo>
                <a:cubicBezTo>
                  <a:pt x="6672064" y="227594"/>
                  <a:pt x="6672021" y="224378"/>
                  <a:pt x="6687766" y="214254"/>
                </a:cubicBezTo>
                <a:cubicBezTo>
                  <a:pt x="6703512" y="204129"/>
                  <a:pt x="6719576" y="193091"/>
                  <a:pt x="6735960" y="181138"/>
                </a:cubicBezTo>
                <a:cubicBezTo>
                  <a:pt x="6752344" y="169186"/>
                  <a:pt x="6763368" y="158631"/>
                  <a:pt x="6769032" y="149475"/>
                </a:cubicBezTo>
                <a:cubicBezTo>
                  <a:pt x="6774697" y="140319"/>
                  <a:pt x="6777529" y="134106"/>
                  <a:pt x="6777529" y="130837"/>
                </a:cubicBezTo>
                <a:cubicBezTo>
                  <a:pt x="6777529" y="129022"/>
                  <a:pt x="6777800" y="127543"/>
                  <a:pt x="6778340" y="126397"/>
                </a:cubicBezTo>
                <a:lnTo>
                  <a:pt x="6780750" y="123980"/>
                </a:lnTo>
                <a:lnTo>
                  <a:pt x="6739391" y="146819"/>
                </a:lnTo>
                <a:cubicBezTo>
                  <a:pt x="6719702" y="155982"/>
                  <a:pt x="6701114" y="161023"/>
                  <a:pt x="6683626" y="161940"/>
                </a:cubicBezTo>
                <a:cubicBezTo>
                  <a:pt x="6666138" y="162858"/>
                  <a:pt x="6664528" y="159743"/>
                  <a:pt x="6678796" y="152594"/>
                </a:cubicBezTo>
                <a:cubicBezTo>
                  <a:pt x="6693066" y="145446"/>
                  <a:pt x="6707011" y="138580"/>
                  <a:pt x="6720634" y="131998"/>
                </a:cubicBezTo>
                <a:cubicBezTo>
                  <a:pt x="6734258" y="125416"/>
                  <a:pt x="6748720" y="117479"/>
                  <a:pt x="6764020" y="108186"/>
                </a:cubicBezTo>
                <a:cubicBezTo>
                  <a:pt x="6749150" y="97087"/>
                  <a:pt x="6740708" y="88174"/>
                  <a:pt x="6738692" y="81449"/>
                </a:cubicBezTo>
                <a:lnTo>
                  <a:pt x="6740140" y="75813"/>
                </a:lnTo>
                <a:lnTo>
                  <a:pt x="6738520" y="77093"/>
                </a:lnTo>
                <a:cubicBezTo>
                  <a:pt x="6723528" y="88443"/>
                  <a:pt x="6706706" y="96653"/>
                  <a:pt x="6688057" y="101722"/>
                </a:cubicBezTo>
                <a:cubicBezTo>
                  <a:pt x="6669408" y="106792"/>
                  <a:pt x="6668350" y="103615"/>
                  <a:pt x="6684884" y="92193"/>
                </a:cubicBezTo>
                <a:cubicBezTo>
                  <a:pt x="6701418" y="80771"/>
                  <a:pt x="6718300" y="66449"/>
                  <a:pt x="6735530" y="49226"/>
                </a:cubicBezTo>
                <a:cubicBezTo>
                  <a:pt x="6752760" y="32004"/>
                  <a:pt x="6761640" y="19241"/>
                  <a:pt x="6762170" y="10938"/>
                </a:cubicBezTo>
                <a:cubicBezTo>
                  <a:pt x="6762569" y="4711"/>
                  <a:pt x="6764818" y="1644"/>
                  <a:pt x="6768918" y="1736"/>
                </a:cubicBezTo>
                <a:close/>
                <a:moveTo>
                  <a:pt x="1562299" y="124"/>
                </a:moveTo>
                <a:cubicBezTo>
                  <a:pt x="1564583" y="-364"/>
                  <a:pt x="1568235" y="599"/>
                  <a:pt x="1573254" y="3011"/>
                </a:cubicBezTo>
                <a:cubicBezTo>
                  <a:pt x="1583292" y="7837"/>
                  <a:pt x="1590293" y="12501"/>
                  <a:pt x="1594259" y="17004"/>
                </a:cubicBezTo>
                <a:cubicBezTo>
                  <a:pt x="1598224" y="21507"/>
                  <a:pt x="1597532" y="25902"/>
                  <a:pt x="1592183" y="30190"/>
                </a:cubicBezTo>
                <a:cubicBezTo>
                  <a:pt x="1586834" y="34477"/>
                  <a:pt x="1579614" y="41461"/>
                  <a:pt x="1570522" y="51141"/>
                </a:cubicBezTo>
                <a:cubicBezTo>
                  <a:pt x="1572917" y="51141"/>
                  <a:pt x="1578395" y="50503"/>
                  <a:pt x="1586956" y="49226"/>
                </a:cubicBezTo>
                <a:cubicBezTo>
                  <a:pt x="1595517" y="47950"/>
                  <a:pt x="1603210" y="45473"/>
                  <a:pt x="1610037" y="41795"/>
                </a:cubicBezTo>
                <a:cubicBezTo>
                  <a:pt x="1616862" y="38116"/>
                  <a:pt x="1623628" y="37955"/>
                  <a:pt x="1630331" y="41311"/>
                </a:cubicBezTo>
                <a:cubicBezTo>
                  <a:pt x="1637035" y="44666"/>
                  <a:pt x="1643363" y="48778"/>
                  <a:pt x="1649314" y="53647"/>
                </a:cubicBezTo>
                <a:cubicBezTo>
                  <a:pt x="1655265" y="58515"/>
                  <a:pt x="1655868" y="61964"/>
                  <a:pt x="1651121" y="63993"/>
                </a:cubicBezTo>
                <a:cubicBezTo>
                  <a:pt x="1646374" y="66022"/>
                  <a:pt x="1638749" y="71414"/>
                  <a:pt x="1628245" y="80169"/>
                </a:cubicBezTo>
                <a:cubicBezTo>
                  <a:pt x="1617741" y="88924"/>
                  <a:pt x="1605247" y="100385"/>
                  <a:pt x="1590763" y="114553"/>
                </a:cubicBezTo>
                <a:cubicBezTo>
                  <a:pt x="1606552" y="111169"/>
                  <a:pt x="1617393" y="107849"/>
                  <a:pt x="1623287" y="104594"/>
                </a:cubicBezTo>
                <a:cubicBezTo>
                  <a:pt x="1629180" y="101339"/>
                  <a:pt x="1635590" y="101102"/>
                  <a:pt x="1642517" y="103884"/>
                </a:cubicBezTo>
                <a:cubicBezTo>
                  <a:pt x="1649443" y="106666"/>
                  <a:pt x="1657846" y="110233"/>
                  <a:pt x="1667727" y="114585"/>
                </a:cubicBezTo>
                <a:cubicBezTo>
                  <a:pt x="1677607" y="118938"/>
                  <a:pt x="1677704" y="125186"/>
                  <a:pt x="1668018" y="133332"/>
                </a:cubicBezTo>
                <a:cubicBezTo>
                  <a:pt x="1658331" y="141477"/>
                  <a:pt x="1649673" y="154433"/>
                  <a:pt x="1642044" y="172201"/>
                </a:cubicBezTo>
                <a:cubicBezTo>
                  <a:pt x="1650146" y="180231"/>
                  <a:pt x="1650175" y="185480"/>
                  <a:pt x="1642130" y="187946"/>
                </a:cubicBezTo>
                <a:cubicBezTo>
                  <a:pt x="1634085" y="190413"/>
                  <a:pt x="1592498" y="198228"/>
                  <a:pt x="1517370" y="211393"/>
                </a:cubicBezTo>
                <a:cubicBezTo>
                  <a:pt x="1513211" y="239858"/>
                  <a:pt x="1516775" y="257833"/>
                  <a:pt x="1528060" y="265319"/>
                </a:cubicBezTo>
                <a:cubicBezTo>
                  <a:pt x="1539346" y="272805"/>
                  <a:pt x="1558870" y="276547"/>
                  <a:pt x="1586633" y="276547"/>
                </a:cubicBezTo>
                <a:cubicBezTo>
                  <a:pt x="1615228" y="276547"/>
                  <a:pt x="1639172" y="274791"/>
                  <a:pt x="1658467" y="271277"/>
                </a:cubicBezTo>
                <a:cubicBezTo>
                  <a:pt x="1677762" y="267764"/>
                  <a:pt x="1691137" y="264147"/>
                  <a:pt x="1698594" y="260425"/>
                </a:cubicBezTo>
                <a:cubicBezTo>
                  <a:pt x="1706052" y="256704"/>
                  <a:pt x="1710870" y="251803"/>
                  <a:pt x="1713049" y="245723"/>
                </a:cubicBezTo>
                <a:cubicBezTo>
                  <a:pt x="1715229" y="239643"/>
                  <a:pt x="1719689" y="228185"/>
                  <a:pt x="1726428" y="211350"/>
                </a:cubicBezTo>
                <a:cubicBezTo>
                  <a:pt x="1733169" y="194514"/>
                  <a:pt x="1736538" y="192872"/>
                  <a:pt x="1736538" y="206424"/>
                </a:cubicBezTo>
                <a:cubicBezTo>
                  <a:pt x="1736538" y="216562"/>
                  <a:pt x="1736972" y="225765"/>
                  <a:pt x="1737840" y="234032"/>
                </a:cubicBezTo>
                <a:cubicBezTo>
                  <a:pt x="1738707" y="242299"/>
                  <a:pt x="1740733" y="250613"/>
                  <a:pt x="1743917" y="258973"/>
                </a:cubicBezTo>
                <a:cubicBezTo>
                  <a:pt x="1747100" y="267334"/>
                  <a:pt x="1743974" y="274830"/>
                  <a:pt x="1734538" y="281462"/>
                </a:cubicBezTo>
                <a:cubicBezTo>
                  <a:pt x="1725102" y="288095"/>
                  <a:pt x="1706779" y="293673"/>
                  <a:pt x="1679568" y="298198"/>
                </a:cubicBezTo>
                <a:cubicBezTo>
                  <a:pt x="1652358" y="302722"/>
                  <a:pt x="1628650" y="305443"/>
                  <a:pt x="1608445" y="306361"/>
                </a:cubicBezTo>
                <a:cubicBezTo>
                  <a:pt x="1588239" y="307278"/>
                  <a:pt x="1567378" y="305637"/>
                  <a:pt x="1545860" y="301435"/>
                </a:cubicBezTo>
                <a:cubicBezTo>
                  <a:pt x="1524343" y="297233"/>
                  <a:pt x="1509999" y="287460"/>
                  <a:pt x="1502829" y="272116"/>
                </a:cubicBezTo>
                <a:cubicBezTo>
                  <a:pt x="1495659" y="256772"/>
                  <a:pt x="1492748" y="239062"/>
                  <a:pt x="1494096" y="218986"/>
                </a:cubicBezTo>
                <a:cubicBezTo>
                  <a:pt x="1495444" y="198909"/>
                  <a:pt x="1495899" y="183196"/>
                  <a:pt x="1495462" y="171846"/>
                </a:cubicBezTo>
                <a:cubicBezTo>
                  <a:pt x="1495025" y="160496"/>
                  <a:pt x="1493225" y="150361"/>
                  <a:pt x="1490063" y="141441"/>
                </a:cubicBezTo>
                <a:cubicBezTo>
                  <a:pt x="1486901" y="132521"/>
                  <a:pt x="1488442" y="128513"/>
                  <a:pt x="1494687" y="129417"/>
                </a:cubicBezTo>
                <a:cubicBezTo>
                  <a:pt x="1500933" y="130320"/>
                  <a:pt x="1505934" y="130772"/>
                  <a:pt x="1509691" y="130772"/>
                </a:cubicBezTo>
                <a:cubicBezTo>
                  <a:pt x="1513032" y="130772"/>
                  <a:pt x="1532319" y="127338"/>
                  <a:pt x="1567553" y="120469"/>
                </a:cubicBezTo>
                <a:cubicBezTo>
                  <a:pt x="1583113" y="99704"/>
                  <a:pt x="1593320" y="85005"/>
                  <a:pt x="1598173" y="76372"/>
                </a:cubicBezTo>
                <a:cubicBezTo>
                  <a:pt x="1603027" y="67740"/>
                  <a:pt x="1602845" y="63875"/>
                  <a:pt x="1597625" y="64778"/>
                </a:cubicBezTo>
                <a:cubicBezTo>
                  <a:pt x="1592405" y="65682"/>
                  <a:pt x="1585970" y="66582"/>
                  <a:pt x="1578319" y="67478"/>
                </a:cubicBezTo>
                <a:cubicBezTo>
                  <a:pt x="1570669" y="68374"/>
                  <a:pt x="1565044" y="67474"/>
                  <a:pt x="1561445" y="64778"/>
                </a:cubicBezTo>
                <a:cubicBezTo>
                  <a:pt x="1539145" y="85127"/>
                  <a:pt x="1522909" y="97187"/>
                  <a:pt x="1512734" y="100959"/>
                </a:cubicBezTo>
                <a:cubicBezTo>
                  <a:pt x="1502560" y="104730"/>
                  <a:pt x="1502962" y="100084"/>
                  <a:pt x="1513939" y="87020"/>
                </a:cubicBezTo>
                <a:cubicBezTo>
                  <a:pt x="1524917" y="73956"/>
                  <a:pt x="1534396" y="61663"/>
                  <a:pt x="1542376" y="50141"/>
                </a:cubicBezTo>
                <a:cubicBezTo>
                  <a:pt x="1550356" y="38618"/>
                  <a:pt x="1555439" y="30064"/>
                  <a:pt x="1557626" y="24479"/>
                </a:cubicBezTo>
                <a:cubicBezTo>
                  <a:pt x="1559813" y="18893"/>
                  <a:pt x="1560455" y="12713"/>
                  <a:pt x="1559551" y="5937"/>
                </a:cubicBezTo>
                <a:cubicBezTo>
                  <a:pt x="1559100" y="2549"/>
                  <a:pt x="1560016" y="611"/>
                  <a:pt x="1562299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9102" y="4994012"/>
            <a:ext cx="537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答：每人得到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59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41" grpId="0"/>
      <p:bldP spid="4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839211" y="2494520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195753" y="2492896"/>
            <a:ext cx="1487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433764" y="3861050"/>
            <a:ext cx="719137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725989" y="3861050"/>
            <a:ext cx="719137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019799" y="3861050"/>
            <a:ext cx="719138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6312024" y="3861050"/>
            <a:ext cx="719138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7605839" y="3861050"/>
            <a:ext cx="719137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8899649" y="3861050"/>
            <a:ext cx="719138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07568" y="50723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同桌交流：你是怎样计算的？和同学交流一下。</a:t>
            </a:r>
          </a:p>
        </p:txBody>
      </p:sp>
      <p:sp>
        <p:nvSpPr>
          <p:cNvPr id="13" name="任意多边形: 形状 12"/>
          <p:cNvSpPr/>
          <p:nvPr/>
        </p:nvSpPr>
        <p:spPr>
          <a:xfrm>
            <a:off x="2149403" y="1692721"/>
            <a:ext cx="8029619" cy="338883"/>
          </a:xfrm>
          <a:custGeom>
            <a:avLst/>
            <a:gdLst/>
            <a:ahLst/>
            <a:cxnLst/>
            <a:rect l="l" t="t" r="r" b="b"/>
            <a:pathLst>
              <a:path w="8029619" h="338883">
                <a:moveTo>
                  <a:pt x="7936289" y="245508"/>
                </a:moveTo>
                <a:lnTo>
                  <a:pt x="7982343" y="245508"/>
                </a:lnTo>
                <a:lnTo>
                  <a:pt x="7982343" y="291540"/>
                </a:lnTo>
                <a:lnTo>
                  <a:pt x="7936289" y="291540"/>
                </a:lnTo>
                <a:close/>
                <a:moveTo>
                  <a:pt x="5066712" y="240203"/>
                </a:moveTo>
                <a:cubicBezTo>
                  <a:pt x="5070695" y="239560"/>
                  <a:pt x="5075097" y="239858"/>
                  <a:pt x="5079919" y="241098"/>
                </a:cubicBezTo>
                <a:cubicBezTo>
                  <a:pt x="5089563" y="243579"/>
                  <a:pt x="5095862" y="248796"/>
                  <a:pt x="5098816" y="256747"/>
                </a:cubicBezTo>
                <a:cubicBezTo>
                  <a:pt x="5101770" y="264699"/>
                  <a:pt x="5101354" y="274647"/>
                  <a:pt x="5097568" y="286593"/>
                </a:cubicBezTo>
                <a:cubicBezTo>
                  <a:pt x="5093783" y="298538"/>
                  <a:pt x="5086906" y="309964"/>
                  <a:pt x="5076940" y="320869"/>
                </a:cubicBezTo>
                <a:cubicBezTo>
                  <a:pt x="5066973" y="331775"/>
                  <a:pt x="5057366" y="337712"/>
                  <a:pt x="5048116" y="338680"/>
                </a:cubicBezTo>
                <a:cubicBezTo>
                  <a:pt x="5038866" y="339648"/>
                  <a:pt x="5037060" y="337163"/>
                  <a:pt x="5042695" y="331227"/>
                </a:cubicBezTo>
                <a:cubicBezTo>
                  <a:pt x="5048331" y="325290"/>
                  <a:pt x="5053526" y="319299"/>
                  <a:pt x="5058280" y="313255"/>
                </a:cubicBezTo>
                <a:cubicBezTo>
                  <a:pt x="5063033" y="307210"/>
                  <a:pt x="5067167" y="299972"/>
                  <a:pt x="5070681" y="291540"/>
                </a:cubicBezTo>
                <a:cubicBezTo>
                  <a:pt x="5064356" y="291540"/>
                  <a:pt x="5059040" y="289923"/>
                  <a:pt x="5054731" y="286689"/>
                </a:cubicBezTo>
                <a:cubicBezTo>
                  <a:pt x="5050421" y="283456"/>
                  <a:pt x="5047503" y="279225"/>
                  <a:pt x="5045976" y="273998"/>
                </a:cubicBezTo>
                <a:cubicBezTo>
                  <a:pt x="5044449" y="268771"/>
                  <a:pt x="5044169" y="263889"/>
                  <a:pt x="5045137" y="259350"/>
                </a:cubicBezTo>
                <a:cubicBezTo>
                  <a:pt x="5046105" y="254811"/>
                  <a:pt x="5049733" y="250014"/>
                  <a:pt x="5056021" y="244959"/>
                </a:cubicBezTo>
                <a:cubicBezTo>
                  <a:pt x="5059165" y="242432"/>
                  <a:pt x="5062729" y="240847"/>
                  <a:pt x="5066712" y="240203"/>
                </a:cubicBezTo>
                <a:close/>
                <a:moveTo>
                  <a:pt x="4345208" y="227418"/>
                </a:moveTo>
                <a:cubicBezTo>
                  <a:pt x="4344168" y="226973"/>
                  <a:pt x="4337705" y="227647"/>
                  <a:pt x="4325816" y="229440"/>
                </a:cubicBezTo>
                <a:lnTo>
                  <a:pt x="4282129" y="235656"/>
                </a:lnTo>
                <a:cubicBezTo>
                  <a:pt x="4282989" y="246641"/>
                  <a:pt x="4283814" y="258013"/>
                  <a:pt x="4284603" y="269772"/>
                </a:cubicBezTo>
                <a:lnTo>
                  <a:pt x="4344186" y="264803"/>
                </a:lnTo>
                <a:cubicBezTo>
                  <a:pt x="4345003" y="250979"/>
                  <a:pt x="4345638" y="241403"/>
                  <a:pt x="4346090" y="236076"/>
                </a:cubicBezTo>
                <a:cubicBezTo>
                  <a:pt x="4346541" y="230748"/>
                  <a:pt x="4346248" y="227862"/>
                  <a:pt x="4345208" y="227418"/>
                </a:cubicBezTo>
                <a:close/>
                <a:moveTo>
                  <a:pt x="2820598" y="212436"/>
                </a:moveTo>
                <a:cubicBezTo>
                  <a:pt x="2823401" y="212839"/>
                  <a:pt x="2820511" y="217034"/>
                  <a:pt x="2811929" y="225019"/>
                </a:cubicBezTo>
                <a:cubicBezTo>
                  <a:pt x="2800485" y="235667"/>
                  <a:pt x="2786496" y="245910"/>
                  <a:pt x="2769962" y="255747"/>
                </a:cubicBezTo>
                <a:cubicBezTo>
                  <a:pt x="2753428" y="265584"/>
                  <a:pt x="2742493" y="272883"/>
                  <a:pt x="2737159" y="277644"/>
                </a:cubicBezTo>
                <a:cubicBezTo>
                  <a:pt x="2731824" y="282405"/>
                  <a:pt x="2723962" y="279462"/>
                  <a:pt x="2713573" y="268814"/>
                </a:cubicBezTo>
                <a:cubicBezTo>
                  <a:pt x="2703183" y="258167"/>
                  <a:pt x="2701853" y="252538"/>
                  <a:pt x="2709583" y="251929"/>
                </a:cubicBezTo>
                <a:cubicBezTo>
                  <a:pt x="2717312" y="251319"/>
                  <a:pt x="2728228" y="248369"/>
                  <a:pt x="2742332" y="243077"/>
                </a:cubicBezTo>
                <a:cubicBezTo>
                  <a:pt x="2756435" y="237786"/>
                  <a:pt x="2769697" y="232487"/>
                  <a:pt x="2782115" y="227181"/>
                </a:cubicBezTo>
                <a:cubicBezTo>
                  <a:pt x="2795839" y="220757"/>
                  <a:pt x="2807100" y="216129"/>
                  <a:pt x="2815897" y="213296"/>
                </a:cubicBezTo>
                <a:cubicBezTo>
                  <a:pt x="2818097" y="212588"/>
                  <a:pt x="2819664" y="212301"/>
                  <a:pt x="2820598" y="212436"/>
                </a:cubicBezTo>
                <a:close/>
                <a:moveTo>
                  <a:pt x="4237237" y="206590"/>
                </a:moveTo>
                <a:cubicBezTo>
                  <a:pt x="4239646" y="207003"/>
                  <a:pt x="4238341" y="209751"/>
                  <a:pt x="4233322" y="214834"/>
                </a:cubicBezTo>
                <a:cubicBezTo>
                  <a:pt x="4223284" y="225002"/>
                  <a:pt x="4212486" y="233641"/>
                  <a:pt x="4200927" y="240754"/>
                </a:cubicBezTo>
                <a:cubicBezTo>
                  <a:pt x="4189369" y="247867"/>
                  <a:pt x="4180765" y="254958"/>
                  <a:pt x="4175115" y="262028"/>
                </a:cubicBezTo>
                <a:cubicBezTo>
                  <a:pt x="4169465" y="269098"/>
                  <a:pt x="4159542" y="266086"/>
                  <a:pt x="4145345" y="252994"/>
                </a:cubicBezTo>
                <a:cubicBezTo>
                  <a:pt x="4131148" y="239901"/>
                  <a:pt x="4130825" y="233355"/>
                  <a:pt x="4144377" y="233355"/>
                </a:cubicBezTo>
                <a:cubicBezTo>
                  <a:pt x="4155577" y="233355"/>
                  <a:pt x="4167261" y="231401"/>
                  <a:pt x="4179428" y="227493"/>
                </a:cubicBezTo>
                <a:cubicBezTo>
                  <a:pt x="4191596" y="223585"/>
                  <a:pt x="4204742" y="218541"/>
                  <a:pt x="4218867" y="212361"/>
                </a:cubicBezTo>
                <a:cubicBezTo>
                  <a:pt x="4228704" y="208102"/>
                  <a:pt x="4234828" y="206178"/>
                  <a:pt x="4237237" y="206590"/>
                </a:cubicBezTo>
                <a:close/>
                <a:moveTo>
                  <a:pt x="4354425" y="202426"/>
                </a:moveTo>
                <a:cubicBezTo>
                  <a:pt x="4357623" y="202689"/>
                  <a:pt x="4361151" y="203900"/>
                  <a:pt x="4365008" y="206058"/>
                </a:cubicBezTo>
                <a:cubicBezTo>
                  <a:pt x="4372723" y="210374"/>
                  <a:pt x="4379510" y="215046"/>
                  <a:pt x="4385368" y="220072"/>
                </a:cubicBezTo>
                <a:cubicBezTo>
                  <a:pt x="4391226" y="225098"/>
                  <a:pt x="4390882" y="229723"/>
                  <a:pt x="4384335" y="233946"/>
                </a:cubicBezTo>
                <a:cubicBezTo>
                  <a:pt x="4377789" y="238169"/>
                  <a:pt x="4371619" y="248168"/>
                  <a:pt x="4365825" y="263942"/>
                </a:cubicBezTo>
                <a:cubicBezTo>
                  <a:pt x="4375720" y="274640"/>
                  <a:pt x="4374634" y="280563"/>
                  <a:pt x="4362567" y="281710"/>
                </a:cubicBezTo>
                <a:cubicBezTo>
                  <a:pt x="4350499" y="282857"/>
                  <a:pt x="4324583" y="285159"/>
                  <a:pt x="4284818" y="288615"/>
                </a:cubicBezTo>
                <a:cubicBezTo>
                  <a:pt x="4275597" y="303156"/>
                  <a:pt x="4269259" y="302826"/>
                  <a:pt x="4265802" y="287625"/>
                </a:cubicBezTo>
                <a:cubicBezTo>
                  <a:pt x="4262347" y="272425"/>
                  <a:pt x="4259260" y="259393"/>
                  <a:pt x="4256542" y="248530"/>
                </a:cubicBezTo>
                <a:cubicBezTo>
                  <a:pt x="4253825" y="237667"/>
                  <a:pt x="4250860" y="229049"/>
                  <a:pt x="4247648" y="222675"/>
                </a:cubicBezTo>
                <a:cubicBezTo>
                  <a:pt x="4244436" y="216301"/>
                  <a:pt x="4246458" y="213113"/>
                  <a:pt x="4253714" y="213113"/>
                </a:cubicBezTo>
                <a:cubicBezTo>
                  <a:pt x="4258876" y="213113"/>
                  <a:pt x="4264537" y="214236"/>
                  <a:pt x="4270696" y="216480"/>
                </a:cubicBezTo>
                <a:cubicBezTo>
                  <a:pt x="4276856" y="218724"/>
                  <a:pt x="4284850" y="219190"/>
                  <a:pt x="4294680" y="217878"/>
                </a:cubicBezTo>
                <a:cubicBezTo>
                  <a:pt x="4304510" y="216566"/>
                  <a:pt x="4314222" y="214820"/>
                  <a:pt x="4323816" y="212640"/>
                </a:cubicBezTo>
                <a:cubicBezTo>
                  <a:pt x="4333409" y="210461"/>
                  <a:pt x="4340744" y="207739"/>
                  <a:pt x="4345821" y="204477"/>
                </a:cubicBezTo>
                <a:cubicBezTo>
                  <a:pt x="4348359" y="202846"/>
                  <a:pt x="4351227" y="202162"/>
                  <a:pt x="4354425" y="202426"/>
                </a:cubicBezTo>
                <a:close/>
                <a:moveTo>
                  <a:pt x="3636880" y="189060"/>
                </a:moveTo>
                <a:cubicBezTo>
                  <a:pt x="3640682" y="189006"/>
                  <a:pt x="3640531" y="191288"/>
                  <a:pt x="3636426" y="195905"/>
                </a:cubicBezTo>
                <a:cubicBezTo>
                  <a:pt x="3628216" y="205140"/>
                  <a:pt x="3616514" y="215121"/>
                  <a:pt x="3601321" y="225848"/>
                </a:cubicBezTo>
                <a:cubicBezTo>
                  <a:pt x="3586128" y="236574"/>
                  <a:pt x="3575838" y="244354"/>
                  <a:pt x="3570454" y="249186"/>
                </a:cubicBezTo>
                <a:cubicBezTo>
                  <a:pt x="3565069" y="254019"/>
                  <a:pt x="3556723" y="250921"/>
                  <a:pt x="3545416" y="239894"/>
                </a:cubicBezTo>
                <a:cubicBezTo>
                  <a:pt x="3534108" y="228866"/>
                  <a:pt x="3533642" y="222793"/>
                  <a:pt x="3544017" y="221675"/>
                </a:cubicBezTo>
                <a:cubicBezTo>
                  <a:pt x="3554393" y="220556"/>
                  <a:pt x="3564072" y="218068"/>
                  <a:pt x="3573056" y="214210"/>
                </a:cubicBezTo>
                <a:cubicBezTo>
                  <a:pt x="3582041" y="210353"/>
                  <a:pt x="3595560" y="204359"/>
                  <a:pt x="3613614" y="196228"/>
                </a:cubicBezTo>
                <a:cubicBezTo>
                  <a:pt x="3625323" y="191503"/>
                  <a:pt x="3633078" y="189113"/>
                  <a:pt x="3636880" y="189060"/>
                </a:cubicBezTo>
                <a:close/>
                <a:moveTo>
                  <a:pt x="1534348" y="181856"/>
                </a:moveTo>
                <a:cubicBezTo>
                  <a:pt x="1538403" y="182295"/>
                  <a:pt x="1544205" y="186269"/>
                  <a:pt x="1551755" y="193776"/>
                </a:cubicBezTo>
                <a:cubicBezTo>
                  <a:pt x="1562396" y="206854"/>
                  <a:pt x="1564282" y="215279"/>
                  <a:pt x="1557413" y="219050"/>
                </a:cubicBezTo>
                <a:cubicBezTo>
                  <a:pt x="1550544" y="222822"/>
                  <a:pt x="1542900" y="229361"/>
                  <a:pt x="1534482" y="238668"/>
                </a:cubicBezTo>
                <a:cubicBezTo>
                  <a:pt x="1526065" y="247975"/>
                  <a:pt x="1511814" y="261522"/>
                  <a:pt x="1491731" y="279311"/>
                </a:cubicBezTo>
                <a:cubicBezTo>
                  <a:pt x="1471647" y="297100"/>
                  <a:pt x="1451367" y="308759"/>
                  <a:pt x="1430889" y="314287"/>
                </a:cubicBezTo>
                <a:cubicBezTo>
                  <a:pt x="1410411" y="319815"/>
                  <a:pt x="1408647" y="316883"/>
                  <a:pt x="1425597" y="305490"/>
                </a:cubicBezTo>
                <a:cubicBezTo>
                  <a:pt x="1442547" y="294096"/>
                  <a:pt x="1463477" y="275504"/>
                  <a:pt x="1488386" y="249713"/>
                </a:cubicBezTo>
                <a:cubicBezTo>
                  <a:pt x="1513295" y="223922"/>
                  <a:pt x="1526309" y="204398"/>
                  <a:pt x="1527427" y="191141"/>
                </a:cubicBezTo>
                <a:cubicBezTo>
                  <a:pt x="1527986" y="184512"/>
                  <a:pt x="1530293" y="181417"/>
                  <a:pt x="1534348" y="181856"/>
                </a:cubicBezTo>
                <a:close/>
                <a:moveTo>
                  <a:pt x="5564837" y="179514"/>
                </a:moveTo>
                <a:lnTo>
                  <a:pt x="5514419" y="183468"/>
                </a:lnTo>
                <a:lnTo>
                  <a:pt x="5518902" y="184655"/>
                </a:lnTo>
                <a:cubicBezTo>
                  <a:pt x="5530567" y="189101"/>
                  <a:pt x="5536891" y="194425"/>
                  <a:pt x="5537874" y="200627"/>
                </a:cubicBezTo>
                <a:cubicBezTo>
                  <a:pt x="5538856" y="206829"/>
                  <a:pt x="5537286" y="212733"/>
                  <a:pt x="5533163" y="218340"/>
                </a:cubicBezTo>
                <a:cubicBezTo>
                  <a:pt x="5529040" y="223948"/>
                  <a:pt x="5524376" y="222807"/>
                  <a:pt x="5519171" y="214920"/>
                </a:cubicBezTo>
                <a:cubicBezTo>
                  <a:pt x="5513965" y="207033"/>
                  <a:pt x="5509520" y="199863"/>
                  <a:pt x="5505834" y="193410"/>
                </a:cubicBezTo>
                <a:cubicBezTo>
                  <a:pt x="5505095" y="190840"/>
                  <a:pt x="5504814" y="188729"/>
                  <a:pt x="5504989" y="187079"/>
                </a:cubicBezTo>
                <a:lnTo>
                  <a:pt x="5506581" y="184083"/>
                </a:lnTo>
                <a:lnTo>
                  <a:pt x="5481184" y="186075"/>
                </a:lnTo>
                <a:cubicBezTo>
                  <a:pt x="5469152" y="210095"/>
                  <a:pt x="5461544" y="222700"/>
                  <a:pt x="5458361" y="223890"/>
                </a:cubicBezTo>
                <a:cubicBezTo>
                  <a:pt x="5495244" y="223933"/>
                  <a:pt x="5529072" y="223933"/>
                  <a:pt x="5559847" y="223890"/>
                </a:cubicBezTo>
                <a:cubicBezTo>
                  <a:pt x="5561409" y="215429"/>
                  <a:pt x="5563073" y="200637"/>
                  <a:pt x="5564837" y="179514"/>
                </a:cubicBezTo>
                <a:close/>
                <a:moveTo>
                  <a:pt x="433515" y="159123"/>
                </a:moveTo>
                <a:cubicBezTo>
                  <a:pt x="420767" y="160829"/>
                  <a:pt x="411496" y="167053"/>
                  <a:pt x="405702" y="177794"/>
                </a:cubicBezTo>
                <a:cubicBezTo>
                  <a:pt x="399909" y="188534"/>
                  <a:pt x="397446" y="200136"/>
                  <a:pt x="398314" y="212597"/>
                </a:cubicBezTo>
                <a:cubicBezTo>
                  <a:pt x="399181" y="225059"/>
                  <a:pt x="403379" y="235262"/>
                  <a:pt x="410908" y="243206"/>
                </a:cubicBezTo>
                <a:cubicBezTo>
                  <a:pt x="418437" y="251151"/>
                  <a:pt x="428199" y="255317"/>
                  <a:pt x="440194" y="255704"/>
                </a:cubicBezTo>
                <a:cubicBezTo>
                  <a:pt x="452190" y="256091"/>
                  <a:pt x="462360" y="251904"/>
                  <a:pt x="470707" y="243142"/>
                </a:cubicBezTo>
                <a:cubicBezTo>
                  <a:pt x="479053" y="234380"/>
                  <a:pt x="483226" y="221051"/>
                  <a:pt x="483226" y="203154"/>
                </a:cubicBezTo>
                <a:cubicBezTo>
                  <a:pt x="483226" y="185258"/>
                  <a:pt x="478128" y="173018"/>
                  <a:pt x="467932" y="166436"/>
                </a:cubicBezTo>
                <a:cubicBezTo>
                  <a:pt x="457736" y="159854"/>
                  <a:pt x="446264" y="157416"/>
                  <a:pt x="433515" y="159123"/>
                </a:cubicBezTo>
                <a:close/>
                <a:moveTo>
                  <a:pt x="4325547" y="157757"/>
                </a:moveTo>
                <a:cubicBezTo>
                  <a:pt x="4334130" y="155957"/>
                  <a:pt x="4342311" y="158370"/>
                  <a:pt x="4350091" y="164995"/>
                </a:cubicBezTo>
                <a:cubicBezTo>
                  <a:pt x="4357870" y="171620"/>
                  <a:pt x="4353970" y="176818"/>
                  <a:pt x="4338389" y="180590"/>
                </a:cubicBezTo>
                <a:cubicBezTo>
                  <a:pt x="4322809" y="184361"/>
                  <a:pt x="4308981" y="186247"/>
                  <a:pt x="4296906" y="186247"/>
                </a:cubicBezTo>
                <a:cubicBezTo>
                  <a:pt x="4284086" y="186247"/>
                  <a:pt x="4275468" y="183763"/>
                  <a:pt x="4271051" y="178794"/>
                </a:cubicBezTo>
                <a:cubicBezTo>
                  <a:pt x="4266634" y="173825"/>
                  <a:pt x="4272743" y="169541"/>
                  <a:pt x="4289378" y="165941"/>
                </a:cubicBezTo>
                <a:cubicBezTo>
                  <a:pt x="4304908" y="162285"/>
                  <a:pt x="4316965" y="159556"/>
                  <a:pt x="4325547" y="157757"/>
                </a:cubicBezTo>
                <a:close/>
                <a:moveTo>
                  <a:pt x="3946356" y="144119"/>
                </a:moveTo>
                <a:cubicBezTo>
                  <a:pt x="3953634" y="143280"/>
                  <a:pt x="3963522" y="146862"/>
                  <a:pt x="3976020" y="154864"/>
                </a:cubicBezTo>
                <a:cubicBezTo>
                  <a:pt x="3990088" y="165059"/>
                  <a:pt x="3994092" y="173233"/>
                  <a:pt x="3988034" y="179385"/>
                </a:cubicBezTo>
                <a:cubicBezTo>
                  <a:pt x="3981975" y="185537"/>
                  <a:pt x="3977310" y="193109"/>
                  <a:pt x="3974041" y="202100"/>
                </a:cubicBezTo>
                <a:cubicBezTo>
                  <a:pt x="3971345" y="237291"/>
                  <a:pt x="3965767" y="262870"/>
                  <a:pt x="3957306" y="278838"/>
                </a:cubicBezTo>
                <a:cubicBezTo>
                  <a:pt x="3948845" y="294806"/>
                  <a:pt x="3937190" y="305862"/>
                  <a:pt x="3922341" y="312007"/>
                </a:cubicBezTo>
                <a:cubicBezTo>
                  <a:pt x="3907491" y="318152"/>
                  <a:pt x="3899805" y="316295"/>
                  <a:pt x="3899282" y="306436"/>
                </a:cubicBezTo>
                <a:cubicBezTo>
                  <a:pt x="3898758" y="296577"/>
                  <a:pt x="3895109" y="285980"/>
                  <a:pt x="3888333" y="274644"/>
                </a:cubicBezTo>
                <a:cubicBezTo>
                  <a:pt x="3881558" y="263308"/>
                  <a:pt x="3882124" y="259289"/>
                  <a:pt x="3890033" y="262587"/>
                </a:cubicBezTo>
                <a:cubicBezTo>
                  <a:pt x="3897941" y="265885"/>
                  <a:pt x="3906957" y="269643"/>
                  <a:pt x="3917082" y="273859"/>
                </a:cubicBezTo>
                <a:cubicBezTo>
                  <a:pt x="3924094" y="273859"/>
                  <a:pt x="3930389" y="265928"/>
                  <a:pt x="3935968" y="250068"/>
                </a:cubicBezTo>
                <a:cubicBezTo>
                  <a:pt x="3941546" y="234208"/>
                  <a:pt x="3944783" y="219441"/>
                  <a:pt x="3945680" y="205768"/>
                </a:cubicBezTo>
                <a:cubicBezTo>
                  <a:pt x="3946576" y="192094"/>
                  <a:pt x="3946662" y="182723"/>
                  <a:pt x="3945938" y="177654"/>
                </a:cubicBezTo>
                <a:cubicBezTo>
                  <a:pt x="3945214" y="172584"/>
                  <a:pt x="3942134" y="170276"/>
                  <a:pt x="3936699" y="170727"/>
                </a:cubicBezTo>
                <a:cubicBezTo>
                  <a:pt x="3931264" y="171179"/>
                  <a:pt x="3914959" y="173427"/>
                  <a:pt x="3887784" y="177471"/>
                </a:cubicBezTo>
                <a:cubicBezTo>
                  <a:pt x="3899486" y="181085"/>
                  <a:pt x="3903003" y="186036"/>
                  <a:pt x="3898336" y="192324"/>
                </a:cubicBezTo>
                <a:cubicBezTo>
                  <a:pt x="3893668" y="198612"/>
                  <a:pt x="3890222" y="204875"/>
                  <a:pt x="3888000" y="211113"/>
                </a:cubicBezTo>
                <a:cubicBezTo>
                  <a:pt x="3885777" y="217351"/>
                  <a:pt x="3879381" y="228049"/>
                  <a:pt x="3868812" y="243206"/>
                </a:cubicBezTo>
                <a:cubicBezTo>
                  <a:pt x="3858244" y="258364"/>
                  <a:pt x="3845961" y="271313"/>
                  <a:pt x="3831965" y="282054"/>
                </a:cubicBezTo>
                <a:cubicBezTo>
                  <a:pt x="3817969" y="292795"/>
                  <a:pt x="3805074" y="298861"/>
                  <a:pt x="3793279" y="300252"/>
                </a:cubicBezTo>
                <a:cubicBezTo>
                  <a:pt x="3781484" y="301643"/>
                  <a:pt x="3779595" y="299090"/>
                  <a:pt x="3787611" y="292594"/>
                </a:cubicBezTo>
                <a:cubicBezTo>
                  <a:pt x="3795627" y="286098"/>
                  <a:pt x="3805375" y="277555"/>
                  <a:pt x="3816854" y="266965"/>
                </a:cubicBezTo>
                <a:cubicBezTo>
                  <a:pt x="3828333" y="256374"/>
                  <a:pt x="3839400" y="242020"/>
                  <a:pt x="3850055" y="223901"/>
                </a:cubicBezTo>
                <a:cubicBezTo>
                  <a:pt x="3860710" y="205782"/>
                  <a:pt x="3865363" y="192334"/>
                  <a:pt x="3864016" y="183558"/>
                </a:cubicBezTo>
                <a:cubicBezTo>
                  <a:pt x="3859183" y="185222"/>
                  <a:pt x="3852784" y="187211"/>
                  <a:pt x="3844818" y="189527"/>
                </a:cubicBezTo>
                <a:cubicBezTo>
                  <a:pt x="3836852" y="191843"/>
                  <a:pt x="3828251" y="189588"/>
                  <a:pt x="3819016" y="182762"/>
                </a:cubicBezTo>
                <a:cubicBezTo>
                  <a:pt x="3810770" y="173556"/>
                  <a:pt x="3813499" y="168677"/>
                  <a:pt x="3827201" y="168125"/>
                </a:cubicBezTo>
                <a:cubicBezTo>
                  <a:pt x="3840903" y="167573"/>
                  <a:pt x="3862187" y="165038"/>
                  <a:pt x="3891054" y="160521"/>
                </a:cubicBezTo>
                <a:cubicBezTo>
                  <a:pt x="3916264" y="156176"/>
                  <a:pt x="3932562" y="151479"/>
                  <a:pt x="3939947" y="146432"/>
                </a:cubicBezTo>
                <a:cubicBezTo>
                  <a:pt x="3941793" y="145170"/>
                  <a:pt x="3943930" y="144399"/>
                  <a:pt x="3946356" y="144119"/>
                </a:cubicBezTo>
                <a:close/>
                <a:moveTo>
                  <a:pt x="1727651" y="140027"/>
                </a:moveTo>
                <a:cubicBezTo>
                  <a:pt x="1727421" y="139726"/>
                  <a:pt x="1727168" y="139788"/>
                  <a:pt x="1726893" y="140215"/>
                </a:cubicBezTo>
                <a:cubicBezTo>
                  <a:pt x="1712724" y="143011"/>
                  <a:pt x="1700198" y="145155"/>
                  <a:pt x="1689314" y="146647"/>
                </a:cubicBezTo>
                <a:lnTo>
                  <a:pt x="1689314" y="192851"/>
                </a:lnTo>
                <a:cubicBezTo>
                  <a:pt x="1698520" y="192019"/>
                  <a:pt x="1711964" y="189588"/>
                  <a:pt x="1729645" y="185559"/>
                </a:cubicBezTo>
                <a:cubicBezTo>
                  <a:pt x="1729645" y="173499"/>
                  <a:pt x="1729463" y="162500"/>
                  <a:pt x="1729097" y="152562"/>
                </a:cubicBezTo>
                <a:cubicBezTo>
                  <a:pt x="1728823" y="145109"/>
                  <a:pt x="1728341" y="140930"/>
                  <a:pt x="1727651" y="140027"/>
                </a:cubicBezTo>
                <a:close/>
                <a:moveTo>
                  <a:pt x="3579585" y="138967"/>
                </a:moveTo>
                <a:cubicBezTo>
                  <a:pt x="3595674" y="140846"/>
                  <a:pt x="3606724" y="144854"/>
                  <a:pt x="3612732" y="150992"/>
                </a:cubicBezTo>
                <a:cubicBezTo>
                  <a:pt x="3618741" y="157129"/>
                  <a:pt x="3620587" y="163417"/>
                  <a:pt x="3618271" y="169856"/>
                </a:cubicBezTo>
                <a:cubicBezTo>
                  <a:pt x="3615955" y="176295"/>
                  <a:pt x="3610423" y="178561"/>
                  <a:pt x="3601676" y="176653"/>
                </a:cubicBezTo>
                <a:cubicBezTo>
                  <a:pt x="3592928" y="174746"/>
                  <a:pt x="3582854" y="168558"/>
                  <a:pt x="3571454" y="158090"/>
                </a:cubicBezTo>
                <a:cubicBezTo>
                  <a:pt x="3560785" y="143463"/>
                  <a:pt x="3563495" y="137089"/>
                  <a:pt x="3579585" y="138967"/>
                </a:cubicBezTo>
                <a:close/>
                <a:moveTo>
                  <a:pt x="6324649" y="127812"/>
                </a:moveTo>
                <a:cubicBezTo>
                  <a:pt x="6328294" y="128502"/>
                  <a:pt x="6331976" y="130012"/>
                  <a:pt x="6335697" y="132342"/>
                </a:cubicBezTo>
                <a:cubicBezTo>
                  <a:pt x="6343140" y="137003"/>
                  <a:pt x="6343707" y="141509"/>
                  <a:pt x="6337397" y="145861"/>
                </a:cubicBezTo>
                <a:cubicBezTo>
                  <a:pt x="6331087" y="150214"/>
                  <a:pt x="6321193" y="153279"/>
                  <a:pt x="6307713" y="155057"/>
                </a:cubicBezTo>
                <a:cubicBezTo>
                  <a:pt x="6316719" y="159101"/>
                  <a:pt x="6320769" y="163134"/>
                  <a:pt x="6319866" y="167157"/>
                </a:cubicBezTo>
                <a:cubicBezTo>
                  <a:pt x="6318963" y="171179"/>
                  <a:pt x="6318511" y="174789"/>
                  <a:pt x="6318511" y="177987"/>
                </a:cubicBezTo>
                <a:cubicBezTo>
                  <a:pt x="6331933" y="175291"/>
                  <a:pt x="6345911" y="172595"/>
                  <a:pt x="6360445" y="169899"/>
                </a:cubicBezTo>
                <a:cubicBezTo>
                  <a:pt x="6374979" y="167203"/>
                  <a:pt x="6386473" y="171279"/>
                  <a:pt x="6394927" y="182128"/>
                </a:cubicBezTo>
                <a:cubicBezTo>
                  <a:pt x="6403380" y="192976"/>
                  <a:pt x="6399727" y="197726"/>
                  <a:pt x="6383967" y="196378"/>
                </a:cubicBezTo>
                <a:cubicBezTo>
                  <a:pt x="6368207" y="195030"/>
                  <a:pt x="6346840" y="196006"/>
                  <a:pt x="6319866" y="199304"/>
                </a:cubicBezTo>
                <a:cubicBezTo>
                  <a:pt x="6321629" y="225546"/>
                  <a:pt x="6322967" y="246687"/>
                  <a:pt x="6323878" y="262727"/>
                </a:cubicBezTo>
                <a:cubicBezTo>
                  <a:pt x="6324788" y="278767"/>
                  <a:pt x="6323807" y="290873"/>
                  <a:pt x="6320931" y="299047"/>
                </a:cubicBezTo>
                <a:cubicBezTo>
                  <a:pt x="6318055" y="307221"/>
                  <a:pt x="6312696" y="314760"/>
                  <a:pt x="6304851" y="321665"/>
                </a:cubicBezTo>
                <a:cubicBezTo>
                  <a:pt x="6297008" y="328570"/>
                  <a:pt x="6290515" y="327599"/>
                  <a:pt x="6285375" y="318751"/>
                </a:cubicBezTo>
                <a:cubicBezTo>
                  <a:pt x="6280233" y="309903"/>
                  <a:pt x="6271174" y="301327"/>
                  <a:pt x="6258196" y="293024"/>
                </a:cubicBezTo>
                <a:cubicBezTo>
                  <a:pt x="6245218" y="284721"/>
                  <a:pt x="6246376" y="281470"/>
                  <a:pt x="6261670" y="283269"/>
                </a:cubicBezTo>
                <a:cubicBezTo>
                  <a:pt x="6276964" y="285069"/>
                  <a:pt x="6286421" y="285865"/>
                  <a:pt x="6290042" y="285657"/>
                </a:cubicBezTo>
                <a:cubicBezTo>
                  <a:pt x="6293663" y="285449"/>
                  <a:pt x="6295688" y="277644"/>
                  <a:pt x="6296119" y="262243"/>
                </a:cubicBezTo>
                <a:cubicBezTo>
                  <a:pt x="6296549" y="246842"/>
                  <a:pt x="6295954" y="226909"/>
                  <a:pt x="6294333" y="202444"/>
                </a:cubicBezTo>
                <a:cubicBezTo>
                  <a:pt x="6270758" y="205126"/>
                  <a:pt x="6252111" y="207421"/>
                  <a:pt x="6238393" y="209330"/>
                </a:cubicBezTo>
                <a:lnTo>
                  <a:pt x="6237077" y="209558"/>
                </a:lnTo>
                <a:lnTo>
                  <a:pt x="6250759" y="216566"/>
                </a:lnTo>
                <a:cubicBezTo>
                  <a:pt x="6254821" y="219391"/>
                  <a:pt x="6258303" y="222664"/>
                  <a:pt x="6261207" y="226385"/>
                </a:cubicBezTo>
                <a:cubicBezTo>
                  <a:pt x="6267015" y="233828"/>
                  <a:pt x="6267266" y="242274"/>
                  <a:pt x="6261960" y="251724"/>
                </a:cubicBezTo>
                <a:cubicBezTo>
                  <a:pt x="6256655" y="261175"/>
                  <a:pt x="6250843" y="261472"/>
                  <a:pt x="6244526" y="252617"/>
                </a:cubicBezTo>
                <a:cubicBezTo>
                  <a:pt x="6238209" y="243762"/>
                  <a:pt x="6232785" y="234344"/>
                  <a:pt x="6228254" y="224363"/>
                </a:cubicBezTo>
                <a:cubicBezTo>
                  <a:pt x="6227075" y="220911"/>
                  <a:pt x="6226369" y="218011"/>
                  <a:pt x="6226136" y="215662"/>
                </a:cubicBezTo>
                <a:lnTo>
                  <a:pt x="6226716" y="211353"/>
                </a:lnTo>
                <a:lnTo>
                  <a:pt x="6212024" y="213899"/>
                </a:lnTo>
                <a:cubicBezTo>
                  <a:pt x="6204302" y="216172"/>
                  <a:pt x="6195124" y="213318"/>
                  <a:pt x="6184491" y="205337"/>
                </a:cubicBezTo>
                <a:cubicBezTo>
                  <a:pt x="6173858" y="197357"/>
                  <a:pt x="6174776" y="193066"/>
                  <a:pt x="6187245" y="192464"/>
                </a:cubicBezTo>
                <a:cubicBezTo>
                  <a:pt x="6199714" y="191861"/>
                  <a:pt x="6214272" y="190660"/>
                  <a:pt x="6230921" y="188861"/>
                </a:cubicBezTo>
                <a:cubicBezTo>
                  <a:pt x="6247569" y="187061"/>
                  <a:pt x="6267718" y="184949"/>
                  <a:pt x="6291365" y="182526"/>
                </a:cubicBezTo>
                <a:cubicBezTo>
                  <a:pt x="6290504" y="173090"/>
                  <a:pt x="6288783" y="165332"/>
                  <a:pt x="6286202" y="159252"/>
                </a:cubicBezTo>
                <a:cubicBezTo>
                  <a:pt x="6274701" y="161059"/>
                  <a:pt x="6264642" y="162410"/>
                  <a:pt x="6256023" y="163306"/>
                </a:cubicBezTo>
                <a:cubicBezTo>
                  <a:pt x="6247405" y="164203"/>
                  <a:pt x="6238991" y="161030"/>
                  <a:pt x="6230781" y="153788"/>
                </a:cubicBezTo>
                <a:cubicBezTo>
                  <a:pt x="6222571" y="146546"/>
                  <a:pt x="6223895" y="142925"/>
                  <a:pt x="6234750" y="142925"/>
                </a:cubicBezTo>
                <a:cubicBezTo>
                  <a:pt x="6243541" y="142925"/>
                  <a:pt x="6256862" y="141226"/>
                  <a:pt x="6274715" y="137827"/>
                </a:cubicBezTo>
                <a:cubicBezTo>
                  <a:pt x="6293659" y="133310"/>
                  <a:pt x="6306698" y="130102"/>
                  <a:pt x="6313833" y="128201"/>
                </a:cubicBezTo>
                <a:cubicBezTo>
                  <a:pt x="6317399" y="127251"/>
                  <a:pt x="6321005" y="127121"/>
                  <a:pt x="6324649" y="127812"/>
                </a:cubicBezTo>
                <a:close/>
                <a:moveTo>
                  <a:pt x="1789337" y="124695"/>
                </a:moveTo>
                <a:cubicBezTo>
                  <a:pt x="1782339" y="126854"/>
                  <a:pt x="1768794" y="129610"/>
                  <a:pt x="1748704" y="132966"/>
                </a:cubicBezTo>
                <a:cubicBezTo>
                  <a:pt x="1756806" y="135605"/>
                  <a:pt x="1759509" y="139688"/>
                  <a:pt x="1756813" y="145216"/>
                </a:cubicBezTo>
                <a:cubicBezTo>
                  <a:pt x="1754117" y="150744"/>
                  <a:pt x="1752769" y="162571"/>
                  <a:pt x="1752769" y="180697"/>
                </a:cubicBezTo>
                <a:lnTo>
                  <a:pt x="1789401" y="173319"/>
                </a:lnTo>
                <a:cubicBezTo>
                  <a:pt x="1791007" y="165375"/>
                  <a:pt x="1792699" y="158291"/>
                  <a:pt x="1794477" y="152067"/>
                </a:cubicBezTo>
                <a:cubicBezTo>
                  <a:pt x="1796256" y="145844"/>
                  <a:pt x="1797593" y="139186"/>
                  <a:pt x="1798489" y="132095"/>
                </a:cubicBezTo>
                <a:cubicBezTo>
                  <a:pt x="1799386" y="125004"/>
                  <a:pt x="1796335" y="122537"/>
                  <a:pt x="1789337" y="124695"/>
                </a:cubicBezTo>
                <a:close/>
                <a:moveTo>
                  <a:pt x="5513787" y="120715"/>
                </a:moveTo>
                <a:cubicBezTo>
                  <a:pt x="5515384" y="120603"/>
                  <a:pt x="5517376" y="120911"/>
                  <a:pt x="5519762" y="121641"/>
                </a:cubicBezTo>
                <a:cubicBezTo>
                  <a:pt x="5529306" y="124559"/>
                  <a:pt x="5535855" y="128374"/>
                  <a:pt x="5539412" y="133084"/>
                </a:cubicBezTo>
                <a:cubicBezTo>
                  <a:pt x="5542968" y="137795"/>
                  <a:pt x="5543169" y="144012"/>
                  <a:pt x="5540014" y="151734"/>
                </a:cubicBezTo>
                <a:cubicBezTo>
                  <a:pt x="5536859" y="159456"/>
                  <a:pt x="5531736" y="159589"/>
                  <a:pt x="5524645" y="152132"/>
                </a:cubicBezTo>
                <a:cubicBezTo>
                  <a:pt x="5517553" y="144675"/>
                  <a:pt x="5512689" y="138329"/>
                  <a:pt x="5510050" y="133095"/>
                </a:cubicBezTo>
                <a:cubicBezTo>
                  <a:pt x="5507749" y="125179"/>
                  <a:pt x="5508994" y="121053"/>
                  <a:pt x="5513787" y="120715"/>
                </a:cubicBezTo>
                <a:close/>
                <a:moveTo>
                  <a:pt x="7359544" y="115760"/>
                </a:moveTo>
                <a:cubicBezTo>
                  <a:pt x="7361447" y="115981"/>
                  <a:pt x="7363761" y="116561"/>
                  <a:pt x="7366485" y="117500"/>
                </a:cubicBezTo>
                <a:cubicBezTo>
                  <a:pt x="7374673" y="120569"/>
                  <a:pt x="7381446" y="125273"/>
                  <a:pt x="7386802" y="131611"/>
                </a:cubicBezTo>
                <a:cubicBezTo>
                  <a:pt x="7392158" y="137949"/>
                  <a:pt x="7392215" y="143452"/>
                  <a:pt x="7386974" y="148120"/>
                </a:cubicBezTo>
                <a:cubicBezTo>
                  <a:pt x="7381733" y="152788"/>
                  <a:pt x="7373727" y="165214"/>
                  <a:pt x="7362957" y="185397"/>
                </a:cubicBezTo>
                <a:cubicBezTo>
                  <a:pt x="7352189" y="205581"/>
                  <a:pt x="7339056" y="224109"/>
                  <a:pt x="7323561" y="240980"/>
                </a:cubicBezTo>
                <a:cubicBezTo>
                  <a:pt x="7308067" y="257851"/>
                  <a:pt x="7289543" y="272934"/>
                  <a:pt x="7267989" y="286227"/>
                </a:cubicBezTo>
                <a:cubicBezTo>
                  <a:pt x="7246436" y="299520"/>
                  <a:pt x="7223245" y="308902"/>
                  <a:pt x="7198415" y="314373"/>
                </a:cubicBezTo>
                <a:cubicBezTo>
                  <a:pt x="7173584" y="319844"/>
                  <a:pt x="7171979" y="317048"/>
                  <a:pt x="7193596" y="305984"/>
                </a:cubicBezTo>
                <a:cubicBezTo>
                  <a:pt x="7215214" y="294921"/>
                  <a:pt x="7236276" y="281369"/>
                  <a:pt x="7256783" y="265330"/>
                </a:cubicBezTo>
                <a:cubicBezTo>
                  <a:pt x="7277289" y="249290"/>
                  <a:pt x="7294871" y="233057"/>
                  <a:pt x="7309526" y="216630"/>
                </a:cubicBezTo>
                <a:cubicBezTo>
                  <a:pt x="7324182" y="200204"/>
                  <a:pt x="7335740" y="182508"/>
                  <a:pt x="7344201" y="163543"/>
                </a:cubicBezTo>
                <a:cubicBezTo>
                  <a:pt x="7352661" y="144578"/>
                  <a:pt x="7355766" y="131224"/>
                  <a:pt x="7353515" y="123480"/>
                </a:cubicBezTo>
                <a:cubicBezTo>
                  <a:pt x="7351826" y="117672"/>
                  <a:pt x="7353836" y="115099"/>
                  <a:pt x="7359544" y="115760"/>
                </a:cubicBezTo>
                <a:close/>
                <a:moveTo>
                  <a:pt x="5557007" y="111926"/>
                </a:moveTo>
                <a:cubicBezTo>
                  <a:pt x="5554067" y="111971"/>
                  <a:pt x="5550189" y="112438"/>
                  <a:pt x="5545370" y="113327"/>
                </a:cubicBezTo>
                <a:cubicBezTo>
                  <a:pt x="5535734" y="115105"/>
                  <a:pt x="5521708" y="116833"/>
                  <a:pt x="5503296" y="118511"/>
                </a:cubicBezTo>
                <a:cubicBezTo>
                  <a:pt x="5499438" y="130887"/>
                  <a:pt x="5494362" y="145765"/>
                  <a:pt x="5488067" y="163145"/>
                </a:cubicBezTo>
                <a:cubicBezTo>
                  <a:pt x="5512947" y="162299"/>
                  <a:pt x="5538559" y="160635"/>
                  <a:pt x="5564901" y="158155"/>
                </a:cubicBezTo>
                <a:cubicBezTo>
                  <a:pt x="5565762" y="129689"/>
                  <a:pt x="5565131" y="114657"/>
                  <a:pt x="5563009" y="113058"/>
                </a:cubicBezTo>
                <a:cubicBezTo>
                  <a:pt x="5561947" y="112259"/>
                  <a:pt x="5559947" y="111881"/>
                  <a:pt x="5557007" y="111926"/>
                </a:cubicBezTo>
                <a:close/>
                <a:moveTo>
                  <a:pt x="189270" y="110660"/>
                </a:moveTo>
                <a:cubicBezTo>
                  <a:pt x="184408" y="112366"/>
                  <a:pt x="177912" y="113958"/>
                  <a:pt x="169781" y="115435"/>
                </a:cubicBezTo>
                <a:lnTo>
                  <a:pt x="168685" y="134149"/>
                </a:lnTo>
                <a:lnTo>
                  <a:pt x="168685" y="160456"/>
                </a:lnTo>
                <a:cubicBezTo>
                  <a:pt x="171739" y="159797"/>
                  <a:pt x="178880" y="158262"/>
                  <a:pt x="190109" y="155853"/>
                </a:cubicBezTo>
                <a:lnTo>
                  <a:pt x="190109" y="129481"/>
                </a:lnTo>
                <a:cubicBezTo>
                  <a:pt x="190109" y="122584"/>
                  <a:pt x="189829" y="116310"/>
                  <a:pt x="189270" y="110660"/>
                </a:cubicBezTo>
                <a:close/>
                <a:moveTo>
                  <a:pt x="1374062" y="110371"/>
                </a:moveTo>
                <a:cubicBezTo>
                  <a:pt x="1377182" y="110596"/>
                  <a:pt x="1381010" y="111180"/>
                  <a:pt x="1385545" y="112123"/>
                </a:cubicBezTo>
                <a:cubicBezTo>
                  <a:pt x="1395411" y="114403"/>
                  <a:pt x="1399892" y="117497"/>
                  <a:pt x="1398989" y="121404"/>
                </a:cubicBezTo>
                <a:cubicBezTo>
                  <a:pt x="1398085" y="125312"/>
                  <a:pt x="1396737" y="129331"/>
                  <a:pt x="1394945" y="133461"/>
                </a:cubicBezTo>
                <a:cubicBezTo>
                  <a:pt x="1403965" y="132658"/>
                  <a:pt x="1413343" y="130657"/>
                  <a:pt x="1423080" y="127459"/>
                </a:cubicBezTo>
                <a:cubicBezTo>
                  <a:pt x="1432818" y="124262"/>
                  <a:pt x="1441135" y="126119"/>
                  <a:pt x="1448032" y="133031"/>
                </a:cubicBezTo>
                <a:cubicBezTo>
                  <a:pt x="1454930" y="139943"/>
                  <a:pt x="1451962" y="144237"/>
                  <a:pt x="1439127" y="145915"/>
                </a:cubicBezTo>
                <a:cubicBezTo>
                  <a:pt x="1426293" y="147593"/>
                  <a:pt x="1411565" y="150411"/>
                  <a:pt x="1394945" y="154369"/>
                </a:cubicBezTo>
                <a:lnTo>
                  <a:pt x="1394945" y="173147"/>
                </a:lnTo>
                <a:cubicBezTo>
                  <a:pt x="1406618" y="174710"/>
                  <a:pt x="1416477" y="177252"/>
                  <a:pt x="1424522" y="180773"/>
                </a:cubicBezTo>
                <a:cubicBezTo>
                  <a:pt x="1432566" y="184293"/>
                  <a:pt x="1437069" y="191485"/>
                  <a:pt x="1438030" y="202348"/>
                </a:cubicBezTo>
                <a:cubicBezTo>
                  <a:pt x="1438991" y="213210"/>
                  <a:pt x="1434384" y="216082"/>
                  <a:pt x="1424210" y="210962"/>
                </a:cubicBezTo>
                <a:cubicBezTo>
                  <a:pt x="1414036" y="205843"/>
                  <a:pt x="1404280" y="198508"/>
                  <a:pt x="1394945" y="188957"/>
                </a:cubicBezTo>
                <a:cubicBezTo>
                  <a:pt x="1394945" y="200688"/>
                  <a:pt x="1395160" y="216082"/>
                  <a:pt x="1395591" y="235140"/>
                </a:cubicBezTo>
                <a:cubicBezTo>
                  <a:pt x="1396020" y="254198"/>
                  <a:pt x="1394163" y="271288"/>
                  <a:pt x="1390019" y="286410"/>
                </a:cubicBezTo>
                <a:cubicBezTo>
                  <a:pt x="1385875" y="301532"/>
                  <a:pt x="1380458" y="302396"/>
                  <a:pt x="1373768" y="289002"/>
                </a:cubicBezTo>
                <a:cubicBezTo>
                  <a:pt x="1367078" y="275608"/>
                  <a:pt x="1365081" y="264742"/>
                  <a:pt x="1367777" y="256403"/>
                </a:cubicBezTo>
                <a:cubicBezTo>
                  <a:pt x="1370473" y="248064"/>
                  <a:pt x="1372273" y="222879"/>
                  <a:pt x="1373176" y="180848"/>
                </a:cubicBezTo>
                <a:cubicBezTo>
                  <a:pt x="1365433" y="198816"/>
                  <a:pt x="1354929" y="214203"/>
                  <a:pt x="1341664" y="227009"/>
                </a:cubicBezTo>
                <a:cubicBezTo>
                  <a:pt x="1328399" y="239815"/>
                  <a:pt x="1314590" y="249498"/>
                  <a:pt x="1300235" y="256059"/>
                </a:cubicBezTo>
                <a:cubicBezTo>
                  <a:pt x="1285880" y="262619"/>
                  <a:pt x="1283318" y="261146"/>
                  <a:pt x="1292545" y="251638"/>
                </a:cubicBezTo>
                <a:cubicBezTo>
                  <a:pt x="1301773" y="242131"/>
                  <a:pt x="1313528" y="229117"/>
                  <a:pt x="1327811" y="212597"/>
                </a:cubicBezTo>
                <a:cubicBezTo>
                  <a:pt x="1342094" y="196077"/>
                  <a:pt x="1354964" y="178295"/>
                  <a:pt x="1366422" y="159252"/>
                </a:cubicBezTo>
                <a:cubicBezTo>
                  <a:pt x="1331246" y="167268"/>
                  <a:pt x="1310019" y="172649"/>
                  <a:pt x="1302741" y="175395"/>
                </a:cubicBezTo>
                <a:cubicBezTo>
                  <a:pt x="1295463" y="178141"/>
                  <a:pt x="1286712" y="175539"/>
                  <a:pt x="1276488" y="167587"/>
                </a:cubicBezTo>
                <a:cubicBezTo>
                  <a:pt x="1266263" y="159635"/>
                  <a:pt x="1266191" y="155351"/>
                  <a:pt x="1276273" y="154734"/>
                </a:cubicBezTo>
                <a:cubicBezTo>
                  <a:pt x="1286354" y="154118"/>
                  <a:pt x="1299263" y="152684"/>
                  <a:pt x="1315002" y="150432"/>
                </a:cubicBezTo>
                <a:cubicBezTo>
                  <a:pt x="1330740" y="148181"/>
                  <a:pt x="1349680" y="144187"/>
                  <a:pt x="1371821" y="138451"/>
                </a:cubicBezTo>
                <a:cubicBezTo>
                  <a:pt x="1371821" y="132557"/>
                  <a:pt x="1369574" y="125753"/>
                  <a:pt x="1365078" y="118038"/>
                </a:cubicBezTo>
                <a:cubicBezTo>
                  <a:pt x="1361707" y="112252"/>
                  <a:pt x="1364701" y="109696"/>
                  <a:pt x="1374062" y="110371"/>
                </a:cubicBezTo>
                <a:close/>
                <a:moveTo>
                  <a:pt x="1522755" y="107981"/>
                </a:moveTo>
                <a:cubicBezTo>
                  <a:pt x="1524498" y="108464"/>
                  <a:pt x="1526532" y="109554"/>
                  <a:pt x="1528858" y="111251"/>
                </a:cubicBezTo>
                <a:cubicBezTo>
                  <a:pt x="1538157" y="118041"/>
                  <a:pt x="1544234" y="123810"/>
                  <a:pt x="1547087" y="128556"/>
                </a:cubicBezTo>
                <a:cubicBezTo>
                  <a:pt x="1550931" y="134694"/>
                  <a:pt x="1550551" y="139197"/>
                  <a:pt x="1545947" y="142065"/>
                </a:cubicBezTo>
                <a:cubicBezTo>
                  <a:pt x="1541344" y="144933"/>
                  <a:pt x="1532055" y="153577"/>
                  <a:pt x="1518081" y="167996"/>
                </a:cubicBezTo>
                <a:cubicBezTo>
                  <a:pt x="1504106" y="182415"/>
                  <a:pt x="1486134" y="194460"/>
                  <a:pt x="1464165" y="204133"/>
                </a:cubicBezTo>
                <a:cubicBezTo>
                  <a:pt x="1442196" y="213805"/>
                  <a:pt x="1439898" y="210945"/>
                  <a:pt x="1457271" y="195550"/>
                </a:cubicBezTo>
                <a:cubicBezTo>
                  <a:pt x="1474645" y="180156"/>
                  <a:pt x="1488594" y="165880"/>
                  <a:pt x="1499119" y="152723"/>
                </a:cubicBezTo>
                <a:cubicBezTo>
                  <a:pt x="1509645" y="139566"/>
                  <a:pt x="1514908" y="128671"/>
                  <a:pt x="1514908" y="120038"/>
                </a:cubicBezTo>
                <a:cubicBezTo>
                  <a:pt x="1514908" y="110552"/>
                  <a:pt x="1517524" y="106533"/>
                  <a:pt x="1522755" y="107981"/>
                </a:cubicBezTo>
                <a:close/>
                <a:moveTo>
                  <a:pt x="2870157" y="99862"/>
                </a:moveTo>
                <a:cubicBezTo>
                  <a:pt x="2863431" y="102429"/>
                  <a:pt x="2857839" y="104658"/>
                  <a:pt x="2853379" y="106551"/>
                </a:cubicBezTo>
                <a:cubicBezTo>
                  <a:pt x="2853809" y="116855"/>
                  <a:pt x="2854232" y="126275"/>
                  <a:pt x="2854648" y="134811"/>
                </a:cubicBezTo>
                <a:lnTo>
                  <a:pt x="2855777" y="155943"/>
                </a:lnTo>
                <a:lnTo>
                  <a:pt x="2863978" y="153906"/>
                </a:lnTo>
                <a:cubicBezTo>
                  <a:pt x="2869331" y="152451"/>
                  <a:pt x="2876094" y="150518"/>
                  <a:pt x="2884268" y="148109"/>
                </a:cubicBezTo>
                <a:cubicBezTo>
                  <a:pt x="2881701" y="136666"/>
                  <a:pt x="2879284" y="127090"/>
                  <a:pt x="2877019" y="119382"/>
                </a:cubicBezTo>
                <a:cubicBezTo>
                  <a:pt x="2874753" y="111674"/>
                  <a:pt x="2873251" y="106709"/>
                  <a:pt x="2872512" y="104486"/>
                </a:cubicBezTo>
                <a:cubicBezTo>
                  <a:pt x="2871774" y="102264"/>
                  <a:pt x="2870989" y="100722"/>
                  <a:pt x="2870157" y="99862"/>
                </a:cubicBezTo>
                <a:close/>
                <a:moveTo>
                  <a:pt x="236474" y="97141"/>
                </a:moveTo>
                <a:cubicBezTo>
                  <a:pt x="234087" y="98023"/>
                  <a:pt x="226339" y="99790"/>
                  <a:pt x="213232" y="102443"/>
                </a:cubicBezTo>
                <a:cubicBezTo>
                  <a:pt x="218624" y="107046"/>
                  <a:pt x="219947" y="111796"/>
                  <a:pt x="217201" y="116693"/>
                </a:cubicBezTo>
                <a:cubicBezTo>
                  <a:pt x="214455" y="121591"/>
                  <a:pt x="212229" y="133023"/>
                  <a:pt x="210522" y="150992"/>
                </a:cubicBezTo>
                <a:cubicBezTo>
                  <a:pt x="217749" y="150203"/>
                  <a:pt x="224554" y="148747"/>
                  <a:pt x="230935" y="146625"/>
                </a:cubicBezTo>
                <a:cubicBezTo>
                  <a:pt x="234320" y="131396"/>
                  <a:pt x="236685" y="119121"/>
                  <a:pt x="238034" y="109799"/>
                </a:cubicBezTo>
                <a:cubicBezTo>
                  <a:pt x="239381" y="100478"/>
                  <a:pt x="238861" y="96259"/>
                  <a:pt x="236474" y="97141"/>
                </a:cubicBezTo>
                <a:close/>
                <a:moveTo>
                  <a:pt x="3123032" y="92212"/>
                </a:moveTo>
                <a:cubicBezTo>
                  <a:pt x="3125915" y="91171"/>
                  <a:pt x="3130955" y="92577"/>
                  <a:pt x="3138154" y="96431"/>
                </a:cubicBezTo>
                <a:cubicBezTo>
                  <a:pt x="3152551" y="104139"/>
                  <a:pt x="3160227" y="113130"/>
                  <a:pt x="3161181" y="123405"/>
                </a:cubicBezTo>
                <a:cubicBezTo>
                  <a:pt x="3162134" y="133679"/>
                  <a:pt x="3159101" y="140201"/>
                  <a:pt x="3152082" y="142968"/>
                </a:cubicBezTo>
                <a:cubicBezTo>
                  <a:pt x="3145062" y="145736"/>
                  <a:pt x="3139014" y="141767"/>
                  <a:pt x="3133938" y="131062"/>
                </a:cubicBezTo>
                <a:cubicBezTo>
                  <a:pt x="3128862" y="120357"/>
                  <a:pt x="3124502" y="110896"/>
                  <a:pt x="3120860" y="102679"/>
                </a:cubicBezTo>
                <a:cubicBezTo>
                  <a:pt x="3119426" y="96743"/>
                  <a:pt x="3120150" y="93254"/>
                  <a:pt x="3123032" y="92212"/>
                </a:cubicBezTo>
                <a:close/>
                <a:moveTo>
                  <a:pt x="6168918" y="90446"/>
                </a:moveTo>
                <a:cubicBezTo>
                  <a:pt x="6172768" y="90542"/>
                  <a:pt x="6178543" y="92950"/>
                  <a:pt x="6186244" y="97668"/>
                </a:cubicBezTo>
                <a:cubicBezTo>
                  <a:pt x="6197042" y="106788"/>
                  <a:pt x="6199545" y="113524"/>
                  <a:pt x="6193751" y="117877"/>
                </a:cubicBezTo>
                <a:cubicBezTo>
                  <a:pt x="6187958" y="122229"/>
                  <a:pt x="6177353" y="135820"/>
                  <a:pt x="6161938" y="158649"/>
                </a:cubicBezTo>
                <a:cubicBezTo>
                  <a:pt x="6164619" y="166063"/>
                  <a:pt x="6165731" y="175646"/>
                  <a:pt x="6165271" y="187398"/>
                </a:cubicBezTo>
                <a:cubicBezTo>
                  <a:pt x="6164813" y="199150"/>
                  <a:pt x="6164809" y="216189"/>
                  <a:pt x="6165261" y="238517"/>
                </a:cubicBezTo>
                <a:cubicBezTo>
                  <a:pt x="6165713" y="260845"/>
                  <a:pt x="6163024" y="278412"/>
                  <a:pt x="6157195" y="291217"/>
                </a:cubicBezTo>
                <a:cubicBezTo>
                  <a:pt x="6151365" y="304023"/>
                  <a:pt x="6145500" y="304407"/>
                  <a:pt x="6139599" y="292368"/>
                </a:cubicBezTo>
                <a:cubicBezTo>
                  <a:pt x="6133698" y="280330"/>
                  <a:pt x="6132769" y="267667"/>
                  <a:pt x="6136813" y="254381"/>
                </a:cubicBezTo>
                <a:cubicBezTo>
                  <a:pt x="6140858" y="241095"/>
                  <a:pt x="6142521" y="214784"/>
                  <a:pt x="6141804" y="175449"/>
                </a:cubicBezTo>
                <a:cubicBezTo>
                  <a:pt x="6139194" y="184483"/>
                  <a:pt x="6133483" y="192937"/>
                  <a:pt x="6124671" y="200810"/>
                </a:cubicBezTo>
                <a:cubicBezTo>
                  <a:pt x="6115859" y="208682"/>
                  <a:pt x="6105444" y="215422"/>
                  <a:pt x="6093427" y="221029"/>
                </a:cubicBezTo>
                <a:cubicBezTo>
                  <a:pt x="6081410" y="226636"/>
                  <a:pt x="6079119" y="224690"/>
                  <a:pt x="6086555" y="215189"/>
                </a:cubicBezTo>
                <a:cubicBezTo>
                  <a:pt x="6093990" y="205689"/>
                  <a:pt x="6101003" y="197203"/>
                  <a:pt x="6107592" y="189732"/>
                </a:cubicBezTo>
                <a:cubicBezTo>
                  <a:pt x="6114181" y="182261"/>
                  <a:pt x="6123319" y="169767"/>
                  <a:pt x="6135006" y="152250"/>
                </a:cubicBezTo>
                <a:cubicBezTo>
                  <a:pt x="6146694" y="134733"/>
                  <a:pt x="6154305" y="122440"/>
                  <a:pt x="6157840" y="115371"/>
                </a:cubicBezTo>
                <a:cubicBezTo>
                  <a:pt x="6161375" y="108301"/>
                  <a:pt x="6163142" y="102206"/>
                  <a:pt x="6163142" y="97087"/>
                </a:cubicBezTo>
                <a:cubicBezTo>
                  <a:pt x="6163142" y="92562"/>
                  <a:pt x="6165067" y="90349"/>
                  <a:pt x="6168918" y="90446"/>
                </a:cubicBezTo>
                <a:close/>
                <a:moveTo>
                  <a:pt x="7223955" y="87128"/>
                </a:moveTo>
                <a:cubicBezTo>
                  <a:pt x="7225879" y="86902"/>
                  <a:pt x="7228260" y="88332"/>
                  <a:pt x="7231099" y="91419"/>
                </a:cubicBezTo>
                <a:cubicBezTo>
                  <a:pt x="7236778" y="97592"/>
                  <a:pt x="7239617" y="106680"/>
                  <a:pt x="7239617" y="118683"/>
                </a:cubicBezTo>
                <a:cubicBezTo>
                  <a:pt x="7239617" y="130098"/>
                  <a:pt x="7235086" y="143764"/>
                  <a:pt x="7226023" y="159682"/>
                </a:cubicBezTo>
                <a:cubicBezTo>
                  <a:pt x="7216960" y="175599"/>
                  <a:pt x="7209511" y="178417"/>
                  <a:pt x="7203673" y="168135"/>
                </a:cubicBezTo>
                <a:cubicBezTo>
                  <a:pt x="7197837" y="157853"/>
                  <a:pt x="7196725" y="149432"/>
                  <a:pt x="7200339" y="142872"/>
                </a:cubicBezTo>
                <a:cubicBezTo>
                  <a:pt x="7203953" y="136311"/>
                  <a:pt x="7207610" y="127947"/>
                  <a:pt x="7211309" y="117780"/>
                </a:cubicBezTo>
                <a:cubicBezTo>
                  <a:pt x="7214795" y="108186"/>
                  <a:pt x="7217544" y="99851"/>
                  <a:pt x="7219559" y="92774"/>
                </a:cubicBezTo>
                <a:cubicBezTo>
                  <a:pt x="7220566" y="89236"/>
                  <a:pt x="7222031" y="87353"/>
                  <a:pt x="7223955" y="87128"/>
                </a:cubicBezTo>
                <a:close/>
                <a:moveTo>
                  <a:pt x="5565928" y="84138"/>
                </a:moveTo>
                <a:cubicBezTo>
                  <a:pt x="5569790" y="83847"/>
                  <a:pt x="5573663" y="84668"/>
                  <a:pt x="5577549" y="86601"/>
                </a:cubicBezTo>
                <a:cubicBezTo>
                  <a:pt x="5585322" y="90465"/>
                  <a:pt x="5592148" y="94982"/>
                  <a:pt x="5598028" y="100152"/>
                </a:cubicBezTo>
                <a:cubicBezTo>
                  <a:pt x="5603907" y="105322"/>
                  <a:pt x="5604821" y="110836"/>
                  <a:pt x="5600770" y="116693"/>
                </a:cubicBezTo>
                <a:cubicBezTo>
                  <a:pt x="5596719" y="122551"/>
                  <a:pt x="5594693" y="135339"/>
                  <a:pt x="5594693" y="155057"/>
                </a:cubicBezTo>
                <a:cubicBezTo>
                  <a:pt x="5614095" y="154197"/>
                  <a:pt x="5631648" y="152630"/>
                  <a:pt x="5647350" y="150357"/>
                </a:cubicBezTo>
                <a:cubicBezTo>
                  <a:pt x="5663053" y="148084"/>
                  <a:pt x="5674851" y="152598"/>
                  <a:pt x="5682746" y="163898"/>
                </a:cubicBezTo>
                <a:cubicBezTo>
                  <a:pt x="5690640" y="175198"/>
                  <a:pt x="5689367" y="180626"/>
                  <a:pt x="5678928" y="180181"/>
                </a:cubicBezTo>
                <a:cubicBezTo>
                  <a:pt x="5668488" y="179737"/>
                  <a:pt x="5656776" y="179288"/>
                  <a:pt x="5643790" y="178837"/>
                </a:cubicBezTo>
                <a:cubicBezTo>
                  <a:pt x="5630805" y="178385"/>
                  <a:pt x="5613916" y="178159"/>
                  <a:pt x="5593123" y="178159"/>
                </a:cubicBezTo>
                <a:cubicBezTo>
                  <a:pt x="5592320" y="199325"/>
                  <a:pt x="5591044" y="215480"/>
                  <a:pt x="5589294" y="226622"/>
                </a:cubicBezTo>
                <a:cubicBezTo>
                  <a:pt x="5594901" y="226622"/>
                  <a:pt x="5604753" y="227834"/>
                  <a:pt x="5618850" y="230257"/>
                </a:cubicBezTo>
                <a:cubicBezTo>
                  <a:pt x="5632946" y="232681"/>
                  <a:pt x="5641216" y="239227"/>
                  <a:pt x="5643661" y="249896"/>
                </a:cubicBezTo>
                <a:cubicBezTo>
                  <a:pt x="5646107" y="260565"/>
                  <a:pt x="5641048" y="264079"/>
                  <a:pt x="5628486" y="260436"/>
                </a:cubicBezTo>
                <a:cubicBezTo>
                  <a:pt x="5615924" y="256794"/>
                  <a:pt x="5602114" y="253216"/>
                  <a:pt x="5587057" y="249703"/>
                </a:cubicBezTo>
                <a:cubicBezTo>
                  <a:pt x="5582023" y="277924"/>
                  <a:pt x="5573083" y="298699"/>
                  <a:pt x="5560234" y="312029"/>
                </a:cubicBezTo>
                <a:cubicBezTo>
                  <a:pt x="5547385" y="325358"/>
                  <a:pt x="5538336" y="327305"/>
                  <a:pt x="5533088" y="317869"/>
                </a:cubicBezTo>
                <a:cubicBezTo>
                  <a:pt x="5527839" y="308433"/>
                  <a:pt x="5519895" y="299183"/>
                  <a:pt x="5509255" y="290120"/>
                </a:cubicBezTo>
                <a:cubicBezTo>
                  <a:pt x="5498614" y="281057"/>
                  <a:pt x="5500736" y="277877"/>
                  <a:pt x="5515621" y="280581"/>
                </a:cubicBezTo>
                <a:cubicBezTo>
                  <a:pt x="5530506" y="283284"/>
                  <a:pt x="5540200" y="283119"/>
                  <a:pt x="5544704" y="280086"/>
                </a:cubicBezTo>
                <a:cubicBezTo>
                  <a:pt x="5549206" y="277053"/>
                  <a:pt x="5553222" y="265943"/>
                  <a:pt x="5556749" y="246756"/>
                </a:cubicBezTo>
                <a:cubicBezTo>
                  <a:pt x="5509283" y="244217"/>
                  <a:pt x="5478315" y="244268"/>
                  <a:pt x="5463846" y="246906"/>
                </a:cubicBezTo>
                <a:cubicBezTo>
                  <a:pt x="5449377" y="249545"/>
                  <a:pt x="5438130" y="252918"/>
                  <a:pt x="5430107" y="257027"/>
                </a:cubicBezTo>
                <a:cubicBezTo>
                  <a:pt x="5422084" y="261135"/>
                  <a:pt x="5416437" y="258020"/>
                  <a:pt x="5413168" y="247681"/>
                </a:cubicBezTo>
                <a:cubicBezTo>
                  <a:pt x="5409898" y="237341"/>
                  <a:pt x="5412884" y="230282"/>
                  <a:pt x="5422127" y="226504"/>
                </a:cubicBezTo>
                <a:cubicBezTo>
                  <a:pt x="5431369" y="222725"/>
                  <a:pt x="5442493" y="209758"/>
                  <a:pt x="5455500" y="187602"/>
                </a:cubicBezTo>
                <a:cubicBezTo>
                  <a:pt x="5426303" y="190284"/>
                  <a:pt x="5407131" y="192528"/>
                  <a:pt x="5397982" y="194335"/>
                </a:cubicBezTo>
                <a:cubicBezTo>
                  <a:pt x="5388832" y="196142"/>
                  <a:pt x="5379712" y="192295"/>
                  <a:pt x="5370621" y="182795"/>
                </a:cubicBezTo>
                <a:cubicBezTo>
                  <a:pt x="5361529" y="173294"/>
                  <a:pt x="5363938" y="169003"/>
                  <a:pt x="5377847" y="169921"/>
                </a:cubicBezTo>
                <a:cubicBezTo>
                  <a:pt x="5391758" y="170839"/>
                  <a:pt x="5420173" y="169584"/>
                  <a:pt x="5463093" y="166156"/>
                </a:cubicBezTo>
                <a:cubicBezTo>
                  <a:pt x="5474235" y="137433"/>
                  <a:pt x="5478007" y="117826"/>
                  <a:pt x="5474408" y="107336"/>
                </a:cubicBezTo>
                <a:cubicBezTo>
                  <a:pt x="5470808" y="96847"/>
                  <a:pt x="5471977" y="92086"/>
                  <a:pt x="5477914" y="93054"/>
                </a:cubicBezTo>
                <a:cubicBezTo>
                  <a:pt x="5483851" y="94022"/>
                  <a:pt x="5488970" y="95373"/>
                  <a:pt x="5493272" y="97108"/>
                </a:cubicBezTo>
                <a:cubicBezTo>
                  <a:pt x="5497574" y="98844"/>
                  <a:pt x="5506917" y="99073"/>
                  <a:pt x="5521300" y="97797"/>
                </a:cubicBezTo>
                <a:cubicBezTo>
                  <a:pt x="5535683" y="96520"/>
                  <a:pt x="5546711" y="93369"/>
                  <a:pt x="5554383" y="88343"/>
                </a:cubicBezTo>
                <a:cubicBezTo>
                  <a:pt x="5558219" y="85830"/>
                  <a:pt x="5562068" y="84428"/>
                  <a:pt x="5565928" y="84138"/>
                </a:cubicBezTo>
                <a:close/>
                <a:moveTo>
                  <a:pt x="1320800" y="83668"/>
                </a:moveTo>
                <a:cubicBezTo>
                  <a:pt x="1323312" y="83972"/>
                  <a:pt x="1326367" y="84792"/>
                  <a:pt x="1329962" y="86127"/>
                </a:cubicBezTo>
                <a:cubicBezTo>
                  <a:pt x="1344345" y="91469"/>
                  <a:pt x="1352021" y="98460"/>
                  <a:pt x="1352989" y="107100"/>
                </a:cubicBezTo>
                <a:cubicBezTo>
                  <a:pt x="1353957" y="115740"/>
                  <a:pt x="1351759" y="120970"/>
                  <a:pt x="1346397" y="122792"/>
                </a:cubicBezTo>
                <a:cubicBezTo>
                  <a:pt x="1341033" y="124613"/>
                  <a:pt x="1335053" y="122089"/>
                  <a:pt x="1328457" y="115220"/>
                </a:cubicBezTo>
                <a:cubicBezTo>
                  <a:pt x="1321860" y="108351"/>
                  <a:pt x="1316647" y="101561"/>
                  <a:pt x="1312818" y="94850"/>
                </a:cubicBezTo>
                <a:cubicBezTo>
                  <a:pt x="1310603" y="86482"/>
                  <a:pt x="1313264" y="82755"/>
                  <a:pt x="1320800" y="83668"/>
                </a:cubicBezTo>
                <a:close/>
                <a:moveTo>
                  <a:pt x="6633881" y="78669"/>
                </a:moveTo>
                <a:cubicBezTo>
                  <a:pt x="6637573" y="77962"/>
                  <a:pt x="6644237" y="79692"/>
                  <a:pt x="6653874" y="83858"/>
                </a:cubicBezTo>
                <a:cubicBezTo>
                  <a:pt x="6667111" y="88189"/>
                  <a:pt x="6671929" y="94126"/>
                  <a:pt x="6668329" y="101669"/>
                </a:cubicBezTo>
                <a:cubicBezTo>
                  <a:pt x="6664729" y="109211"/>
                  <a:pt x="6663604" y="126255"/>
                  <a:pt x="6664951" y="152799"/>
                </a:cubicBezTo>
                <a:cubicBezTo>
                  <a:pt x="6666300" y="179342"/>
                  <a:pt x="6663881" y="197178"/>
                  <a:pt x="6657693" y="206305"/>
                </a:cubicBezTo>
                <a:cubicBezTo>
                  <a:pt x="6651505" y="215433"/>
                  <a:pt x="6646077" y="214203"/>
                  <a:pt x="6641409" y="202616"/>
                </a:cubicBezTo>
                <a:cubicBezTo>
                  <a:pt x="6636741" y="191030"/>
                  <a:pt x="6635085" y="182196"/>
                  <a:pt x="6636440" y="176116"/>
                </a:cubicBezTo>
                <a:cubicBezTo>
                  <a:pt x="6637795" y="170035"/>
                  <a:pt x="6638473" y="156742"/>
                  <a:pt x="6638473" y="136236"/>
                </a:cubicBezTo>
                <a:cubicBezTo>
                  <a:pt x="6638473" y="115299"/>
                  <a:pt x="6636221" y="99252"/>
                  <a:pt x="6631719" y="88096"/>
                </a:cubicBezTo>
                <a:cubicBezTo>
                  <a:pt x="6629467" y="82517"/>
                  <a:pt x="6630187" y="79375"/>
                  <a:pt x="6633881" y="78669"/>
                </a:cubicBezTo>
                <a:close/>
                <a:moveTo>
                  <a:pt x="801155" y="74856"/>
                </a:moveTo>
                <a:cubicBezTo>
                  <a:pt x="791396" y="74433"/>
                  <a:pt x="782566" y="79646"/>
                  <a:pt x="774665" y="90494"/>
                </a:cubicBezTo>
                <a:cubicBezTo>
                  <a:pt x="766764" y="101342"/>
                  <a:pt x="761486" y="118862"/>
                  <a:pt x="758833" y="143054"/>
                </a:cubicBezTo>
                <a:cubicBezTo>
                  <a:pt x="756195" y="167232"/>
                  <a:pt x="757091" y="188832"/>
                  <a:pt x="761522" y="207854"/>
                </a:cubicBezTo>
                <a:cubicBezTo>
                  <a:pt x="765953" y="226876"/>
                  <a:pt x="772804" y="239930"/>
                  <a:pt x="782075" y="247014"/>
                </a:cubicBezTo>
                <a:cubicBezTo>
                  <a:pt x="791346" y="254098"/>
                  <a:pt x="800653" y="255586"/>
                  <a:pt x="809995" y="251477"/>
                </a:cubicBezTo>
                <a:cubicBezTo>
                  <a:pt x="819338" y="247369"/>
                  <a:pt x="826411" y="238116"/>
                  <a:pt x="831215" y="223718"/>
                </a:cubicBezTo>
                <a:cubicBezTo>
                  <a:pt x="836019" y="209320"/>
                  <a:pt x="838421" y="193453"/>
                  <a:pt x="838421" y="176116"/>
                </a:cubicBezTo>
                <a:cubicBezTo>
                  <a:pt x="838421" y="158778"/>
                  <a:pt x="837762" y="143065"/>
                  <a:pt x="836442" y="128976"/>
                </a:cubicBezTo>
                <a:cubicBezTo>
                  <a:pt x="835123" y="114887"/>
                  <a:pt x="831352" y="102450"/>
                  <a:pt x="825128" y="91666"/>
                </a:cubicBezTo>
                <a:cubicBezTo>
                  <a:pt x="818904" y="80882"/>
                  <a:pt x="810913" y="75279"/>
                  <a:pt x="801155" y="74856"/>
                </a:cubicBezTo>
                <a:close/>
                <a:moveTo>
                  <a:pt x="620180" y="74856"/>
                </a:moveTo>
                <a:cubicBezTo>
                  <a:pt x="610421" y="74433"/>
                  <a:pt x="601592" y="79646"/>
                  <a:pt x="593690" y="90494"/>
                </a:cubicBezTo>
                <a:cubicBezTo>
                  <a:pt x="585789" y="101342"/>
                  <a:pt x="580511" y="118862"/>
                  <a:pt x="577858" y="143054"/>
                </a:cubicBezTo>
                <a:cubicBezTo>
                  <a:pt x="575220" y="167232"/>
                  <a:pt x="576116" y="188832"/>
                  <a:pt x="580547" y="207854"/>
                </a:cubicBezTo>
                <a:cubicBezTo>
                  <a:pt x="584978" y="226876"/>
                  <a:pt x="591829" y="239930"/>
                  <a:pt x="601100" y="247014"/>
                </a:cubicBezTo>
                <a:cubicBezTo>
                  <a:pt x="610371" y="254098"/>
                  <a:pt x="619678" y="255586"/>
                  <a:pt x="629020" y="251477"/>
                </a:cubicBezTo>
                <a:cubicBezTo>
                  <a:pt x="638363" y="247369"/>
                  <a:pt x="645436" y="238116"/>
                  <a:pt x="650240" y="223718"/>
                </a:cubicBezTo>
                <a:cubicBezTo>
                  <a:pt x="655044" y="209320"/>
                  <a:pt x="657446" y="193453"/>
                  <a:pt x="657446" y="176116"/>
                </a:cubicBezTo>
                <a:cubicBezTo>
                  <a:pt x="657446" y="158778"/>
                  <a:pt x="656787" y="143065"/>
                  <a:pt x="655467" y="128976"/>
                </a:cubicBezTo>
                <a:cubicBezTo>
                  <a:pt x="654148" y="114887"/>
                  <a:pt x="650377" y="102450"/>
                  <a:pt x="644153" y="91666"/>
                </a:cubicBezTo>
                <a:cubicBezTo>
                  <a:pt x="637929" y="80882"/>
                  <a:pt x="629939" y="75279"/>
                  <a:pt x="620180" y="74856"/>
                </a:cubicBezTo>
                <a:close/>
                <a:moveTo>
                  <a:pt x="3258983" y="73641"/>
                </a:moveTo>
                <a:cubicBezTo>
                  <a:pt x="3263045" y="73655"/>
                  <a:pt x="3269589" y="76229"/>
                  <a:pt x="3278616" y="81363"/>
                </a:cubicBezTo>
                <a:cubicBezTo>
                  <a:pt x="3296671" y="91630"/>
                  <a:pt x="3300650" y="99209"/>
                  <a:pt x="3290555" y="104099"/>
                </a:cubicBezTo>
                <a:cubicBezTo>
                  <a:pt x="3280459" y="108989"/>
                  <a:pt x="3271633" y="114765"/>
                  <a:pt x="3264075" y="121426"/>
                </a:cubicBezTo>
                <a:cubicBezTo>
                  <a:pt x="3256518" y="128087"/>
                  <a:pt x="3246465" y="134934"/>
                  <a:pt x="3233918" y="141968"/>
                </a:cubicBezTo>
                <a:cubicBezTo>
                  <a:pt x="3221370" y="149002"/>
                  <a:pt x="3219861" y="145833"/>
                  <a:pt x="3229390" y="132461"/>
                </a:cubicBezTo>
                <a:cubicBezTo>
                  <a:pt x="3238919" y="119088"/>
                  <a:pt x="3245892" y="108710"/>
                  <a:pt x="3250309" y="101324"/>
                </a:cubicBezTo>
                <a:cubicBezTo>
                  <a:pt x="3254725" y="93939"/>
                  <a:pt x="3256038" y="87257"/>
                  <a:pt x="3254245" y="81277"/>
                </a:cubicBezTo>
                <a:cubicBezTo>
                  <a:pt x="3253342" y="76172"/>
                  <a:pt x="3254921" y="73626"/>
                  <a:pt x="3258983" y="73641"/>
                </a:cubicBezTo>
                <a:close/>
                <a:moveTo>
                  <a:pt x="7394535" y="71414"/>
                </a:moveTo>
                <a:cubicBezTo>
                  <a:pt x="7398565" y="70475"/>
                  <a:pt x="7407169" y="72328"/>
                  <a:pt x="7420347" y="76975"/>
                </a:cubicBezTo>
                <a:cubicBezTo>
                  <a:pt x="7435634" y="80043"/>
                  <a:pt x="7443528" y="88225"/>
                  <a:pt x="7444030" y="101518"/>
                </a:cubicBezTo>
                <a:cubicBezTo>
                  <a:pt x="7444532" y="114811"/>
                  <a:pt x="7438814" y="118905"/>
                  <a:pt x="7426875" y="113800"/>
                </a:cubicBezTo>
                <a:cubicBezTo>
                  <a:pt x="7414937" y="108695"/>
                  <a:pt x="7401637" y="100930"/>
                  <a:pt x="7386974" y="90505"/>
                </a:cubicBezTo>
                <a:cubicBezTo>
                  <a:pt x="7372311" y="80079"/>
                  <a:pt x="7368899" y="74526"/>
                  <a:pt x="7376735" y="73845"/>
                </a:cubicBezTo>
                <a:cubicBezTo>
                  <a:pt x="7384572" y="73164"/>
                  <a:pt x="7390505" y="72354"/>
                  <a:pt x="7394535" y="71414"/>
                </a:cubicBezTo>
                <a:close/>
                <a:moveTo>
                  <a:pt x="251209" y="69328"/>
                </a:moveTo>
                <a:cubicBezTo>
                  <a:pt x="254779" y="69235"/>
                  <a:pt x="258633" y="70263"/>
                  <a:pt x="262770" y="72414"/>
                </a:cubicBezTo>
                <a:cubicBezTo>
                  <a:pt x="271045" y="76717"/>
                  <a:pt x="278129" y="81090"/>
                  <a:pt x="284023" y="85536"/>
                </a:cubicBezTo>
                <a:cubicBezTo>
                  <a:pt x="289917" y="89981"/>
                  <a:pt x="288913" y="95262"/>
                  <a:pt x="281011" y="101378"/>
                </a:cubicBezTo>
                <a:cubicBezTo>
                  <a:pt x="273110" y="107494"/>
                  <a:pt x="264462" y="121759"/>
                  <a:pt x="255070" y="144173"/>
                </a:cubicBezTo>
                <a:cubicBezTo>
                  <a:pt x="263172" y="155416"/>
                  <a:pt x="263251" y="161639"/>
                  <a:pt x="255306" y="162844"/>
                </a:cubicBezTo>
                <a:cubicBezTo>
                  <a:pt x="247362" y="164048"/>
                  <a:pt x="236273" y="166164"/>
                  <a:pt x="222040" y="169189"/>
                </a:cubicBezTo>
                <a:cubicBezTo>
                  <a:pt x="207808" y="172215"/>
                  <a:pt x="189937" y="175872"/>
                  <a:pt x="168426" y="180160"/>
                </a:cubicBezTo>
                <a:cubicBezTo>
                  <a:pt x="166777" y="205571"/>
                  <a:pt x="168491" y="223141"/>
                  <a:pt x="173567" y="232871"/>
                </a:cubicBezTo>
                <a:cubicBezTo>
                  <a:pt x="178644" y="242601"/>
                  <a:pt x="188578" y="248935"/>
                  <a:pt x="203369" y="251875"/>
                </a:cubicBezTo>
                <a:cubicBezTo>
                  <a:pt x="218162" y="254815"/>
                  <a:pt x="235105" y="255227"/>
                  <a:pt x="254199" y="253112"/>
                </a:cubicBezTo>
                <a:cubicBezTo>
                  <a:pt x="273292" y="250997"/>
                  <a:pt x="284933" y="245565"/>
                  <a:pt x="289120" y="236818"/>
                </a:cubicBezTo>
                <a:cubicBezTo>
                  <a:pt x="293308" y="228070"/>
                  <a:pt x="297947" y="215178"/>
                  <a:pt x="303038" y="198142"/>
                </a:cubicBezTo>
                <a:cubicBezTo>
                  <a:pt x="308129" y="181106"/>
                  <a:pt x="311068" y="182658"/>
                  <a:pt x="311857" y="202799"/>
                </a:cubicBezTo>
                <a:cubicBezTo>
                  <a:pt x="312646" y="222940"/>
                  <a:pt x="314851" y="237477"/>
                  <a:pt x="318471" y="246411"/>
                </a:cubicBezTo>
                <a:cubicBezTo>
                  <a:pt x="322092" y="255345"/>
                  <a:pt x="318672" y="262386"/>
                  <a:pt x="308211" y="267535"/>
                </a:cubicBezTo>
                <a:cubicBezTo>
                  <a:pt x="297750" y="272683"/>
                  <a:pt x="281954" y="276397"/>
                  <a:pt x="260824" y="278677"/>
                </a:cubicBezTo>
                <a:cubicBezTo>
                  <a:pt x="239693" y="280957"/>
                  <a:pt x="218807" y="279996"/>
                  <a:pt x="198164" y="275795"/>
                </a:cubicBezTo>
                <a:cubicBezTo>
                  <a:pt x="177521" y="271593"/>
                  <a:pt x="163371" y="262537"/>
                  <a:pt x="155713" y="248627"/>
                </a:cubicBezTo>
                <a:cubicBezTo>
                  <a:pt x="148056" y="234717"/>
                  <a:pt x="144901" y="213027"/>
                  <a:pt x="146249" y="183558"/>
                </a:cubicBezTo>
                <a:cubicBezTo>
                  <a:pt x="147597" y="154089"/>
                  <a:pt x="147611" y="135192"/>
                  <a:pt x="146292" y="126868"/>
                </a:cubicBezTo>
                <a:cubicBezTo>
                  <a:pt x="144973" y="118543"/>
                  <a:pt x="143399" y="111492"/>
                  <a:pt x="141571" y="105712"/>
                </a:cubicBezTo>
                <a:cubicBezTo>
                  <a:pt x="139742" y="99933"/>
                  <a:pt x="142004" y="97044"/>
                  <a:pt x="148357" y="97044"/>
                </a:cubicBezTo>
                <a:cubicBezTo>
                  <a:pt x="151956" y="97044"/>
                  <a:pt x="155699" y="97037"/>
                  <a:pt x="159585" y="97022"/>
                </a:cubicBezTo>
                <a:cubicBezTo>
                  <a:pt x="163472" y="97008"/>
                  <a:pt x="172427" y="95470"/>
                  <a:pt x="186452" y="92408"/>
                </a:cubicBezTo>
                <a:cubicBezTo>
                  <a:pt x="200476" y="89347"/>
                  <a:pt x="211630" y="86511"/>
                  <a:pt x="219911" y="83901"/>
                </a:cubicBezTo>
                <a:cubicBezTo>
                  <a:pt x="228193" y="81291"/>
                  <a:pt x="235338" y="77649"/>
                  <a:pt x="241346" y="72974"/>
                </a:cubicBezTo>
                <a:cubicBezTo>
                  <a:pt x="244351" y="70636"/>
                  <a:pt x="247638" y="69421"/>
                  <a:pt x="251209" y="69328"/>
                </a:cubicBezTo>
                <a:close/>
                <a:moveTo>
                  <a:pt x="2548010" y="55444"/>
                </a:moveTo>
                <a:cubicBezTo>
                  <a:pt x="2559344" y="54705"/>
                  <a:pt x="2568769" y="57551"/>
                  <a:pt x="2576287" y="63982"/>
                </a:cubicBezTo>
                <a:cubicBezTo>
                  <a:pt x="2586311" y="72558"/>
                  <a:pt x="2582407" y="78434"/>
                  <a:pt x="2564575" y="81610"/>
                </a:cubicBezTo>
                <a:cubicBezTo>
                  <a:pt x="2546743" y="84787"/>
                  <a:pt x="2520109" y="88483"/>
                  <a:pt x="2484675" y="92699"/>
                </a:cubicBezTo>
                <a:cubicBezTo>
                  <a:pt x="2496979" y="95452"/>
                  <a:pt x="2503880" y="99360"/>
                  <a:pt x="2505378" y="104422"/>
                </a:cubicBezTo>
                <a:cubicBezTo>
                  <a:pt x="2506877" y="109484"/>
                  <a:pt x="2507164" y="114152"/>
                  <a:pt x="2506239" y="118425"/>
                </a:cubicBezTo>
                <a:cubicBezTo>
                  <a:pt x="2505314" y="122698"/>
                  <a:pt x="2504403" y="133730"/>
                  <a:pt x="2503507" y="151519"/>
                </a:cubicBezTo>
                <a:cubicBezTo>
                  <a:pt x="2502611" y="169308"/>
                  <a:pt x="2501732" y="195683"/>
                  <a:pt x="2500872" y="230644"/>
                </a:cubicBezTo>
                <a:cubicBezTo>
                  <a:pt x="2555107" y="227117"/>
                  <a:pt x="2586526" y="224209"/>
                  <a:pt x="2595130" y="221922"/>
                </a:cubicBezTo>
                <a:cubicBezTo>
                  <a:pt x="2603734" y="219635"/>
                  <a:pt x="2612747" y="220915"/>
                  <a:pt x="2622169" y="225762"/>
                </a:cubicBezTo>
                <a:cubicBezTo>
                  <a:pt x="2631590" y="230609"/>
                  <a:pt x="2638025" y="236158"/>
                  <a:pt x="2641474" y="242411"/>
                </a:cubicBezTo>
                <a:cubicBezTo>
                  <a:pt x="2644923" y="248663"/>
                  <a:pt x="2643507" y="252115"/>
                  <a:pt x="2637226" y="252768"/>
                </a:cubicBezTo>
                <a:cubicBezTo>
                  <a:pt x="2630945" y="253420"/>
                  <a:pt x="2616110" y="253295"/>
                  <a:pt x="2592721" y="252391"/>
                </a:cubicBezTo>
                <a:cubicBezTo>
                  <a:pt x="2569332" y="251488"/>
                  <a:pt x="2540006" y="252603"/>
                  <a:pt x="2504744" y="255736"/>
                </a:cubicBezTo>
                <a:cubicBezTo>
                  <a:pt x="2469481" y="258869"/>
                  <a:pt x="2439969" y="262021"/>
                  <a:pt x="2416207" y="265190"/>
                </a:cubicBezTo>
                <a:cubicBezTo>
                  <a:pt x="2392446" y="268359"/>
                  <a:pt x="2376815" y="270618"/>
                  <a:pt x="2369315" y="271966"/>
                </a:cubicBezTo>
                <a:cubicBezTo>
                  <a:pt x="2361815" y="273314"/>
                  <a:pt x="2352594" y="269241"/>
                  <a:pt x="2341653" y="259748"/>
                </a:cubicBezTo>
                <a:cubicBezTo>
                  <a:pt x="2330711" y="250255"/>
                  <a:pt x="2332919" y="245508"/>
                  <a:pt x="2348278" y="245508"/>
                </a:cubicBezTo>
                <a:cubicBezTo>
                  <a:pt x="2360955" y="245508"/>
                  <a:pt x="2377682" y="244626"/>
                  <a:pt x="2398461" y="242862"/>
                </a:cubicBezTo>
                <a:cubicBezTo>
                  <a:pt x="2419240" y="241098"/>
                  <a:pt x="2444780" y="238108"/>
                  <a:pt x="2475081" y="233892"/>
                </a:cubicBezTo>
                <a:cubicBezTo>
                  <a:pt x="2475081" y="219179"/>
                  <a:pt x="2475303" y="193292"/>
                  <a:pt x="2475748" y="156229"/>
                </a:cubicBezTo>
                <a:cubicBezTo>
                  <a:pt x="2476192" y="119167"/>
                  <a:pt x="2474250" y="99030"/>
                  <a:pt x="2469919" y="95818"/>
                </a:cubicBezTo>
                <a:cubicBezTo>
                  <a:pt x="2457142" y="97553"/>
                  <a:pt x="2446132" y="99112"/>
                  <a:pt x="2436890" y="100496"/>
                </a:cubicBezTo>
                <a:cubicBezTo>
                  <a:pt x="2427647" y="101880"/>
                  <a:pt x="2418204" y="99249"/>
                  <a:pt x="2408561" y="92602"/>
                </a:cubicBezTo>
                <a:cubicBezTo>
                  <a:pt x="2398917" y="85955"/>
                  <a:pt x="2397153" y="81893"/>
                  <a:pt x="2403269" y="80416"/>
                </a:cubicBezTo>
                <a:cubicBezTo>
                  <a:pt x="2409385" y="78939"/>
                  <a:pt x="2419617" y="77530"/>
                  <a:pt x="2433964" y="76190"/>
                </a:cubicBezTo>
                <a:cubicBezTo>
                  <a:pt x="2448312" y="74849"/>
                  <a:pt x="2464709" y="72422"/>
                  <a:pt x="2483158" y="68908"/>
                </a:cubicBezTo>
                <a:cubicBezTo>
                  <a:pt x="2501607" y="65395"/>
                  <a:pt x="2519235" y="61552"/>
                  <a:pt x="2536041" y="57379"/>
                </a:cubicBezTo>
                <a:cubicBezTo>
                  <a:pt x="2540243" y="56336"/>
                  <a:pt x="2544233" y="55691"/>
                  <a:pt x="2548010" y="55444"/>
                </a:cubicBezTo>
                <a:close/>
                <a:moveTo>
                  <a:pt x="3853970" y="53851"/>
                </a:moveTo>
                <a:cubicBezTo>
                  <a:pt x="3859075" y="53851"/>
                  <a:pt x="3867339" y="56246"/>
                  <a:pt x="3878761" y="61036"/>
                </a:cubicBezTo>
                <a:cubicBezTo>
                  <a:pt x="3890183" y="65825"/>
                  <a:pt x="3893058" y="71214"/>
                  <a:pt x="3887387" y="77201"/>
                </a:cubicBezTo>
                <a:cubicBezTo>
                  <a:pt x="3881715" y="83188"/>
                  <a:pt x="3877144" y="89651"/>
                  <a:pt x="3873674" y="96592"/>
                </a:cubicBezTo>
                <a:cubicBezTo>
                  <a:pt x="3860825" y="115837"/>
                  <a:pt x="3847786" y="131844"/>
                  <a:pt x="3834557" y="144614"/>
                </a:cubicBezTo>
                <a:cubicBezTo>
                  <a:pt x="3821329" y="157384"/>
                  <a:pt x="3808702" y="167705"/>
                  <a:pt x="3796678" y="175578"/>
                </a:cubicBezTo>
                <a:cubicBezTo>
                  <a:pt x="3784654" y="183451"/>
                  <a:pt x="3774984" y="188097"/>
                  <a:pt x="3767671" y="189517"/>
                </a:cubicBezTo>
                <a:cubicBezTo>
                  <a:pt x="3760357" y="190936"/>
                  <a:pt x="3759400" y="188445"/>
                  <a:pt x="3764800" y="182042"/>
                </a:cubicBezTo>
                <a:cubicBezTo>
                  <a:pt x="3770199" y="175639"/>
                  <a:pt x="3778831" y="167092"/>
                  <a:pt x="3790698" y="156402"/>
                </a:cubicBezTo>
                <a:cubicBezTo>
                  <a:pt x="3802564" y="145711"/>
                  <a:pt x="3814280" y="132138"/>
                  <a:pt x="3825846" y="115682"/>
                </a:cubicBezTo>
                <a:cubicBezTo>
                  <a:pt x="3837411" y="99227"/>
                  <a:pt x="3843850" y="87586"/>
                  <a:pt x="3845162" y="80760"/>
                </a:cubicBezTo>
                <a:cubicBezTo>
                  <a:pt x="3846474" y="73935"/>
                  <a:pt x="3846456" y="67743"/>
                  <a:pt x="3845108" y="62186"/>
                </a:cubicBezTo>
                <a:cubicBezTo>
                  <a:pt x="3843760" y="56630"/>
                  <a:pt x="3846714" y="53851"/>
                  <a:pt x="3853970" y="53851"/>
                </a:cubicBezTo>
                <a:close/>
                <a:moveTo>
                  <a:pt x="6953663" y="48581"/>
                </a:moveTo>
                <a:cubicBezTo>
                  <a:pt x="6949770" y="52410"/>
                  <a:pt x="6944976" y="56700"/>
                  <a:pt x="6939281" y="61452"/>
                </a:cubicBezTo>
                <a:lnTo>
                  <a:pt x="6922700" y="74559"/>
                </a:lnTo>
                <a:lnTo>
                  <a:pt x="6932745" y="74232"/>
                </a:lnTo>
                <a:cubicBezTo>
                  <a:pt x="6943479" y="76147"/>
                  <a:pt x="6951379" y="79667"/>
                  <a:pt x="6956449" y="84794"/>
                </a:cubicBezTo>
                <a:cubicBezTo>
                  <a:pt x="6961519" y="89920"/>
                  <a:pt x="6963601" y="93989"/>
                  <a:pt x="6962697" y="97001"/>
                </a:cubicBezTo>
                <a:cubicBezTo>
                  <a:pt x="6964921" y="93315"/>
                  <a:pt x="6970437" y="86622"/>
                  <a:pt x="6979250" y="76921"/>
                </a:cubicBezTo>
                <a:cubicBezTo>
                  <a:pt x="6988062" y="67220"/>
                  <a:pt x="6993328" y="60519"/>
                  <a:pt x="6995049" y="56820"/>
                </a:cubicBezTo>
                <a:cubicBezTo>
                  <a:pt x="6996770" y="53120"/>
                  <a:pt x="6995407" y="51270"/>
                  <a:pt x="6990962" y="51270"/>
                </a:cubicBezTo>
                <a:cubicBezTo>
                  <a:pt x="6985055" y="51270"/>
                  <a:pt x="6978723" y="51722"/>
                  <a:pt x="6971969" y="52625"/>
                </a:cubicBezTo>
                <a:cubicBezTo>
                  <a:pt x="6965214" y="53528"/>
                  <a:pt x="6959113" y="52180"/>
                  <a:pt x="6953663" y="48581"/>
                </a:cubicBezTo>
                <a:close/>
                <a:moveTo>
                  <a:pt x="2898045" y="47586"/>
                </a:moveTo>
                <a:cubicBezTo>
                  <a:pt x="2902774" y="47826"/>
                  <a:pt x="2909585" y="49592"/>
                  <a:pt x="2918480" y="52883"/>
                </a:cubicBezTo>
                <a:cubicBezTo>
                  <a:pt x="2936269" y="59465"/>
                  <a:pt x="2940435" y="64639"/>
                  <a:pt x="2930977" y="68403"/>
                </a:cubicBezTo>
                <a:cubicBezTo>
                  <a:pt x="2921520" y="72167"/>
                  <a:pt x="2907355" y="78782"/>
                  <a:pt x="2888484" y="88246"/>
                </a:cubicBezTo>
                <a:cubicBezTo>
                  <a:pt x="2896572" y="91673"/>
                  <a:pt x="2900167" y="95606"/>
                  <a:pt x="2899271" y="100044"/>
                </a:cubicBezTo>
                <a:cubicBezTo>
                  <a:pt x="2898375" y="104483"/>
                  <a:pt x="2900343" y="117421"/>
                  <a:pt x="2905176" y="138860"/>
                </a:cubicBezTo>
                <a:cubicBezTo>
                  <a:pt x="2911614" y="137311"/>
                  <a:pt x="2919158" y="134673"/>
                  <a:pt x="2927805" y="130944"/>
                </a:cubicBezTo>
                <a:cubicBezTo>
                  <a:pt x="2936452" y="127216"/>
                  <a:pt x="2945332" y="127140"/>
                  <a:pt x="2954445" y="130718"/>
                </a:cubicBezTo>
                <a:cubicBezTo>
                  <a:pt x="2963558" y="134296"/>
                  <a:pt x="2962260" y="139469"/>
                  <a:pt x="2950552" y="146238"/>
                </a:cubicBezTo>
                <a:cubicBezTo>
                  <a:pt x="2938843" y="153006"/>
                  <a:pt x="2926249" y="157911"/>
                  <a:pt x="2912769" y="160951"/>
                </a:cubicBezTo>
                <a:cubicBezTo>
                  <a:pt x="2917186" y="176467"/>
                  <a:pt x="2925585" y="193292"/>
                  <a:pt x="2937968" y="211425"/>
                </a:cubicBezTo>
                <a:cubicBezTo>
                  <a:pt x="2950351" y="229558"/>
                  <a:pt x="2959668" y="240894"/>
                  <a:pt x="2965921" y="245433"/>
                </a:cubicBezTo>
                <a:cubicBezTo>
                  <a:pt x="2972173" y="249971"/>
                  <a:pt x="2975894" y="250563"/>
                  <a:pt x="2977085" y="247207"/>
                </a:cubicBezTo>
                <a:cubicBezTo>
                  <a:pt x="2978275" y="243852"/>
                  <a:pt x="2981760" y="231591"/>
                  <a:pt x="2987539" y="210425"/>
                </a:cubicBezTo>
                <a:cubicBezTo>
                  <a:pt x="2993347" y="210425"/>
                  <a:pt x="2996724" y="218685"/>
                  <a:pt x="2997670" y="235205"/>
                </a:cubicBezTo>
                <a:cubicBezTo>
                  <a:pt x="2998617" y="251724"/>
                  <a:pt x="3000674" y="264036"/>
                  <a:pt x="3003844" y="272138"/>
                </a:cubicBezTo>
                <a:cubicBezTo>
                  <a:pt x="3007013" y="280240"/>
                  <a:pt x="3006697" y="286399"/>
                  <a:pt x="3002897" y="290615"/>
                </a:cubicBezTo>
                <a:cubicBezTo>
                  <a:pt x="2999097" y="294831"/>
                  <a:pt x="2992601" y="294340"/>
                  <a:pt x="2983409" y="289142"/>
                </a:cubicBezTo>
                <a:cubicBezTo>
                  <a:pt x="2974217" y="283943"/>
                  <a:pt x="2964096" y="276741"/>
                  <a:pt x="2953047" y="267535"/>
                </a:cubicBezTo>
                <a:cubicBezTo>
                  <a:pt x="2941998" y="258328"/>
                  <a:pt x="2931210" y="245024"/>
                  <a:pt x="2920685" y="227622"/>
                </a:cubicBezTo>
                <a:cubicBezTo>
                  <a:pt x="2910159" y="210220"/>
                  <a:pt x="2900372" y="189682"/>
                  <a:pt x="2891323" y="166006"/>
                </a:cubicBezTo>
                <a:cubicBezTo>
                  <a:pt x="2884612" y="168659"/>
                  <a:pt x="2878345" y="170674"/>
                  <a:pt x="2872523" y="172050"/>
                </a:cubicBezTo>
                <a:cubicBezTo>
                  <a:pt x="2869612" y="172739"/>
                  <a:pt x="2866771" y="173011"/>
                  <a:pt x="2864000" y="172868"/>
                </a:cubicBezTo>
                <a:lnTo>
                  <a:pt x="2856089" y="171230"/>
                </a:lnTo>
                <a:lnTo>
                  <a:pt x="2856089" y="175384"/>
                </a:lnTo>
                <a:cubicBezTo>
                  <a:pt x="2856089" y="192248"/>
                  <a:pt x="2854734" y="214712"/>
                  <a:pt x="2852024" y="242776"/>
                </a:cubicBezTo>
                <a:cubicBezTo>
                  <a:pt x="2851608" y="241729"/>
                  <a:pt x="2858187" y="236746"/>
                  <a:pt x="2871760" y="227827"/>
                </a:cubicBezTo>
                <a:cubicBezTo>
                  <a:pt x="2885333" y="218907"/>
                  <a:pt x="2894213" y="215788"/>
                  <a:pt x="2898400" y="218470"/>
                </a:cubicBezTo>
                <a:cubicBezTo>
                  <a:pt x="2902587" y="221151"/>
                  <a:pt x="2894983" y="231376"/>
                  <a:pt x="2875588" y="249143"/>
                </a:cubicBezTo>
                <a:cubicBezTo>
                  <a:pt x="2856193" y="266911"/>
                  <a:pt x="2843179" y="279319"/>
                  <a:pt x="2836547" y="286367"/>
                </a:cubicBezTo>
                <a:cubicBezTo>
                  <a:pt x="2829915" y="293415"/>
                  <a:pt x="2824060" y="291730"/>
                  <a:pt x="2818984" y="281312"/>
                </a:cubicBezTo>
                <a:cubicBezTo>
                  <a:pt x="2813908" y="270894"/>
                  <a:pt x="2812986" y="263742"/>
                  <a:pt x="2816220" y="259855"/>
                </a:cubicBezTo>
                <a:cubicBezTo>
                  <a:pt x="2819453" y="255969"/>
                  <a:pt x="2822379" y="250090"/>
                  <a:pt x="2824996" y="242217"/>
                </a:cubicBezTo>
                <a:cubicBezTo>
                  <a:pt x="2827613" y="234344"/>
                  <a:pt x="2829596" y="222800"/>
                  <a:pt x="2830944" y="207585"/>
                </a:cubicBezTo>
                <a:cubicBezTo>
                  <a:pt x="2832292" y="192370"/>
                  <a:pt x="2832747" y="176585"/>
                  <a:pt x="2832310" y="160230"/>
                </a:cubicBezTo>
                <a:cubicBezTo>
                  <a:pt x="2831872" y="143875"/>
                  <a:pt x="2830542" y="131937"/>
                  <a:pt x="2828319" y="124416"/>
                </a:cubicBezTo>
                <a:cubicBezTo>
                  <a:pt x="2826097" y="116894"/>
                  <a:pt x="2823616" y="109097"/>
                  <a:pt x="2820877" y="101023"/>
                </a:cubicBezTo>
                <a:cubicBezTo>
                  <a:pt x="2818138" y="92950"/>
                  <a:pt x="2825932" y="90713"/>
                  <a:pt x="2844259" y="94312"/>
                </a:cubicBezTo>
                <a:cubicBezTo>
                  <a:pt x="2862571" y="84188"/>
                  <a:pt x="2874509" y="75917"/>
                  <a:pt x="2880073" y="69500"/>
                </a:cubicBezTo>
                <a:cubicBezTo>
                  <a:pt x="2885637" y="63083"/>
                  <a:pt x="2888982" y="57063"/>
                  <a:pt x="2890108" y="51442"/>
                </a:cubicBezTo>
                <a:cubicBezTo>
                  <a:pt x="2890671" y="48631"/>
                  <a:pt x="2893316" y="47346"/>
                  <a:pt x="2898045" y="47586"/>
                </a:cubicBezTo>
                <a:close/>
                <a:moveTo>
                  <a:pt x="6321189" y="44978"/>
                </a:moveTo>
                <a:cubicBezTo>
                  <a:pt x="6318571" y="44684"/>
                  <a:pt x="6310251" y="45659"/>
                  <a:pt x="6296226" y="47903"/>
                </a:cubicBezTo>
                <a:cubicBezTo>
                  <a:pt x="6282201" y="50148"/>
                  <a:pt x="6265789" y="53213"/>
                  <a:pt x="6246989" y="57099"/>
                </a:cubicBezTo>
                <a:cubicBezTo>
                  <a:pt x="6248782" y="62419"/>
                  <a:pt x="6250245" y="66721"/>
                  <a:pt x="6251377" y="70005"/>
                </a:cubicBezTo>
                <a:cubicBezTo>
                  <a:pt x="6264857" y="67381"/>
                  <a:pt x="6275781" y="64925"/>
                  <a:pt x="6284148" y="62638"/>
                </a:cubicBezTo>
                <a:cubicBezTo>
                  <a:pt x="6292515" y="60351"/>
                  <a:pt x="6299213" y="61813"/>
                  <a:pt x="6304239" y="67026"/>
                </a:cubicBezTo>
                <a:cubicBezTo>
                  <a:pt x="6309265" y="72239"/>
                  <a:pt x="6304185" y="77215"/>
                  <a:pt x="6288999" y="81954"/>
                </a:cubicBezTo>
                <a:cubicBezTo>
                  <a:pt x="6273812" y="86694"/>
                  <a:pt x="6262053" y="88619"/>
                  <a:pt x="6253721" y="87730"/>
                </a:cubicBezTo>
                <a:cubicBezTo>
                  <a:pt x="6256317" y="95316"/>
                  <a:pt x="6258253" y="101109"/>
                  <a:pt x="6259529" y="105110"/>
                </a:cubicBezTo>
                <a:cubicBezTo>
                  <a:pt x="6281671" y="101625"/>
                  <a:pt x="6300930" y="98657"/>
                  <a:pt x="6317306" y="96205"/>
                </a:cubicBezTo>
                <a:cubicBezTo>
                  <a:pt x="6319801" y="80373"/>
                  <a:pt x="6321727" y="67951"/>
                  <a:pt x="6323082" y="58938"/>
                </a:cubicBezTo>
                <a:cubicBezTo>
                  <a:pt x="6324437" y="49925"/>
                  <a:pt x="6323807" y="45272"/>
                  <a:pt x="6321189" y="44978"/>
                </a:cubicBezTo>
                <a:close/>
                <a:moveTo>
                  <a:pt x="444206" y="44387"/>
                </a:moveTo>
                <a:lnTo>
                  <a:pt x="482043" y="44387"/>
                </a:lnTo>
                <a:lnTo>
                  <a:pt x="425341" y="132106"/>
                </a:lnTo>
                <a:cubicBezTo>
                  <a:pt x="447368" y="125810"/>
                  <a:pt x="466046" y="127147"/>
                  <a:pt x="481376" y="136117"/>
                </a:cubicBezTo>
                <a:cubicBezTo>
                  <a:pt x="496706" y="145087"/>
                  <a:pt x="506933" y="154932"/>
                  <a:pt x="512060" y="165651"/>
                </a:cubicBezTo>
                <a:cubicBezTo>
                  <a:pt x="517187" y="176370"/>
                  <a:pt x="519983" y="187993"/>
                  <a:pt x="520449" y="200519"/>
                </a:cubicBezTo>
                <a:cubicBezTo>
                  <a:pt x="520916" y="213045"/>
                  <a:pt x="519026" y="225439"/>
                  <a:pt x="514781" y="237700"/>
                </a:cubicBezTo>
                <a:cubicBezTo>
                  <a:pt x="510537" y="249961"/>
                  <a:pt x="502947" y="261089"/>
                  <a:pt x="492013" y="271084"/>
                </a:cubicBezTo>
                <a:cubicBezTo>
                  <a:pt x="481078" y="281079"/>
                  <a:pt x="465906" y="286535"/>
                  <a:pt x="446497" y="287453"/>
                </a:cubicBezTo>
                <a:cubicBezTo>
                  <a:pt x="427087" y="288371"/>
                  <a:pt x="410478" y="284797"/>
                  <a:pt x="396668" y="276730"/>
                </a:cubicBezTo>
                <a:cubicBezTo>
                  <a:pt x="382859" y="268664"/>
                  <a:pt x="373362" y="257292"/>
                  <a:pt x="368177" y="242615"/>
                </a:cubicBezTo>
                <a:cubicBezTo>
                  <a:pt x="362993" y="227938"/>
                  <a:pt x="360854" y="213888"/>
                  <a:pt x="361757" y="200465"/>
                </a:cubicBezTo>
                <a:cubicBezTo>
                  <a:pt x="362661" y="187043"/>
                  <a:pt x="365134" y="175847"/>
                  <a:pt x="369178" y="166877"/>
                </a:cubicBezTo>
                <a:cubicBezTo>
                  <a:pt x="373222" y="157907"/>
                  <a:pt x="379395" y="146475"/>
                  <a:pt x="387698" y="132579"/>
                </a:cubicBezTo>
                <a:close/>
                <a:moveTo>
                  <a:pt x="4567664" y="43717"/>
                </a:moveTo>
                <a:cubicBezTo>
                  <a:pt x="4575264" y="44805"/>
                  <a:pt x="4582330" y="47025"/>
                  <a:pt x="4588862" y="50377"/>
                </a:cubicBezTo>
                <a:cubicBezTo>
                  <a:pt x="4601926" y="57081"/>
                  <a:pt x="4611021" y="66775"/>
                  <a:pt x="4616148" y="79459"/>
                </a:cubicBezTo>
                <a:cubicBezTo>
                  <a:pt x="4621274" y="92143"/>
                  <a:pt x="4621948" y="106121"/>
                  <a:pt x="4618170" y="121393"/>
                </a:cubicBezTo>
                <a:cubicBezTo>
                  <a:pt x="4614391" y="136666"/>
                  <a:pt x="4604134" y="148841"/>
                  <a:pt x="4587399" y="157918"/>
                </a:cubicBezTo>
                <a:cubicBezTo>
                  <a:pt x="4599402" y="162048"/>
                  <a:pt x="4608924" y="169763"/>
                  <a:pt x="4615965" y="181063"/>
                </a:cubicBezTo>
                <a:cubicBezTo>
                  <a:pt x="4623006" y="192363"/>
                  <a:pt x="4625358" y="207198"/>
                  <a:pt x="4623021" y="225568"/>
                </a:cubicBezTo>
                <a:cubicBezTo>
                  <a:pt x="4620683" y="243938"/>
                  <a:pt x="4612344" y="258852"/>
                  <a:pt x="4598004" y="270309"/>
                </a:cubicBezTo>
                <a:cubicBezTo>
                  <a:pt x="4583664" y="281767"/>
                  <a:pt x="4567459" y="287263"/>
                  <a:pt x="4549391" y="286797"/>
                </a:cubicBezTo>
                <a:cubicBezTo>
                  <a:pt x="4531322" y="286331"/>
                  <a:pt x="4515623" y="280627"/>
                  <a:pt x="4502294" y="269686"/>
                </a:cubicBezTo>
                <a:cubicBezTo>
                  <a:pt x="4488964" y="258744"/>
                  <a:pt x="4480386" y="241916"/>
                  <a:pt x="4476557" y="219201"/>
                </a:cubicBezTo>
                <a:lnTo>
                  <a:pt x="4508112" y="213092"/>
                </a:lnTo>
                <a:cubicBezTo>
                  <a:pt x="4512214" y="226930"/>
                  <a:pt x="4517986" y="237137"/>
                  <a:pt x="4525428" y="243712"/>
                </a:cubicBezTo>
                <a:cubicBezTo>
                  <a:pt x="4532871" y="250287"/>
                  <a:pt x="4541923" y="253603"/>
                  <a:pt x="4552585" y="253660"/>
                </a:cubicBezTo>
                <a:cubicBezTo>
                  <a:pt x="4563247" y="253718"/>
                  <a:pt x="4571912" y="249383"/>
                  <a:pt x="4578580" y="240657"/>
                </a:cubicBezTo>
                <a:cubicBezTo>
                  <a:pt x="4585248" y="231931"/>
                  <a:pt x="4588152" y="221933"/>
                  <a:pt x="4587292" y="210661"/>
                </a:cubicBezTo>
                <a:cubicBezTo>
                  <a:pt x="4586431" y="199390"/>
                  <a:pt x="4582111" y="190678"/>
                  <a:pt x="4574332" y="184526"/>
                </a:cubicBezTo>
                <a:cubicBezTo>
                  <a:pt x="4566552" y="178374"/>
                  <a:pt x="4552402" y="173836"/>
                  <a:pt x="4531881" y="170910"/>
                </a:cubicBezTo>
                <a:lnTo>
                  <a:pt x="4531881" y="147356"/>
                </a:lnTo>
                <a:cubicBezTo>
                  <a:pt x="4551986" y="145449"/>
                  <a:pt x="4566011" y="140742"/>
                  <a:pt x="4573955" y="133235"/>
                </a:cubicBezTo>
                <a:cubicBezTo>
                  <a:pt x="4581900" y="125728"/>
                  <a:pt x="4585453" y="116012"/>
                  <a:pt x="4584614" y="104088"/>
                </a:cubicBezTo>
                <a:cubicBezTo>
                  <a:pt x="4583775" y="92165"/>
                  <a:pt x="4578562" y="83532"/>
                  <a:pt x="4568976" y="78190"/>
                </a:cubicBezTo>
                <a:cubicBezTo>
                  <a:pt x="4559389" y="72848"/>
                  <a:pt x="4549115" y="72282"/>
                  <a:pt x="4538152" y="76491"/>
                </a:cubicBezTo>
                <a:cubicBezTo>
                  <a:pt x="4527188" y="80700"/>
                  <a:pt x="4517943" y="93444"/>
                  <a:pt x="4510414" y="114725"/>
                </a:cubicBezTo>
                <a:lnTo>
                  <a:pt x="4479246" y="109885"/>
                </a:lnTo>
                <a:cubicBezTo>
                  <a:pt x="4484809" y="90813"/>
                  <a:pt x="4492535" y="75627"/>
                  <a:pt x="4502423" y="64327"/>
                </a:cubicBezTo>
                <a:cubicBezTo>
                  <a:pt x="4512310" y="53027"/>
                  <a:pt x="4525923" y="46201"/>
                  <a:pt x="4543260" y="43849"/>
                </a:cubicBezTo>
                <a:cubicBezTo>
                  <a:pt x="4551929" y="42673"/>
                  <a:pt x="4560063" y="42629"/>
                  <a:pt x="4567664" y="43717"/>
                </a:cubicBezTo>
                <a:close/>
                <a:moveTo>
                  <a:pt x="801542" y="43053"/>
                </a:moveTo>
                <a:cubicBezTo>
                  <a:pt x="818657" y="43053"/>
                  <a:pt x="833352" y="49900"/>
                  <a:pt x="845627" y="63595"/>
                </a:cubicBezTo>
                <a:cubicBezTo>
                  <a:pt x="857902" y="77290"/>
                  <a:pt x="865865" y="94165"/>
                  <a:pt x="869514" y="114220"/>
                </a:cubicBezTo>
                <a:cubicBezTo>
                  <a:pt x="873164" y="134275"/>
                  <a:pt x="874304" y="157312"/>
                  <a:pt x="872935" y="183332"/>
                </a:cubicBezTo>
                <a:cubicBezTo>
                  <a:pt x="871565" y="209353"/>
                  <a:pt x="866883" y="230824"/>
                  <a:pt x="858889" y="247745"/>
                </a:cubicBezTo>
                <a:cubicBezTo>
                  <a:pt x="850894" y="264667"/>
                  <a:pt x="838722" y="276422"/>
                  <a:pt x="822374" y="283011"/>
                </a:cubicBezTo>
                <a:cubicBezTo>
                  <a:pt x="806027" y="289601"/>
                  <a:pt x="789711" y="288898"/>
                  <a:pt x="773428" y="280903"/>
                </a:cubicBezTo>
                <a:cubicBezTo>
                  <a:pt x="757145" y="272909"/>
                  <a:pt x="745719" y="262340"/>
                  <a:pt x="739151" y="249197"/>
                </a:cubicBezTo>
                <a:cubicBezTo>
                  <a:pt x="732583" y="236054"/>
                  <a:pt x="727916" y="222331"/>
                  <a:pt x="725148" y="208026"/>
                </a:cubicBezTo>
                <a:cubicBezTo>
                  <a:pt x="722381" y="193722"/>
                  <a:pt x="721448" y="174502"/>
                  <a:pt x="722352" y="150368"/>
                </a:cubicBezTo>
                <a:cubicBezTo>
                  <a:pt x="723269" y="126233"/>
                  <a:pt x="726697" y="107086"/>
                  <a:pt x="732633" y="92925"/>
                </a:cubicBezTo>
                <a:cubicBezTo>
                  <a:pt x="738570" y="78764"/>
                  <a:pt x="747261" y="66911"/>
                  <a:pt x="758704" y="57368"/>
                </a:cubicBezTo>
                <a:cubicBezTo>
                  <a:pt x="770147" y="47825"/>
                  <a:pt x="784427" y="43053"/>
                  <a:pt x="801542" y="43053"/>
                </a:cubicBezTo>
                <a:close/>
                <a:moveTo>
                  <a:pt x="620567" y="43053"/>
                </a:moveTo>
                <a:cubicBezTo>
                  <a:pt x="637682" y="43053"/>
                  <a:pt x="652377" y="49900"/>
                  <a:pt x="664652" y="63595"/>
                </a:cubicBezTo>
                <a:cubicBezTo>
                  <a:pt x="676928" y="77290"/>
                  <a:pt x="684890" y="94165"/>
                  <a:pt x="688539" y="114220"/>
                </a:cubicBezTo>
                <a:cubicBezTo>
                  <a:pt x="692189" y="134275"/>
                  <a:pt x="693329" y="157312"/>
                  <a:pt x="691959" y="183332"/>
                </a:cubicBezTo>
                <a:cubicBezTo>
                  <a:pt x="690590" y="209353"/>
                  <a:pt x="685908" y="230824"/>
                  <a:pt x="677913" y="247745"/>
                </a:cubicBezTo>
                <a:cubicBezTo>
                  <a:pt x="669919" y="264667"/>
                  <a:pt x="657747" y="276422"/>
                  <a:pt x="641400" y="283011"/>
                </a:cubicBezTo>
                <a:cubicBezTo>
                  <a:pt x="625052" y="289601"/>
                  <a:pt x="608736" y="288898"/>
                  <a:pt x="592453" y="280903"/>
                </a:cubicBezTo>
                <a:cubicBezTo>
                  <a:pt x="576169" y="272909"/>
                  <a:pt x="564744" y="262340"/>
                  <a:pt x="558176" y="249197"/>
                </a:cubicBezTo>
                <a:cubicBezTo>
                  <a:pt x="551609" y="236054"/>
                  <a:pt x="546941" y="222331"/>
                  <a:pt x="544173" y="208026"/>
                </a:cubicBezTo>
                <a:cubicBezTo>
                  <a:pt x="541405" y="193722"/>
                  <a:pt x="540473" y="174502"/>
                  <a:pt x="541377" y="150368"/>
                </a:cubicBezTo>
                <a:cubicBezTo>
                  <a:pt x="542294" y="126233"/>
                  <a:pt x="545722" y="107086"/>
                  <a:pt x="551659" y="92925"/>
                </a:cubicBezTo>
                <a:cubicBezTo>
                  <a:pt x="557595" y="78764"/>
                  <a:pt x="566285" y="66911"/>
                  <a:pt x="577729" y="57368"/>
                </a:cubicBezTo>
                <a:cubicBezTo>
                  <a:pt x="589173" y="47825"/>
                  <a:pt x="603452" y="43053"/>
                  <a:pt x="620567" y="43053"/>
                </a:cubicBezTo>
                <a:close/>
                <a:moveTo>
                  <a:pt x="6599825" y="42203"/>
                </a:moveTo>
                <a:cubicBezTo>
                  <a:pt x="6603556" y="42970"/>
                  <a:pt x="6607161" y="44817"/>
                  <a:pt x="6610638" y="47742"/>
                </a:cubicBezTo>
                <a:cubicBezTo>
                  <a:pt x="6617593" y="53593"/>
                  <a:pt x="6616529" y="58781"/>
                  <a:pt x="6607444" y="63305"/>
                </a:cubicBezTo>
                <a:cubicBezTo>
                  <a:pt x="6598360" y="67829"/>
                  <a:pt x="6582661" y="71511"/>
                  <a:pt x="6560347" y="74350"/>
                </a:cubicBezTo>
                <a:cubicBezTo>
                  <a:pt x="6569339" y="80115"/>
                  <a:pt x="6570679" y="85417"/>
                  <a:pt x="6564369" y="90257"/>
                </a:cubicBezTo>
                <a:cubicBezTo>
                  <a:pt x="6558060" y="95097"/>
                  <a:pt x="6551374" y="101712"/>
                  <a:pt x="6544311" y="110101"/>
                </a:cubicBezTo>
                <a:cubicBezTo>
                  <a:pt x="6537249" y="118490"/>
                  <a:pt x="6531857" y="124028"/>
                  <a:pt x="6528135" y="126717"/>
                </a:cubicBezTo>
                <a:cubicBezTo>
                  <a:pt x="6524415" y="129406"/>
                  <a:pt x="6525425" y="130335"/>
                  <a:pt x="6531169" y="129503"/>
                </a:cubicBezTo>
                <a:cubicBezTo>
                  <a:pt x="6536912" y="128671"/>
                  <a:pt x="6552431" y="126606"/>
                  <a:pt x="6577727" y="123308"/>
                </a:cubicBezTo>
                <a:cubicBezTo>
                  <a:pt x="6576007" y="118332"/>
                  <a:pt x="6573777" y="111129"/>
                  <a:pt x="6571037" y="101701"/>
                </a:cubicBezTo>
                <a:cubicBezTo>
                  <a:pt x="6568299" y="92272"/>
                  <a:pt x="6571723" y="89737"/>
                  <a:pt x="6581309" y="94097"/>
                </a:cubicBezTo>
                <a:cubicBezTo>
                  <a:pt x="6590896" y="98456"/>
                  <a:pt x="6598553" y="103984"/>
                  <a:pt x="6604282" y="110681"/>
                </a:cubicBezTo>
                <a:cubicBezTo>
                  <a:pt x="6610011" y="117378"/>
                  <a:pt x="6613119" y="124462"/>
                  <a:pt x="6613607" y="131934"/>
                </a:cubicBezTo>
                <a:cubicBezTo>
                  <a:pt x="6614095" y="139405"/>
                  <a:pt x="6611452" y="145826"/>
                  <a:pt x="6605681" y="151196"/>
                </a:cubicBezTo>
                <a:cubicBezTo>
                  <a:pt x="6599909" y="156566"/>
                  <a:pt x="6592993" y="152053"/>
                  <a:pt x="6584933" y="137655"/>
                </a:cubicBezTo>
                <a:cubicBezTo>
                  <a:pt x="6569690" y="141068"/>
                  <a:pt x="6559243" y="143083"/>
                  <a:pt x="6553593" y="143700"/>
                </a:cubicBezTo>
                <a:cubicBezTo>
                  <a:pt x="6563487" y="148159"/>
                  <a:pt x="6567535" y="152881"/>
                  <a:pt x="6565735" y="157864"/>
                </a:cubicBezTo>
                <a:cubicBezTo>
                  <a:pt x="6563936" y="162847"/>
                  <a:pt x="6563036" y="170459"/>
                  <a:pt x="6563036" y="180697"/>
                </a:cubicBezTo>
                <a:cubicBezTo>
                  <a:pt x="6564055" y="180798"/>
                  <a:pt x="6569224" y="179471"/>
                  <a:pt x="6578545" y="176718"/>
                </a:cubicBezTo>
                <a:cubicBezTo>
                  <a:pt x="6587867" y="173965"/>
                  <a:pt x="6595710" y="175915"/>
                  <a:pt x="6602077" y="182569"/>
                </a:cubicBezTo>
                <a:cubicBezTo>
                  <a:pt x="6608444" y="189223"/>
                  <a:pt x="6605695" y="194188"/>
                  <a:pt x="6593828" y="197465"/>
                </a:cubicBezTo>
                <a:cubicBezTo>
                  <a:pt x="6581961" y="200741"/>
                  <a:pt x="6571160" y="203506"/>
                  <a:pt x="6561423" y="205757"/>
                </a:cubicBezTo>
                <a:cubicBezTo>
                  <a:pt x="6560706" y="217444"/>
                  <a:pt x="6560347" y="225740"/>
                  <a:pt x="6560347" y="230644"/>
                </a:cubicBezTo>
                <a:cubicBezTo>
                  <a:pt x="6564348" y="229970"/>
                  <a:pt x="6575695" y="227550"/>
                  <a:pt x="6594387" y="223385"/>
                </a:cubicBezTo>
                <a:cubicBezTo>
                  <a:pt x="6613080" y="219219"/>
                  <a:pt x="6624452" y="219552"/>
                  <a:pt x="6628503" y="224385"/>
                </a:cubicBezTo>
                <a:cubicBezTo>
                  <a:pt x="6632553" y="229218"/>
                  <a:pt x="6620415" y="235502"/>
                  <a:pt x="6592086" y="243239"/>
                </a:cubicBezTo>
                <a:cubicBezTo>
                  <a:pt x="6563757" y="250975"/>
                  <a:pt x="6541547" y="257970"/>
                  <a:pt x="6525457" y="264222"/>
                </a:cubicBezTo>
                <a:cubicBezTo>
                  <a:pt x="6509367" y="270474"/>
                  <a:pt x="6498480" y="275017"/>
                  <a:pt x="6492794" y="277849"/>
                </a:cubicBezTo>
                <a:cubicBezTo>
                  <a:pt x="6487109" y="280681"/>
                  <a:pt x="6481541" y="280057"/>
                  <a:pt x="6476091" y="275977"/>
                </a:cubicBezTo>
                <a:cubicBezTo>
                  <a:pt x="6470642" y="271898"/>
                  <a:pt x="6465971" y="265570"/>
                  <a:pt x="6462077" y="256995"/>
                </a:cubicBezTo>
                <a:cubicBezTo>
                  <a:pt x="6458184" y="248419"/>
                  <a:pt x="6462225" y="244590"/>
                  <a:pt x="6474199" y="245508"/>
                </a:cubicBezTo>
                <a:cubicBezTo>
                  <a:pt x="6486173" y="246426"/>
                  <a:pt x="6506737" y="243135"/>
                  <a:pt x="6535890" y="235635"/>
                </a:cubicBezTo>
                <a:lnTo>
                  <a:pt x="6535890" y="210554"/>
                </a:lnTo>
                <a:cubicBezTo>
                  <a:pt x="6528289" y="212332"/>
                  <a:pt x="6521711" y="213676"/>
                  <a:pt x="6516155" y="214587"/>
                </a:cubicBezTo>
                <a:cubicBezTo>
                  <a:pt x="6510598" y="215498"/>
                  <a:pt x="6504399" y="212658"/>
                  <a:pt x="6497559" y="206069"/>
                </a:cubicBezTo>
                <a:cubicBezTo>
                  <a:pt x="6490718" y="199480"/>
                  <a:pt x="6491414" y="195873"/>
                  <a:pt x="6499645" y="195249"/>
                </a:cubicBezTo>
                <a:cubicBezTo>
                  <a:pt x="6507877" y="194625"/>
                  <a:pt x="6519959" y="192320"/>
                  <a:pt x="6535890" y="188334"/>
                </a:cubicBezTo>
                <a:cubicBezTo>
                  <a:pt x="6535890" y="171355"/>
                  <a:pt x="6534227" y="158513"/>
                  <a:pt x="6530899" y="149809"/>
                </a:cubicBezTo>
                <a:cubicBezTo>
                  <a:pt x="6518251" y="155014"/>
                  <a:pt x="6508429" y="159467"/>
                  <a:pt x="6501431" y="163167"/>
                </a:cubicBezTo>
                <a:cubicBezTo>
                  <a:pt x="6494433" y="166866"/>
                  <a:pt x="6489015" y="167268"/>
                  <a:pt x="6485179" y="164371"/>
                </a:cubicBezTo>
                <a:cubicBezTo>
                  <a:pt x="6481344" y="161474"/>
                  <a:pt x="6478938" y="156502"/>
                  <a:pt x="6477963" y="149454"/>
                </a:cubicBezTo>
                <a:cubicBezTo>
                  <a:pt x="6476987" y="142405"/>
                  <a:pt x="6481383" y="136996"/>
                  <a:pt x="6491149" y="133224"/>
                </a:cubicBezTo>
                <a:cubicBezTo>
                  <a:pt x="6500914" y="129453"/>
                  <a:pt x="6510368" y="121476"/>
                  <a:pt x="6519510" y="109294"/>
                </a:cubicBezTo>
                <a:cubicBezTo>
                  <a:pt x="6528652" y="97112"/>
                  <a:pt x="6533661" y="87221"/>
                  <a:pt x="6534535" y="79620"/>
                </a:cubicBezTo>
                <a:cubicBezTo>
                  <a:pt x="6527523" y="81427"/>
                  <a:pt x="6520381" y="82094"/>
                  <a:pt x="6513111" y="81621"/>
                </a:cubicBezTo>
                <a:cubicBezTo>
                  <a:pt x="6505840" y="81148"/>
                  <a:pt x="6499269" y="78398"/>
                  <a:pt x="6493397" y="73372"/>
                </a:cubicBezTo>
                <a:cubicBezTo>
                  <a:pt x="6487524" y="68345"/>
                  <a:pt x="6488941" y="65198"/>
                  <a:pt x="6497645" y="63929"/>
                </a:cubicBezTo>
                <a:cubicBezTo>
                  <a:pt x="6506349" y="62660"/>
                  <a:pt x="6521633" y="59573"/>
                  <a:pt x="6543494" y="54668"/>
                </a:cubicBezTo>
                <a:cubicBezTo>
                  <a:pt x="6565355" y="49764"/>
                  <a:pt x="6580273" y="45921"/>
                  <a:pt x="6588246" y="43139"/>
                </a:cubicBezTo>
                <a:cubicBezTo>
                  <a:pt x="6592233" y="41748"/>
                  <a:pt x="6596092" y="41436"/>
                  <a:pt x="6599825" y="42203"/>
                </a:cubicBezTo>
                <a:close/>
                <a:moveTo>
                  <a:pt x="2766015" y="36624"/>
                </a:moveTo>
                <a:cubicBezTo>
                  <a:pt x="2769066" y="35984"/>
                  <a:pt x="2774092" y="37711"/>
                  <a:pt x="2781094" y="41805"/>
                </a:cubicBezTo>
                <a:cubicBezTo>
                  <a:pt x="2795097" y="49994"/>
                  <a:pt x="2799442" y="56554"/>
                  <a:pt x="2794129" y="61487"/>
                </a:cubicBezTo>
                <a:cubicBezTo>
                  <a:pt x="2788816" y="66420"/>
                  <a:pt x="2772572" y="89960"/>
                  <a:pt x="2745397" y="132106"/>
                </a:cubicBezTo>
                <a:cubicBezTo>
                  <a:pt x="2757299" y="132177"/>
                  <a:pt x="2767244" y="131812"/>
                  <a:pt x="2775232" y="131009"/>
                </a:cubicBezTo>
                <a:cubicBezTo>
                  <a:pt x="2787636" y="116984"/>
                  <a:pt x="2793838" y="107025"/>
                  <a:pt x="2793838" y="101131"/>
                </a:cubicBezTo>
                <a:cubicBezTo>
                  <a:pt x="2793838" y="91179"/>
                  <a:pt x="2799263" y="89547"/>
                  <a:pt x="2810111" y="96237"/>
                </a:cubicBezTo>
                <a:cubicBezTo>
                  <a:pt x="2820959" y="102927"/>
                  <a:pt x="2825104" y="108337"/>
                  <a:pt x="2822544" y="112467"/>
                </a:cubicBezTo>
                <a:cubicBezTo>
                  <a:pt x="2819984" y="116597"/>
                  <a:pt x="2815750" y="121616"/>
                  <a:pt x="2809842" y="127524"/>
                </a:cubicBezTo>
                <a:cubicBezTo>
                  <a:pt x="2803934" y="133432"/>
                  <a:pt x="2795656" y="143266"/>
                  <a:pt x="2785008" y="157025"/>
                </a:cubicBezTo>
                <a:cubicBezTo>
                  <a:pt x="2774361" y="170785"/>
                  <a:pt x="2766897" y="179296"/>
                  <a:pt x="2762616" y="182558"/>
                </a:cubicBezTo>
                <a:cubicBezTo>
                  <a:pt x="2758336" y="185820"/>
                  <a:pt x="2760662" y="185691"/>
                  <a:pt x="2769596" y="182171"/>
                </a:cubicBezTo>
                <a:cubicBezTo>
                  <a:pt x="2778530" y="178650"/>
                  <a:pt x="2789554" y="175499"/>
                  <a:pt x="2802668" y="172717"/>
                </a:cubicBezTo>
                <a:cubicBezTo>
                  <a:pt x="2815782" y="169935"/>
                  <a:pt x="2811054" y="175420"/>
                  <a:pt x="2788482" y="189172"/>
                </a:cubicBezTo>
                <a:cubicBezTo>
                  <a:pt x="2765911" y="202925"/>
                  <a:pt x="2752151" y="212400"/>
                  <a:pt x="2747204" y="217598"/>
                </a:cubicBezTo>
                <a:cubicBezTo>
                  <a:pt x="2742257" y="222797"/>
                  <a:pt x="2735968" y="220570"/>
                  <a:pt x="2728340" y="210919"/>
                </a:cubicBezTo>
                <a:cubicBezTo>
                  <a:pt x="2720710" y="201268"/>
                  <a:pt x="2720635" y="194443"/>
                  <a:pt x="2728114" y="190442"/>
                </a:cubicBezTo>
                <a:cubicBezTo>
                  <a:pt x="2735592" y="186441"/>
                  <a:pt x="2748946" y="172000"/>
                  <a:pt x="2768177" y="147120"/>
                </a:cubicBezTo>
                <a:cubicBezTo>
                  <a:pt x="2745218" y="154075"/>
                  <a:pt x="2730670" y="159635"/>
                  <a:pt x="2724532" y="163801"/>
                </a:cubicBezTo>
                <a:cubicBezTo>
                  <a:pt x="2718395" y="167967"/>
                  <a:pt x="2713114" y="164862"/>
                  <a:pt x="2708690" y="154487"/>
                </a:cubicBezTo>
                <a:cubicBezTo>
                  <a:pt x="2704266" y="144112"/>
                  <a:pt x="2704951" y="137910"/>
                  <a:pt x="2710744" y="135881"/>
                </a:cubicBezTo>
                <a:cubicBezTo>
                  <a:pt x="2716537" y="133852"/>
                  <a:pt x="2722442" y="129395"/>
                  <a:pt x="2728458" y="122512"/>
                </a:cubicBezTo>
                <a:cubicBezTo>
                  <a:pt x="2734473" y="115629"/>
                  <a:pt x="2742149" y="103784"/>
                  <a:pt x="2751485" y="86977"/>
                </a:cubicBezTo>
                <a:cubicBezTo>
                  <a:pt x="2760820" y="70170"/>
                  <a:pt x="2764588" y="56393"/>
                  <a:pt x="2762788" y="45645"/>
                </a:cubicBezTo>
                <a:cubicBezTo>
                  <a:pt x="2761888" y="40271"/>
                  <a:pt x="2762964" y="37264"/>
                  <a:pt x="2766015" y="36624"/>
                </a:cubicBezTo>
                <a:close/>
                <a:moveTo>
                  <a:pt x="7964855" y="36428"/>
                </a:moveTo>
                <a:cubicBezTo>
                  <a:pt x="7990839" y="32728"/>
                  <a:pt x="8011468" y="45548"/>
                  <a:pt x="8026740" y="74888"/>
                </a:cubicBezTo>
                <a:cubicBezTo>
                  <a:pt x="8035832" y="106852"/>
                  <a:pt x="8023392" y="138573"/>
                  <a:pt x="7989419" y="170050"/>
                </a:cubicBezTo>
                <a:cubicBezTo>
                  <a:pt x="7979296" y="185250"/>
                  <a:pt x="7974233" y="203247"/>
                  <a:pt x="7974233" y="224041"/>
                </a:cubicBezTo>
                <a:lnTo>
                  <a:pt x="7941796" y="224041"/>
                </a:lnTo>
                <a:cubicBezTo>
                  <a:pt x="7940821" y="187531"/>
                  <a:pt x="7955771" y="154283"/>
                  <a:pt x="7986645" y="124297"/>
                </a:cubicBezTo>
                <a:cubicBezTo>
                  <a:pt x="7993571" y="113944"/>
                  <a:pt x="7996597" y="102938"/>
                  <a:pt x="7995723" y="91279"/>
                </a:cubicBezTo>
                <a:cubicBezTo>
                  <a:pt x="7991005" y="75404"/>
                  <a:pt x="7982049" y="67919"/>
                  <a:pt x="7968856" y="68822"/>
                </a:cubicBezTo>
                <a:lnTo>
                  <a:pt x="7963565" y="68822"/>
                </a:lnTo>
                <a:cubicBezTo>
                  <a:pt x="7947289" y="69597"/>
                  <a:pt x="7939602" y="83542"/>
                  <a:pt x="7940505" y="110660"/>
                </a:cubicBezTo>
                <a:lnTo>
                  <a:pt x="7906691" y="110660"/>
                </a:lnTo>
                <a:cubicBezTo>
                  <a:pt x="7905731" y="73547"/>
                  <a:pt x="7917467" y="50761"/>
                  <a:pt x="7941903" y="42300"/>
                </a:cubicBezTo>
                <a:cubicBezTo>
                  <a:pt x="7945876" y="39317"/>
                  <a:pt x="7953527" y="37360"/>
                  <a:pt x="7964855" y="36428"/>
                </a:cubicBezTo>
                <a:close/>
                <a:moveTo>
                  <a:pt x="5868504" y="33611"/>
                </a:moveTo>
                <a:cubicBezTo>
                  <a:pt x="5870585" y="33876"/>
                  <a:pt x="5873146" y="34657"/>
                  <a:pt x="5876184" y="35955"/>
                </a:cubicBezTo>
                <a:cubicBezTo>
                  <a:pt x="5888337" y="41146"/>
                  <a:pt x="5897360" y="46373"/>
                  <a:pt x="5903254" y="51636"/>
                </a:cubicBezTo>
                <a:cubicBezTo>
                  <a:pt x="5909148" y="56898"/>
                  <a:pt x="5909729" y="62366"/>
                  <a:pt x="5904997" y="68037"/>
                </a:cubicBezTo>
                <a:cubicBezTo>
                  <a:pt x="5900264" y="73709"/>
                  <a:pt x="5895479" y="82048"/>
                  <a:pt x="5890639" y="93054"/>
                </a:cubicBezTo>
                <a:cubicBezTo>
                  <a:pt x="5885799" y="104060"/>
                  <a:pt x="5880805" y="115285"/>
                  <a:pt x="5875657" y="126728"/>
                </a:cubicBezTo>
                <a:cubicBezTo>
                  <a:pt x="5890585" y="144840"/>
                  <a:pt x="5909643" y="165275"/>
                  <a:pt x="5932831" y="188032"/>
                </a:cubicBezTo>
                <a:cubicBezTo>
                  <a:pt x="5956019" y="210790"/>
                  <a:pt x="5974909" y="226364"/>
                  <a:pt x="5989500" y="234753"/>
                </a:cubicBezTo>
                <a:cubicBezTo>
                  <a:pt x="6004091" y="243142"/>
                  <a:pt x="6020712" y="251018"/>
                  <a:pt x="6039361" y="258382"/>
                </a:cubicBezTo>
                <a:cubicBezTo>
                  <a:pt x="6058011" y="265746"/>
                  <a:pt x="6057204" y="270862"/>
                  <a:pt x="6036941" y="273730"/>
                </a:cubicBezTo>
                <a:cubicBezTo>
                  <a:pt x="6016678" y="276598"/>
                  <a:pt x="5999621" y="277325"/>
                  <a:pt x="5985768" y="275913"/>
                </a:cubicBezTo>
                <a:cubicBezTo>
                  <a:pt x="5971915" y="274500"/>
                  <a:pt x="5961322" y="268542"/>
                  <a:pt x="5953987" y="258038"/>
                </a:cubicBezTo>
                <a:cubicBezTo>
                  <a:pt x="5946652" y="247534"/>
                  <a:pt x="5933684" y="230211"/>
                  <a:pt x="5915085" y="206069"/>
                </a:cubicBezTo>
                <a:cubicBezTo>
                  <a:pt x="5896486" y="181927"/>
                  <a:pt x="5880711" y="159123"/>
                  <a:pt x="5867762" y="137655"/>
                </a:cubicBezTo>
                <a:cubicBezTo>
                  <a:pt x="5853781" y="164156"/>
                  <a:pt x="5839935" y="186774"/>
                  <a:pt x="5826226" y="205510"/>
                </a:cubicBezTo>
                <a:cubicBezTo>
                  <a:pt x="5812517" y="224245"/>
                  <a:pt x="5798998" y="239130"/>
                  <a:pt x="5785668" y="250165"/>
                </a:cubicBezTo>
                <a:cubicBezTo>
                  <a:pt x="5772339" y="261200"/>
                  <a:pt x="5757432" y="269503"/>
                  <a:pt x="5740949" y="275074"/>
                </a:cubicBezTo>
                <a:cubicBezTo>
                  <a:pt x="5724465" y="280645"/>
                  <a:pt x="5724450" y="276411"/>
                  <a:pt x="5740905" y="262372"/>
                </a:cubicBezTo>
                <a:cubicBezTo>
                  <a:pt x="5757361" y="248333"/>
                  <a:pt x="5773587" y="231533"/>
                  <a:pt x="5789583" y="211973"/>
                </a:cubicBezTo>
                <a:cubicBezTo>
                  <a:pt x="5805580" y="192413"/>
                  <a:pt x="5819881" y="170258"/>
                  <a:pt x="5832486" y="145507"/>
                </a:cubicBezTo>
                <a:cubicBezTo>
                  <a:pt x="5845091" y="120755"/>
                  <a:pt x="5854060" y="100683"/>
                  <a:pt x="5859395" y="85288"/>
                </a:cubicBezTo>
                <a:cubicBezTo>
                  <a:pt x="5864729" y="69894"/>
                  <a:pt x="5865823" y="56526"/>
                  <a:pt x="5862675" y="45182"/>
                </a:cubicBezTo>
                <a:cubicBezTo>
                  <a:pt x="5860314" y="36675"/>
                  <a:pt x="5862257" y="32818"/>
                  <a:pt x="5868504" y="33611"/>
                </a:cubicBezTo>
                <a:close/>
                <a:moveTo>
                  <a:pt x="4792179" y="33611"/>
                </a:moveTo>
                <a:cubicBezTo>
                  <a:pt x="4794260" y="33876"/>
                  <a:pt x="4796821" y="34657"/>
                  <a:pt x="4799859" y="35955"/>
                </a:cubicBezTo>
                <a:cubicBezTo>
                  <a:pt x="4812012" y="41146"/>
                  <a:pt x="4821035" y="46373"/>
                  <a:pt x="4826929" y="51636"/>
                </a:cubicBezTo>
                <a:cubicBezTo>
                  <a:pt x="4832823" y="56898"/>
                  <a:pt x="4833404" y="62366"/>
                  <a:pt x="4828672" y="68037"/>
                </a:cubicBezTo>
                <a:cubicBezTo>
                  <a:pt x="4823939" y="73709"/>
                  <a:pt x="4819154" y="82048"/>
                  <a:pt x="4814314" y="93054"/>
                </a:cubicBezTo>
                <a:cubicBezTo>
                  <a:pt x="4809474" y="104060"/>
                  <a:pt x="4804480" y="115285"/>
                  <a:pt x="4799332" y="126728"/>
                </a:cubicBezTo>
                <a:cubicBezTo>
                  <a:pt x="4814260" y="144840"/>
                  <a:pt x="4833318" y="165275"/>
                  <a:pt x="4856507" y="188032"/>
                </a:cubicBezTo>
                <a:cubicBezTo>
                  <a:pt x="4879694" y="210790"/>
                  <a:pt x="4898584" y="226364"/>
                  <a:pt x="4913175" y="234753"/>
                </a:cubicBezTo>
                <a:cubicBezTo>
                  <a:pt x="4927766" y="243142"/>
                  <a:pt x="4944387" y="251018"/>
                  <a:pt x="4963036" y="258382"/>
                </a:cubicBezTo>
                <a:cubicBezTo>
                  <a:pt x="4981686" y="265746"/>
                  <a:pt x="4980879" y="270862"/>
                  <a:pt x="4960616" y="273730"/>
                </a:cubicBezTo>
                <a:cubicBezTo>
                  <a:pt x="4940353" y="276598"/>
                  <a:pt x="4923296" y="277325"/>
                  <a:pt x="4909443" y="275913"/>
                </a:cubicBezTo>
                <a:cubicBezTo>
                  <a:pt x="4895590" y="274500"/>
                  <a:pt x="4884997" y="268542"/>
                  <a:pt x="4877662" y="258038"/>
                </a:cubicBezTo>
                <a:cubicBezTo>
                  <a:pt x="4870327" y="247534"/>
                  <a:pt x="4857359" y="230211"/>
                  <a:pt x="4838761" y="206069"/>
                </a:cubicBezTo>
                <a:cubicBezTo>
                  <a:pt x="4820161" y="181927"/>
                  <a:pt x="4804386" y="159123"/>
                  <a:pt x="4791437" y="137655"/>
                </a:cubicBezTo>
                <a:cubicBezTo>
                  <a:pt x="4777456" y="164156"/>
                  <a:pt x="4763610" y="186774"/>
                  <a:pt x="4749901" y="205510"/>
                </a:cubicBezTo>
                <a:cubicBezTo>
                  <a:pt x="4736192" y="224245"/>
                  <a:pt x="4722673" y="239130"/>
                  <a:pt x="4709343" y="250165"/>
                </a:cubicBezTo>
                <a:cubicBezTo>
                  <a:pt x="4696014" y="261200"/>
                  <a:pt x="4681108" y="269503"/>
                  <a:pt x="4664624" y="275074"/>
                </a:cubicBezTo>
                <a:cubicBezTo>
                  <a:pt x="4648139" y="280645"/>
                  <a:pt x="4648125" y="276411"/>
                  <a:pt x="4664580" y="262372"/>
                </a:cubicBezTo>
                <a:cubicBezTo>
                  <a:pt x="4681036" y="248333"/>
                  <a:pt x="4697262" y="231533"/>
                  <a:pt x="4713258" y="211973"/>
                </a:cubicBezTo>
                <a:cubicBezTo>
                  <a:pt x="4729255" y="192413"/>
                  <a:pt x="4743556" y="170258"/>
                  <a:pt x="4756161" y="145507"/>
                </a:cubicBezTo>
                <a:cubicBezTo>
                  <a:pt x="4768766" y="120755"/>
                  <a:pt x="4777735" y="100683"/>
                  <a:pt x="4783070" y="85288"/>
                </a:cubicBezTo>
                <a:cubicBezTo>
                  <a:pt x="4788404" y="69894"/>
                  <a:pt x="4789498" y="56526"/>
                  <a:pt x="4786350" y="45182"/>
                </a:cubicBezTo>
                <a:cubicBezTo>
                  <a:pt x="4783989" y="36675"/>
                  <a:pt x="4785932" y="32818"/>
                  <a:pt x="4792179" y="33611"/>
                </a:cubicBezTo>
                <a:close/>
                <a:moveTo>
                  <a:pt x="7609162" y="33043"/>
                </a:moveTo>
                <a:cubicBezTo>
                  <a:pt x="7611817" y="32557"/>
                  <a:pt x="7614907" y="32792"/>
                  <a:pt x="7618435" y="33750"/>
                </a:cubicBezTo>
                <a:cubicBezTo>
                  <a:pt x="7625491" y="35664"/>
                  <a:pt x="7632306" y="38873"/>
                  <a:pt x="7638881" y="43376"/>
                </a:cubicBezTo>
                <a:cubicBezTo>
                  <a:pt x="7645456" y="47878"/>
                  <a:pt x="7645714" y="52743"/>
                  <a:pt x="7639655" y="57970"/>
                </a:cubicBezTo>
                <a:cubicBezTo>
                  <a:pt x="7633597" y="63197"/>
                  <a:pt x="7626273" y="76953"/>
                  <a:pt x="7617683" y="99238"/>
                </a:cubicBezTo>
                <a:cubicBezTo>
                  <a:pt x="7627592" y="107899"/>
                  <a:pt x="7627133" y="114413"/>
                  <a:pt x="7616306" y="118780"/>
                </a:cubicBezTo>
                <a:cubicBezTo>
                  <a:pt x="7605479" y="123147"/>
                  <a:pt x="7589741" y="128191"/>
                  <a:pt x="7569091" y="133912"/>
                </a:cubicBezTo>
                <a:cubicBezTo>
                  <a:pt x="7569980" y="141054"/>
                  <a:pt x="7568632" y="154849"/>
                  <a:pt x="7565047" y="175298"/>
                </a:cubicBezTo>
                <a:cubicBezTo>
                  <a:pt x="7569650" y="173018"/>
                  <a:pt x="7575006" y="169975"/>
                  <a:pt x="7581115" y="166167"/>
                </a:cubicBezTo>
                <a:cubicBezTo>
                  <a:pt x="7587224" y="162360"/>
                  <a:pt x="7593172" y="161887"/>
                  <a:pt x="7598958" y="164748"/>
                </a:cubicBezTo>
                <a:cubicBezTo>
                  <a:pt x="7604745" y="167608"/>
                  <a:pt x="7610437" y="170684"/>
                  <a:pt x="7616037" y="173975"/>
                </a:cubicBezTo>
                <a:cubicBezTo>
                  <a:pt x="7621637" y="177267"/>
                  <a:pt x="7622845" y="181483"/>
                  <a:pt x="7619661" y="186624"/>
                </a:cubicBezTo>
                <a:cubicBezTo>
                  <a:pt x="7616478" y="191764"/>
                  <a:pt x="7614679" y="200749"/>
                  <a:pt x="7614263" y="213576"/>
                </a:cubicBezTo>
                <a:cubicBezTo>
                  <a:pt x="7613847" y="226403"/>
                  <a:pt x="7613639" y="241113"/>
                  <a:pt x="7613639" y="257704"/>
                </a:cubicBezTo>
                <a:cubicBezTo>
                  <a:pt x="7613639" y="273034"/>
                  <a:pt x="7608405" y="287005"/>
                  <a:pt x="7597936" y="299617"/>
                </a:cubicBezTo>
                <a:cubicBezTo>
                  <a:pt x="7587468" y="312229"/>
                  <a:pt x="7579513" y="314950"/>
                  <a:pt x="7574071" y="307780"/>
                </a:cubicBezTo>
                <a:cubicBezTo>
                  <a:pt x="7568629" y="300610"/>
                  <a:pt x="7560562" y="291809"/>
                  <a:pt x="7549871" y="281376"/>
                </a:cubicBezTo>
                <a:cubicBezTo>
                  <a:pt x="7539181" y="270944"/>
                  <a:pt x="7540515" y="267302"/>
                  <a:pt x="7553873" y="270449"/>
                </a:cubicBezTo>
                <a:cubicBezTo>
                  <a:pt x="7567231" y="273597"/>
                  <a:pt x="7575788" y="273045"/>
                  <a:pt x="7579545" y="268793"/>
                </a:cubicBezTo>
                <a:cubicBezTo>
                  <a:pt x="7583302" y="264541"/>
                  <a:pt x="7585847" y="255783"/>
                  <a:pt x="7587181" y="242518"/>
                </a:cubicBezTo>
                <a:cubicBezTo>
                  <a:pt x="7588515" y="229253"/>
                  <a:pt x="7588791" y="216111"/>
                  <a:pt x="7588009" y="203090"/>
                </a:cubicBezTo>
                <a:cubicBezTo>
                  <a:pt x="7587227" y="190069"/>
                  <a:pt x="7582887" y="185276"/>
                  <a:pt x="7574985" y="188710"/>
                </a:cubicBezTo>
                <a:cubicBezTo>
                  <a:pt x="7567083" y="192145"/>
                  <a:pt x="7558593" y="197992"/>
                  <a:pt x="7549517" y="206252"/>
                </a:cubicBezTo>
                <a:cubicBezTo>
                  <a:pt x="7540439" y="214512"/>
                  <a:pt x="7534434" y="213813"/>
                  <a:pt x="7531502" y="204154"/>
                </a:cubicBezTo>
                <a:cubicBezTo>
                  <a:pt x="7528569" y="194496"/>
                  <a:pt x="7530035" y="187133"/>
                  <a:pt x="7535901" y="182063"/>
                </a:cubicBezTo>
                <a:cubicBezTo>
                  <a:pt x="7541765" y="176994"/>
                  <a:pt x="7545365" y="168702"/>
                  <a:pt x="7546699" y="157187"/>
                </a:cubicBezTo>
                <a:cubicBezTo>
                  <a:pt x="7548032" y="145671"/>
                  <a:pt x="7546448" y="135239"/>
                  <a:pt x="7541945" y="125889"/>
                </a:cubicBezTo>
                <a:cubicBezTo>
                  <a:pt x="7537442" y="116539"/>
                  <a:pt x="7538291" y="112334"/>
                  <a:pt x="7544494" y="113273"/>
                </a:cubicBezTo>
                <a:cubicBezTo>
                  <a:pt x="7550696" y="114213"/>
                  <a:pt x="7556403" y="114887"/>
                  <a:pt x="7561616" y="115295"/>
                </a:cubicBezTo>
                <a:cubicBezTo>
                  <a:pt x="7566829" y="115704"/>
                  <a:pt x="7577903" y="111879"/>
                  <a:pt x="7594839" y="103820"/>
                </a:cubicBezTo>
                <a:cubicBezTo>
                  <a:pt x="7598267" y="88447"/>
                  <a:pt x="7599804" y="77871"/>
                  <a:pt x="7599453" y="72092"/>
                </a:cubicBezTo>
                <a:cubicBezTo>
                  <a:pt x="7599101" y="66313"/>
                  <a:pt x="7596445" y="64305"/>
                  <a:pt x="7591483" y="66069"/>
                </a:cubicBezTo>
                <a:lnTo>
                  <a:pt x="7568596" y="71468"/>
                </a:lnTo>
                <a:cubicBezTo>
                  <a:pt x="7560150" y="73304"/>
                  <a:pt x="7552697" y="71049"/>
                  <a:pt x="7546237" y="64703"/>
                </a:cubicBezTo>
                <a:cubicBezTo>
                  <a:pt x="7539775" y="58357"/>
                  <a:pt x="7542418" y="55185"/>
                  <a:pt x="7554163" y="55185"/>
                </a:cubicBezTo>
                <a:cubicBezTo>
                  <a:pt x="7562437" y="55185"/>
                  <a:pt x="7571672" y="53062"/>
                  <a:pt x="7581868" y="48818"/>
                </a:cubicBezTo>
                <a:cubicBezTo>
                  <a:pt x="7592064" y="44573"/>
                  <a:pt x="7598943" y="40522"/>
                  <a:pt x="7602507" y="36664"/>
                </a:cubicBezTo>
                <a:cubicBezTo>
                  <a:pt x="7604289" y="34736"/>
                  <a:pt x="7606507" y="33528"/>
                  <a:pt x="7609162" y="33043"/>
                </a:cubicBezTo>
                <a:close/>
                <a:moveTo>
                  <a:pt x="998812" y="33043"/>
                </a:moveTo>
                <a:cubicBezTo>
                  <a:pt x="1001467" y="32557"/>
                  <a:pt x="1004559" y="32792"/>
                  <a:pt x="1008086" y="33750"/>
                </a:cubicBezTo>
                <a:cubicBezTo>
                  <a:pt x="1015142" y="35664"/>
                  <a:pt x="1021957" y="38873"/>
                  <a:pt x="1028532" y="43376"/>
                </a:cubicBezTo>
                <a:cubicBezTo>
                  <a:pt x="1035107" y="47878"/>
                  <a:pt x="1035365" y="52743"/>
                  <a:pt x="1029306" y="57970"/>
                </a:cubicBezTo>
                <a:cubicBezTo>
                  <a:pt x="1023247" y="63197"/>
                  <a:pt x="1015923" y="76953"/>
                  <a:pt x="1007333" y="99238"/>
                </a:cubicBezTo>
                <a:cubicBezTo>
                  <a:pt x="1017242" y="107899"/>
                  <a:pt x="1016783" y="114413"/>
                  <a:pt x="1005957" y="118780"/>
                </a:cubicBezTo>
                <a:cubicBezTo>
                  <a:pt x="995129" y="123147"/>
                  <a:pt x="979391" y="128191"/>
                  <a:pt x="958741" y="133912"/>
                </a:cubicBezTo>
                <a:cubicBezTo>
                  <a:pt x="959631" y="141054"/>
                  <a:pt x="958283" y="154849"/>
                  <a:pt x="954697" y="175298"/>
                </a:cubicBezTo>
                <a:cubicBezTo>
                  <a:pt x="959301" y="173018"/>
                  <a:pt x="964657" y="169975"/>
                  <a:pt x="970766" y="166167"/>
                </a:cubicBezTo>
                <a:cubicBezTo>
                  <a:pt x="976875" y="162360"/>
                  <a:pt x="982823" y="161887"/>
                  <a:pt x="988608" y="164748"/>
                </a:cubicBezTo>
                <a:cubicBezTo>
                  <a:pt x="994395" y="167608"/>
                  <a:pt x="1000088" y="170684"/>
                  <a:pt x="1005688" y="173975"/>
                </a:cubicBezTo>
                <a:cubicBezTo>
                  <a:pt x="1011287" y="177267"/>
                  <a:pt x="1012496" y="181483"/>
                  <a:pt x="1009312" y="186624"/>
                </a:cubicBezTo>
                <a:cubicBezTo>
                  <a:pt x="1006129" y="191764"/>
                  <a:pt x="1004329" y="200749"/>
                  <a:pt x="1003913" y="213576"/>
                </a:cubicBezTo>
                <a:cubicBezTo>
                  <a:pt x="1003497" y="226403"/>
                  <a:pt x="1003290" y="241113"/>
                  <a:pt x="1003290" y="257704"/>
                </a:cubicBezTo>
                <a:cubicBezTo>
                  <a:pt x="1003290" y="273034"/>
                  <a:pt x="998055" y="287005"/>
                  <a:pt x="987587" y="299617"/>
                </a:cubicBezTo>
                <a:cubicBezTo>
                  <a:pt x="977118" y="312229"/>
                  <a:pt x="969163" y="314950"/>
                  <a:pt x="963721" y="307780"/>
                </a:cubicBezTo>
                <a:cubicBezTo>
                  <a:pt x="958279" y="300610"/>
                  <a:pt x="950212" y="291809"/>
                  <a:pt x="939522" y="281376"/>
                </a:cubicBezTo>
                <a:cubicBezTo>
                  <a:pt x="928831" y="270944"/>
                  <a:pt x="930165" y="267302"/>
                  <a:pt x="943523" y="270449"/>
                </a:cubicBezTo>
                <a:cubicBezTo>
                  <a:pt x="956881" y="273597"/>
                  <a:pt x="965438" y="273045"/>
                  <a:pt x="969196" y="268793"/>
                </a:cubicBezTo>
                <a:cubicBezTo>
                  <a:pt x="972952" y="264541"/>
                  <a:pt x="975498" y="255783"/>
                  <a:pt x="976832" y="242518"/>
                </a:cubicBezTo>
                <a:cubicBezTo>
                  <a:pt x="978165" y="229253"/>
                  <a:pt x="978442" y="216111"/>
                  <a:pt x="977660" y="203090"/>
                </a:cubicBezTo>
                <a:cubicBezTo>
                  <a:pt x="976878" y="190069"/>
                  <a:pt x="972537" y="185276"/>
                  <a:pt x="964635" y="188710"/>
                </a:cubicBezTo>
                <a:cubicBezTo>
                  <a:pt x="956734" y="192145"/>
                  <a:pt x="948244" y="197992"/>
                  <a:pt x="939167" y="206252"/>
                </a:cubicBezTo>
                <a:cubicBezTo>
                  <a:pt x="930090" y="214512"/>
                  <a:pt x="924085" y="213813"/>
                  <a:pt x="921152" y="204154"/>
                </a:cubicBezTo>
                <a:cubicBezTo>
                  <a:pt x="918219" y="194496"/>
                  <a:pt x="919686" y="187133"/>
                  <a:pt x="925551" y="182063"/>
                </a:cubicBezTo>
                <a:cubicBezTo>
                  <a:pt x="931416" y="176994"/>
                  <a:pt x="935016" y="168702"/>
                  <a:pt x="936349" y="157187"/>
                </a:cubicBezTo>
                <a:cubicBezTo>
                  <a:pt x="937683" y="145671"/>
                  <a:pt x="936098" y="135239"/>
                  <a:pt x="931595" y="125889"/>
                </a:cubicBezTo>
                <a:cubicBezTo>
                  <a:pt x="927092" y="116539"/>
                  <a:pt x="927942" y="112334"/>
                  <a:pt x="934144" y="113273"/>
                </a:cubicBezTo>
                <a:cubicBezTo>
                  <a:pt x="940346" y="114213"/>
                  <a:pt x="946054" y="114887"/>
                  <a:pt x="951266" y="115295"/>
                </a:cubicBezTo>
                <a:cubicBezTo>
                  <a:pt x="956479" y="115704"/>
                  <a:pt x="967553" y="111879"/>
                  <a:pt x="984489" y="103820"/>
                </a:cubicBezTo>
                <a:cubicBezTo>
                  <a:pt x="987917" y="88447"/>
                  <a:pt x="989455" y="77871"/>
                  <a:pt x="989103" y="72092"/>
                </a:cubicBezTo>
                <a:cubicBezTo>
                  <a:pt x="988752" y="66313"/>
                  <a:pt x="986095" y="64305"/>
                  <a:pt x="981134" y="66069"/>
                </a:cubicBezTo>
                <a:lnTo>
                  <a:pt x="958247" y="71468"/>
                </a:lnTo>
                <a:cubicBezTo>
                  <a:pt x="949801" y="73304"/>
                  <a:pt x="942347" y="71049"/>
                  <a:pt x="935887" y="64703"/>
                </a:cubicBezTo>
                <a:cubicBezTo>
                  <a:pt x="929427" y="58357"/>
                  <a:pt x="932069" y="55185"/>
                  <a:pt x="943813" y="55185"/>
                </a:cubicBezTo>
                <a:cubicBezTo>
                  <a:pt x="952088" y="55185"/>
                  <a:pt x="961323" y="53062"/>
                  <a:pt x="971518" y="48818"/>
                </a:cubicBezTo>
                <a:cubicBezTo>
                  <a:pt x="981714" y="44573"/>
                  <a:pt x="988594" y="40522"/>
                  <a:pt x="992158" y="36664"/>
                </a:cubicBezTo>
                <a:cubicBezTo>
                  <a:pt x="993939" y="34736"/>
                  <a:pt x="996158" y="33528"/>
                  <a:pt x="998812" y="33043"/>
                </a:cubicBezTo>
                <a:close/>
                <a:moveTo>
                  <a:pt x="3467238" y="30722"/>
                </a:moveTo>
                <a:cubicBezTo>
                  <a:pt x="3468780" y="30423"/>
                  <a:pt x="3470805" y="30507"/>
                  <a:pt x="3473313" y="30975"/>
                </a:cubicBezTo>
                <a:cubicBezTo>
                  <a:pt x="3483344" y="32846"/>
                  <a:pt x="3492368" y="36148"/>
                  <a:pt x="3500384" y="40880"/>
                </a:cubicBezTo>
                <a:cubicBezTo>
                  <a:pt x="3508400" y="45613"/>
                  <a:pt x="3510608" y="50976"/>
                  <a:pt x="3507009" y="56970"/>
                </a:cubicBezTo>
                <a:cubicBezTo>
                  <a:pt x="3503409" y="62964"/>
                  <a:pt x="3501610" y="82610"/>
                  <a:pt x="3501610" y="115908"/>
                </a:cubicBezTo>
                <a:cubicBezTo>
                  <a:pt x="3506916" y="114259"/>
                  <a:pt x="3513430" y="112495"/>
                  <a:pt x="3521152" y="110617"/>
                </a:cubicBezTo>
                <a:cubicBezTo>
                  <a:pt x="3528874" y="108738"/>
                  <a:pt x="3533624" y="110599"/>
                  <a:pt x="3535402" y="116199"/>
                </a:cubicBezTo>
                <a:cubicBezTo>
                  <a:pt x="3537181" y="121799"/>
                  <a:pt x="3534736" y="126721"/>
                  <a:pt x="3528067" y="130966"/>
                </a:cubicBezTo>
                <a:cubicBezTo>
                  <a:pt x="3521399" y="135210"/>
                  <a:pt x="3512516" y="139319"/>
                  <a:pt x="3501416" y="143291"/>
                </a:cubicBezTo>
                <a:cubicBezTo>
                  <a:pt x="3500656" y="160141"/>
                  <a:pt x="3500276" y="175757"/>
                  <a:pt x="3500276" y="190140"/>
                </a:cubicBezTo>
                <a:cubicBezTo>
                  <a:pt x="3510228" y="183386"/>
                  <a:pt x="3519915" y="177424"/>
                  <a:pt x="3529337" y="172255"/>
                </a:cubicBezTo>
                <a:cubicBezTo>
                  <a:pt x="3538758" y="167085"/>
                  <a:pt x="3541945" y="167895"/>
                  <a:pt x="3538898" y="174685"/>
                </a:cubicBezTo>
                <a:cubicBezTo>
                  <a:pt x="3535851" y="181475"/>
                  <a:pt x="3529731" y="188556"/>
                  <a:pt x="3520539" y="195927"/>
                </a:cubicBezTo>
                <a:cubicBezTo>
                  <a:pt x="3511347" y="203298"/>
                  <a:pt x="3499197" y="212988"/>
                  <a:pt x="3484090" y="224998"/>
                </a:cubicBezTo>
                <a:cubicBezTo>
                  <a:pt x="3468982" y="237008"/>
                  <a:pt x="3458812" y="246827"/>
                  <a:pt x="3453577" y="254456"/>
                </a:cubicBezTo>
                <a:cubicBezTo>
                  <a:pt x="3448343" y="262085"/>
                  <a:pt x="3439491" y="260207"/>
                  <a:pt x="3427023" y="248821"/>
                </a:cubicBezTo>
                <a:cubicBezTo>
                  <a:pt x="3414554" y="237434"/>
                  <a:pt x="3412113" y="231139"/>
                  <a:pt x="3419698" y="229935"/>
                </a:cubicBezTo>
                <a:cubicBezTo>
                  <a:pt x="3427284" y="228730"/>
                  <a:pt x="3434705" y="226210"/>
                  <a:pt x="3441962" y="222374"/>
                </a:cubicBezTo>
                <a:cubicBezTo>
                  <a:pt x="3449218" y="218538"/>
                  <a:pt x="3460948" y="211070"/>
                  <a:pt x="3477153" y="199971"/>
                </a:cubicBezTo>
                <a:lnTo>
                  <a:pt x="3477153" y="148453"/>
                </a:lnTo>
                <a:cubicBezTo>
                  <a:pt x="3472205" y="150260"/>
                  <a:pt x="3466835" y="151164"/>
                  <a:pt x="3461041" y="151164"/>
                </a:cubicBezTo>
                <a:cubicBezTo>
                  <a:pt x="3454918" y="151164"/>
                  <a:pt x="3448200" y="148816"/>
                  <a:pt x="3440886" y="144119"/>
                </a:cubicBezTo>
                <a:cubicBezTo>
                  <a:pt x="3433573" y="139423"/>
                  <a:pt x="3435308" y="135612"/>
                  <a:pt x="3446092" y="132686"/>
                </a:cubicBezTo>
                <a:cubicBezTo>
                  <a:pt x="3456876" y="129761"/>
                  <a:pt x="3467229" y="126771"/>
                  <a:pt x="3477153" y="123717"/>
                </a:cubicBezTo>
                <a:cubicBezTo>
                  <a:pt x="3477153" y="113334"/>
                  <a:pt x="3476715" y="100016"/>
                  <a:pt x="3475840" y="83761"/>
                </a:cubicBezTo>
                <a:cubicBezTo>
                  <a:pt x="3474966" y="67507"/>
                  <a:pt x="3471818" y="54177"/>
                  <a:pt x="3466397" y="43774"/>
                </a:cubicBezTo>
                <a:cubicBezTo>
                  <a:pt x="3462332" y="35971"/>
                  <a:pt x="3462612" y="31620"/>
                  <a:pt x="3467238" y="30722"/>
                </a:cubicBezTo>
                <a:close/>
                <a:moveTo>
                  <a:pt x="7668001" y="26226"/>
                </a:moveTo>
                <a:cubicBezTo>
                  <a:pt x="7671615" y="26685"/>
                  <a:pt x="7676679" y="28297"/>
                  <a:pt x="7683193" y="31061"/>
                </a:cubicBezTo>
                <a:cubicBezTo>
                  <a:pt x="7696220" y="36589"/>
                  <a:pt x="7700917" y="43325"/>
                  <a:pt x="7697281" y="51270"/>
                </a:cubicBezTo>
                <a:cubicBezTo>
                  <a:pt x="7693647" y="59214"/>
                  <a:pt x="7690961" y="83456"/>
                  <a:pt x="7689226" y="123996"/>
                </a:cubicBezTo>
                <a:cubicBezTo>
                  <a:pt x="7708399" y="106042"/>
                  <a:pt x="7721939" y="90490"/>
                  <a:pt x="7729849" y="77340"/>
                </a:cubicBezTo>
                <a:cubicBezTo>
                  <a:pt x="7737757" y="64190"/>
                  <a:pt x="7741485" y="53607"/>
                  <a:pt x="7741033" y="45591"/>
                </a:cubicBezTo>
                <a:cubicBezTo>
                  <a:pt x="7740582" y="37575"/>
                  <a:pt x="7744848" y="35255"/>
                  <a:pt x="7753833" y="38633"/>
                </a:cubicBezTo>
                <a:cubicBezTo>
                  <a:pt x="7762816" y="42010"/>
                  <a:pt x="7770043" y="46201"/>
                  <a:pt x="7775515" y="51205"/>
                </a:cubicBezTo>
                <a:cubicBezTo>
                  <a:pt x="7780985" y="56210"/>
                  <a:pt x="7781237" y="60684"/>
                  <a:pt x="7776267" y="64628"/>
                </a:cubicBezTo>
                <a:cubicBezTo>
                  <a:pt x="7771299" y="68571"/>
                  <a:pt x="7762035" y="78452"/>
                  <a:pt x="7748477" y="94269"/>
                </a:cubicBezTo>
                <a:cubicBezTo>
                  <a:pt x="7734917" y="110086"/>
                  <a:pt x="7715167" y="124914"/>
                  <a:pt x="7689226" y="138752"/>
                </a:cubicBezTo>
                <a:lnTo>
                  <a:pt x="7689226" y="149658"/>
                </a:lnTo>
                <a:cubicBezTo>
                  <a:pt x="7726367" y="139835"/>
                  <a:pt x="7750663" y="133554"/>
                  <a:pt x="7762114" y="130815"/>
                </a:cubicBezTo>
                <a:cubicBezTo>
                  <a:pt x="7773565" y="128076"/>
                  <a:pt x="7783849" y="130578"/>
                  <a:pt x="7792970" y="138322"/>
                </a:cubicBezTo>
                <a:cubicBezTo>
                  <a:pt x="7802091" y="146066"/>
                  <a:pt x="7799190" y="151028"/>
                  <a:pt x="7784269" y="153207"/>
                </a:cubicBezTo>
                <a:cubicBezTo>
                  <a:pt x="7769349" y="155387"/>
                  <a:pt x="7755894" y="157391"/>
                  <a:pt x="7743905" y="159219"/>
                </a:cubicBezTo>
                <a:cubicBezTo>
                  <a:pt x="7731917" y="161048"/>
                  <a:pt x="7720889" y="162901"/>
                  <a:pt x="7710822" y="164780"/>
                </a:cubicBezTo>
                <a:cubicBezTo>
                  <a:pt x="7730999" y="187050"/>
                  <a:pt x="7750839" y="205277"/>
                  <a:pt x="7770341" y="219459"/>
                </a:cubicBezTo>
                <a:cubicBezTo>
                  <a:pt x="7789844" y="233641"/>
                  <a:pt x="7806396" y="243400"/>
                  <a:pt x="7819998" y="248735"/>
                </a:cubicBezTo>
                <a:cubicBezTo>
                  <a:pt x="7833599" y="254069"/>
                  <a:pt x="7839647" y="258239"/>
                  <a:pt x="7838142" y="261243"/>
                </a:cubicBezTo>
                <a:cubicBezTo>
                  <a:pt x="7836636" y="264247"/>
                  <a:pt x="7825767" y="266448"/>
                  <a:pt x="7805532" y="267846"/>
                </a:cubicBezTo>
                <a:cubicBezTo>
                  <a:pt x="7785299" y="269245"/>
                  <a:pt x="7771525" y="266061"/>
                  <a:pt x="7764211" y="258296"/>
                </a:cubicBezTo>
                <a:cubicBezTo>
                  <a:pt x="7756897" y="250531"/>
                  <a:pt x="7749957" y="242489"/>
                  <a:pt x="7743389" y="234172"/>
                </a:cubicBezTo>
                <a:cubicBezTo>
                  <a:pt x="7736821" y="225855"/>
                  <a:pt x="7720731" y="204036"/>
                  <a:pt x="7695119" y="168716"/>
                </a:cubicBezTo>
                <a:cubicBezTo>
                  <a:pt x="7692510" y="168716"/>
                  <a:pt x="7690488" y="168888"/>
                  <a:pt x="7689054" y="169232"/>
                </a:cubicBezTo>
                <a:cubicBezTo>
                  <a:pt x="7688237" y="193195"/>
                  <a:pt x="7687842" y="208288"/>
                  <a:pt x="7687871" y="214512"/>
                </a:cubicBezTo>
                <a:cubicBezTo>
                  <a:pt x="7687871" y="219775"/>
                  <a:pt x="7687649" y="228052"/>
                  <a:pt x="7687204" y="239345"/>
                </a:cubicBezTo>
                <a:cubicBezTo>
                  <a:pt x="7686759" y="250638"/>
                  <a:pt x="7687448" y="255500"/>
                  <a:pt x="7689269" y="253929"/>
                </a:cubicBezTo>
                <a:cubicBezTo>
                  <a:pt x="7691091" y="252359"/>
                  <a:pt x="7697493" y="248534"/>
                  <a:pt x="7708477" y="242454"/>
                </a:cubicBezTo>
                <a:cubicBezTo>
                  <a:pt x="7719463" y="236373"/>
                  <a:pt x="7726651" y="234065"/>
                  <a:pt x="7730042" y="235527"/>
                </a:cubicBezTo>
                <a:cubicBezTo>
                  <a:pt x="7733433" y="236990"/>
                  <a:pt x="7731705" y="241389"/>
                  <a:pt x="7724858" y="248724"/>
                </a:cubicBezTo>
                <a:cubicBezTo>
                  <a:pt x="7718010" y="256059"/>
                  <a:pt x="7710636" y="263681"/>
                  <a:pt x="7702735" y="271589"/>
                </a:cubicBezTo>
                <a:cubicBezTo>
                  <a:pt x="7694833" y="279498"/>
                  <a:pt x="7688445" y="286994"/>
                  <a:pt x="7683569" y="294078"/>
                </a:cubicBezTo>
                <a:cubicBezTo>
                  <a:pt x="7678693" y="301162"/>
                  <a:pt x="7674291" y="306558"/>
                  <a:pt x="7670361" y="310265"/>
                </a:cubicBezTo>
                <a:cubicBezTo>
                  <a:pt x="7666433" y="313972"/>
                  <a:pt x="7661370" y="311760"/>
                  <a:pt x="7655175" y="303629"/>
                </a:cubicBezTo>
                <a:cubicBezTo>
                  <a:pt x="7648980" y="295498"/>
                  <a:pt x="7645883" y="289188"/>
                  <a:pt x="7645883" y="284700"/>
                </a:cubicBezTo>
                <a:cubicBezTo>
                  <a:pt x="7645883" y="279695"/>
                  <a:pt x="7648367" y="274705"/>
                  <a:pt x="7653336" y="269729"/>
                </a:cubicBezTo>
                <a:cubicBezTo>
                  <a:pt x="7658305" y="264753"/>
                  <a:pt x="7661679" y="254481"/>
                  <a:pt x="7663457" y="238915"/>
                </a:cubicBezTo>
                <a:cubicBezTo>
                  <a:pt x="7665235" y="223349"/>
                  <a:pt x="7666575" y="201297"/>
                  <a:pt x="7667479" y="172760"/>
                </a:cubicBezTo>
                <a:cubicBezTo>
                  <a:pt x="7659205" y="175384"/>
                  <a:pt x="7651938" y="177840"/>
                  <a:pt x="7645679" y="180127"/>
                </a:cubicBezTo>
                <a:cubicBezTo>
                  <a:pt x="7639419" y="182415"/>
                  <a:pt x="7630911" y="180335"/>
                  <a:pt x="7620156" y="173889"/>
                </a:cubicBezTo>
                <a:cubicBezTo>
                  <a:pt x="7609401" y="167444"/>
                  <a:pt x="7610175" y="163611"/>
                  <a:pt x="7622479" y="162392"/>
                </a:cubicBezTo>
                <a:cubicBezTo>
                  <a:pt x="7634783" y="161173"/>
                  <a:pt x="7649783" y="158549"/>
                  <a:pt x="7667479" y="154519"/>
                </a:cubicBezTo>
                <a:lnTo>
                  <a:pt x="7667479" y="80890"/>
                </a:lnTo>
                <a:cubicBezTo>
                  <a:pt x="7667479" y="64327"/>
                  <a:pt x="7666127" y="52345"/>
                  <a:pt x="7663425" y="44946"/>
                </a:cubicBezTo>
                <a:cubicBezTo>
                  <a:pt x="7660721" y="37546"/>
                  <a:pt x="7660083" y="32000"/>
                  <a:pt x="7661510" y="28308"/>
                </a:cubicBezTo>
                <a:cubicBezTo>
                  <a:pt x="7662223" y="26461"/>
                  <a:pt x="7664387" y="25768"/>
                  <a:pt x="7668001" y="26226"/>
                </a:cubicBezTo>
                <a:close/>
                <a:moveTo>
                  <a:pt x="1057651" y="26226"/>
                </a:moveTo>
                <a:cubicBezTo>
                  <a:pt x="1061265" y="26685"/>
                  <a:pt x="1066329" y="28297"/>
                  <a:pt x="1072843" y="31061"/>
                </a:cubicBezTo>
                <a:cubicBezTo>
                  <a:pt x="1085871" y="36589"/>
                  <a:pt x="1090567" y="43325"/>
                  <a:pt x="1086932" y="51270"/>
                </a:cubicBezTo>
                <a:cubicBezTo>
                  <a:pt x="1083297" y="59214"/>
                  <a:pt x="1080612" y="83456"/>
                  <a:pt x="1078876" y="123996"/>
                </a:cubicBezTo>
                <a:cubicBezTo>
                  <a:pt x="1098049" y="106042"/>
                  <a:pt x="1111590" y="90490"/>
                  <a:pt x="1119499" y="77340"/>
                </a:cubicBezTo>
                <a:cubicBezTo>
                  <a:pt x="1127407" y="64190"/>
                  <a:pt x="1131136" y="53607"/>
                  <a:pt x="1130684" y="45591"/>
                </a:cubicBezTo>
                <a:cubicBezTo>
                  <a:pt x="1130233" y="37575"/>
                  <a:pt x="1134499" y="35255"/>
                  <a:pt x="1143483" y="38633"/>
                </a:cubicBezTo>
                <a:cubicBezTo>
                  <a:pt x="1152467" y="42010"/>
                  <a:pt x="1159694" y="46201"/>
                  <a:pt x="1165165" y="51205"/>
                </a:cubicBezTo>
                <a:cubicBezTo>
                  <a:pt x="1170636" y="56210"/>
                  <a:pt x="1170887" y="60684"/>
                  <a:pt x="1165918" y="64628"/>
                </a:cubicBezTo>
                <a:cubicBezTo>
                  <a:pt x="1160949" y="68571"/>
                  <a:pt x="1151686" y="78452"/>
                  <a:pt x="1138126" y="94269"/>
                </a:cubicBezTo>
                <a:cubicBezTo>
                  <a:pt x="1124568" y="110086"/>
                  <a:pt x="1104818" y="124914"/>
                  <a:pt x="1078876" y="138752"/>
                </a:cubicBezTo>
                <a:lnTo>
                  <a:pt x="1078876" y="149658"/>
                </a:lnTo>
                <a:cubicBezTo>
                  <a:pt x="1116018" y="139835"/>
                  <a:pt x="1140314" y="133554"/>
                  <a:pt x="1151764" y="130815"/>
                </a:cubicBezTo>
                <a:cubicBezTo>
                  <a:pt x="1163215" y="128076"/>
                  <a:pt x="1173500" y="130578"/>
                  <a:pt x="1182621" y="138322"/>
                </a:cubicBezTo>
                <a:cubicBezTo>
                  <a:pt x="1191741" y="146066"/>
                  <a:pt x="1188841" y="151028"/>
                  <a:pt x="1173920" y="153207"/>
                </a:cubicBezTo>
                <a:cubicBezTo>
                  <a:pt x="1158999" y="155387"/>
                  <a:pt x="1145544" y="157391"/>
                  <a:pt x="1133556" y="159219"/>
                </a:cubicBezTo>
                <a:cubicBezTo>
                  <a:pt x="1121568" y="161048"/>
                  <a:pt x="1110540" y="162901"/>
                  <a:pt x="1100473" y="164780"/>
                </a:cubicBezTo>
                <a:cubicBezTo>
                  <a:pt x="1120649" y="187050"/>
                  <a:pt x="1140489" y="205277"/>
                  <a:pt x="1159992" y="219459"/>
                </a:cubicBezTo>
                <a:cubicBezTo>
                  <a:pt x="1179494" y="233641"/>
                  <a:pt x="1196047" y="243400"/>
                  <a:pt x="1209648" y="248735"/>
                </a:cubicBezTo>
                <a:cubicBezTo>
                  <a:pt x="1223250" y="254069"/>
                  <a:pt x="1229298" y="258239"/>
                  <a:pt x="1227792" y="261243"/>
                </a:cubicBezTo>
                <a:cubicBezTo>
                  <a:pt x="1226287" y="264247"/>
                  <a:pt x="1215417" y="266448"/>
                  <a:pt x="1195183" y="267846"/>
                </a:cubicBezTo>
                <a:cubicBezTo>
                  <a:pt x="1174949" y="269245"/>
                  <a:pt x="1161175" y="266061"/>
                  <a:pt x="1153861" y="258296"/>
                </a:cubicBezTo>
                <a:cubicBezTo>
                  <a:pt x="1146548" y="250531"/>
                  <a:pt x="1139607" y="242489"/>
                  <a:pt x="1133040" y="234172"/>
                </a:cubicBezTo>
                <a:cubicBezTo>
                  <a:pt x="1126472" y="225855"/>
                  <a:pt x="1110382" y="204036"/>
                  <a:pt x="1084771" y="168716"/>
                </a:cubicBezTo>
                <a:cubicBezTo>
                  <a:pt x="1082160" y="168716"/>
                  <a:pt x="1080139" y="168888"/>
                  <a:pt x="1078704" y="169232"/>
                </a:cubicBezTo>
                <a:cubicBezTo>
                  <a:pt x="1077887" y="193195"/>
                  <a:pt x="1077493" y="208288"/>
                  <a:pt x="1077521" y="214512"/>
                </a:cubicBezTo>
                <a:cubicBezTo>
                  <a:pt x="1077521" y="219775"/>
                  <a:pt x="1077299" y="228052"/>
                  <a:pt x="1076854" y="239345"/>
                </a:cubicBezTo>
                <a:cubicBezTo>
                  <a:pt x="1076410" y="250638"/>
                  <a:pt x="1077099" y="255500"/>
                  <a:pt x="1078920" y="253929"/>
                </a:cubicBezTo>
                <a:cubicBezTo>
                  <a:pt x="1080741" y="252359"/>
                  <a:pt x="1087143" y="248534"/>
                  <a:pt x="1098128" y="242454"/>
                </a:cubicBezTo>
                <a:cubicBezTo>
                  <a:pt x="1109113" y="236373"/>
                  <a:pt x="1116301" y="234065"/>
                  <a:pt x="1119692" y="235527"/>
                </a:cubicBezTo>
                <a:cubicBezTo>
                  <a:pt x="1123084" y="236990"/>
                  <a:pt x="1121356" y="241389"/>
                  <a:pt x="1114508" y="248724"/>
                </a:cubicBezTo>
                <a:cubicBezTo>
                  <a:pt x="1107661" y="256059"/>
                  <a:pt x="1100286" y="263681"/>
                  <a:pt x="1092385" y="271589"/>
                </a:cubicBezTo>
                <a:cubicBezTo>
                  <a:pt x="1084483" y="279498"/>
                  <a:pt x="1078095" y="286994"/>
                  <a:pt x="1073219" y="294078"/>
                </a:cubicBezTo>
                <a:cubicBezTo>
                  <a:pt x="1068344" y="301162"/>
                  <a:pt x="1063941" y="306558"/>
                  <a:pt x="1060012" y="310265"/>
                </a:cubicBezTo>
                <a:cubicBezTo>
                  <a:pt x="1056083" y="313972"/>
                  <a:pt x="1051021" y="311760"/>
                  <a:pt x="1044826" y="303629"/>
                </a:cubicBezTo>
                <a:cubicBezTo>
                  <a:pt x="1038631" y="295498"/>
                  <a:pt x="1035533" y="289188"/>
                  <a:pt x="1035533" y="284700"/>
                </a:cubicBezTo>
                <a:cubicBezTo>
                  <a:pt x="1035533" y="279695"/>
                  <a:pt x="1038018" y="274705"/>
                  <a:pt x="1042986" y="269729"/>
                </a:cubicBezTo>
                <a:cubicBezTo>
                  <a:pt x="1047955" y="264753"/>
                  <a:pt x="1051329" y="254481"/>
                  <a:pt x="1053107" y="238915"/>
                </a:cubicBezTo>
                <a:cubicBezTo>
                  <a:pt x="1054886" y="223349"/>
                  <a:pt x="1056226" y="201297"/>
                  <a:pt x="1057130" y="172760"/>
                </a:cubicBezTo>
                <a:cubicBezTo>
                  <a:pt x="1048855" y="175384"/>
                  <a:pt x="1041588" y="177840"/>
                  <a:pt x="1035329" y="180127"/>
                </a:cubicBezTo>
                <a:cubicBezTo>
                  <a:pt x="1029069" y="182415"/>
                  <a:pt x="1020562" y="180335"/>
                  <a:pt x="1009807" y="173889"/>
                </a:cubicBezTo>
                <a:cubicBezTo>
                  <a:pt x="999052" y="167443"/>
                  <a:pt x="999826" y="163611"/>
                  <a:pt x="1012130" y="162392"/>
                </a:cubicBezTo>
                <a:cubicBezTo>
                  <a:pt x="1024434" y="161173"/>
                  <a:pt x="1039434" y="158549"/>
                  <a:pt x="1057130" y="154519"/>
                </a:cubicBezTo>
                <a:lnTo>
                  <a:pt x="1057130" y="80890"/>
                </a:lnTo>
                <a:cubicBezTo>
                  <a:pt x="1057130" y="64327"/>
                  <a:pt x="1055778" y="52345"/>
                  <a:pt x="1053075" y="44946"/>
                </a:cubicBezTo>
                <a:cubicBezTo>
                  <a:pt x="1050372" y="37546"/>
                  <a:pt x="1049734" y="32000"/>
                  <a:pt x="1051160" y="28308"/>
                </a:cubicBezTo>
                <a:cubicBezTo>
                  <a:pt x="1051874" y="26461"/>
                  <a:pt x="1054037" y="25768"/>
                  <a:pt x="1057651" y="26226"/>
                </a:cubicBezTo>
                <a:close/>
                <a:moveTo>
                  <a:pt x="3244039" y="26210"/>
                </a:moveTo>
                <a:cubicBezTo>
                  <a:pt x="3258572" y="23916"/>
                  <a:pt x="3268205" y="26343"/>
                  <a:pt x="3272938" y="33492"/>
                </a:cubicBezTo>
                <a:cubicBezTo>
                  <a:pt x="3277670" y="40640"/>
                  <a:pt x="3272030" y="46512"/>
                  <a:pt x="3256020" y="51109"/>
                </a:cubicBezTo>
                <a:cubicBezTo>
                  <a:pt x="3240009" y="55705"/>
                  <a:pt x="3223722" y="58576"/>
                  <a:pt x="3207159" y="59723"/>
                </a:cubicBezTo>
                <a:cubicBezTo>
                  <a:pt x="3220653" y="65632"/>
                  <a:pt x="3225826" y="70676"/>
                  <a:pt x="3222679" y="74856"/>
                </a:cubicBezTo>
                <a:cubicBezTo>
                  <a:pt x="3219531" y="79036"/>
                  <a:pt x="3217957" y="103970"/>
                  <a:pt x="3217957" y="149658"/>
                </a:cubicBezTo>
                <a:cubicBezTo>
                  <a:pt x="3266814" y="145227"/>
                  <a:pt x="3298664" y="142319"/>
                  <a:pt x="3313506" y="140936"/>
                </a:cubicBezTo>
                <a:cubicBezTo>
                  <a:pt x="3328348" y="139552"/>
                  <a:pt x="3339756" y="142943"/>
                  <a:pt x="3347729" y="151110"/>
                </a:cubicBezTo>
                <a:cubicBezTo>
                  <a:pt x="3355702" y="159277"/>
                  <a:pt x="3356656" y="164927"/>
                  <a:pt x="3350590" y="168060"/>
                </a:cubicBezTo>
                <a:cubicBezTo>
                  <a:pt x="3344524" y="171193"/>
                  <a:pt x="3334048" y="172305"/>
                  <a:pt x="3319163" y="171394"/>
                </a:cubicBezTo>
                <a:cubicBezTo>
                  <a:pt x="3304278" y="170484"/>
                  <a:pt x="3287095" y="169810"/>
                  <a:pt x="3267614" y="169372"/>
                </a:cubicBezTo>
                <a:cubicBezTo>
                  <a:pt x="3248133" y="168935"/>
                  <a:pt x="3231580" y="169476"/>
                  <a:pt x="3217957" y="170996"/>
                </a:cubicBezTo>
                <a:cubicBezTo>
                  <a:pt x="3218818" y="222893"/>
                  <a:pt x="3217635" y="261031"/>
                  <a:pt x="3214408" y="285410"/>
                </a:cubicBezTo>
                <a:cubicBezTo>
                  <a:pt x="3211182" y="309788"/>
                  <a:pt x="3206439" y="323877"/>
                  <a:pt x="3200179" y="327677"/>
                </a:cubicBezTo>
                <a:cubicBezTo>
                  <a:pt x="3193920" y="331478"/>
                  <a:pt x="3190790" y="321203"/>
                  <a:pt x="3190790" y="296853"/>
                </a:cubicBezTo>
                <a:lnTo>
                  <a:pt x="3190790" y="172760"/>
                </a:lnTo>
                <a:cubicBezTo>
                  <a:pt x="3155298" y="176345"/>
                  <a:pt x="3130131" y="179712"/>
                  <a:pt x="3115289" y="182859"/>
                </a:cubicBezTo>
                <a:cubicBezTo>
                  <a:pt x="3100446" y="186007"/>
                  <a:pt x="3089064" y="187810"/>
                  <a:pt x="3081141" y="188269"/>
                </a:cubicBezTo>
                <a:cubicBezTo>
                  <a:pt x="3073218" y="188728"/>
                  <a:pt x="3064994" y="184207"/>
                  <a:pt x="3056469" y="174707"/>
                </a:cubicBezTo>
                <a:cubicBezTo>
                  <a:pt x="3047943" y="165206"/>
                  <a:pt x="3049729" y="160912"/>
                  <a:pt x="3061825" y="161822"/>
                </a:cubicBezTo>
                <a:cubicBezTo>
                  <a:pt x="3073920" y="162733"/>
                  <a:pt x="3116909" y="159711"/>
                  <a:pt x="3190790" y="152756"/>
                </a:cubicBezTo>
                <a:cubicBezTo>
                  <a:pt x="3190790" y="100758"/>
                  <a:pt x="3189714" y="70794"/>
                  <a:pt x="3187563" y="62864"/>
                </a:cubicBezTo>
                <a:cubicBezTo>
                  <a:pt x="3184910" y="62333"/>
                  <a:pt x="3179719" y="62068"/>
                  <a:pt x="3171990" y="62068"/>
                </a:cubicBezTo>
                <a:cubicBezTo>
                  <a:pt x="3164016" y="62068"/>
                  <a:pt x="3156158" y="59408"/>
                  <a:pt x="3148414" y="54088"/>
                </a:cubicBezTo>
                <a:cubicBezTo>
                  <a:pt x="3140671" y="48767"/>
                  <a:pt x="3141431" y="45154"/>
                  <a:pt x="3150695" y="43246"/>
                </a:cubicBezTo>
                <a:cubicBezTo>
                  <a:pt x="3159958" y="41339"/>
                  <a:pt x="3169261" y="39719"/>
                  <a:pt x="3178604" y="38385"/>
                </a:cubicBezTo>
                <a:cubicBezTo>
                  <a:pt x="3187947" y="37052"/>
                  <a:pt x="3197555" y="35263"/>
                  <a:pt x="3207428" y="33018"/>
                </a:cubicBezTo>
                <a:cubicBezTo>
                  <a:pt x="3217301" y="30774"/>
                  <a:pt x="3229505" y="28505"/>
                  <a:pt x="3244039" y="26210"/>
                </a:cubicBezTo>
                <a:close/>
                <a:moveTo>
                  <a:pt x="4300888" y="24619"/>
                </a:moveTo>
                <a:cubicBezTo>
                  <a:pt x="4302390" y="24601"/>
                  <a:pt x="4304293" y="24945"/>
                  <a:pt x="4306597" y="25651"/>
                </a:cubicBezTo>
                <a:cubicBezTo>
                  <a:pt x="4315811" y="28476"/>
                  <a:pt x="4324160" y="32362"/>
                  <a:pt x="4331646" y="37310"/>
                </a:cubicBezTo>
                <a:cubicBezTo>
                  <a:pt x="4339131" y="42257"/>
                  <a:pt x="4340741" y="46681"/>
                  <a:pt x="4336475" y="50582"/>
                </a:cubicBezTo>
                <a:cubicBezTo>
                  <a:pt x="4332209" y="54482"/>
                  <a:pt x="4327143" y="64513"/>
                  <a:pt x="4321278" y="80674"/>
                </a:cubicBezTo>
                <a:cubicBezTo>
                  <a:pt x="4335073" y="95961"/>
                  <a:pt x="4351310" y="110939"/>
                  <a:pt x="4369988" y="125609"/>
                </a:cubicBezTo>
                <a:cubicBezTo>
                  <a:pt x="4388666" y="140280"/>
                  <a:pt x="4407262" y="151676"/>
                  <a:pt x="4425775" y="159800"/>
                </a:cubicBezTo>
                <a:cubicBezTo>
                  <a:pt x="4444288" y="167924"/>
                  <a:pt x="4450300" y="172782"/>
                  <a:pt x="4443811" y="174373"/>
                </a:cubicBezTo>
                <a:cubicBezTo>
                  <a:pt x="4437323" y="175965"/>
                  <a:pt x="4425764" y="177668"/>
                  <a:pt x="4409136" y="179482"/>
                </a:cubicBezTo>
                <a:cubicBezTo>
                  <a:pt x="4392509" y="181296"/>
                  <a:pt x="4380585" y="177704"/>
                  <a:pt x="4373365" y="168705"/>
                </a:cubicBezTo>
                <a:cubicBezTo>
                  <a:pt x="4366145" y="159707"/>
                  <a:pt x="4346380" y="134515"/>
                  <a:pt x="4314072" y="93129"/>
                </a:cubicBezTo>
                <a:cubicBezTo>
                  <a:pt x="4304134" y="116919"/>
                  <a:pt x="4293419" y="137089"/>
                  <a:pt x="4281924" y="153637"/>
                </a:cubicBezTo>
                <a:cubicBezTo>
                  <a:pt x="4270431" y="170186"/>
                  <a:pt x="4254969" y="184257"/>
                  <a:pt x="4235537" y="195851"/>
                </a:cubicBezTo>
                <a:cubicBezTo>
                  <a:pt x="4216107" y="207445"/>
                  <a:pt x="4215454" y="202466"/>
                  <a:pt x="4233580" y="180913"/>
                </a:cubicBezTo>
                <a:cubicBezTo>
                  <a:pt x="4251706" y="159359"/>
                  <a:pt x="4265225" y="139903"/>
                  <a:pt x="4274138" y="122544"/>
                </a:cubicBezTo>
                <a:cubicBezTo>
                  <a:pt x="4283051" y="105185"/>
                  <a:pt x="4290184" y="88372"/>
                  <a:pt x="4295541" y="72103"/>
                </a:cubicBezTo>
                <a:cubicBezTo>
                  <a:pt x="4300897" y="55834"/>
                  <a:pt x="4301775" y="43318"/>
                  <a:pt x="4298176" y="34556"/>
                </a:cubicBezTo>
                <a:cubicBezTo>
                  <a:pt x="4295476" y="27985"/>
                  <a:pt x="4296380" y="24672"/>
                  <a:pt x="4300888" y="24619"/>
                </a:cubicBezTo>
                <a:close/>
                <a:moveTo>
                  <a:pt x="6171488" y="23142"/>
                </a:moveTo>
                <a:cubicBezTo>
                  <a:pt x="6175245" y="23703"/>
                  <a:pt x="6180730" y="26641"/>
                  <a:pt x="6187943" y="31954"/>
                </a:cubicBezTo>
                <a:cubicBezTo>
                  <a:pt x="6198512" y="44057"/>
                  <a:pt x="6200556" y="51782"/>
                  <a:pt x="6194074" y="55131"/>
                </a:cubicBezTo>
                <a:cubicBezTo>
                  <a:pt x="6187592" y="58479"/>
                  <a:pt x="6180555" y="63721"/>
                  <a:pt x="6172962" y="70855"/>
                </a:cubicBezTo>
                <a:cubicBezTo>
                  <a:pt x="6165369" y="77989"/>
                  <a:pt x="6156814" y="85407"/>
                  <a:pt x="6147300" y="93107"/>
                </a:cubicBezTo>
                <a:cubicBezTo>
                  <a:pt x="6137785" y="100808"/>
                  <a:pt x="6127697" y="106559"/>
                  <a:pt x="6117035" y="110359"/>
                </a:cubicBezTo>
                <a:cubicBezTo>
                  <a:pt x="6106373" y="114159"/>
                  <a:pt x="6105882" y="111083"/>
                  <a:pt x="6115562" y="101131"/>
                </a:cubicBezTo>
                <a:cubicBezTo>
                  <a:pt x="6125241" y="91179"/>
                  <a:pt x="6135817" y="78695"/>
                  <a:pt x="6147289" y="63681"/>
                </a:cubicBezTo>
                <a:cubicBezTo>
                  <a:pt x="6158761" y="48667"/>
                  <a:pt x="6164799" y="36969"/>
                  <a:pt x="6165401" y="28587"/>
                </a:cubicBezTo>
                <a:cubicBezTo>
                  <a:pt x="6165702" y="24396"/>
                  <a:pt x="6167731" y="22581"/>
                  <a:pt x="6171488" y="23142"/>
                </a:cubicBezTo>
                <a:close/>
                <a:moveTo>
                  <a:pt x="6327349" y="22373"/>
                </a:moveTo>
                <a:cubicBezTo>
                  <a:pt x="6330613" y="22508"/>
                  <a:pt x="6334264" y="23407"/>
                  <a:pt x="6338300" y="25070"/>
                </a:cubicBezTo>
                <a:cubicBezTo>
                  <a:pt x="6346374" y="28397"/>
                  <a:pt x="6353870" y="32452"/>
                  <a:pt x="6360789" y="37234"/>
                </a:cubicBezTo>
                <a:cubicBezTo>
                  <a:pt x="6367709" y="42017"/>
                  <a:pt x="6368583" y="47506"/>
                  <a:pt x="6363413" y="53701"/>
                </a:cubicBezTo>
                <a:cubicBezTo>
                  <a:pt x="6358245" y="59895"/>
                  <a:pt x="6353443" y="68539"/>
                  <a:pt x="6349013" y="79631"/>
                </a:cubicBezTo>
                <a:cubicBezTo>
                  <a:pt x="6344581" y="90723"/>
                  <a:pt x="6339824" y="100693"/>
                  <a:pt x="6334741" y="109541"/>
                </a:cubicBezTo>
                <a:cubicBezTo>
                  <a:pt x="6329657" y="118389"/>
                  <a:pt x="6323989" y="119665"/>
                  <a:pt x="6317737" y="113370"/>
                </a:cubicBezTo>
                <a:cubicBezTo>
                  <a:pt x="6310753" y="114231"/>
                  <a:pt x="6291717" y="117256"/>
                  <a:pt x="6260627" y="122447"/>
                </a:cubicBezTo>
                <a:cubicBezTo>
                  <a:pt x="6255077" y="131697"/>
                  <a:pt x="6249735" y="131199"/>
                  <a:pt x="6244601" y="120953"/>
                </a:cubicBezTo>
                <a:cubicBezTo>
                  <a:pt x="6239468" y="110706"/>
                  <a:pt x="6233918" y="97789"/>
                  <a:pt x="6227952" y="82202"/>
                </a:cubicBezTo>
                <a:cubicBezTo>
                  <a:pt x="6221987" y="66614"/>
                  <a:pt x="6216667" y="55292"/>
                  <a:pt x="6211992" y="48237"/>
                </a:cubicBezTo>
                <a:cubicBezTo>
                  <a:pt x="6207317" y="41182"/>
                  <a:pt x="6208608" y="37654"/>
                  <a:pt x="6215864" y="37654"/>
                </a:cubicBezTo>
                <a:cubicBezTo>
                  <a:pt x="6220481" y="37654"/>
                  <a:pt x="6229444" y="38091"/>
                  <a:pt x="6242751" y="38966"/>
                </a:cubicBezTo>
                <a:cubicBezTo>
                  <a:pt x="6271905" y="35438"/>
                  <a:pt x="6290609" y="32803"/>
                  <a:pt x="6298861" y="31061"/>
                </a:cubicBezTo>
                <a:cubicBezTo>
                  <a:pt x="6307115" y="29319"/>
                  <a:pt x="6313732" y="27053"/>
                  <a:pt x="6318715" y="24264"/>
                </a:cubicBezTo>
                <a:cubicBezTo>
                  <a:pt x="6321207" y="22869"/>
                  <a:pt x="6324085" y="22239"/>
                  <a:pt x="6327349" y="22373"/>
                </a:cubicBezTo>
                <a:close/>
                <a:moveTo>
                  <a:pt x="6687907" y="22256"/>
                </a:moveTo>
                <a:cubicBezTo>
                  <a:pt x="6689709" y="22031"/>
                  <a:pt x="6692057" y="22274"/>
                  <a:pt x="6694948" y="22984"/>
                </a:cubicBezTo>
                <a:cubicBezTo>
                  <a:pt x="6706513" y="25823"/>
                  <a:pt x="6715723" y="29688"/>
                  <a:pt x="6722578" y="34578"/>
                </a:cubicBezTo>
                <a:cubicBezTo>
                  <a:pt x="6729605" y="39038"/>
                  <a:pt x="6731301" y="44283"/>
                  <a:pt x="6727665" y="50313"/>
                </a:cubicBezTo>
                <a:cubicBezTo>
                  <a:pt x="6724030" y="56343"/>
                  <a:pt x="6721768" y="71938"/>
                  <a:pt x="6720879" y="97098"/>
                </a:cubicBezTo>
                <a:cubicBezTo>
                  <a:pt x="6719989" y="122257"/>
                  <a:pt x="6719771" y="148095"/>
                  <a:pt x="6720223" y="174610"/>
                </a:cubicBezTo>
                <a:cubicBezTo>
                  <a:pt x="6720675" y="201125"/>
                  <a:pt x="6721352" y="223485"/>
                  <a:pt x="6722255" y="241690"/>
                </a:cubicBezTo>
                <a:cubicBezTo>
                  <a:pt x="6723159" y="259895"/>
                  <a:pt x="6722442" y="274626"/>
                  <a:pt x="6720104" y="285883"/>
                </a:cubicBezTo>
                <a:cubicBezTo>
                  <a:pt x="6717767" y="297140"/>
                  <a:pt x="6713049" y="306296"/>
                  <a:pt x="6705951" y="313352"/>
                </a:cubicBezTo>
                <a:cubicBezTo>
                  <a:pt x="6698852" y="320407"/>
                  <a:pt x="6692683" y="318263"/>
                  <a:pt x="6687441" y="306920"/>
                </a:cubicBezTo>
                <a:cubicBezTo>
                  <a:pt x="6682199" y="295577"/>
                  <a:pt x="6673850" y="283628"/>
                  <a:pt x="6662392" y="271073"/>
                </a:cubicBezTo>
                <a:cubicBezTo>
                  <a:pt x="6650935" y="258518"/>
                  <a:pt x="6651813" y="254040"/>
                  <a:pt x="6665027" y="257640"/>
                </a:cubicBezTo>
                <a:cubicBezTo>
                  <a:pt x="6678241" y="261239"/>
                  <a:pt x="6685739" y="263125"/>
                  <a:pt x="6687516" y="263297"/>
                </a:cubicBezTo>
                <a:cubicBezTo>
                  <a:pt x="6689295" y="263469"/>
                  <a:pt x="6690785" y="260737"/>
                  <a:pt x="6691990" y="255102"/>
                </a:cubicBezTo>
                <a:cubicBezTo>
                  <a:pt x="6693195" y="249466"/>
                  <a:pt x="6694023" y="233193"/>
                  <a:pt x="6694475" y="206284"/>
                </a:cubicBezTo>
                <a:cubicBezTo>
                  <a:pt x="6694927" y="179375"/>
                  <a:pt x="6695152" y="147478"/>
                  <a:pt x="6695152" y="110595"/>
                </a:cubicBezTo>
                <a:cubicBezTo>
                  <a:pt x="6695152" y="73569"/>
                  <a:pt x="6692227" y="49001"/>
                  <a:pt x="6686376" y="36890"/>
                </a:cubicBezTo>
                <a:cubicBezTo>
                  <a:pt x="6681988" y="27807"/>
                  <a:pt x="6682499" y="22929"/>
                  <a:pt x="6687907" y="22256"/>
                </a:cubicBezTo>
                <a:close/>
                <a:moveTo>
                  <a:pt x="4194447" y="21932"/>
                </a:moveTo>
                <a:cubicBezTo>
                  <a:pt x="4195956" y="22165"/>
                  <a:pt x="4197737" y="22828"/>
                  <a:pt x="4199787" y="23919"/>
                </a:cubicBezTo>
                <a:cubicBezTo>
                  <a:pt x="4207990" y="28286"/>
                  <a:pt x="4214540" y="32674"/>
                  <a:pt x="4219437" y="37084"/>
                </a:cubicBezTo>
                <a:cubicBezTo>
                  <a:pt x="4224334" y="41493"/>
                  <a:pt x="4223481" y="46530"/>
                  <a:pt x="4216877" y="52195"/>
                </a:cubicBezTo>
                <a:cubicBezTo>
                  <a:pt x="4210274" y="57859"/>
                  <a:pt x="4196934" y="77857"/>
                  <a:pt x="4176857" y="112187"/>
                </a:cubicBezTo>
                <a:lnTo>
                  <a:pt x="4202648" y="111864"/>
                </a:lnTo>
                <a:cubicBezTo>
                  <a:pt x="4216831" y="93724"/>
                  <a:pt x="4223248" y="81090"/>
                  <a:pt x="4221900" y="73963"/>
                </a:cubicBezTo>
                <a:cubicBezTo>
                  <a:pt x="4220552" y="66836"/>
                  <a:pt x="4224169" y="64972"/>
                  <a:pt x="4232752" y="68371"/>
                </a:cubicBezTo>
                <a:cubicBezTo>
                  <a:pt x="4241335" y="71769"/>
                  <a:pt x="4248110" y="75985"/>
                  <a:pt x="4253079" y="81019"/>
                </a:cubicBezTo>
                <a:cubicBezTo>
                  <a:pt x="4258048" y="86052"/>
                  <a:pt x="4256729" y="91390"/>
                  <a:pt x="4249121" y="97033"/>
                </a:cubicBezTo>
                <a:cubicBezTo>
                  <a:pt x="4241514" y="102676"/>
                  <a:pt x="4233018" y="111083"/>
                  <a:pt x="4223632" y="122254"/>
                </a:cubicBezTo>
                <a:cubicBezTo>
                  <a:pt x="4214246" y="133425"/>
                  <a:pt x="4200454" y="147507"/>
                  <a:pt x="4182256" y="164500"/>
                </a:cubicBezTo>
                <a:cubicBezTo>
                  <a:pt x="4207280" y="163625"/>
                  <a:pt x="4224556" y="163607"/>
                  <a:pt x="4234086" y="164446"/>
                </a:cubicBezTo>
                <a:cubicBezTo>
                  <a:pt x="4243615" y="165285"/>
                  <a:pt x="4236739" y="169752"/>
                  <a:pt x="4213457" y="177847"/>
                </a:cubicBezTo>
                <a:cubicBezTo>
                  <a:pt x="4190176" y="185942"/>
                  <a:pt x="4173706" y="192965"/>
                  <a:pt x="4164048" y="198917"/>
                </a:cubicBezTo>
                <a:cubicBezTo>
                  <a:pt x="4154390" y="204868"/>
                  <a:pt x="4148457" y="201921"/>
                  <a:pt x="4146248" y="190076"/>
                </a:cubicBezTo>
                <a:cubicBezTo>
                  <a:pt x="4144040" y="178231"/>
                  <a:pt x="4146506" y="171340"/>
                  <a:pt x="4153648" y="169405"/>
                </a:cubicBezTo>
                <a:cubicBezTo>
                  <a:pt x="4160789" y="167469"/>
                  <a:pt x="4175216" y="153286"/>
                  <a:pt x="4196926" y="126857"/>
                </a:cubicBezTo>
                <a:cubicBezTo>
                  <a:pt x="4176363" y="129481"/>
                  <a:pt x="4162456" y="132837"/>
                  <a:pt x="4155207" y="136924"/>
                </a:cubicBezTo>
                <a:cubicBezTo>
                  <a:pt x="4147958" y="141011"/>
                  <a:pt x="4143201" y="138025"/>
                  <a:pt x="4140935" y="127965"/>
                </a:cubicBezTo>
                <a:cubicBezTo>
                  <a:pt x="4138670" y="117905"/>
                  <a:pt x="4140426" y="112133"/>
                  <a:pt x="4146205" y="110649"/>
                </a:cubicBezTo>
                <a:cubicBezTo>
                  <a:pt x="4151984" y="109165"/>
                  <a:pt x="4157635" y="104382"/>
                  <a:pt x="4163155" y="96302"/>
                </a:cubicBezTo>
                <a:cubicBezTo>
                  <a:pt x="4168676" y="88221"/>
                  <a:pt x="4174337" y="77728"/>
                  <a:pt x="4180138" y="64821"/>
                </a:cubicBezTo>
                <a:cubicBezTo>
                  <a:pt x="4185938" y="51915"/>
                  <a:pt x="4188613" y="40780"/>
                  <a:pt x="4188161" y="31416"/>
                </a:cubicBezTo>
                <a:cubicBezTo>
                  <a:pt x="4187822" y="24393"/>
                  <a:pt x="4189918" y="21231"/>
                  <a:pt x="4194447" y="21932"/>
                </a:cubicBezTo>
                <a:close/>
                <a:moveTo>
                  <a:pt x="1528395" y="20857"/>
                </a:moveTo>
                <a:cubicBezTo>
                  <a:pt x="1532661" y="21630"/>
                  <a:pt x="1539172" y="24461"/>
                  <a:pt x="1547926" y="29351"/>
                </a:cubicBezTo>
                <a:cubicBezTo>
                  <a:pt x="1559312" y="38729"/>
                  <a:pt x="1562546" y="45885"/>
                  <a:pt x="1557627" y="50818"/>
                </a:cubicBezTo>
                <a:cubicBezTo>
                  <a:pt x="1552709" y="55751"/>
                  <a:pt x="1546568" y="62817"/>
                  <a:pt x="1539204" y="72017"/>
                </a:cubicBezTo>
                <a:cubicBezTo>
                  <a:pt x="1531841" y="81216"/>
                  <a:pt x="1523233" y="91182"/>
                  <a:pt x="1513381" y="101916"/>
                </a:cubicBezTo>
                <a:cubicBezTo>
                  <a:pt x="1503529" y="112650"/>
                  <a:pt x="1489397" y="122189"/>
                  <a:pt x="1470984" y="130535"/>
                </a:cubicBezTo>
                <a:cubicBezTo>
                  <a:pt x="1452571" y="138881"/>
                  <a:pt x="1450434" y="135845"/>
                  <a:pt x="1464574" y="121426"/>
                </a:cubicBezTo>
                <a:cubicBezTo>
                  <a:pt x="1478714" y="107007"/>
                  <a:pt x="1490648" y="93172"/>
                  <a:pt x="1500378" y="79922"/>
                </a:cubicBezTo>
                <a:cubicBezTo>
                  <a:pt x="1510108" y="66671"/>
                  <a:pt x="1516310" y="55830"/>
                  <a:pt x="1518984" y="47398"/>
                </a:cubicBezTo>
                <a:cubicBezTo>
                  <a:pt x="1521659" y="38966"/>
                  <a:pt x="1522774" y="31405"/>
                  <a:pt x="1522329" y="24715"/>
                </a:cubicBezTo>
                <a:cubicBezTo>
                  <a:pt x="1522107" y="21371"/>
                  <a:pt x="1524129" y="20084"/>
                  <a:pt x="1528395" y="20857"/>
                </a:cubicBezTo>
                <a:close/>
                <a:moveTo>
                  <a:pt x="2171784" y="14332"/>
                </a:moveTo>
                <a:cubicBezTo>
                  <a:pt x="2176017" y="15328"/>
                  <a:pt x="2183342" y="19682"/>
                  <a:pt x="2193759" y="27393"/>
                </a:cubicBezTo>
                <a:cubicBezTo>
                  <a:pt x="2207647" y="37675"/>
                  <a:pt x="2208249" y="44204"/>
                  <a:pt x="2195565" y="46979"/>
                </a:cubicBezTo>
                <a:cubicBezTo>
                  <a:pt x="2182881" y="49753"/>
                  <a:pt x="2159532" y="55694"/>
                  <a:pt x="2125517" y="64800"/>
                </a:cubicBezTo>
                <a:cubicBezTo>
                  <a:pt x="2135756" y="68084"/>
                  <a:pt x="2142363" y="72214"/>
                  <a:pt x="2145339" y="77190"/>
                </a:cubicBezTo>
                <a:cubicBezTo>
                  <a:pt x="2148314" y="82166"/>
                  <a:pt x="2149802" y="88325"/>
                  <a:pt x="2149802" y="95667"/>
                </a:cubicBezTo>
                <a:cubicBezTo>
                  <a:pt x="2158837" y="94864"/>
                  <a:pt x="2168193" y="92864"/>
                  <a:pt x="2177873" y="89666"/>
                </a:cubicBezTo>
                <a:cubicBezTo>
                  <a:pt x="2187553" y="86468"/>
                  <a:pt x="2196992" y="88669"/>
                  <a:pt x="2206191" y="96269"/>
                </a:cubicBezTo>
                <a:cubicBezTo>
                  <a:pt x="2215391" y="103870"/>
                  <a:pt x="2212935" y="109068"/>
                  <a:pt x="2198824" y="111864"/>
                </a:cubicBezTo>
                <a:cubicBezTo>
                  <a:pt x="2184714" y="114661"/>
                  <a:pt x="2168824" y="117644"/>
                  <a:pt x="2151157" y="120813"/>
                </a:cubicBezTo>
                <a:cubicBezTo>
                  <a:pt x="2152950" y="133002"/>
                  <a:pt x="2153846" y="144861"/>
                  <a:pt x="2153846" y="156391"/>
                </a:cubicBezTo>
                <a:cubicBezTo>
                  <a:pt x="2169233" y="155588"/>
                  <a:pt x="2183803" y="154272"/>
                  <a:pt x="2197555" y="152444"/>
                </a:cubicBezTo>
                <a:cubicBezTo>
                  <a:pt x="2211307" y="150615"/>
                  <a:pt x="2223009" y="148568"/>
                  <a:pt x="2232660" y="146302"/>
                </a:cubicBezTo>
                <a:cubicBezTo>
                  <a:pt x="2242311" y="144037"/>
                  <a:pt x="2250617" y="144108"/>
                  <a:pt x="2257580" y="146518"/>
                </a:cubicBezTo>
                <a:cubicBezTo>
                  <a:pt x="2264542" y="148927"/>
                  <a:pt x="2272167" y="153591"/>
                  <a:pt x="2280456" y="160510"/>
                </a:cubicBezTo>
                <a:cubicBezTo>
                  <a:pt x="2288744" y="167429"/>
                  <a:pt x="2289340" y="171875"/>
                  <a:pt x="2282241" y="173846"/>
                </a:cubicBezTo>
                <a:cubicBezTo>
                  <a:pt x="2275143" y="175818"/>
                  <a:pt x="2265883" y="176356"/>
                  <a:pt x="2254461" y="175460"/>
                </a:cubicBezTo>
                <a:cubicBezTo>
                  <a:pt x="2243039" y="174563"/>
                  <a:pt x="2228620" y="174563"/>
                  <a:pt x="2211203" y="175460"/>
                </a:cubicBezTo>
                <a:cubicBezTo>
                  <a:pt x="2193787" y="176356"/>
                  <a:pt x="2174668" y="177607"/>
                  <a:pt x="2153846" y="179213"/>
                </a:cubicBezTo>
                <a:cubicBezTo>
                  <a:pt x="2154750" y="213458"/>
                  <a:pt x="2155201" y="235126"/>
                  <a:pt x="2155201" y="244217"/>
                </a:cubicBezTo>
                <a:cubicBezTo>
                  <a:pt x="2155201" y="255130"/>
                  <a:pt x="2154018" y="266749"/>
                  <a:pt x="2151652" y="279075"/>
                </a:cubicBezTo>
                <a:cubicBezTo>
                  <a:pt x="2149286" y="291400"/>
                  <a:pt x="2142116" y="303084"/>
                  <a:pt x="2130142" y="314126"/>
                </a:cubicBezTo>
                <a:cubicBezTo>
                  <a:pt x="2118168" y="325168"/>
                  <a:pt x="2111070" y="326150"/>
                  <a:pt x="2108847" y="317073"/>
                </a:cubicBezTo>
                <a:cubicBezTo>
                  <a:pt x="2106624" y="307995"/>
                  <a:pt x="2098246" y="297620"/>
                  <a:pt x="2083712" y="285947"/>
                </a:cubicBezTo>
                <a:cubicBezTo>
                  <a:pt x="2069178" y="274274"/>
                  <a:pt x="2069852" y="270460"/>
                  <a:pt x="2085734" y="274504"/>
                </a:cubicBezTo>
                <a:cubicBezTo>
                  <a:pt x="2101616" y="278548"/>
                  <a:pt x="2111973" y="279057"/>
                  <a:pt x="2116805" y="276031"/>
                </a:cubicBezTo>
                <a:cubicBezTo>
                  <a:pt x="2121638" y="273005"/>
                  <a:pt x="2124721" y="263562"/>
                  <a:pt x="2126055" y="247702"/>
                </a:cubicBezTo>
                <a:cubicBezTo>
                  <a:pt x="2127388" y="231842"/>
                  <a:pt x="2127647" y="210009"/>
                  <a:pt x="2126829" y="182203"/>
                </a:cubicBezTo>
                <a:cubicBezTo>
                  <a:pt x="2099611" y="185760"/>
                  <a:pt x="2078259" y="188900"/>
                  <a:pt x="2062771" y="191625"/>
                </a:cubicBezTo>
                <a:cubicBezTo>
                  <a:pt x="2047284" y="194349"/>
                  <a:pt x="2036525" y="196386"/>
                  <a:pt x="2030496" y="197734"/>
                </a:cubicBezTo>
                <a:cubicBezTo>
                  <a:pt x="2024466" y="199082"/>
                  <a:pt x="2018224" y="199039"/>
                  <a:pt x="2011770" y="197605"/>
                </a:cubicBezTo>
                <a:cubicBezTo>
                  <a:pt x="2005317" y="196171"/>
                  <a:pt x="1998563" y="192037"/>
                  <a:pt x="1991508" y="185204"/>
                </a:cubicBezTo>
                <a:cubicBezTo>
                  <a:pt x="1984453" y="178371"/>
                  <a:pt x="1983639" y="174567"/>
                  <a:pt x="1989067" y="173793"/>
                </a:cubicBezTo>
                <a:cubicBezTo>
                  <a:pt x="1994494" y="173018"/>
                  <a:pt x="2001252" y="172631"/>
                  <a:pt x="2009340" y="172631"/>
                </a:cubicBezTo>
                <a:cubicBezTo>
                  <a:pt x="2017399" y="172631"/>
                  <a:pt x="2031578" y="171527"/>
                  <a:pt x="2051876" y="169318"/>
                </a:cubicBezTo>
                <a:cubicBezTo>
                  <a:pt x="2072175" y="167110"/>
                  <a:pt x="2097116" y="163891"/>
                  <a:pt x="2126700" y="159660"/>
                </a:cubicBezTo>
                <a:cubicBezTo>
                  <a:pt x="2126700" y="147170"/>
                  <a:pt x="2125990" y="135791"/>
                  <a:pt x="2124571" y="125523"/>
                </a:cubicBezTo>
                <a:cubicBezTo>
                  <a:pt x="2115952" y="127273"/>
                  <a:pt x="2107545" y="128610"/>
                  <a:pt x="2099350" y="129535"/>
                </a:cubicBezTo>
                <a:cubicBezTo>
                  <a:pt x="2091154" y="130460"/>
                  <a:pt x="2081292" y="128065"/>
                  <a:pt x="2069762" y="122351"/>
                </a:cubicBezTo>
                <a:cubicBezTo>
                  <a:pt x="2058233" y="116636"/>
                  <a:pt x="2059337" y="112571"/>
                  <a:pt x="2073075" y="110154"/>
                </a:cubicBezTo>
                <a:cubicBezTo>
                  <a:pt x="2086813" y="107738"/>
                  <a:pt x="2102888" y="104952"/>
                  <a:pt x="2121301" y="101798"/>
                </a:cubicBezTo>
                <a:cubicBezTo>
                  <a:pt x="2120469" y="96879"/>
                  <a:pt x="2118236" y="91003"/>
                  <a:pt x="2114601" y="84170"/>
                </a:cubicBezTo>
                <a:cubicBezTo>
                  <a:pt x="2110965" y="77337"/>
                  <a:pt x="2108495" y="72673"/>
                  <a:pt x="2107190" y="70177"/>
                </a:cubicBezTo>
                <a:cubicBezTo>
                  <a:pt x="2095202" y="72873"/>
                  <a:pt x="2083533" y="73497"/>
                  <a:pt x="2072182" y="72049"/>
                </a:cubicBezTo>
                <a:cubicBezTo>
                  <a:pt x="2060832" y="70600"/>
                  <a:pt x="2062488" y="67041"/>
                  <a:pt x="2077151" y="61369"/>
                </a:cubicBezTo>
                <a:cubicBezTo>
                  <a:pt x="2091814" y="55697"/>
                  <a:pt x="2107316" y="49553"/>
                  <a:pt x="2123656" y="42935"/>
                </a:cubicBezTo>
                <a:cubicBezTo>
                  <a:pt x="2139997" y="36317"/>
                  <a:pt x="2150846" y="30330"/>
                  <a:pt x="2156202" y="24973"/>
                </a:cubicBezTo>
                <a:cubicBezTo>
                  <a:pt x="2161558" y="19617"/>
                  <a:pt x="2165684" y="16111"/>
                  <a:pt x="2168581" y="14455"/>
                </a:cubicBezTo>
                <a:cubicBezTo>
                  <a:pt x="2169305" y="14041"/>
                  <a:pt x="2170373" y="14000"/>
                  <a:pt x="2171784" y="14332"/>
                </a:cubicBezTo>
                <a:close/>
                <a:moveTo>
                  <a:pt x="83536" y="13401"/>
                </a:moveTo>
                <a:cubicBezTo>
                  <a:pt x="91674" y="14355"/>
                  <a:pt x="100475" y="17183"/>
                  <a:pt x="109940" y="21887"/>
                </a:cubicBezTo>
                <a:cubicBezTo>
                  <a:pt x="119404" y="26590"/>
                  <a:pt x="122093" y="32212"/>
                  <a:pt x="118006" y="38751"/>
                </a:cubicBezTo>
                <a:cubicBezTo>
                  <a:pt x="113919" y="45290"/>
                  <a:pt x="111467" y="62907"/>
                  <a:pt x="110650" y="91602"/>
                </a:cubicBezTo>
                <a:cubicBezTo>
                  <a:pt x="121620" y="86210"/>
                  <a:pt x="129761" y="85306"/>
                  <a:pt x="135074" y="88891"/>
                </a:cubicBezTo>
                <a:cubicBezTo>
                  <a:pt x="140388" y="92476"/>
                  <a:pt x="141201" y="96420"/>
                  <a:pt x="137516" y="100722"/>
                </a:cubicBezTo>
                <a:cubicBezTo>
                  <a:pt x="133830" y="105024"/>
                  <a:pt x="124875" y="111363"/>
                  <a:pt x="110650" y="119737"/>
                </a:cubicBezTo>
                <a:lnTo>
                  <a:pt x="110650" y="149658"/>
                </a:lnTo>
                <a:cubicBezTo>
                  <a:pt x="115253" y="144639"/>
                  <a:pt x="121125" y="140007"/>
                  <a:pt x="128266" y="135762"/>
                </a:cubicBezTo>
                <a:cubicBezTo>
                  <a:pt x="135408" y="131518"/>
                  <a:pt x="137957" y="132514"/>
                  <a:pt x="135913" y="138752"/>
                </a:cubicBezTo>
                <a:cubicBezTo>
                  <a:pt x="133870" y="144990"/>
                  <a:pt x="125449" y="155086"/>
                  <a:pt x="110650" y="169039"/>
                </a:cubicBezTo>
                <a:cubicBezTo>
                  <a:pt x="110650" y="205305"/>
                  <a:pt x="110865" y="230859"/>
                  <a:pt x="111295" y="245702"/>
                </a:cubicBezTo>
                <a:cubicBezTo>
                  <a:pt x="111725" y="260544"/>
                  <a:pt x="110760" y="271751"/>
                  <a:pt x="108402" y="279322"/>
                </a:cubicBezTo>
                <a:cubicBezTo>
                  <a:pt x="106043" y="286894"/>
                  <a:pt x="101838" y="294197"/>
                  <a:pt x="95786" y="301230"/>
                </a:cubicBezTo>
                <a:cubicBezTo>
                  <a:pt x="89734" y="308264"/>
                  <a:pt x="84267" y="306809"/>
                  <a:pt x="79384" y="296864"/>
                </a:cubicBezTo>
                <a:cubicBezTo>
                  <a:pt x="74502" y="286919"/>
                  <a:pt x="67665" y="277444"/>
                  <a:pt x="58874" y="268438"/>
                </a:cubicBezTo>
                <a:cubicBezTo>
                  <a:pt x="50083" y="259432"/>
                  <a:pt x="50883" y="255829"/>
                  <a:pt x="61272" y="257629"/>
                </a:cubicBezTo>
                <a:cubicBezTo>
                  <a:pt x="71662" y="259429"/>
                  <a:pt x="77850" y="260407"/>
                  <a:pt x="79836" y="260565"/>
                </a:cubicBezTo>
                <a:cubicBezTo>
                  <a:pt x="81822" y="260723"/>
                  <a:pt x="83152" y="259784"/>
                  <a:pt x="83826" y="257747"/>
                </a:cubicBezTo>
                <a:cubicBezTo>
                  <a:pt x="84500" y="255711"/>
                  <a:pt x="85063" y="247096"/>
                  <a:pt x="85515" y="231903"/>
                </a:cubicBezTo>
                <a:cubicBezTo>
                  <a:pt x="85966" y="216709"/>
                  <a:pt x="86192" y="201491"/>
                  <a:pt x="86192" y="186247"/>
                </a:cubicBezTo>
                <a:cubicBezTo>
                  <a:pt x="67493" y="203470"/>
                  <a:pt x="53041" y="217674"/>
                  <a:pt x="42838" y="228859"/>
                </a:cubicBezTo>
                <a:cubicBezTo>
                  <a:pt x="32635" y="240044"/>
                  <a:pt x="24705" y="243895"/>
                  <a:pt x="19048" y="240410"/>
                </a:cubicBezTo>
                <a:cubicBezTo>
                  <a:pt x="13391" y="236925"/>
                  <a:pt x="8092" y="232143"/>
                  <a:pt x="3151" y="226063"/>
                </a:cubicBezTo>
                <a:cubicBezTo>
                  <a:pt x="-1788" y="219982"/>
                  <a:pt x="-921" y="216336"/>
                  <a:pt x="5754" y="215125"/>
                </a:cubicBezTo>
                <a:cubicBezTo>
                  <a:pt x="12430" y="213913"/>
                  <a:pt x="19381" y="211393"/>
                  <a:pt x="26609" y="207564"/>
                </a:cubicBezTo>
                <a:cubicBezTo>
                  <a:pt x="33836" y="203735"/>
                  <a:pt x="53698" y="189094"/>
                  <a:pt x="86192" y="163640"/>
                </a:cubicBezTo>
                <a:lnTo>
                  <a:pt x="86192" y="125523"/>
                </a:lnTo>
                <a:cubicBezTo>
                  <a:pt x="70045" y="130012"/>
                  <a:pt x="56332" y="130600"/>
                  <a:pt x="45054" y="127287"/>
                </a:cubicBezTo>
                <a:cubicBezTo>
                  <a:pt x="33775" y="123975"/>
                  <a:pt x="35460" y="119970"/>
                  <a:pt x="50108" y="115274"/>
                </a:cubicBezTo>
                <a:cubicBezTo>
                  <a:pt x="64757" y="110577"/>
                  <a:pt x="76785" y="105877"/>
                  <a:pt x="86192" y="101174"/>
                </a:cubicBezTo>
                <a:cubicBezTo>
                  <a:pt x="86192" y="83363"/>
                  <a:pt x="85751" y="68543"/>
                  <a:pt x="84869" y="56712"/>
                </a:cubicBezTo>
                <a:cubicBezTo>
                  <a:pt x="83987" y="44881"/>
                  <a:pt x="81510" y="34467"/>
                  <a:pt x="77438" y="25468"/>
                </a:cubicBezTo>
                <a:cubicBezTo>
                  <a:pt x="73365" y="16470"/>
                  <a:pt x="75398" y="12447"/>
                  <a:pt x="83536" y="13401"/>
                </a:cubicBezTo>
                <a:close/>
                <a:moveTo>
                  <a:pt x="3592669" y="13118"/>
                </a:moveTo>
                <a:cubicBezTo>
                  <a:pt x="3594490" y="13072"/>
                  <a:pt x="3596689" y="13467"/>
                  <a:pt x="3599267" y="14304"/>
                </a:cubicBezTo>
                <a:cubicBezTo>
                  <a:pt x="3609577" y="17653"/>
                  <a:pt x="3617927" y="22331"/>
                  <a:pt x="3624315" y="28340"/>
                </a:cubicBezTo>
                <a:cubicBezTo>
                  <a:pt x="3630704" y="34348"/>
                  <a:pt x="3631478" y="39023"/>
                  <a:pt x="3626638" y="42365"/>
                </a:cubicBezTo>
                <a:cubicBezTo>
                  <a:pt x="3621799" y="45706"/>
                  <a:pt x="3616550" y="52600"/>
                  <a:pt x="3610893" y="63047"/>
                </a:cubicBezTo>
                <a:cubicBezTo>
                  <a:pt x="3605236" y="73494"/>
                  <a:pt x="3598507" y="85450"/>
                  <a:pt x="3590705" y="98915"/>
                </a:cubicBezTo>
                <a:cubicBezTo>
                  <a:pt x="3597575" y="98542"/>
                  <a:pt x="3607935" y="97065"/>
                  <a:pt x="3621788" y="94484"/>
                </a:cubicBezTo>
                <a:cubicBezTo>
                  <a:pt x="3635641" y="91903"/>
                  <a:pt x="3644567" y="89203"/>
                  <a:pt x="3648568" y="86385"/>
                </a:cubicBezTo>
                <a:cubicBezTo>
                  <a:pt x="3652569" y="83568"/>
                  <a:pt x="3658216" y="83360"/>
                  <a:pt x="3665508" y="85762"/>
                </a:cubicBezTo>
                <a:cubicBezTo>
                  <a:pt x="3672800" y="88164"/>
                  <a:pt x="3680601" y="92007"/>
                  <a:pt x="3688911" y="97291"/>
                </a:cubicBezTo>
                <a:cubicBezTo>
                  <a:pt x="3697221" y="102576"/>
                  <a:pt x="3699128" y="107537"/>
                  <a:pt x="3694633" y="112176"/>
                </a:cubicBezTo>
                <a:cubicBezTo>
                  <a:pt x="3690137" y="116815"/>
                  <a:pt x="3688330" y="130553"/>
                  <a:pt x="3689212" y="153390"/>
                </a:cubicBezTo>
                <a:cubicBezTo>
                  <a:pt x="3690094" y="176227"/>
                  <a:pt x="3689621" y="199501"/>
                  <a:pt x="3687792" y="223213"/>
                </a:cubicBezTo>
                <a:cubicBezTo>
                  <a:pt x="3685964" y="246924"/>
                  <a:pt x="3682462" y="264663"/>
                  <a:pt x="3677285" y="276429"/>
                </a:cubicBezTo>
                <a:cubicBezTo>
                  <a:pt x="3672108" y="288195"/>
                  <a:pt x="3663687" y="298380"/>
                  <a:pt x="3652021" y="306984"/>
                </a:cubicBezTo>
                <a:cubicBezTo>
                  <a:pt x="3640355" y="315589"/>
                  <a:pt x="3632679" y="315105"/>
                  <a:pt x="3628994" y="305533"/>
                </a:cubicBezTo>
                <a:cubicBezTo>
                  <a:pt x="3625309" y="295960"/>
                  <a:pt x="3617977" y="285134"/>
                  <a:pt x="3607000" y="273052"/>
                </a:cubicBezTo>
                <a:cubicBezTo>
                  <a:pt x="3596022" y="260970"/>
                  <a:pt x="3597040" y="257202"/>
                  <a:pt x="3610054" y="261748"/>
                </a:cubicBezTo>
                <a:cubicBezTo>
                  <a:pt x="3623068" y="266294"/>
                  <a:pt x="3631797" y="268546"/>
                  <a:pt x="3636243" y="268503"/>
                </a:cubicBezTo>
                <a:cubicBezTo>
                  <a:pt x="3640688" y="268460"/>
                  <a:pt x="3645661" y="262078"/>
                  <a:pt x="3651160" y="249358"/>
                </a:cubicBezTo>
                <a:cubicBezTo>
                  <a:pt x="3656660" y="236639"/>
                  <a:pt x="3659854" y="214917"/>
                  <a:pt x="3660743" y="184193"/>
                </a:cubicBezTo>
                <a:cubicBezTo>
                  <a:pt x="3661632" y="153469"/>
                  <a:pt x="3660689" y="132858"/>
                  <a:pt x="3657914" y="122361"/>
                </a:cubicBezTo>
                <a:cubicBezTo>
                  <a:pt x="3655140" y="111864"/>
                  <a:pt x="3646726" y="107967"/>
                  <a:pt x="3632672" y="110671"/>
                </a:cubicBezTo>
                <a:cubicBezTo>
                  <a:pt x="3618619" y="113374"/>
                  <a:pt x="3608688" y="115625"/>
                  <a:pt x="3602880" y="117425"/>
                </a:cubicBezTo>
                <a:cubicBezTo>
                  <a:pt x="3597073" y="119225"/>
                  <a:pt x="3590232" y="117421"/>
                  <a:pt x="3582359" y="112015"/>
                </a:cubicBezTo>
                <a:cubicBezTo>
                  <a:pt x="3573612" y="125696"/>
                  <a:pt x="3561989" y="136766"/>
                  <a:pt x="3547491" y="145227"/>
                </a:cubicBezTo>
                <a:cubicBezTo>
                  <a:pt x="3532993" y="153688"/>
                  <a:pt x="3531638" y="149199"/>
                  <a:pt x="3543426" y="131761"/>
                </a:cubicBezTo>
                <a:cubicBezTo>
                  <a:pt x="3555213" y="114324"/>
                  <a:pt x="3565790" y="94943"/>
                  <a:pt x="3575154" y="73619"/>
                </a:cubicBezTo>
                <a:cubicBezTo>
                  <a:pt x="3584518" y="52295"/>
                  <a:pt x="3588300" y="36241"/>
                  <a:pt x="3586500" y="25457"/>
                </a:cubicBezTo>
                <a:cubicBezTo>
                  <a:pt x="3585151" y="17370"/>
                  <a:pt x="3587207" y="13256"/>
                  <a:pt x="3592669" y="13118"/>
                </a:cubicBezTo>
                <a:close/>
                <a:moveTo>
                  <a:pt x="1393289" y="10669"/>
                </a:moveTo>
                <a:cubicBezTo>
                  <a:pt x="1395673" y="10106"/>
                  <a:pt x="1399362" y="10909"/>
                  <a:pt x="1404356" y="13078"/>
                </a:cubicBezTo>
                <a:cubicBezTo>
                  <a:pt x="1414344" y="17416"/>
                  <a:pt x="1421940" y="21772"/>
                  <a:pt x="1427146" y="26146"/>
                </a:cubicBezTo>
                <a:cubicBezTo>
                  <a:pt x="1433571" y="33402"/>
                  <a:pt x="1432732" y="38471"/>
                  <a:pt x="1424629" y="41354"/>
                </a:cubicBezTo>
                <a:cubicBezTo>
                  <a:pt x="1416527" y="44236"/>
                  <a:pt x="1404614" y="50169"/>
                  <a:pt x="1388890" y="59153"/>
                </a:cubicBezTo>
                <a:lnTo>
                  <a:pt x="1366749" y="70318"/>
                </a:lnTo>
                <a:lnTo>
                  <a:pt x="1368853" y="70199"/>
                </a:lnTo>
                <a:cubicBezTo>
                  <a:pt x="1377672" y="72120"/>
                  <a:pt x="1384674" y="74899"/>
                  <a:pt x="1389858" y="78534"/>
                </a:cubicBezTo>
                <a:cubicBezTo>
                  <a:pt x="1395042" y="82169"/>
                  <a:pt x="1397325" y="88210"/>
                  <a:pt x="1396709" y="96657"/>
                </a:cubicBezTo>
                <a:lnTo>
                  <a:pt x="1396395" y="98457"/>
                </a:lnTo>
                <a:lnTo>
                  <a:pt x="1398473" y="95065"/>
                </a:lnTo>
                <a:cubicBezTo>
                  <a:pt x="1404538" y="88268"/>
                  <a:pt x="1409942" y="81639"/>
                  <a:pt x="1414681" y="75179"/>
                </a:cubicBezTo>
                <a:cubicBezTo>
                  <a:pt x="1419421" y="68718"/>
                  <a:pt x="1422095" y="62642"/>
                  <a:pt x="1422704" y="56949"/>
                </a:cubicBezTo>
                <a:cubicBezTo>
                  <a:pt x="1423314" y="51255"/>
                  <a:pt x="1432122" y="52324"/>
                  <a:pt x="1449129" y="60154"/>
                </a:cubicBezTo>
                <a:cubicBezTo>
                  <a:pt x="1460688" y="74307"/>
                  <a:pt x="1462355" y="81976"/>
                  <a:pt x="1454131" y="83159"/>
                </a:cubicBezTo>
                <a:cubicBezTo>
                  <a:pt x="1445906" y="84342"/>
                  <a:pt x="1433058" y="88321"/>
                  <a:pt x="1415584" y="95097"/>
                </a:cubicBezTo>
                <a:cubicBezTo>
                  <a:pt x="1406847" y="98485"/>
                  <a:pt x="1401053" y="100176"/>
                  <a:pt x="1398201" y="100171"/>
                </a:cubicBezTo>
                <a:lnTo>
                  <a:pt x="1396301" y="98996"/>
                </a:lnTo>
                <a:lnTo>
                  <a:pt x="1395776" y="102009"/>
                </a:lnTo>
                <a:cubicBezTo>
                  <a:pt x="1394375" y="106380"/>
                  <a:pt x="1391562" y="107804"/>
                  <a:pt x="1387341" y="106282"/>
                </a:cubicBezTo>
                <a:cubicBezTo>
                  <a:pt x="1381713" y="104253"/>
                  <a:pt x="1376123" y="100916"/>
                  <a:pt x="1370574" y="96269"/>
                </a:cubicBezTo>
                <a:cubicBezTo>
                  <a:pt x="1364594" y="91265"/>
                  <a:pt x="1360608" y="85188"/>
                  <a:pt x="1358614" y="78039"/>
                </a:cubicBezTo>
                <a:lnTo>
                  <a:pt x="1359341" y="73041"/>
                </a:lnTo>
                <a:lnTo>
                  <a:pt x="1344944" y="78147"/>
                </a:lnTo>
                <a:cubicBezTo>
                  <a:pt x="1331371" y="81825"/>
                  <a:pt x="1331942" y="78194"/>
                  <a:pt x="1346654" y="67252"/>
                </a:cubicBezTo>
                <a:cubicBezTo>
                  <a:pt x="1361367" y="56310"/>
                  <a:pt x="1372391" y="46756"/>
                  <a:pt x="1379726" y="38590"/>
                </a:cubicBezTo>
                <a:cubicBezTo>
                  <a:pt x="1387061" y="30423"/>
                  <a:pt x="1390503" y="23045"/>
                  <a:pt x="1390051" y="16455"/>
                </a:cubicBezTo>
                <a:cubicBezTo>
                  <a:pt x="1389826" y="13161"/>
                  <a:pt x="1390905" y="11232"/>
                  <a:pt x="1393289" y="10669"/>
                </a:cubicBezTo>
                <a:close/>
                <a:moveTo>
                  <a:pt x="3893098" y="10658"/>
                </a:moveTo>
                <a:cubicBezTo>
                  <a:pt x="3908384" y="10658"/>
                  <a:pt x="3919337" y="16090"/>
                  <a:pt x="3925955" y="26952"/>
                </a:cubicBezTo>
                <a:cubicBezTo>
                  <a:pt x="3932572" y="37815"/>
                  <a:pt x="3943948" y="51761"/>
                  <a:pt x="3960081" y="68790"/>
                </a:cubicBezTo>
                <a:cubicBezTo>
                  <a:pt x="3976213" y="85819"/>
                  <a:pt x="3991790" y="100740"/>
                  <a:pt x="4006812" y="113553"/>
                </a:cubicBezTo>
                <a:cubicBezTo>
                  <a:pt x="4021833" y="126366"/>
                  <a:pt x="4038819" y="136971"/>
                  <a:pt x="4057770" y="145367"/>
                </a:cubicBezTo>
                <a:cubicBezTo>
                  <a:pt x="4076721" y="153763"/>
                  <a:pt x="4081768" y="159302"/>
                  <a:pt x="4072913" y="161983"/>
                </a:cubicBezTo>
                <a:cubicBezTo>
                  <a:pt x="4064058" y="164665"/>
                  <a:pt x="4049266" y="165540"/>
                  <a:pt x="4028537" y="164608"/>
                </a:cubicBezTo>
                <a:cubicBezTo>
                  <a:pt x="4007809" y="163676"/>
                  <a:pt x="3995257" y="160076"/>
                  <a:pt x="3990883" y="153810"/>
                </a:cubicBezTo>
                <a:cubicBezTo>
                  <a:pt x="3986510" y="147543"/>
                  <a:pt x="3978518" y="136124"/>
                  <a:pt x="3966910" y="119554"/>
                </a:cubicBezTo>
                <a:cubicBezTo>
                  <a:pt x="3955302" y="102984"/>
                  <a:pt x="3945615" y="89440"/>
                  <a:pt x="3937850" y="78921"/>
                </a:cubicBezTo>
                <a:cubicBezTo>
                  <a:pt x="3930085" y="68403"/>
                  <a:pt x="3922699" y="58318"/>
                  <a:pt x="3915694" y="48667"/>
                </a:cubicBezTo>
                <a:cubicBezTo>
                  <a:pt x="3908689" y="39016"/>
                  <a:pt x="3902896" y="32943"/>
                  <a:pt x="3898314" y="30448"/>
                </a:cubicBezTo>
                <a:cubicBezTo>
                  <a:pt x="3893732" y="27953"/>
                  <a:pt x="3889624" y="26185"/>
                  <a:pt x="3885989" y="25146"/>
                </a:cubicBezTo>
                <a:cubicBezTo>
                  <a:pt x="3882353" y="24106"/>
                  <a:pt x="3879919" y="21431"/>
                  <a:pt x="3878686" y="17122"/>
                </a:cubicBezTo>
                <a:cubicBezTo>
                  <a:pt x="3877452" y="12813"/>
                  <a:pt x="3882256" y="10658"/>
                  <a:pt x="3893098" y="10658"/>
                </a:cubicBezTo>
                <a:close/>
                <a:moveTo>
                  <a:pt x="7293585" y="9529"/>
                </a:moveTo>
                <a:cubicBezTo>
                  <a:pt x="7297759" y="9859"/>
                  <a:pt x="7303503" y="11175"/>
                  <a:pt x="7310817" y="13476"/>
                </a:cubicBezTo>
                <a:cubicBezTo>
                  <a:pt x="7325443" y="17850"/>
                  <a:pt x="7330957" y="24249"/>
                  <a:pt x="7327358" y="32674"/>
                </a:cubicBezTo>
                <a:cubicBezTo>
                  <a:pt x="7323759" y="41099"/>
                  <a:pt x="7321959" y="58519"/>
                  <a:pt x="7321959" y="84933"/>
                </a:cubicBezTo>
                <a:cubicBezTo>
                  <a:pt x="7321959" y="111793"/>
                  <a:pt x="7321242" y="132658"/>
                  <a:pt x="7319807" y="147529"/>
                </a:cubicBezTo>
                <a:cubicBezTo>
                  <a:pt x="7318374" y="162399"/>
                  <a:pt x="7315155" y="170996"/>
                  <a:pt x="7310149" y="173319"/>
                </a:cubicBezTo>
                <a:cubicBezTo>
                  <a:pt x="7305145" y="175642"/>
                  <a:pt x="7299986" y="171932"/>
                  <a:pt x="7294673" y="162188"/>
                </a:cubicBezTo>
                <a:cubicBezTo>
                  <a:pt x="7289360" y="152444"/>
                  <a:pt x="7288277" y="142714"/>
                  <a:pt x="7291425" y="132998"/>
                </a:cubicBezTo>
                <a:cubicBezTo>
                  <a:pt x="7294573" y="123283"/>
                  <a:pt x="7296147" y="105017"/>
                  <a:pt x="7296147" y="78201"/>
                </a:cubicBezTo>
                <a:cubicBezTo>
                  <a:pt x="7296147" y="51198"/>
                  <a:pt x="7293899" y="34151"/>
                  <a:pt x="7289403" y="27060"/>
                </a:cubicBezTo>
                <a:cubicBezTo>
                  <a:pt x="7284907" y="19969"/>
                  <a:pt x="7283695" y="14781"/>
                  <a:pt x="7285768" y="11497"/>
                </a:cubicBezTo>
                <a:cubicBezTo>
                  <a:pt x="7286804" y="9855"/>
                  <a:pt x="7289409" y="9199"/>
                  <a:pt x="7293585" y="9529"/>
                </a:cubicBezTo>
                <a:close/>
                <a:moveTo>
                  <a:pt x="5502338" y="4824"/>
                </a:moveTo>
                <a:cubicBezTo>
                  <a:pt x="5503972" y="4933"/>
                  <a:pt x="5505915" y="5412"/>
                  <a:pt x="5508168" y="6260"/>
                </a:cubicBezTo>
                <a:cubicBezTo>
                  <a:pt x="5517181" y="9651"/>
                  <a:pt x="5523957" y="13648"/>
                  <a:pt x="5528495" y="18252"/>
                </a:cubicBezTo>
                <a:cubicBezTo>
                  <a:pt x="5533034" y="22855"/>
                  <a:pt x="5533080" y="26852"/>
                  <a:pt x="5528635" y="30244"/>
                </a:cubicBezTo>
                <a:cubicBezTo>
                  <a:pt x="5524190" y="33635"/>
                  <a:pt x="5517866" y="39246"/>
                  <a:pt x="5509663" y="47075"/>
                </a:cubicBezTo>
                <a:cubicBezTo>
                  <a:pt x="5537598" y="46244"/>
                  <a:pt x="5559936" y="42659"/>
                  <a:pt x="5576678" y="36320"/>
                </a:cubicBezTo>
                <a:cubicBezTo>
                  <a:pt x="5593420" y="29982"/>
                  <a:pt x="5606460" y="29942"/>
                  <a:pt x="5615795" y="36202"/>
                </a:cubicBezTo>
                <a:cubicBezTo>
                  <a:pt x="5625131" y="42461"/>
                  <a:pt x="5624779" y="47878"/>
                  <a:pt x="5614741" y="52453"/>
                </a:cubicBezTo>
                <a:cubicBezTo>
                  <a:pt x="5604703" y="57027"/>
                  <a:pt x="5590857" y="60670"/>
                  <a:pt x="5573205" y="63380"/>
                </a:cubicBezTo>
                <a:cubicBezTo>
                  <a:pt x="5555552" y="66090"/>
                  <a:pt x="5541265" y="67675"/>
                  <a:pt x="5530345" y="68134"/>
                </a:cubicBezTo>
                <a:cubicBezTo>
                  <a:pt x="5519425" y="68593"/>
                  <a:pt x="5510072" y="66571"/>
                  <a:pt x="5502285" y="62068"/>
                </a:cubicBezTo>
                <a:cubicBezTo>
                  <a:pt x="5478122" y="86862"/>
                  <a:pt x="5458662" y="101837"/>
                  <a:pt x="5443906" y="106992"/>
                </a:cubicBezTo>
                <a:cubicBezTo>
                  <a:pt x="5429150" y="112148"/>
                  <a:pt x="5427286" y="109064"/>
                  <a:pt x="5438313" y="97743"/>
                </a:cubicBezTo>
                <a:cubicBezTo>
                  <a:pt x="5449341" y="86421"/>
                  <a:pt x="5461939" y="71708"/>
                  <a:pt x="5476107" y="53604"/>
                </a:cubicBezTo>
                <a:cubicBezTo>
                  <a:pt x="5490275" y="35499"/>
                  <a:pt x="5496908" y="22235"/>
                  <a:pt x="5496004" y="13810"/>
                </a:cubicBezTo>
                <a:cubicBezTo>
                  <a:pt x="5495326" y="7491"/>
                  <a:pt x="5497438" y="4496"/>
                  <a:pt x="5502338" y="4824"/>
                </a:cubicBezTo>
                <a:close/>
                <a:moveTo>
                  <a:pt x="6949893" y="1736"/>
                </a:moveTo>
                <a:cubicBezTo>
                  <a:pt x="6951259" y="1767"/>
                  <a:pt x="6952832" y="2149"/>
                  <a:pt x="6954609" y="2882"/>
                </a:cubicBezTo>
                <a:cubicBezTo>
                  <a:pt x="6961723" y="5815"/>
                  <a:pt x="6968225" y="10024"/>
                  <a:pt x="6974119" y="15509"/>
                </a:cubicBezTo>
                <a:cubicBezTo>
                  <a:pt x="6980013" y="20994"/>
                  <a:pt x="6981308" y="25063"/>
                  <a:pt x="6978003" y="27716"/>
                </a:cubicBezTo>
                <a:cubicBezTo>
                  <a:pt x="6974697" y="30369"/>
                  <a:pt x="6969595" y="32778"/>
                  <a:pt x="6962697" y="34944"/>
                </a:cubicBezTo>
                <a:cubicBezTo>
                  <a:pt x="6982516" y="34944"/>
                  <a:pt x="6995992" y="33140"/>
                  <a:pt x="7003127" y="29534"/>
                </a:cubicBezTo>
                <a:cubicBezTo>
                  <a:pt x="7010261" y="25927"/>
                  <a:pt x="7017209" y="25816"/>
                  <a:pt x="7023970" y="29200"/>
                </a:cubicBezTo>
                <a:cubicBezTo>
                  <a:pt x="7030731" y="32585"/>
                  <a:pt x="7036833" y="36922"/>
                  <a:pt x="7042275" y="42214"/>
                </a:cubicBezTo>
                <a:cubicBezTo>
                  <a:pt x="7047717" y="47506"/>
                  <a:pt x="7047241" y="51578"/>
                  <a:pt x="7040845" y="54432"/>
                </a:cubicBezTo>
                <a:cubicBezTo>
                  <a:pt x="7034449" y="57286"/>
                  <a:pt x="7028387" y="62240"/>
                  <a:pt x="7022658" y="69295"/>
                </a:cubicBezTo>
                <a:cubicBezTo>
                  <a:pt x="7016929" y="76351"/>
                  <a:pt x="7008841" y="84869"/>
                  <a:pt x="6998394" y="94850"/>
                </a:cubicBezTo>
                <a:cubicBezTo>
                  <a:pt x="6987947" y="104831"/>
                  <a:pt x="6977253" y="113696"/>
                  <a:pt x="6966311" y="121447"/>
                </a:cubicBezTo>
                <a:lnTo>
                  <a:pt x="6961763" y="123959"/>
                </a:lnTo>
                <a:lnTo>
                  <a:pt x="6965793" y="123530"/>
                </a:lnTo>
                <a:cubicBezTo>
                  <a:pt x="6967413" y="123721"/>
                  <a:pt x="6969303" y="124245"/>
                  <a:pt x="6971463" y="125104"/>
                </a:cubicBezTo>
                <a:cubicBezTo>
                  <a:pt x="6980103" y="128538"/>
                  <a:pt x="6986427" y="132812"/>
                  <a:pt x="6990435" y="137924"/>
                </a:cubicBezTo>
                <a:cubicBezTo>
                  <a:pt x="6994443" y="143036"/>
                  <a:pt x="6994403" y="147041"/>
                  <a:pt x="6990317" y="149938"/>
                </a:cubicBezTo>
                <a:cubicBezTo>
                  <a:pt x="6986230" y="152834"/>
                  <a:pt x="6981979" y="155000"/>
                  <a:pt x="6977561" y="156434"/>
                </a:cubicBezTo>
                <a:cubicBezTo>
                  <a:pt x="6986151" y="156434"/>
                  <a:pt x="6995386" y="155358"/>
                  <a:pt x="7005267" y="153207"/>
                </a:cubicBezTo>
                <a:cubicBezTo>
                  <a:pt x="7015147" y="151056"/>
                  <a:pt x="7022833" y="148349"/>
                  <a:pt x="7028325" y="145087"/>
                </a:cubicBezTo>
                <a:cubicBezTo>
                  <a:pt x="7033818" y="141825"/>
                  <a:pt x="7040662" y="142122"/>
                  <a:pt x="7048857" y="145980"/>
                </a:cubicBezTo>
                <a:cubicBezTo>
                  <a:pt x="7057053" y="149837"/>
                  <a:pt x="7064539" y="155025"/>
                  <a:pt x="7071314" y="161542"/>
                </a:cubicBezTo>
                <a:cubicBezTo>
                  <a:pt x="7078090" y="168060"/>
                  <a:pt x="7078065" y="173233"/>
                  <a:pt x="7071239" y="177062"/>
                </a:cubicBezTo>
                <a:cubicBezTo>
                  <a:pt x="7064413" y="180891"/>
                  <a:pt x="7056089" y="188606"/>
                  <a:pt x="7046265" y="200207"/>
                </a:cubicBezTo>
                <a:cubicBezTo>
                  <a:pt x="7036443" y="211808"/>
                  <a:pt x="7020901" y="227335"/>
                  <a:pt x="6999642" y="246788"/>
                </a:cubicBezTo>
                <a:cubicBezTo>
                  <a:pt x="6978383" y="266240"/>
                  <a:pt x="6954029" y="282595"/>
                  <a:pt x="6926581" y="295853"/>
                </a:cubicBezTo>
                <a:cubicBezTo>
                  <a:pt x="6899135" y="309110"/>
                  <a:pt x="6872171" y="317105"/>
                  <a:pt x="6845693" y="319837"/>
                </a:cubicBezTo>
                <a:cubicBezTo>
                  <a:pt x="6819213" y="322569"/>
                  <a:pt x="6818015" y="319253"/>
                  <a:pt x="6842100" y="309888"/>
                </a:cubicBezTo>
                <a:cubicBezTo>
                  <a:pt x="6866185" y="300524"/>
                  <a:pt x="6890197" y="289188"/>
                  <a:pt x="6914139" y="275881"/>
                </a:cubicBezTo>
                <a:cubicBezTo>
                  <a:pt x="6938079" y="262573"/>
                  <a:pt x="6955112" y="251416"/>
                  <a:pt x="6965235" y="242411"/>
                </a:cubicBezTo>
                <a:cubicBezTo>
                  <a:pt x="6958911" y="238510"/>
                  <a:pt x="6950583" y="230630"/>
                  <a:pt x="6940252" y="218771"/>
                </a:cubicBezTo>
                <a:cubicBezTo>
                  <a:pt x="6929920" y="206911"/>
                  <a:pt x="6927761" y="200075"/>
                  <a:pt x="6933777" y="198261"/>
                </a:cubicBezTo>
                <a:cubicBezTo>
                  <a:pt x="6939793" y="196447"/>
                  <a:pt x="6949017" y="197981"/>
                  <a:pt x="6961450" y="202864"/>
                </a:cubicBezTo>
                <a:cubicBezTo>
                  <a:pt x="6973883" y="207747"/>
                  <a:pt x="6980451" y="217451"/>
                  <a:pt x="6981153" y="231978"/>
                </a:cubicBezTo>
                <a:cubicBezTo>
                  <a:pt x="6990790" y="222083"/>
                  <a:pt x="7000897" y="210303"/>
                  <a:pt x="7011473" y="196637"/>
                </a:cubicBezTo>
                <a:cubicBezTo>
                  <a:pt x="7022049" y="182970"/>
                  <a:pt x="7027336" y="174087"/>
                  <a:pt x="7027336" y="169985"/>
                </a:cubicBezTo>
                <a:cubicBezTo>
                  <a:pt x="7027336" y="168236"/>
                  <a:pt x="7023177" y="168261"/>
                  <a:pt x="7014860" y="170061"/>
                </a:cubicBezTo>
                <a:cubicBezTo>
                  <a:pt x="7006543" y="171860"/>
                  <a:pt x="6998047" y="173434"/>
                  <a:pt x="6989371" y="174782"/>
                </a:cubicBezTo>
                <a:cubicBezTo>
                  <a:pt x="6980695" y="176130"/>
                  <a:pt x="6973252" y="174108"/>
                  <a:pt x="6967043" y="168716"/>
                </a:cubicBezTo>
                <a:cubicBezTo>
                  <a:pt x="6954108" y="182569"/>
                  <a:pt x="6938470" y="194306"/>
                  <a:pt x="6920129" y="203929"/>
                </a:cubicBezTo>
                <a:cubicBezTo>
                  <a:pt x="6901788" y="213551"/>
                  <a:pt x="6884701" y="220208"/>
                  <a:pt x="6868869" y="223901"/>
                </a:cubicBezTo>
                <a:cubicBezTo>
                  <a:pt x="6853038" y="227594"/>
                  <a:pt x="6852995" y="224378"/>
                  <a:pt x="6868741" y="214254"/>
                </a:cubicBezTo>
                <a:cubicBezTo>
                  <a:pt x="6884486" y="204129"/>
                  <a:pt x="6900551" y="193091"/>
                  <a:pt x="6916935" y="181138"/>
                </a:cubicBezTo>
                <a:cubicBezTo>
                  <a:pt x="6933319" y="169186"/>
                  <a:pt x="6944342" y="158631"/>
                  <a:pt x="6950007" y="149475"/>
                </a:cubicBezTo>
                <a:cubicBezTo>
                  <a:pt x="6955671" y="140319"/>
                  <a:pt x="6958503" y="134106"/>
                  <a:pt x="6958503" y="130837"/>
                </a:cubicBezTo>
                <a:cubicBezTo>
                  <a:pt x="6958503" y="129022"/>
                  <a:pt x="6958773" y="127543"/>
                  <a:pt x="6959313" y="126397"/>
                </a:cubicBezTo>
                <a:lnTo>
                  <a:pt x="6961725" y="123980"/>
                </a:lnTo>
                <a:lnTo>
                  <a:pt x="6920365" y="146819"/>
                </a:lnTo>
                <a:cubicBezTo>
                  <a:pt x="6900677" y="155982"/>
                  <a:pt x="6882088" y="161023"/>
                  <a:pt x="6864600" y="161940"/>
                </a:cubicBezTo>
                <a:cubicBezTo>
                  <a:pt x="6847112" y="162858"/>
                  <a:pt x="6845503" y="159743"/>
                  <a:pt x="6859771" y="152594"/>
                </a:cubicBezTo>
                <a:cubicBezTo>
                  <a:pt x="6874039" y="145446"/>
                  <a:pt x="6887985" y="138580"/>
                  <a:pt x="6901608" y="131998"/>
                </a:cubicBezTo>
                <a:cubicBezTo>
                  <a:pt x="6915232" y="125416"/>
                  <a:pt x="6929693" y="117479"/>
                  <a:pt x="6944995" y="108186"/>
                </a:cubicBezTo>
                <a:cubicBezTo>
                  <a:pt x="6930124" y="97087"/>
                  <a:pt x="6921681" y="88174"/>
                  <a:pt x="6919667" y="81449"/>
                </a:cubicBezTo>
                <a:lnTo>
                  <a:pt x="6921113" y="75813"/>
                </a:lnTo>
                <a:lnTo>
                  <a:pt x="6919495" y="77093"/>
                </a:lnTo>
                <a:cubicBezTo>
                  <a:pt x="6904501" y="88443"/>
                  <a:pt x="6887681" y="96653"/>
                  <a:pt x="6869031" y="101722"/>
                </a:cubicBezTo>
                <a:cubicBezTo>
                  <a:pt x="6850381" y="106792"/>
                  <a:pt x="6849324" y="103615"/>
                  <a:pt x="6865858" y="92193"/>
                </a:cubicBezTo>
                <a:cubicBezTo>
                  <a:pt x="6882393" y="80771"/>
                  <a:pt x="6899275" y="66449"/>
                  <a:pt x="6916505" y="49226"/>
                </a:cubicBezTo>
                <a:cubicBezTo>
                  <a:pt x="6933734" y="32004"/>
                  <a:pt x="6942615" y="19241"/>
                  <a:pt x="6943145" y="10938"/>
                </a:cubicBezTo>
                <a:cubicBezTo>
                  <a:pt x="6943543" y="4711"/>
                  <a:pt x="6945792" y="1644"/>
                  <a:pt x="6949893" y="1736"/>
                </a:cubicBezTo>
                <a:close/>
                <a:moveTo>
                  <a:pt x="1733749" y="124"/>
                </a:moveTo>
                <a:cubicBezTo>
                  <a:pt x="1736032" y="-364"/>
                  <a:pt x="1739684" y="599"/>
                  <a:pt x="1744703" y="3011"/>
                </a:cubicBezTo>
                <a:cubicBezTo>
                  <a:pt x="1754741" y="7837"/>
                  <a:pt x="1761742" y="12501"/>
                  <a:pt x="1765707" y="17004"/>
                </a:cubicBezTo>
                <a:cubicBezTo>
                  <a:pt x="1769673" y="21507"/>
                  <a:pt x="1768981" y="25902"/>
                  <a:pt x="1763632" y="30190"/>
                </a:cubicBezTo>
                <a:cubicBezTo>
                  <a:pt x="1758283" y="34477"/>
                  <a:pt x="1751063" y="41461"/>
                  <a:pt x="1741971" y="51141"/>
                </a:cubicBezTo>
                <a:cubicBezTo>
                  <a:pt x="1744366" y="51141"/>
                  <a:pt x="1749844" y="50503"/>
                  <a:pt x="1758405" y="49226"/>
                </a:cubicBezTo>
                <a:cubicBezTo>
                  <a:pt x="1766966" y="47950"/>
                  <a:pt x="1774659" y="45473"/>
                  <a:pt x="1781485" y="41795"/>
                </a:cubicBezTo>
                <a:cubicBezTo>
                  <a:pt x="1788311" y="38116"/>
                  <a:pt x="1795076" y="37955"/>
                  <a:pt x="1801780" y="41311"/>
                </a:cubicBezTo>
                <a:cubicBezTo>
                  <a:pt x="1808484" y="44666"/>
                  <a:pt x="1814812" y="48778"/>
                  <a:pt x="1820763" y="53647"/>
                </a:cubicBezTo>
                <a:cubicBezTo>
                  <a:pt x="1826714" y="58515"/>
                  <a:pt x="1827317" y="61964"/>
                  <a:pt x="1822570" y="63993"/>
                </a:cubicBezTo>
                <a:cubicBezTo>
                  <a:pt x="1817823" y="66022"/>
                  <a:pt x="1810198" y="71414"/>
                  <a:pt x="1799694" y="80169"/>
                </a:cubicBezTo>
                <a:cubicBezTo>
                  <a:pt x="1789190" y="88924"/>
                  <a:pt x="1776696" y="100385"/>
                  <a:pt x="1762212" y="114553"/>
                </a:cubicBezTo>
                <a:cubicBezTo>
                  <a:pt x="1778001" y="111169"/>
                  <a:pt x="1788842" y="107849"/>
                  <a:pt x="1794736" y="104594"/>
                </a:cubicBezTo>
                <a:cubicBezTo>
                  <a:pt x="1800630" y="101339"/>
                  <a:pt x="1807040" y="101102"/>
                  <a:pt x="1813966" y="103884"/>
                </a:cubicBezTo>
                <a:cubicBezTo>
                  <a:pt x="1820892" y="106666"/>
                  <a:pt x="1829296" y="110233"/>
                  <a:pt x="1839176" y="114585"/>
                </a:cubicBezTo>
                <a:cubicBezTo>
                  <a:pt x="1849056" y="118938"/>
                  <a:pt x="1849153" y="125186"/>
                  <a:pt x="1839466" y="133332"/>
                </a:cubicBezTo>
                <a:cubicBezTo>
                  <a:pt x="1829780" y="141477"/>
                  <a:pt x="1821122" y="154433"/>
                  <a:pt x="1813493" y="172201"/>
                </a:cubicBezTo>
                <a:cubicBezTo>
                  <a:pt x="1821595" y="180231"/>
                  <a:pt x="1821624" y="185480"/>
                  <a:pt x="1813579" y="187946"/>
                </a:cubicBezTo>
                <a:cubicBezTo>
                  <a:pt x="1805534" y="190413"/>
                  <a:pt x="1763947" y="198228"/>
                  <a:pt x="1688819" y="211393"/>
                </a:cubicBezTo>
                <a:cubicBezTo>
                  <a:pt x="1684660" y="239858"/>
                  <a:pt x="1688224" y="257833"/>
                  <a:pt x="1699509" y="265319"/>
                </a:cubicBezTo>
                <a:cubicBezTo>
                  <a:pt x="1710795" y="272805"/>
                  <a:pt x="1730319" y="276547"/>
                  <a:pt x="1758082" y="276547"/>
                </a:cubicBezTo>
                <a:cubicBezTo>
                  <a:pt x="1786676" y="276547"/>
                  <a:pt x="1810621" y="274791"/>
                  <a:pt x="1829916" y="271277"/>
                </a:cubicBezTo>
                <a:cubicBezTo>
                  <a:pt x="1849210" y="267764"/>
                  <a:pt x="1862587" y="264147"/>
                  <a:pt x="1870043" y="260425"/>
                </a:cubicBezTo>
                <a:cubicBezTo>
                  <a:pt x="1877500" y="256704"/>
                  <a:pt x="1882319" y="251803"/>
                  <a:pt x="1884499" y="245723"/>
                </a:cubicBezTo>
                <a:cubicBezTo>
                  <a:pt x="1886678" y="239643"/>
                  <a:pt x="1891138" y="228185"/>
                  <a:pt x="1897878" y="211350"/>
                </a:cubicBezTo>
                <a:cubicBezTo>
                  <a:pt x="1904618" y="194514"/>
                  <a:pt x="1907988" y="192872"/>
                  <a:pt x="1907988" y="206424"/>
                </a:cubicBezTo>
                <a:cubicBezTo>
                  <a:pt x="1907988" y="216562"/>
                  <a:pt x="1908421" y="225765"/>
                  <a:pt x="1909289" y="234032"/>
                </a:cubicBezTo>
                <a:cubicBezTo>
                  <a:pt x="1910157" y="242299"/>
                  <a:pt x="1912182" y="250613"/>
                  <a:pt x="1915366" y="258973"/>
                </a:cubicBezTo>
                <a:cubicBezTo>
                  <a:pt x="1918549" y="267334"/>
                  <a:pt x="1915423" y="274830"/>
                  <a:pt x="1905987" y="281462"/>
                </a:cubicBezTo>
                <a:cubicBezTo>
                  <a:pt x="1896551" y="288095"/>
                  <a:pt x="1878228" y="293673"/>
                  <a:pt x="1851018" y="298198"/>
                </a:cubicBezTo>
                <a:cubicBezTo>
                  <a:pt x="1823807" y="302722"/>
                  <a:pt x="1800099" y="305443"/>
                  <a:pt x="1779893" y="306361"/>
                </a:cubicBezTo>
                <a:cubicBezTo>
                  <a:pt x="1759688" y="307278"/>
                  <a:pt x="1738827" y="305637"/>
                  <a:pt x="1717309" y="301435"/>
                </a:cubicBezTo>
                <a:cubicBezTo>
                  <a:pt x="1695792" y="297233"/>
                  <a:pt x="1681448" y="287460"/>
                  <a:pt x="1674278" y="272116"/>
                </a:cubicBezTo>
                <a:cubicBezTo>
                  <a:pt x="1667108" y="256772"/>
                  <a:pt x="1664197" y="239062"/>
                  <a:pt x="1665545" y="218986"/>
                </a:cubicBezTo>
                <a:cubicBezTo>
                  <a:pt x="1666893" y="198909"/>
                  <a:pt x="1667348" y="183196"/>
                  <a:pt x="1666911" y="171846"/>
                </a:cubicBezTo>
                <a:cubicBezTo>
                  <a:pt x="1666474" y="160496"/>
                  <a:pt x="1664674" y="150361"/>
                  <a:pt x="1661512" y="141441"/>
                </a:cubicBezTo>
                <a:cubicBezTo>
                  <a:pt x="1658350" y="132521"/>
                  <a:pt x="1659892" y="128513"/>
                  <a:pt x="1666136" y="129417"/>
                </a:cubicBezTo>
                <a:cubicBezTo>
                  <a:pt x="1672382" y="130320"/>
                  <a:pt x="1677383" y="130772"/>
                  <a:pt x="1681140" y="130772"/>
                </a:cubicBezTo>
                <a:cubicBezTo>
                  <a:pt x="1684481" y="130772"/>
                  <a:pt x="1703768" y="127338"/>
                  <a:pt x="1739002" y="120469"/>
                </a:cubicBezTo>
                <a:cubicBezTo>
                  <a:pt x="1754562" y="99704"/>
                  <a:pt x="1764769" y="85005"/>
                  <a:pt x="1769623" y="76372"/>
                </a:cubicBezTo>
                <a:cubicBezTo>
                  <a:pt x="1774477" y="67740"/>
                  <a:pt x="1774293" y="63875"/>
                  <a:pt x="1769074" y="64778"/>
                </a:cubicBezTo>
                <a:cubicBezTo>
                  <a:pt x="1763854" y="65682"/>
                  <a:pt x="1757419" y="66582"/>
                  <a:pt x="1749768" y="67478"/>
                </a:cubicBezTo>
                <a:cubicBezTo>
                  <a:pt x="1742118" y="68374"/>
                  <a:pt x="1736493" y="67474"/>
                  <a:pt x="1732894" y="64778"/>
                </a:cubicBezTo>
                <a:cubicBezTo>
                  <a:pt x="1710595" y="85127"/>
                  <a:pt x="1694358" y="97187"/>
                  <a:pt x="1684183" y="100959"/>
                </a:cubicBezTo>
                <a:cubicBezTo>
                  <a:pt x="1674009" y="104730"/>
                  <a:pt x="1674411" y="100084"/>
                  <a:pt x="1685388" y="87020"/>
                </a:cubicBezTo>
                <a:cubicBezTo>
                  <a:pt x="1696366" y="73956"/>
                  <a:pt x="1705845" y="61663"/>
                  <a:pt x="1713825" y="50141"/>
                </a:cubicBezTo>
                <a:cubicBezTo>
                  <a:pt x="1721805" y="38618"/>
                  <a:pt x="1726889" y="30064"/>
                  <a:pt x="1729075" y="24479"/>
                </a:cubicBezTo>
                <a:cubicBezTo>
                  <a:pt x="1731263" y="18893"/>
                  <a:pt x="1731904" y="12713"/>
                  <a:pt x="1731001" y="5937"/>
                </a:cubicBezTo>
                <a:cubicBezTo>
                  <a:pt x="1730549" y="2549"/>
                  <a:pt x="1731465" y="611"/>
                  <a:pt x="1733749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83951E-6 L -0.18211 0.104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524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3951E-6 L -0.22865 0.104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24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951E-6 L -0.1967 0.104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 autoUpdateAnimBg="0"/>
      <p:bldP spid="25" grpId="1" animBg="1"/>
      <p:bldP spid="26" grpId="0" animBg="1"/>
      <p:bldP spid="31" grpId="0" animBg="1" autoUpdateAnimBg="0"/>
      <p:bldP spid="31" grpId="1" animBg="1"/>
      <p:bldP spid="32" grpId="0" animBg="1"/>
      <p:bldP spid="33" grpId="0" animBg="1" autoUpdateAnimBg="0"/>
      <p:bldP spid="33" grpId="1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6672064" y="3654476"/>
            <a:ext cx="2743230" cy="1210784"/>
          </a:xfrm>
          <a:prstGeom prst="round2Diag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4"/>
          <p:cNvGrpSpPr/>
          <p:nvPr/>
        </p:nvGrpSpPr>
        <p:grpSpPr bwMode="auto">
          <a:xfrm rot="16200000" flipH="1">
            <a:off x="3911853" y="2095959"/>
            <a:ext cx="1210783" cy="3053734"/>
            <a:chOff x="2366021" y="1091504"/>
            <a:chExt cx="3090639" cy="932158"/>
          </a:xfrm>
          <a:noFill/>
        </p:grpSpPr>
        <p:sp>
          <p:nvSpPr>
            <p:cNvPr id="28" name="云形标注 82"/>
            <p:cNvSpPr>
              <a:spLocks noChangeArrowheads="1"/>
            </p:cNvSpPr>
            <p:nvPr/>
          </p:nvSpPr>
          <p:spPr bwMode="auto">
            <a:xfrm>
              <a:off x="2366021" y="1091504"/>
              <a:ext cx="3090639" cy="932158"/>
            </a:xfrm>
            <a:prstGeom prst="wedgeRoundRectCallout">
              <a:avLst>
                <a:gd name="adj1" fmla="val 84771"/>
                <a:gd name="adj2" fmla="val -44854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 rot="16200000">
              <a:off x="3540674" y="497757"/>
              <a:ext cx="743668" cy="21211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个百除以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个百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，就是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 </a:t>
              </a: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20" y="4531464"/>
            <a:ext cx="901013" cy="11552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839211" y="2113692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195753" y="2112068"/>
            <a:ext cx="1487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057124" y="3698337"/>
            <a:ext cx="138691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6÷3=2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7057126" y="4221296"/>
            <a:ext cx="222048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600÷3=200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528050" y="2883272"/>
            <a:ext cx="276550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用乘法口诀计算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180943" y="1362480"/>
            <a:ext cx="8029619" cy="338883"/>
          </a:xfrm>
          <a:custGeom>
            <a:avLst/>
            <a:gdLst/>
            <a:ahLst/>
            <a:cxnLst/>
            <a:rect l="l" t="t" r="r" b="b"/>
            <a:pathLst>
              <a:path w="8029619" h="338883">
                <a:moveTo>
                  <a:pt x="7936289" y="245508"/>
                </a:moveTo>
                <a:lnTo>
                  <a:pt x="7982343" y="245508"/>
                </a:lnTo>
                <a:lnTo>
                  <a:pt x="7982343" y="291540"/>
                </a:lnTo>
                <a:lnTo>
                  <a:pt x="7936289" y="291540"/>
                </a:lnTo>
                <a:close/>
                <a:moveTo>
                  <a:pt x="5066712" y="240203"/>
                </a:moveTo>
                <a:cubicBezTo>
                  <a:pt x="5070695" y="239560"/>
                  <a:pt x="5075097" y="239858"/>
                  <a:pt x="5079919" y="241098"/>
                </a:cubicBezTo>
                <a:cubicBezTo>
                  <a:pt x="5089563" y="243579"/>
                  <a:pt x="5095862" y="248796"/>
                  <a:pt x="5098816" y="256747"/>
                </a:cubicBezTo>
                <a:cubicBezTo>
                  <a:pt x="5101770" y="264699"/>
                  <a:pt x="5101354" y="274647"/>
                  <a:pt x="5097568" y="286593"/>
                </a:cubicBezTo>
                <a:cubicBezTo>
                  <a:pt x="5093783" y="298538"/>
                  <a:pt x="5086906" y="309964"/>
                  <a:pt x="5076940" y="320869"/>
                </a:cubicBezTo>
                <a:cubicBezTo>
                  <a:pt x="5066973" y="331775"/>
                  <a:pt x="5057366" y="337712"/>
                  <a:pt x="5048116" y="338680"/>
                </a:cubicBezTo>
                <a:cubicBezTo>
                  <a:pt x="5038866" y="339648"/>
                  <a:pt x="5037060" y="337163"/>
                  <a:pt x="5042695" y="331227"/>
                </a:cubicBezTo>
                <a:cubicBezTo>
                  <a:pt x="5048331" y="325290"/>
                  <a:pt x="5053526" y="319299"/>
                  <a:pt x="5058280" y="313255"/>
                </a:cubicBezTo>
                <a:cubicBezTo>
                  <a:pt x="5063033" y="307210"/>
                  <a:pt x="5067167" y="299972"/>
                  <a:pt x="5070681" y="291540"/>
                </a:cubicBezTo>
                <a:cubicBezTo>
                  <a:pt x="5064356" y="291540"/>
                  <a:pt x="5059040" y="289923"/>
                  <a:pt x="5054731" y="286689"/>
                </a:cubicBezTo>
                <a:cubicBezTo>
                  <a:pt x="5050421" y="283456"/>
                  <a:pt x="5047503" y="279225"/>
                  <a:pt x="5045976" y="273998"/>
                </a:cubicBezTo>
                <a:cubicBezTo>
                  <a:pt x="5044449" y="268771"/>
                  <a:pt x="5044169" y="263889"/>
                  <a:pt x="5045137" y="259350"/>
                </a:cubicBezTo>
                <a:cubicBezTo>
                  <a:pt x="5046105" y="254811"/>
                  <a:pt x="5049733" y="250014"/>
                  <a:pt x="5056021" y="244959"/>
                </a:cubicBezTo>
                <a:cubicBezTo>
                  <a:pt x="5059165" y="242432"/>
                  <a:pt x="5062729" y="240847"/>
                  <a:pt x="5066712" y="240203"/>
                </a:cubicBezTo>
                <a:close/>
                <a:moveTo>
                  <a:pt x="4345208" y="227418"/>
                </a:moveTo>
                <a:cubicBezTo>
                  <a:pt x="4344168" y="226973"/>
                  <a:pt x="4337705" y="227647"/>
                  <a:pt x="4325816" y="229440"/>
                </a:cubicBezTo>
                <a:lnTo>
                  <a:pt x="4282129" y="235656"/>
                </a:lnTo>
                <a:cubicBezTo>
                  <a:pt x="4282989" y="246641"/>
                  <a:pt x="4283814" y="258013"/>
                  <a:pt x="4284603" y="269772"/>
                </a:cubicBezTo>
                <a:lnTo>
                  <a:pt x="4344186" y="264803"/>
                </a:lnTo>
                <a:cubicBezTo>
                  <a:pt x="4345003" y="250979"/>
                  <a:pt x="4345638" y="241403"/>
                  <a:pt x="4346090" y="236076"/>
                </a:cubicBezTo>
                <a:cubicBezTo>
                  <a:pt x="4346541" y="230748"/>
                  <a:pt x="4346248" y="227862"/>
                  <a:pt x="4345208" y="227418"/>
                </a:cubicBezTo>
                <a:close/>
                <a:moveTo>
                  <a:pt x="2820598" y="212436"/>
                </a:moveTo>
                <a:cubicBezTo>
                  <a:pt x="2823401" y="212839"/>
                  <a:pt x="2820511" y="217034"/>
                  <a:pt x="2811929" y="225019"/>
                </a:cubicBezTo>
                <a:cubicBezTo>
                  <a:pt x="2800485" y="235667"/>
                  <a:pt x="2786496" y="245910"/>
                  <a:pt x="2769962" y="255747"/>
                </a:cubicBezTo>
                <a:cubicBezTo>
                  <a:pt x="2753428" y="265584"/>
                  <a:pt x="2742493" y="272883"/>
                  <a:pt x="2737159" y="277644"/>
                </a:cubicBezTo>
                <a:cubicBezTo>
                  <a:pt x="2731824" y="282405"/>
                  <a:pt x="2723962" y="279462"/>
                  <a:pt x="2713573" y="268814"/>
                </a:cubicBezTo>
                <a:cubicBezTo>
                  <a:pt x="2703183" y="258167"/>
                  <a:pt x="2701853" y="252538"/>
                  <a:pt x="2709583" y="251929"/>
                </a:cubicBezTo>
                <a:cubicBezTo>
                  <a:pt x="2717312" y="251319"/>
                  <a:pt x="2728228" y="248369"/>
                  <a:pt x="2742332" y="243077"/>
                </a:cubicBezTo>
                <a:cubicBezTo>
                  <a:pt x="2756435" y="237786"/>
                  <a:pt x="2769697" y="232487"/>
                  <a:pt x="2782115" y="227181"/>
                </a:cubicBezTo>
                <a:cubicBezTo>
                  <a:pt x="2795839" y="220757"/>
                  <a:pt x="2807100" y="216129"/>
                  <a:pt x="2815897" y="213296"/>
                </a:cubicBezTo>
                <a:cubicBezTo>
                  <a:pt x="2818097" y="212588"/>
                  <a:pt x="2819664" y="212301"/>
                  <a:pt x="2820598" y="212436"/>
                </a:cubicBezTo>
                <a:close/>
                <a:moveTo>
                  <a:pt x="4237237" y="206590"/>
                </a:moveTo>
                <a:cubicBezTo>
                  <a:pt x="4239646" y="207003"/>
                  <a:pt x="4238341" y="209751"/>
                  <a:pt x="4233322" y="214834"/>
                </a:cubicBezTo>
                <a:cubicBezTo>
                  <a:pt x="4223284" y="225002"/>
                  <a:pt x="4212486" y="233641"/>
                  <a:pt x="4200927" y="240754"/>
                </a:cubicBezTo>
                <a:cubicBezTo>
                  <a:pt x="4189369" y="247867"/>
                  <a:pt x="4180765" y="254958"/>
                  <a:pt x="4175115" y="262028"/>
                </a:cubicBezTo>
                <a:cubicBezTo>
                  <a:pt x="4169465" y="269098"/>
                  <a:pt x="4159542" y="266086"/>
                  <a:pt x="4145345" y="252994"/>
                </a:cubicBezTo>
                <a:cubicBezTo>
                  <a:pt x="4131148" y="239901"/>
                  <a:pt x="4130825" y="233355"/>
                  <a:pt x="4144377" y="233355"/>
                </a:cubicBezTo>
                <a:cubicBezTo>
                  <a:pt x="4155577" y="233355"/>
                  <a:pt x="4167261" y="231401"/>
                  <a:pt x="4179428" y="227493"/>
                </a:cubicBezTo>
                <a:cubicBezTo>
                  <a:pt x="4191596" y="223585"/>
                  <a:pt x="4204742" y="218541"/>
                  <a:pt x="4218867" y="212361"/>
                </a:cubicBezTo>
                <a:cubicBezTo>
                  <a:pt x="4228704" y="208102"/>
                  <a:pt x="4234828" y="206178"/>
                  <a:pt x="4237237" y="206590"/>
                </a:cubicBezTo>
                <a:close/>
                <a:moveTo>
                  <a:pt x="4354425" y="202426"/>
                </a:moveTo>
                <a:cubicBezTo>
                  <a:pt x="4357623" y="202689"/>
                  <a:pt x="4361151" y="203900"/>
                  <a:pt x="4365008" y="206058"/>
                </a:cubicBezTo>
                <a:cubicBezTo>
                  <a:pt x="4372723" y="210374"/>
                  <a:pt x="4379510" y="215046"/>
                  <a:pt x="4385368" y="220072"/>
                </a:cubicBezTo>
                <a:cubicBezTo>
                  <a:pt x="4391226" y="225098"/>
                  <a:pt x="4390882" y="229723"/>
                  <a:pt x="4384335" y="233946"/>
                </a:cubicBezTo>
                <a:cubicBezTo>
                  <a:pt x="4377789" y="238169"/>
                  <a:pt x="4371619" y="248168"/>
                  <a:pt x="4365825" y="263942"/>
                </a:cubicBezTo>
                <a:cubicBezTo>
                  <a:pt x="4375720" y="274640"/>
                  <a:pt x="4374634" y="280563"/>
                  <a:pt x="4362567" y="281710"/>
                </a:cubicBezTo>
                <a:cubicBezTo>
                  <a:pt x="4350499" y="282857"/>
                  <a:pt x="4324583" y="285159"/>
                  <a:pt x="4284818" y="288615"/>
                </a:cubicBezTo>
                <a:cubicBezTo>
                  <a:pt x="4275597" y="303156"/>
                  <a:pt x="4269259" y="302826"/>
                  <a:pt x="4265802" y="287625"/>
                </a:cubicBezTo>
                <a:cubicBezTo>
                  <a:pt x="4262347" y="272425"/>
                  <a:pt x="4259260" y="259393"/>
                  <a:pt x="4256542" y="248530"/>
                </a:cubicBezTo>
                <a:cubicBezTo>
                  <a:pt x="4253825" y="237667"/>
                  <a:pt x="4250860" y="229049"/>
                  <a:pt x="4247648" y="222675"/>
                </a:cubicBezTo>
                <a:cubicBezTo>
                  <a:pt x="4244436" y="216301"/>
                  <a:pt x="4246458" y="213113"/>
                  <a:pt x="4253714" y="213113"/>
                </a:cubicBezTo>
                <a:cubicBezTo>
                  <a:pt x="4258876" y="213113"/>
                  <a:pt x="4264537" y="214236"/>
                  <a:pt x="4270696" y="216480"/>
                </a:cubicBezTo>
                <a:cubicBezTo>
                  <a:pt x="4276856" y="218724"/>
                  <a:pt x="4284850" y="219190"/>
                  <a:pt x="4294680" y="217878"/>
                </a:cubicBezTo>
                <a:cubicBezTo>
                  <a:pt x="4304510" y="216566"/>
                  <a:pt x="4314222" y="214820"/>
                  <a:pt x="4323816" y="212640"/>
                </a:cubicBezTo>
                <a:cubicBezTo>
                  <a:pt x="4333409" y="210461"/>
                  <a:pt x="4340744" y="207739"/>
                  <a:pt x="4345821" y="204477"/>
                </a:cubicBezTo>
                <a:cubicBezTo>
                  <a:pt x="4348359" y="202846"/>
                  <a:pt x="4351227" y="202162"/>
                  <a:pt x="4354425" y="202426"/>
                </a:cubicBezTo>
                <a:close/>
                <a:moveTo>
                  <a:pt x="3636880" y="189060"/>
                </a:moveTo>
                <a:cubicBezTo>
                  <a:pt x="3640682" y="189006"/>
                  <a:pt x="3640531" y="191288"/>
                  <a:pt x="3636426" y="195905"/>
                </a:cubicBezTo>
                <a:cubicBezTo>
                  <a:pt x="3628216" y="205140"/>
                  <a:pt x="3616514" y="215121"/>
                  <a:pt x="3601321" y="225848"/>
                </a:cubicBezTo>
                <a:cubicBezTo>
                  <a:pt x="3586128" y="236574"/>
                  <a:pt x="3575838" y="244354"/>
                  <a:pt x="3570454" y="249186"/>
                </a:cubicBezTo>
                <a:cubicBezTo>
                  <a:pt x="3565069" y="254019"/>
                  <a:pt x="3556723" y="250921"/>
                  <a:pt x="3545416" y="239894"/>
                </a:cubicBezTo>
                <a:cubicBezTo>
                  <a:pt x="3534108" y="228866"/>
                  <a:pt x="3533642" y="222793"/>
                  <a:pt x="3544017" y="221675"/>
                </a:cubicBezTo>
                <a:cubicBezTo>
                  <a:pt x="3554393" y="220556"/>
                  <a:pt x="3564072" y="218068"/>
                  <a:pt x="3573056" y="214210"/>
                </a:cubicBezTo>
                <a:cubicBezTo>
                  <a:pt x="3582041" y="210353"/>
                  <a:pt x="3595560" y="204359"/>
                  <a:pt x="3613614" y="196228"/>
                </a:cubicBezTo>
                <a:cubicBezTo>
                  <a:pt x="3625323" y="191503"/>
                  <a:pt x="3633078" y="189113"/>
                  <a:pt x="3636880" y="189060"/>
                </a:cubicBezTo>
                <a:close/>
                <a:moveTo>
                  <a:pt x="1534348" y="181856"/>
                </a:moveTo>
                <a:cubicBezTo>
                  <a:pt x="1538403" y="182295"/>
                  <a:pt x="1544205" y="186269"/>
                  <a:pt x="1551755" y="193776"/>
                </a:cubicBezTo>
                <a:cubicBezTo>
                  <a:pt x="1562396" y="206854"/>
                  <a:pt x="1564282" y="215279"/>
                  <a:pt x="1557413" y="219050"/>
                </a:cubicBezTo>
                <a:cubicBezTo>
                  <a:pt x="1550544" y="222822"/>
                  <a:pt x="1542900" y="229361"/>
                  <a:pt x="1534482" y="238668"/>
                </a:cubicBezTo>
                <a:cubicBezTo>
                  <a:pt x="1526065" y="247975"/>
                  <a:pt x="1511814" y="261522"/>
                  <a:pt x="1491731" y="279311"/>
                </a:cubicBezTo>
                <a:cubicBezTo>
                  <a:pt x="1471647" y="297100"/>
                  <a:pt x="1451367" y="308759"/>
                  <a:pt x="1430889" y="314287"/>
                </a:cubicBezTo>
                <a:cubicBezTo>
                  <a:pt x="1410411" y="319815"/>
                  <a:pt x="1408647" y="316883"/>
                  <a:pt x="1425597" y="305490"/>
                </a:cubicBezTo>
                <a:cubicBezTo>
                  <a:pt x="1442547" y="294096"/>
                  <a:pt x="1463477" y="275504"/>
                  <a:pt x="1488386" y="249713"/>
                </a:cubicBezTo>
                <a:cubicBezTo>
                  <a:pt x="1513295" y="223922"/>
                  <a:pt x="1526309" y="204398"/>
                  <a:pt x="1527427" y="191141"/>
                </a:cubicBezTo>
                <a:cubicBezTo>
                  <a:pt x="1527986" y="184512"/>
                  <a:pt x="1530293" y="181417"/>
                  <a:pt x="1534348" y="181856"/>
                </a:cubicBezTo>
                <a:close/>
                <a:moveTo>
                  <a:pt x="5564837" y="179514"/>
                </a:moveTo>
                <a:lnTo>
                  <a:pt x="5514419" y="183468"/>
                </a:lnTo>
                <a:lnTo>
                  <a:pt x="5518902" y="184655"/>
                </a:lnTo>
                <a:cubicBezTo>
                  <a:pt x="5530567" y="189101"/>
                  <a:pt x="5536891" y="194425"/>
                  <a:pt x="5537874" y="200627"/>
                </a:cubicBezTo>
                <a:cubicBezTo>
                  <a:pt x="5538856" y="206829"/>
                  <a:pt x="5537286" y="212733"/>
                  <a:pt x="5533163" y="218340"/>
                </a:cubicBezTo>
                <a:cubicBezTo>
                  <a:pt x="5529040" y="223948"/>
                  <a:pt x="5524376" y="222807"/>
                  <a:pt x="5519171" y="214920"/>
                </a:cubicBezTo>
                <a:cubicBezTo>
                  <a:pt x="5513965" y="207033"/>
                  <a:pt x="5509520" y="199863"/>
                  <a:pt x="5505834" y="193410"/>
                </a:cubicBezTo>
                <a:cubicBezTo>
                  <a:pt x="5505095" y="190840"/>
                  <a:pt x="5504814" y="188729"/>
                  <a:pt x="5504989" y="187079"/>
                </a:cubicBezTo>
                <a:lnTo>
                  <a:pt x="5506581" y="184083"/>
                </a:lnTo>
                <a:lnTo>
                  <a:pt x="5481184" y="186075"/>
                </a:lnTo>
                <a:cubicBezTo>
                  <a:pt x="5469152" y="210095"/>
                  <a:pt x="5461544" y="222700"/>
                  <a:pt x="5458361" y="223890"/>
                </a:cubicBezTo>
                <a:cubicBezTo>
                  <a:pt x="5495244" y="223933"/>
                  <a:pt x="5529072" y="223933"/>
                  <a:pt x="5559847" y="223890"/>
                </a:cubicBezTo>
                <a:cubicBezTo>
                  <a:pt x="5561409" y="215429"/>
                  <a:pt x="5563073" y="200637"/>
                  <a:pt x="5564837" y="179514"/>
                </a:cubicBezTo>
                <a:close/>
                <a:moveTo>
                  <a:pt x="433515" y="159123"/>
                </a:moveTo>
                <a:cubicBezTo>
                  <a:pt x="420767" y="160829"/>
                  <a:pt x="411496" y="167053"/>
                  <a:pt x="405702" y="177794"/>
                </a:cubicBezTo>
                <a:cubicBezTo>
                  <a:pt x="399909" y="188534"/>
                  <a:pt x="397446" y="200136"/>
                  <a:pt x="398314" y="212597"/>
                </a:cubicBezTo>
                <a:cubicBezTo>
                  <a:pt x="399181" y="225059"/>
                  <a:pt x="403379" y="235262"/>
                  <a:pt x="410908" y="243206"/>
                </a:cubicBezTo>
                <a:cubicBezTo>
                  <a:pt x="418437" y="251151"/>
                  <a:pt x="428199" y="255317"/>
                  <a:pt x="440194" y="255704"/>
                </a:cubicBezTo>
                <a:cubicBezTo>
                  <a:pt x="452190" y="256091"/>
                  <a:pt x="462360" y="251904"/>
                  <a:pt x="470707" y="243142"/>
                </a:cubicBezTo>
                <a:cubicBezTo>
                  <a:pt x="479053" y="234380"/>
                  <a:pt x="483226" y="221051"/>
                  <a:pt x="483226" y="203154"/>
                </a:cubicBezTo>
                <a:cubicBezTo>
                  <a:pt x="483226" y="185258"/>
                  <a:pt x="478128" y="173018"/>
                  <a:pt x="467932" y="166436"/>
                </a:cubicBezTo>
                <a:cubicBezTo>
                  <a:pt x="457736" y="159854"/>
                  <a:pt x="446264" y="157416"/>
                  <a:pt x="433515" y="159123"/>
                </a:cubicBezTo>
                <a:close/>
                <a:moveTo>
                  <a:pt x="4325547" y="157757"/>
                </a:moveTo>
                <a:cubicBezTo>
                  <a:pt x="4334130" y="155957"/>
                  <a:pt x="4342311" y="158370"/>
                  <a:pt x="4350091" y="164995"/>
                </a:cubicBezTo>
                <a:cubicBezTo>
                  <a:pt x="4357870" y="171620"/>
                  <a:pt x="4353970" y="176818"/>
                  <a:pt x="4338389" y="180590"/>
                </a:cubicBezTo>
                <a:cubicBezTo>
                  <a:pt x="4322809" y="184361"/>
                  <a:pt x="4308981" y="186247"/>
                  <a:pt x="4296906" y="186247"/>
                </a:cubicBezTo>
                <a:cubicBezTo>
                  <a:pt x="4284086" y="186247"/>
                  <a:pt x="4275468" y="183763"/>
                  <a:pt x="4271051" y="178794"/>
                </a:cubicBezTo>
                <a:cubicBezTo>
                  <a:pt x="4266634" y="173825"/>
                  <a:pt x="4272743" y="169541"/>
                  <a:pt x="4289378" y="165941"/>
                </a:cubicBezTo>
                <a:cubicBezTo>
                  <a:pt x="4304908" y="162285"/>
                  <a:pt x="4316965" y="159556"/>
                  <a:pt x="4325547" y="157757"/>
                </a:cubicBezTo>
                <a:close/>
                <a:moveTo>
                  <a:pt x="3946356" y="144119"/>
                </a:moveTo>
                <a:cubicBezTo>
                  <a:pt x="3953634" y="143280"/>
                  <a:pt x="3963522" y="146862"/>
                  <a:pt x="3976020" y="154864"/>
                </a:cubicBezTo>
                <a:cubicBezTo>
                  <a:pt x="3990088" y="165059"/>
                  <a:pt x="3994092" y="173233"/>
                  <a:pt x="3988034" y="179385"/>
                </a:cubicBezTo>
                <a:cubicBezTo>
                  <a:pt x="3981975" y="185537"/>
                  <a:pt x="3977310" y="193109"/>
                  <a:pt x="3974041" y="202100"/>
                </a:cubicBezTo>
                <a:cubicBezTo>
                  <a:pt x="3971345" y="237291"/>
                  <a:pt x="3965767" y="262870"/>
                  <a:pt x="3957306" y="278838"/>
                </a:cubicBezTo>
                <a:cubicBezTo>
                  <a:pt x="3948845" y="294806"/>
                  <a:pt x="3937190" y="305862"/>
                  <a:pt x="3922341" y="312007"/>
                </a:cubicBezTo>
                <a:cubicBezTo>
                  <a:pt x="3907491" y="318152"/>
                  <a:pt x="3899805" y="316295"/>
                  <a:pt x="3899282" y="306436"/>
                </a:cubicBezTo>
                <a:cubicBezTo>
                  <a:pt x="3898758" y="296577"/>
                  <a:pt x="3895109" y="285980"/>
                  <a:pt x="3888333" y="274644"/>
                </a:cubicBezTo>
                <a:cubicBezTo>
                  <a:pt x="3881558" y="263308"/>
                  <a:pt x="3882124" y="259289"/>
                  <a:pt x="3890033" y="262587"/>
                </a:cubicBezTo>
                <a:cubicBezTo>
                  <a:pt x="3897941" y="265885"/>
                  <a:pt x="3906957" y="269643"/>
                  <a:pt x="3917082" y="273859"/>
                </a:cubicBezTo>
                <a:cubicBezTo>
                  <a:pt x="3924094" y="273859"/>
                  <a:pt x="3930389" y="265928"/>
                  <a:pt x="3935968" y="250068"/>
                </a:cubicBezTo>
                <a:cubicBezTo>
                  <a:pt x="3941546" y="234208"/>
                  <a:pt x="3944783" y="219441"/>
                  <a:pt x="3945680" y="205768"/>
                </a:cubicBezTo>
                <a:cubicBezTo>
                  <a:pt x="3946576" y="192094"/>
                  <a:pt x="3946662" y="182723"/>
                  <a:pt x="3945938" y="177654"/>
                </a:cubicBezTo>
                <a:cubicBezTo>
                  <a:pt x="3945214" y="172584"/>
                  <a:pt x="3942134" y="170276"/>
                  <a:pt x="3936699" y="170727"/>
                </a:cubicBezTo>
                <a:cubicBezTo>
                  <a:pt x="3931264" y="171179"/>
                  <a:pt x="3914959" y="173427"/>
                  <a:pt x="3887784" y="177471"/>
                </a:cubicBezTo>
                <a:cubicBezTo>
                  <a:pt x="3899486" y="181085"/>
                  <a:pt x="3903003" y="186036"/>
                  <a:pt x="3898336" y="192324"/>
                </a:cubicBezTo>
                <a:cubicBezTo>
                  <a:pt x="3893668" y="198612"/>
                  <a:pt x="3890222" y="204875"/>
                  <a:pt x="3888000" y="211113"/>
                </a:cubicBezTo>
                <a:cubicBezTo>
                  <a:pt x="3885777" y="217351"/>
                  <a:pt x="3879381" y="228049"/>
                  <a:pt x="3868812" y="243206"/>
                </a:cubicBezTo>
                <a:cubicBezTo>
                  <a:pt x="3858244" y="258364"/>
                  <a:pt x="3845961" y="271313"/>
                  <a:pt x="3831965" y="282054"/>
                </a:cubicBezTo>
                <a:cubicBezTo>
                  <a:pt x="3817969" y="292795"/>
                  <a:pt x="3805074" y="298861"/>
                  <a:pt x="3793279" y="300252"/>
                </a:cubicBezTo>
                <a:cubicBezTo>
                  <a:pt x="3781484" y="301643"/>
                  <a:pt x="3779595" y="299090"/>
                  <a:pt x="3787611" y="292594"/>
                </a:cubicBezTo>
                <a:cubicBezTo>
                  <a:pt x="3795627" y="286098"/>
                  <a:pt x="3805375" y="277555"/>
                  <a:pt x="3816854" y="266965"/>
                </a:cubicBezTo>
                <a:cubicBezTo>
                  <a:pt x="3828333" y="256374"/>
                  <a:pt x="3839400" y="242020"/>
                  <a:pt x="3850055" y="223901"/>
                </a:cubicBezTo>
                <a:cubicBezTo>
                  <a:pt x="3860710" y="205782"/>
                  <a:pt x="3865363" y="192334"/>
                  <a:pt x="3864016" y="183558"/>
                </a:cubicBezTo>
                <a:cubicBezTo>
                  <a:pt x="3859183" y="185222"/>
                  <a:pt x="3852784" y="187211"/>
                  <a:pt x="3844818" y="189527"/>
                </a:cubicBezTo>
                <a:cubicBezTo>
                  <a:pt x="3836852" y="191843"/>
                  <a:pt x="3828251" y="189588"/>
                  <a:pt x="3819016" y="182762"/>
                </a:cubicBezTo>
                <a:cubicBezTo>
                  <a:pt x="3810770" y="173556"/>
                  <a:pt x="3813499" y="168677"/>
                  <a:pt x="3827201" y="168125"/>
                </a:cubicBezTo>
                <a:cubicBezTo>
                  <a:pt x="3840903" y="167573"/>
                  <a:pt x="3862187" y="165038"/>
                  <a:pt x="3891054" y="160521"/>
                </a:cubicBezTo>
                <a:cubicBezTo>
                  <a:pt x="3916264" y="156176"/>
                  <a:pt x="3932562" y="151479"/>
                  <a:pt x="3939947" y="146432"/>
                </a:cubicBezTo>
                <a:cubicBezTo>
                  <a:pt x="3941793" y="145170"/>
                  <a:pt x="3943930" y="144399"/>
                  <a:pt x="3946356" y="144119"/>
                </a:cubicBezTo>
                <a:close/>
                <a:moveTo>
                  <a:pt x="1727651" y="140027"/>
                </a:moveTo>
                <a:cubicBezTo>
                  <a:pt x="1727421" y="139726"/>
                  <a:pt x="1727168" y="139788"/>
                  <a:pt x="1726893" y="140215"/>
                </a:cubicBezTo>
                <a:cubicBezTo>
                  <a:pt x="1712724" y="143011"/>
                  <a:pt x="1700198" y="145155"/>
                  <a:pt x="1689314" y="146647"/>
                </a:cubicBezTo>
                <a:lnTo>
                  <a:pt x="1689314" y="192851"/>
                </a:lnTo>
                <a:cubicBezTo>
                  <a:pt x="1698520" y="192019"/>
                  <a:pt x="1711964" y="189588"/>
                  <a:pt x="1729645" y="185559"/>
                </a:cubicBezTo>
                <a:cubicBezTo>
                  <a:pt x="1729645" y="173499"/>
                  <a:pt x="1729463" y="162500"/>
                  <a:pt x="1729097" y="152562"/>
                </a:cubicBezTo>
                <a:cubicBezTo>
                  <a:pt x="1728823" y="145109"/>
                  <a:pt x="1728341" y="140930"/>
                  <a:pt x="1727651" y="140027"/>
                </a:cubicBezTo>
                <a:close/>
                <a:moveTo>
                  <a:pt x="3579585" y="138967"/>
                </a:moveTo>
                <a:cubicBezTo>
                  <a:pt x="3595674" y="140846"/>
                  <a:pt x="3606724" y="144854"/>
                  <a:pt x="3612732" y="150992"/>
                </a:cubicBezTo>
                <a:cubicBezTo>
                  <a:pt x="3618741" y="157129"/>
                  <a:pt x="3620587" y="163417"/>
                  <a:pt x="3618271" y="169856"/>
                </a:cubicBezTo>
                <a:cubicBezTo>
                  <a:pt x="3615955" y="176295"/>
                  <a:pt x="3610423" y="178561"/>
                  <a:pt x="3601676" y="176653"/>
                </a:cubicBezTo>
                <a:cubicBezTo>
                  <a:pt x="3592928" y="174746"/>
                  <a:pt x="3582854" y="168558"/>
                  <a:pt x="3571454" y="158090"/>
                </a:cubicBezTo>
                <a:cubicBezTo>
                  <a:pt x="3560785" y="143463"/>
                  <a:pt x="3563495" y="137089"/>
                  <a:pt x="3579585" y="138967"/>
                </a:cubicBezTo>
                <a:close/>
                <a:moveTo>
                  <a:pt x="6324649" y="127812"/>
                </a:moveTo>
                <a:cubicBezTo>
                  <a:pt x="6328294" y="128502"/>
                  <a:pt x="6331976" y="130012"/>
                  <a:pt x="6335697" y="132342"/>
                </a:cubicBezTo>
                <a:cubicBezTo>
                  <a:pt x="6343140" y="137003"/>
                  <a:pt x="6343707" y="141509"/>
                  <a:pt x="6337397" y="145861"/>
                </a:cubicBezTo>
                <a:cubicBezTo>
                  <a:pt x="6331087" y="150214"/>
                  <a:pt x="6321193" y="153279"/>
                  <a:pt x="6307713" y="155057"/>
                </a:cubicBezTo>
                <a:cubicBezTo>
                  <a:pt x="6316719" y="159101"/>
                  <a:pt x="6320769" y="163134"/>
                  <a:pt x="6319866" y="167157"/>
                </a:cubicBezTo>
                <a:cubicBezTo>
                  <a:pt x="6318963" y="171179"/>
                  <a:pt x="6318511" y="174789"/>
                  <a:pt x="6318511" y="177987"/>
                </a:cubicBezTo>
                <a:cubicBezTo>
                  <a:pt x="6331933" y="175291"/>
                  <a:pt x="6345911" y="172595"/>
                  <a:pt x="6360445" y="169899"/>
                </a:cubicBezTo>
                <a:cubicBezTo>
                  <a:pt x="6374979" y="167203"/>
                  <a:pt x="6386473" y="171279"/>
                  <a:pt x="6394927" y="182128"/>
                </a:cubicBezTo>
                <a:cubicBezTo>
                  <a:pt x="6403380" y="192976"/>
                  <a:pt x="6399727" y="197726"/>
                  <a:pt x="6383967" y="196378"/>
                </a:cubicBezTo>
                <a:cubicBezTo>
                  <a:pt x="6368207" y="195030"/>
                  <a:pt x="6346840" y="196006"/>
                  <a:pt x="6319866" y="199304"/>
                </a:cubicBezTo>
                <a:cubicBezTo>
                  <a:pt x="6321629" y="225546"/>
                  <a:pt x="6322967" y="246687"/>
                  <a:pt x="6323878" y="262727"/>
                </a:cubicBezTo>
                <a:cubicBezTo>
                  <a:pt x="6324788" y="278767"/>
                  <a:pt x="6323807" y="290873"/>
                  <a:pt x="6320931" y="299047"/>
                </a:cubicBezTo>
                <a:cubicBezTo>
                  <a:pt x="6318055" y="307221"/>
                  <a:pt x="6312696" y="314760"/>
                  <a:pt x="6304851" y="321665"/>
                </a:cubicBezTo>
                <a:cubicBezTo>
                  <a:pt x="6297008" y="328570"/>
                  <a:pt x="6290515" y="327599"/>
                  <a:pt x="6285375" y="318751"/>
                </a:cubicBezTo>
                <a:cubicBezTo>
                  <a:pt x="6280233" y="309903"/>
                  <a:pt x="6271174" y="301327"/>
                  <a:pt x="6258196" y="293024"/>
                </a:cubicBezTo>
                <a:cubicBezTo>
                  <a:pt x="6245218" y="284721"/>
                  <a:pt x="6246376" y="281470"/>
                  <a:pt x="6261670" y="283269"/>
                </a:cubicBezTo>
                <a:cubicBezTo>
                  <a:pt x="6276964" y="285069"/>
                  <a:pt x="6286421" y="285865"/>
                  <a:pt x="6290042" y="285657"/>
                </a:cubicBezTo>
                <a:cubicBezTo>
                  <a:pt x="6293663" y="285449"/>
                  <a:pt x="6295688" y="277644"/>
                  <a:pt x="6296119" y="262243"/>
                </a:cubicBezTo>
                <a:cubicBezTo>
                  <a:pt x="6296549" y="246842"/>
                  <a:pt x="6295954" y="226909"/>
                  <a:pt x="6294333" y="202444"/>
                </a:cubicBezTo>
                <a:cubicBezTo>
                  <a:pt x="6270758" y="205126"/>
                  <a:pt x="6252111" y="207421"/>
                  <a:pt x="6238393" y="209330"/>
                </a:cubicBezTo>
                <a:lnTo>
                  <a:pt x="6237077" y="209558"/>
                </a:lnTo>
                <a:lnTo>
                  <a:pt x="6250759" y="216566"/>
                </a:lnTo>
                <a:cubicBezTo>
                  <a:pt x="6254821" y="219391"/>
                  <a:pt x="6258303" y="222664"/>
                  <a:pt x="6261207" y="226385"/>
                </a:cubicBezTo>
                <a:cubicBezTo>
                  <a:pt x="6267015" y="233828"/>
                  <a:pt x="6267266" y="242274"/>
                  <a:pt x="6261960" y="251724"/>
                </a:cubicBezTo>
                <a:cubicBezTo>
                  <a:pt x="6256655" y="261175"/>
                  <a:pt x="6250843" y="261472"/>
                  <a:pt x="6244526" y="252617"/>
                </a:cubicBezTo>
                <a:cubicBezTo>
                  <a:pt x="6238209" y="243762"/>
                  <a:pt x="6232785" y="234344"/>
                  <a:pt x="6228254" y="224363"/>
                </a:cubicBezTo>
                <a:cubicBezTo>
                  <a:pt x="6227075" y="220911"/>
                  <a:pt x="6226369" y="218011"/>
                  <a:pt x="6226136" y="215662"/>
                </a:cubicBezTo>
                <a:lnTo>
                  <a:pt x="6226716" y="211353"/>
                </a:lnTo>
                <a:lnTo>
                  <a:pt x="6212024" y="213899"/>
                </a:lnTo>
                <a:cubicBezTo>
                  <a:pt x="6204302" y="216172"/>
                  <a:pt x="6195124" y="213318"/>
                  <a:pt x="6184491" y="205337"/>
                </a:cubicBezTo>
                <a:cubicBezTo>
                  <a:pt x="6173858" y="197357"/>
                  <a:pt x="6174776" y="193066"/>
                  <a:pt x="6187245" y="192464"/>
                </a:cubicBezTo>
                <a:cubicBezTo>
                  <a:pt x="6199714" y="191861"/>
                  <a:pt x="6214272" y="190660"/>
                  <a:pt x="6230921" y="188861"/>
                </a:cubicBezTo>
                <a:cubicBezTo>
                  <a:pt x="6247569" y="187061"/>
                  <a:pt x="6267718" y="184949"/>
                  <a:pt x="6291365" y="182526"/>
                </a:cubicBezTo>
                <a:cubicBezTo>
                  <a:pt x="6290504" y="173090"/>
                  <a:pt x="6288783" y="165332"/>
                  <a:pt x="6286202" y="159252"/>
                </a:cubicBezTo>
                <a:cubicBezTo>
                  <a:pt x="6274701" y="161059"/>
                  <a:pt x="6264642" y="162410"/>
                  <a:pt x="6256023" y="163306"/>
                </a:cubicBezTo>
                <a:cubicBezTo>
                  <a:pt x="6247405" y="164203"/>
                  <a:pt x="6238991" y="161030"/>
                  <a:pt x="6230781" y="153788"/>
                </a:cubicBezTo>
                <a:cubicBezTo>
                  <a:pt x="6222571" y="146546"/>
                  <a:pt x="6223895" y="142925"/>
                  <a:pt x="6234750" y="142925"/>
                </a:cubicBezTo>
                <a:cubicBezTo>
                  <a:pt x="6243541" y="142925"/>
                  <a:pt x="6256862" y="141226"/>
                  <a:pt x="6274715" y="137827"/>
                </a:cubicBezTo>
                <a:cubicBezTo>
                  <a:pt x="6293659" y="133310"/>
                  <a:pt x="6306698" y="130102"/>
                  <a:pt x="6313833" y="128201"/>
                </a:cubicBezTo>
                <a:cubicBezTo>
                  <a:pt x="6317399" y="127251"/>
                  <a:pt x="6321005" y="127121"/>
                  <a:pt x="6324649" y="127812"/>
                </a:cubicBezTo>
                <a:close/>
                <a:moveTo>
                  <a:pt x="1789337" y="124695"/>
                </a:moveTo>
                <a:cubicBezTo>
                  <a:pt x="1782339" y="126854"/>
                  <a:pt x="1768794" y="129610"/>
                  <a:pt x="1748704" y="132966"/>
                </a:cubicBezTo>
                <a:cubicBezTo>
                  <a:pt x="1756806" y="135605"/>
                  <a:pt x="1759509" y="139688"/>
                  <a:pt x="1756813" y="145216"/>
                </a:cubicBezTo>
                <a:cubicBezTo>
                  <a:pt x="1754117" y="150744"/>
                  <a:pt x="1752769" y="162571"/>
                  <a:pt x="1752769" y="180697"/>
                </a:cubicBezTo>
                <a:lnTo>
                  <a:pt x="1789401" y="173319"/>
                </a:lnTo>
                <a:cubicBezTo>
                  <a:pt x="1791007" y="165375"/>
                  <a:pt x="1792699" y="158291"/>
                  <a:pt x="1794477" y="152067"/>
                </a:cubicBezTo>
                <a:cubicBezTo>
                  <a:pt x="1796256" y="145844"/>
                  <a:pt x="1797593" y="139186"/>
                  <a:pt x="1798489" y="132095"/>
                </a:cubicBezTo>
                <a:cubicBezTo>
                  <a:pt x="1799386" y="125004"/>
                  <a:pt x="1796335" y="122537"/>
                  <a:pt x="1789337" y="124695"/>
                </a:cubicBezTo>
                <a:close/>
                <a:moveTo>
                  <a:pt x="5513787" y="120715"/>
                </a:moveTo>
                <a:cubicBezTo>
                  <a:pt x="5515384" y="120603"/>
                  <a:pt x="5517376" y="120911"/>
                  <a:pt x="5519762" y="121641"/>
                </a:cubicBezTo>
                <a:cubicBezTo>
                  <a:pt x="5529306" y="124559"/>
                  <a:pt x="5535855" y="128374"/>
                  <a:pt x="5539412" y="133084"/>
                </a:cubicBezTo>
                <a:cubicBezTo>
                  <a:pt x="5542968" y="137795"/>
                  <a:pt x="5543169" y="144012"/>
                  <a:pt x="5540014" y="151734"/>
                </a:cubicBezTo>
                <a:cubicBezTo>
                  <a:pt x="5536859" y="159456"/>
                  <a:pt x="5531736" y="159589"/>
                  <a:pt x="5524645" y="152132"/>
                </a:cubicBezTo>
                <a:cubicBezTo>
                  <a:pt x="5517553" y="144675"/>
                  <a:pt x="5512689" y="138329"/>
                  <a:pt x="5510050" y="133095"/>
                </a:cubicBezTo>
                <a:cubicBezTo>
                  <a:pt x="5507749" y="125179"/>
                  <a:pt x="5508994" y="121053"/>
                  <a:pt x="5513787" y="120715"/>
                </a:cubicBezTo>
                <a:close/>
                <a:moveTo>
                  <a:pt x="7359544" y="115760"/>
                </a:moveTo>
                <a:cubicBezTo>
                  <a:pt x="7361447" y="115981"/>
                  <a:pt x="7363761" y="116561"/>
                  <a:pt x="7366485" y="117500"/>
                </a:cubicBezTo>
                <a:cubicBezTo>
                  <a:pt x="7374673" y="120569"/>
                  <a:pt x="7381446" y="125273"/>
                  <a:pt x="7386802" y="131611"/>
                </a:cubicBezTo>
                <a:cubicBezTo>
                  <a:pt x="7392158" y="137949"/>
                  <a:pt x="7392215" y="143452"/>
                  <a:pt x="7386974" y="148120"/>
                </a:cubicBezTo>
                <a:cubicBezTo>
                  <a:pt x="7381733" y="152788"/>
                  <a:pt x="7373727" y="165214"/>
                  <a:pt x="7362957" y="185397"/>
                </a:cubicBezTo>
                <a:cubicBezTo>
                  <a:pt x="7352189" y="205581"/>
                  <a:pt x="7339056" y="224109"/>
                  <a:pt x="7323561" y="240980"/>
                </a:cubicBezTo>
                <a:cubicBezTo>
                  <a:pt x="7308067" y="257851"/>
                  <a:pt x="7289543" y="272934"/>
                  <a:pt x="7267989" y="286227"/>
                </a:cubicBezTo>
                <a:cubicBezTo>
                  <a:pt x="7246436" y="299520"/>
                  <a:pt x="7223245" y="308902"/>
                  <a:pt x="7198415" y="314373"/>
                </a:cubicBezTo>
                <a:cubicBezTo>
                  <a:pt x="7173584" y="319844"/>
                  <a:pt x="7171979" y="317048"/>
                  <a:pt x="7193596" y="305984"/>
                </a:cubicBezTo>
                <a:cubicBezTo>
                  <a:pt x="7215214" y="294921"/>
                  <a:pt x="7236276" y="281369"/>
                  <a:pt x="7256783" y="265330"/>
                </a:cubicBezTo>
                <a:cubicBezTo>
                  <a:pt x="7277289" y="249290"/>
                  <a:pt x="7294871" y="233057"/>
                  <a:pt x="7309526" y="216630"/>
                </a:cubicBezTo>
                <a:cubicBezTo>
                  <a:pt x="7324182" y="200204"/>
                  <a:pt x="7335740" y="182508"/>
                  <a:pt x="7344201" y="163543"/>
                </a:cubicBezTo>
                <a:cubicBezTo>
                  <a:pt x="7352661" y="144578"/>
                  <a:pt x="7355766" y="131224"/>
                  <a:pt x="7353515" y="123480"/>
                </a:cubicBezTo>
                <a:cubicBezTo>
                  <a:pt x="7351826" y="117672"/>
                  <a:pt x="7353836" y="115099"/>
                  <a:pt x="7359544" y="115760"/>
                </a:cubicBezTo>
                <a:close/>
                <a:moveTo>
                  <a:pt x="5557007" y="111926"/>
                </a:moveTo>
                <a:cubicBezTo>
                  <a:pt x="5554067" y="111971"/>
                  <a:pt x="5550189" y="112438"/>
                  <a:pt x="5545370" y="113327"/>
                </a:cubicBezTo>
                <a:cubicBezTo>
                  <a:pt x="5535734" y="115105"/>
                  <a:pt x="5521708" y="116833"/>
                  <a:pt x="5503296" y="118511"/>
                </a:cubicBezTo>
                <a:cubicBezTo>
                  <a:pt x="5499438" y="130887"/>
                  <a:pt x="5494362" y="145765"/>
                  <a:pt x="5488067" y="163145"/>
                </a:cubicBezTo>
                <a:cubicBezTo>
                  <a:pt x="5512947" y="162299"/>
                  <a:pt x="5538559" y="160635"/>
                  <a:pt x="5564901" y="158155"/>
                </a:cubicBezTo>
                <a:cubicBezTo>
                  <a:pt x="5565762" y="129689"/>
                  <a:pt x="5565131" y="114657"/>
                  <a:pt x="5563009" y="113058"/>
                </a:cubicBezTo>
                <a:cubicBezTo>
                  <a:pt x="5561947" y="112259"/>
                  <a:pt x="5559947" y="111881"/>
                  <a:pt x="5557007" y="111926"/>
                </a:cubicBezTo>
                <a:close/>
                <a:moveTo>
                  <a:pt x="189270" y="110660"/>
                </a:moveTo>
                <a:cubicBezTo>
                  <a:pt x="184408" y="112366"/>
                  <a:pt x="177912" y="113958"/>
                  <a:pt x="169781" y="115435"/>
                </a:cubicBezTo>
                <a:lnTo>
                  <a:pt x="168685" y="134149"/>
                </a:lnTo>
                <a:lnTo>
                  <a:pt x="168685" y="160456"/>
                </a:lnTo>
                <a:cubicBezTo>
                  <a:pt x="171739" y="159797"/>
                  <a:pt x="178880" y="158262"/>
                  <a:pt x="190109" y="155853"/>
                </a:cubicBezTo>
                <a:lnTo>
                  <a:pt x="190109" y="129481"/>
                </a:lnTo>
                <a:cubicBezTo>
                  <a:pt x="190109" y="122584"/>
                  <a:pt x="189829" y="116310"/>
                  <a:pt x="189270" y="110660"/>
                </a:cubicBezTo>
                <a:close/>
                <a:moveTo>
                  <a:pt x="1374062" y="110371"/>
                </a:moveTo>
                <a:cubicBezTo>
                  <a:pt x="1377182" y="110596"/>
                  <a:pt x="1381010" y="111180"/>
                  <a:pt x="1385545" y="112123"/>
                </a:cubicBezTo>
                <a:cubicBezTo>
                  <a:pt x="1395411" y="114403"/>
                  <a:pt x="1399892" y="117497"/>
                  <a:pt x="1398989" y="121404"/>
                </a:cubicBezTo>
                <a:cubicBezTo>
                  <a:pt x="1398085" y="125312"/>
                  <a:pt x="1396737" y="129331"/>
                  <a:pt x="1394945" y="133461"/>
                </a:cubicBezTo>
                <a:cubicBezTo>
                  <a:pt x="1403965" y="132658"/>
                  <a:pt x="1413343" y="130657"/>
                  <a:pt x="1423080" y="127459"/>
                </a:cubicBezTo>
                <a:cubicBezTo>
                  <a:pt x="1432818" y="124262"/>
                  <a:pt x="1441135" y="126119"/>
                  <a:pt x="1448032" y="133031"/>
                </a:cubicBezTo>
                <a:cubicBezTo>
                  <a:pt x="1454930" y="139943"/>
                  <a:pt x="1451962" y="144237"/>
                  <a:pt x="1439127" y="145915"/>
                </a:cubicBezTo>
                <a:cubicBezTo>
                  <a:pt x="1426293" y="147593"/>
                  <a:pt x="1411565" y="150411"/>
                  <a:pt x="1394945" y="154369"/>
                </a:cubicBezTo>
                <a:lnTo>
                  <a:pt x="1394945" y="173147"/>
                </a:lnTo>
                <a:cubicBezTo>
                  <a:pt x="1406618" y="174710"/>
                  <a:pt x="1416477" y="177252"/>
                  <a:pt x="1424522" y="180773"/>
                </a:cubicBezTo>
                <a:cubicBezTo>
                  <a:pt x="1432566" y="184293"/>
                  <a:pt x="1437069" y="191485"/>
                  <a:pt x="1438030" y="202348"/>
                </a:cubicBezTo>
                <a:cubicBezTo>
                  <a:pt x="1438991" y="213210"/>
                  <a:pt x="1434384" y="216082"/>
                  <a:pt x="1424210" y="210962"/>
                </a:cubicBezTo>
                <a:cubicBezTo>
                  <a:pt x="1414036" y="205843"/>
                  <a:pt x="1404280" y="198508"/>
                  <a:pt x="1394945" y="188957"/>
                </a:cubicBezTo>
                <a:cubicBezTo>
                  <a:pt x="1394945" y="200688"/>
                  <a:pt x="1395160" y="216082"/>
                  <a:pt x="1395591" y="235140"/>
                </a:cubicBezTo>
                <a:cubicBezTo>
                  <a:pt x="1396020" y="254198"/>
                  <a:pt x="1394163" y="271288"/>
                  <a:pt x="1390019" y="286410"/>
                </a:cubicBezTo>
                <a:cubicBezTo>
                  <a:pt x="1385875" y="301532"/>
                  <a:pt x="1380458" y="302396"/>
                  <a:pt x="1373768" y="289002"/>
                </a:cubicBezTo>
                <a:cubicBezTo>
                  <a:pt x="1367078" y="275608"/>
                  <a:pt x="1365081" y="264742"/>
                  <a:pt x="1367777" y="256403"/>
                </a:cubicBezTo>
                <a:cubicBezTo>
                  <a:pt x="1370473" y="248064"/>
                  <a:pt x="1372273" y="222879"/>
                  <a:pt x="1373176" y="180848"/>
                </a:cubicBezTo>
                <a:cubicBezTo>
                  <a:pt x="1365433" y="198816"/>
                  <a:pt x="1354929" y="214203"/>
                  <a:pt x="1341664" y="227009"/>
                </a:cubicBezTo>
                <a:cubicBezTo>
                  <a:pt x="1328399" y="239815"/>
                  <a:pt x="1314590" y="249498"/>
                  <a:pt x="1300235" y="256059"/>
                </a:cubicBezTo>
                <a:cubicBezTo>
                  <a:pt x="1285880" y="262619"/>
                  <a:pt x="1283318" y="261146"/>
                  <a:pt x="1292545" y="251638"/>
                </a:cubicBezTo>
                <a:cubicBezTo>
                  <a:pt x="1301773" y="242131"/>
                  <a:pt x="1313528" y="229117"/>
                  <a:pt x="1327811" y="212597"/>
                </a:cubicBezTo>
                <a:cubicBezTo>
                  <a:pt x="1342094" y="196077"/>
                  <a:pt x="1354964" y="178295"/>
                  <a:pt x="1366422" y="159252"/>
                </a:cubicBezTo>
                <a:cubicBezTo>
                  <a:pt x="1331246" y="167268"/>
                  <a:pt x="1310019" y="172649"/>
                  <a:pt x="1302741" y="175395"/>
                </a:cubicBezTo>
                <a:cubicBezTo>
                  <a:pt x="1295463" y="178141"/>
                  <a:pt x="1286712" y="175539"/>
                  <a:pt x="1276488" y="167587"/>
                </a:cubicBezTo>
                <a:cubicBezTo>
                  <a:pt x="1266263" y="159635"/>
                  <a:pt x="1266191" y="155351"/>
                  <a:pt x="1276273" y="154734"/>
                </a:cubicBezTo>
                <a:cubicBezTo>
                  <a:pt x="1286354" y="154118"/>
                  <a:pt x="1299263" y="152684"/>
                  <a:pt x="1315002" y="150432"/>
                </a:cubicBezTo>
                <a:cubicBezTo>
                  <a:pt x="1330740" y="148181"/>
                  <a:pt x="1349680" y="144187"/>
                  <a:pt x="1371821" y="138451"/>
                </a:cubicBezTo>
                <a:cubicBezTo>
                  <a:pt x="1371821" y="132557"/>
                  <a:pt x="1369574" y="125753"/>
                  <a:pt x="1365078" y="118038"/>
                </a:cubicBezTo>
                <a:cubicBezTo>
                  <a:pt x="1361707" y="112252"/>
                  <a:pt x="1364701" y="109696"/>
                  <a:pt x="1374062" y="110371"/>
                </a:cubicBezTo>
                <a:close/>
                <a:moveTo>
                  <a:pt x="1522755" y="107981"/>
                </a:moveTo>
                <a:cubicBezTo>
                  <a:pt x="1524498" y="108464"/>
                  <a:pt x="1526532" y="109554"/>
                  <a:pt x="1528858" y="111251"/>
                </a:cubicBezTo>
                <a:cubicBezTo>
                  <a:pt x="1538157" y="118041"/>
                  <a:pt x="1544234" y="123810"/>
                  <a:pt x="1547087" y="128556"/>
                </a:cubicBezTo>
                <a:cubicBezTo>
                  <a:pt x="1550931" y="134694"/>
                  <a:pt x="1550551" y="139197"/>
                  <a:pt x="1545947" y="142065"/>
                </a:cubicBezTo>
                <a:cubicBezTo>
                  <a:pt x="1541344" y="144933"/>
                  <a:pt x="1532055" y="153577"/>
                  <a:pt x="1518081" y="167996"/>
                </a:cubicBezTo>
                <a:cubicBezTo>
                  <a:pt x="1504106" y="182415"/>
                  <a:pt x="1486134" y="194460"/>
                  <a:pt x="1464165" y="204133"/>
                </a:cubicBezTo>
                <a:cubicBezTo>
                  <a:pt x="1442196" y="213805"/>
                  <a:pt x="1439898" y="210945"/>
                  <a:pt x="1457271" y="195550"/>
                </a:cubicBezTo>
                <a:cubicBezTo>
                  <a:pt x="1474645" y="180156"/>
                  <a:pt x="1488594" y="165880"/>
                  <a:pt x="1499119" y="152723"/>
                </a:cubicBezTo>
                <a:cubicBezTo>
                  <a:pt x="1509645" y="139566"/>
                  <a:pt x="1514908" y="128671"/>
                  <a:pt x="1514908" y="120038"/>
                </a:cubicBezTo>
                <a:cubicBezTo>
                  <a:pt x="1514908" y="110552"/>
                  <a:pt x="1517524" y="106533"/>
                  <a:pt x="1522755" y="107981"/>
                </a:cubicBezTo>
                <a:close/>
                <a:moveTo>
                  <a:pt x="2870157" y="99862"/>
                </a:moveTo>
                <a:cubicBezTo>
                  <a:pt x="2863431" y="102429"/>
                  <a:pt x="2857839" y="104658"/>
                  <a:pt x="2853379" y="106551"/>
                </a:cubicBezTo>
                <a:cubicBezTo>
                  <a:pt x="2853809" y="116855"/>
                  <a:pt x="2854232" y="126275"/>
                  <a:pt x="2854648" y="134811"/>
                </a:cubicBezTo>
                <a:lnTo>
                  <a:pt x="2855777" y="155943"/>
                </a:lnTo>
                <a:lnTo>
                  <a:pt x="2863978" y="153906"/>
                </a:lnTo>
                <a:cubicBezTo>
                  <a:pt x="2869331" y="152451"/>
                  <a:pt x="2876094" y="150518"/>
                  <a:pt x="2884268" y="148109"/>
                </a:cubicBezTo>
                <a:cubicBezTo>
                  <a:pt x="2881701" y="136666"/>
                  <a:pt x="2879284" y="127090"/>
                  <a:pt x="2877019" y="119382"/>
                </a:cubicBezTo>
                <a:cubicBezTo>
                  <a:pt x="2874753" y="111674"/>
                  <a:pt x="2873251" y="106709"/>
                  <a:pt x="2872512" y="104486"/>
                </a:cubicBezTo>
                <a:cubicBezTo>
                  <a:pt x="2871774" y="102264"/>
                  <a:pt x="2870989" y="100722"/>
                  <a:pt x="2870157" y="99862"/>
                </a:cubicBezTo>
                <a:close/>
                <a:moveTo>
                  <a:pt x="236474" y="97141"/>
                </a:moveTo>
                <a:cubicBezTo>
                  <a:pt x="234087" y="98023"/>
                  <a:pt x="226339" y="99790"/>
                  <a:pt x="213232" y="102443"/>
                </a:cubicBezTo>
                <a:cubicBezTo>
                  <a:pt x="218624" y="107046"/>
                  <a:pt x="219947" y="111796"/>
                  <a:pt x="217201" y="116693"/>
                </a:cubicBezTo>
                <a:cubicBezTo>
                  <a:pt x="214455" y="121591"/>
                  <a:pt x="212229" y="133023"/>
                  <a:pt x="210522" y="150992"/>
                </a:cubicBezTo>
                <a:cubicBezTo>
                  <a:pt x="217749" y="150203"/>
                  <a:pt x="224554" y="148747"/>
                  <a:pt x="230935" y="146625"/>
                </a:cubicBezTo>
                <a:cubicBezTo>
                  <a:pt x="234320" y="131396"/>
                  <a:pt x="236685" y="119121"/>
                  <a:pt x="238034" y="109799"/>
                </a:cubicBezTo>
                <a:cubicBezTo>
                  <a:pt x="239381" y="100478"/>
                  <a:pt x="238861" y="96259"/>
                  <a:pt x="236474" y="97141"/>
                </a:cubicBezTo>
                <a:close/>
                <a:moveTo>
                  <a:pt x="3123032" y="92212"/>
                </a:moveTo>
                <a:cubicBezTo>
                  <a:pt x="3125915" y="91171"/>
                  <a:pt x="3130955" y="92577"/>
                  <a:pt x="3138154" y="96431"/>
                </a:cubicBezTo>
                <a:cubicBezTo>
                  <a:pt x="3152551" y="104139"/>
                  <a:pt x="3160227" y="113130"/>
                  <a:pt x="3161181" y="123405"/>
                </a:cubicBezTo>
                <a:cubicBezTo>
                  <a:pt x="3162134" y="133679"/>
                  <a:pt x="3159101" y="140201"/>
                  <a:pt x="3152082" y="142968"/>
                </a:cubicBezTo>
                <a:cubicBezTo>
                  <a:pt x="3145062" y="145736"/>
                  <a:pt x="3139014" y="141767"/>
                  <a:pt x="3133938" y="131062"/>
                </a:cubicBezTo>
                <a:cubicBezTo>
                  <a:pt x="3128862" y="120357"/>
                  <a:pt x="3124502" y="110896"/>
                  <a:pt x="3120860" y="102679"/>
                </a:cubicBezTo>
                <a:cubicBezTo>
                  <a:pt x="3119426" y="96743"/>
                  <a:pt x="3120150" y="93254"/>
                  <a:pt x="3123032" y="92212"/>
                </a:cubicBezTo>
                <a:close/>
                <a:moveTo>
                  <a:pt x="6168918" y="90446"/>
                </a:moveTo>
                <a:cubicBezTo>
                  <a:pt x="6172768" y="90542"/>
                  <a:pt x="6178543" y="92950"/>
                  <a:pt x="6186244" y="97668"/>
                </a:cubicBezTo>
                <a:cubicBezTo>
                  <a:pt x="6197042" y="106788"/>
                  <a:pt x="6199545" y="113524"/>
                  <a:pt x="6193751" y="117877"/>
                </a:cubicBezTo>
                <a:cubicBezTo>
                  <a:pt x="6187958" y="122229"/>
                  <a:pt x="6177353" y="135820"/>
                  <a:pt x="6161938" y="158649"/>
                </a:cubicBezTo>
                <a:cubicBezTo>
                  <a:pt x="6164619" y="166063"/>
                  <a:pt x="6165731" y="175646"/>
                  <a:pt x="6165271" y="187398"/>
                </a:cubicBezTo>
                <a:cubicBezTo>
                  <a:pt x="6164813" y="199150"/>
                  <a:pt x="6164809" y="216189"/>
                  <a:pt x="6165261" y="238517"/>
                </a:cubicBezTo>
                <a:cubicBezTo>
                  <a:pt x="6165713" y="260845"/>
                  <a:pt x="6163024" y="278412"/>
                  <a:pt x="6157195" y="291217"/>
                </a:cubicBezTo>
                <a:cubicBezTo>
                  <a:pt x="6151365" y="304023"/>
                  <a:pt x="6145500" y="304407"/>
                  <a:pt x="6139599" y="292368"/>
                </a:cubicBezTo>
                <a:cubicBezTo>
                  <a:pt x="6133698" y="280330"/>
                  <a:pt x="6132769" y="267667"/>
                  <a:pt x="6136813" y="254381"/>
                </a:cubicBezTo>
                <a:cubicBezTo>
                  <a:pt x="6140858" y="241095"/>
                  <a:pt x="6142521" y="214784"/>
                  <a:pt x="6141804" y="175449"/>
                </a:cubicBezTo>
                <a:cubicBezTo>
                  <a:pt x="6139194" y="184483"/>
                  <a:pt x="6133483" y="192937"/>
                  <a:pt x="6124671" y="200810"/>
                </a:cubicBezTo>
                <a:cubicBezTo>
                  <a:pt x="6115859" y="208682"/>
                  <a:pt x="6105444" y="215422"/>
                  <a:pt x="6093427" y="221029"/>
                </a:cubicBezTo>
                <a:cubicBezTo>
                  <a:pt x="6081410" y="226636"/>
                  <a:pt x="6079119" y="224690"/>
                  <a:pt x="6086555" y="215189"/>
                </a:cubicBezTo>
                <a:cubicBezTo>
                  <a:pt x="6093990" y="205689"/>
                  <a:pt x="6101003" y="197203"/>
                  <a:pt x="6107592" y="189732"/>
                </a:cubicBezTo>
                <a:cubicBezTo>
                  <a:pt x="6114181" y="182261"/>
                  <a:pt x="6123319" y="169767"/>
                  <a:pt x="6135006" y="152250"/>
                </a:cubicBezTo>
                <a:cubicBezTo>
                  <a:pt x="6146694" y="134733"/>
                  <a:pt x="6154305" y="122440"/>
                  <a:pt x="6157840" y="115371"/>
                </a:cubicBezTo>
                <a:cubicBezTo>
                  <a:pt x="6161375" y="108301"/>
                  <a:pt x="6163142" y="102206"/>
                  <a:pt x="6163142" y="97087"/>
                </a:cubicBezTo>
                <a:cubicBezTo>
                  <a:pt x="6163142" y="92562"/>
                  <a:pt x="6165067" y="90349"/>
                  <a:pt x="6168918" y="90446"/>
                </a:cubicBezTo>
                <a:close/>
                <a:moveTo>
                  <a:pt x="7223955" y="87128"/>
                </a:moveTo>
                <a:cubicBezTo>
                  <a:pt x="7225879" y="86902"/>
                  <a:pt x="7228260" y="88332"/>
                  <a:pt x="7231099" y="91419"/>
                </a:cubicBezTo>
                <a:cubicBezTo>
                  <a:pt x="7236778" y="97592"/>
                  <a:pt x="7239617" y="106680"/>
                  <a:pt x="7239617" y="118683"/>
                </a:cubicBezTo>
                <a:cubicBezTo>
                  <a:pt x="7239617" y="130098"/>
                  <a:pt x="7235086" y="143764"/>
                  <a:pt x="7226023" y="159682"/>
                </a:cubicBezTo>
                <a:cubicBezTo>
                  <a:pt x="7216960" y="175599"/>
                  <a:pt x="7209511" y="178417"/>
                  <a:pt x="7203673" y="168135"/>
                </a:cubicBezTo>
                <a:cubicBezTo>
                  <a:pt x="7197837" y="157853"/>
                  <a:pt x="7196725" y="149432"/>
                  <a:pt x="7200339" y="142872"/>
                </a:cubicBezTo>
                <a:cubicBezTo>
                  <a:pt x="7203953" y="136311"/>
                  <a:pt x="7207610" y="127947"/>
                  <a:pt x="7211309" y="117780"/>
                </a:cubicBezTo>
                <a:cubicBezTo>
                  <a:pt x="7214795" y="108186"/>
                  <a:pt x="7217544" y="99851"/>
                  <a:pt x="7219559" y="92774"/>
                </a:cubicBezTo>
                <a:cubicBezTo>
                  <a:pt x="7220566" y="89236"/>
                  <a:pt x="7222031" y="87353"/>
                  <a:pt x="7223955" y="87128"/>
                </a:cubicBezTo>
                <a:close/>
                <a:moveTo>
                  <a:pt x="5565928" y="84138"/>
                </a:moveTo>
                <a:cubicBezTo>
                  <a:pt x="5569790" y="83847"/>
                  <a:pt x="5573663" y="84668"/>
                  <a:pt x="5577549" y="86601"/>
                </a:cubicBezTo>
                <a:cubicBezTo>
                  <a:pt x="5585322" y="90465"/>
                  <a:pt x="5592148" y="94982"/>
                  <a:pt x="5598028" y="100152"/>
                </a:cubicBezTo>
                <a:cubicBezTo>
                  <a:pt x="5603907" y="105322"/>
                  <a:pt x="5604821" y="110836"/>
                  <a:pt x="5600770" y="116693"/>
                </a:cubicBezTo>
                <a:cubicBezTo>
                  <a:pt x="5596719" y="122551"/>
                  <a:pt x="5594693" y="135339"/>
                  <a:pt x="5594693" y="155057"/>
                </a:cubicBezTo>
                <a:cubicBezTo>
                  <a:pt x="5614095" y="154197"/>
                  <a:pt x="5631648" y="152630"/>
                  <a:pt x="5647350" y="150357"/>
                </a:cubicBezTo>
                <a:cubicBezTo>
                  <a:pt x="5663053" y="148084"/>
                  <a:pt x="5674851" y="152598"/>
                  <a:pt x="5682746" y="163898"/>
                </a:cubicBezTo>
                <a:cubicBezTo>
                  <a:pt x="5690640" y="175198"/>
                  <a:pt x="5689367" y="180626"/>
                  <a:pt x="5678928" y="180181"/>
                </a:cubicBezTo>
                <a:cubicBezTo>
                  <a:pt x="5668488" y="179737"/>
                  <a:pt x="5656776" y="179288"/>
                  <a:pt x="5643790" y="178837"/>
                </a:cubicBezTo>
                <a:cubicBezTo>
                  <a:pt x="5630805" y="178385"/>
                  <a:pt x="5613916" y="178159"/>
                  <a:pt x="5593123" y="178159"/>
                </a:cubicBezTo>
                <a:cubicBezTo>
                  <a:pt x="5592320" y="199325"/>
                  <a:pt x="5591044" y="215480"/>
                  <a:pt x="5589294" y="226622"/>
                </a:cubicBezTo>
                <a:cubicBezTo>
                  <a:pt x="5594901" y="226622"/>
                  <a:pt x="5604753" y="227834"/>
                  <a:pt x="5618850" y="230257"/>
                </a:cubicBezTo>
                <a:cubicBezTo>
                  <a:pt x="5632946" y="232681"/>
                  <a:pt x="5641216" y="239227"/>
                  <a:pt x="5643661" y="249896"/>
                </a:cubicBezTo>
                <a:cubicBezTo>
                  <a:pt x="5646107" y="260565"/>
                  <a:pt x="5641048" y="264079"/>
                  <a:pt x="5628486" y="260436"/>
                </a:cubicBezTo>
                <a:cubicBezTo>
                  <a:pt x="5615924" y="256794"/>
                  <a:pt x="5602114" y="253216"/>
                  <a:pt x="5587057" y="249703"/>
                </a:cubicBezTo>
                <a:cubicBezTo>
                  <a:pt x="5582023" y="277924"/>
                  <a:pt x="5573083" y="298699"/>
                  <a:pt x="5560234" y="312029"/>
                </a:cubicBezTo>
                <a:cubicBezTo>
                  <a:pt x="5547385" y="325358"/>
                  <a:pt x="5538336" y="327305"/>
                  <a:pt x="5533088" y="317869"/>
                </a:cubicBezTo>
                <a:cubicBezTo>
                  <a:pt x="5527839" y="308433"/>
                  <a:pt x="5519895" y="299183"/>
                  <a:pt x="5509255" y="290120"/>
                </a:cubicBezTo>
                <a:cubicBezTo>
                  <a:pt x="5498614" y="281057"/>
                  <a:pt x="5500736" y="277877"/>
                  <a:pt x="5515621" y="280581"/>
                </a:cubicBezTo>
                <a:cubicBezTo>
                  <a:pt x="5530506" y="283284"/>
                  <a:pt x="5540200" y="283119"/>
                  <a:pt x="5544704" y="280086"/>
                </a:cubicBezTo>
                <a:cubicBezTo>
                  <a:pt x="5549206" y="277053"/>
                  <a:pt x="5553222" y="265943"/>
                  <a:pt x="5556749" y="246756"/>
                </a:cubicBezTo>
                <a:cubicBezTo>
                  <a:pt x="5509283" y="244217"/>
                  <a:pt x="5478315" y="244268"/>
                  <a:pt x="5463846" y="246906"/>
                </a:cubicBezTo>
                <a:cubicBezTo>
                  <a:pt x="5449377" y="249545"/>
                  <a:pt x="5438130" y="252918"/>
                  <a:pt x="5430107" y="257027"/>
                </a:cubicBezTo>
                <a:cubicBezTo>
                  <a:pt x="5422084" y="261135"/>
                  <a:pt x="5416437" y="258020"/>
                  <a:pt x="5413168" y="247681"/>
                </a:cubicBezTo>
                <a:cubicBezTo>
                  <a:pt x="5409898" y="237341"/>
                  <a:pt x="5412884" y="230282"/>
                  <a:pt x="5422127" y="226504"/>
                </a:cubicBezTo>
                <a:cubicBezTo>
                  <a:pt x="5431369" y="222725"/>
                  <a:pt x="5442493" y="209758"/>
                  <a:pt x="5455500" y="187602"/>
                </a:cubicBezTo>
                <a:cubicBezTo>
                  <a:pt x="5426303" y="190284"/>
                  <a:pt x="5407131" y="192528"/>
                  <a:pt x="5397982" y="194335"/>
                </a:cubicBezTo>
                <a:cubicBezTo>
                  <a:pt x="5388832" y="196142"/>
                  <a:pt x="5379712" y="192295"/>
                  <a:pt x="5370621" y="182795"/>
                </a:cubicBezTo>
                <a:cubicBezTo>
                  <a:pt x="5361529" y="173294"/>
                  <a:pt x="5363938" y="169003"/>
                  <a:pt x="5377847" y="169921"/>
                </a:cubicBezTo>
                <a:cubicBezTo>
                  <a:pt x="5391758" y="170839"/>
                  <a:pt x="5420173" y="169584"/>
                  <a:pt x="5463093" y="166156"/>
                </a:cubicBezTo>
                <a:cubicBezTo>
                  <a:pt x="5474235" y="137433"/>
                  <a:pt x="5478007" y="117826"/>
                  <a:pt x="5474408" y="107336"/>
                </a:cubicBezTo>
                <a:cubicBezTo>
                  <a:pt x="5470808" y="96847"/>
                  <a:pt x="5471977" y="92086"/>
                  <a:pt x="5477914" y="93054"/>
                </a:cubicBezTo>
                <a:cubicBezTo>
                  <a:pt x="5483851" y="94022"/>
                  <a:pt x="5488970" y="95373"/>
                  <a:pt x="5493272" y="97108"/>
                </a:cubicBezTo>
                <a:cubicBezTo>
                  <a:pt x="5497574" y="98844"/>
                  <a:pt x="5506917" y="99073"/>
                  <a:pt x="5521300" y="97797"/>
                </a:cubicBezTo>
                <a:cubicBezTo>
                  <a:pt x="5535683" y="96520"/>
                  <a:pt x="5546711" y="93369"/>
                  <a:pt x="5554383" y="88343"/>
                </a:cubicBezTo>
                <a:cubicBezTo>
                  <a:pt x="5558219" y="85830"/>
                  <a:pt x="5562068" y="84428"/>
                  <a:pt x="5565928" y="84138"/>
                </a:cubicBezTo>
                <a:close/>
                <a:moveTo>
                  <a:pt x="1320800" y="83668"/>
                </a:moveTo>
                <a:cubicBezTo>
                  <a:pt x="1323312" y="83972"/>
                  <a:pt x="1326367" y="84792"/>
                  <a:pt x="1329962" y="86127"/>
                </a:cubicBezTo>
                <a:cubicBezTo>
                  <a:pt x="1344345" y="91469"/>
                  <a:pt x="1352021" y="98460"/>
                  <a:pt x="1352989" y="107100"/>
                </a:cubicBezTo>
                <a:cubicBezTo>
                  <a:pt x="1353957" y="115740"/>
                  <a:pt x="1351759" y="120970"/>
                  <a:pt x="1346397" y="122792"/>
                </a:cubicBezTo>
                <a:cubicBezTo>
                  <a:pt x="1341033" y="124613"/>
                  <a:pt x="1335053" y="122089"/>
                  <a:pt x="1328457" y="115220"/>
                </a:cubicBezTo>
                <a:cubicBezTo>
                  <a:pt x="1321860" y="108351"/>
                  <a:pt x="1316647" y="101561"/>
                  <a:pt x="1312818" y="94850"/>
                </a:cubicBezTo>
                <a:cubicBezTo>
                  <a:pt x="1310603" y="86482"/>
                  <a:pt x="1313264" y="82755"/>
                  <a:pt x="1320800" y="83668"/>
                </a:cubicBezTo>
                <a:close/>
                <a:moveTo>
                  <a:pt x="6633881" y="78669"/>
                </a:moveTo>
                <a:cubicBezTo>
                  <a:pt x="6637573" y="77962"/>
                  <a:pt x="6644237" y="79692"/>
                  <a:pt x="6653874" y="83858"/>
                </a:cubicBezTo>
                <a:cubicBezTo>
                  <a:pt x="6667111" y="88189"/>
                  <a:pt x="6671929" y="94126"/>
                  <a:pt x="6668329" y="101669"/>
                </a:cubicBezTo>
                <a:cubicBezTo>
                  <a:pt x="6664729" y="109211"/>
                  <a:pt x="6663604" y="126255"/>
                  <a:pt x="6664951" y="152799"/>
                </a:cubicBezTo>
                <a:cubicBezTo>
                  <a:pt x="6666300" y="179342"/>
                  <a:pt x="6663881" y="197178"/>
                  <a:pt x="6657693" y="206305"/>
                </a:cubicBezTo>
                <a:cubicBezTo>
                  <a:pt x="6651505" y="215433"/>
                  <a:pt x="6646077" y="214203"/>
                  <a:pt x="6641409" y="202616"/>
                </a:cubicBezTo>
                <a:cubicBezTo>
                  <a:pt x="6636741" y="191030"/>
                  <a:pt x="6635085" y="182196"/>
                  <a:pt x="6636440" y="176116"/>
                </a:cubicBezTo>
                <a:cubicBezTo>
                  <a:pt x="6637795" y="170035"/>
                  <a:pt x="6638473" y="156742"/>
                  <a:pt x="6638473" y="136236"/>
                </a:cubicBezTo>
                <a:cubicBezTo>
                  <a:pt x="6638473" y="115299"/>
                  <a:pt x="6636221" y="99252"/>
                  <a:pt x="6631719" y="88096"/>
                </a:cubicBezTo>
                <a:cubicBezTo>
                  <a:pt x="6629467" y="82517"/>
                  <a:pt x="6630187" y="79375"/>
                  <a:pt x="6633881" y="78669"/>
                </a:cubicBezTo>
                <a:close/>
                <a:moveTo>
                  <a:pt x="801155" y="74856"/>
                </a:moveTo>
                <a:cubicBezTo>
                  <a:pt x="791396" y="74433"/>
                  <a:pt x="782566" y="79646"/>
                  <a:pt x="774665" y="90494"/>
                </a:cubicBezTo>
                <a:cubicBezTo>
                  <a:pt x="766764" y="101342"/>
                  <a:pt x="761486" y="118862"/>
                  <a:pt x="758833" y="143054"/>
                </a:cubicBezTo>
                <a:cubicBezTo>
                  <a:pt x="756195" y="167232"/>
                  <a:pt x="757091" y="188832"/>
                  <a:pt x="761522" y="207854"/>
                </a:cubicBezTo>
                <a:cubicBezTo>
                  <a:pt x="765953" y="226876"/>
                  <a:pt x="772804" y="239930"/>
                  <a:pt x="782075" y="247014"/>
                </a:cubicBezTo>
                <a:cubicBezTo>
                  <a:pt x="791346" y="254098"/>
                  <a:pt x="800653" y="255586"/>
                  <a:pt x="809995" y="251477"/>
                </a:cubicBezTo>
                <a:cubicBezTo>
                  <a:pt x="819338" y="247369"/>
                  <a:pt x="826411" y="238116"/>
                  <a:pt x="831215" y="223718"/>
                </a:cubicBezTo>
                <a:cubicBezTo>
                  <a:pt x="836019" y="209320"/>
                  <a:pt x="838421" y="193453"/>
                  <a:pt x="838421" y="176116"/>
                </a:cubicBezTo>
                <a:cubicBezTo>
                  <a:pt x="838421" y="158778"/>
                  <a:pt x="837762" y="143065"/>
                  <a:pt x="836442" y="128976"/>
                </a:cubicBezTo>
                <a:cubicBezTo>
                  <a:pt x="835123" y="114887"/>
                  <a:pt x="831352" y="102450"/>
                  <a:pt x="825128" y="91666"/>
                </a:cubicBezTo>
                <a:cubicBezTo>
                  <a:pt x="818904" y="80882"/>
                  <a:pt x="810913" y="75279"/>
                  <a:pt x="801155" y="74856"/>
                </a:cubicBezTo>
                <a:close/>
                <a:moveTo>
                  <a:pt x="620180" y="74856"/>
                </a:moveTo>
                <a:cubicBezTo>
                  <a:pt x="610421" y="74433"/>
                  <a:pt x="601592" y="79646"/>
                  <a:pt x="593690" y="90494"/>
                </a:cubicBezTo>
                <a:cubicBezTo>
                  <a:pt x="585789" y="101342"/>
                  <a:pt x="580511" y="118862"/>
                  <a:pt x="577858" y="143054"/>
                </a:cubicBezTo>
                <a:cubicBezTo>
                  <a:pt x="575220" y="167232"/>
                  <a:pt x="576116" y="188832"/>
                  <a:pt x="580547" y="207854"/>
                </a:cubicBezTo>
                <a:cubicBezTo>
                  <a:pt x="584978" y="226876"/>
                  <a:pt x="591829" y="239930"/>
                  <a:pt x="601100" y="247014"/>
                </a:cubicBezTo>
                <a:cubicBezTo>
                  <a:pt x="610371" y="254098"/>
                  <a:pt x="619678" y="255586"/>
                  <a:pt x="629020" y="251477"/>
                </a:cubicBezTo>
                <a:cubicBezTo>
                  <a:pt x="638363" y="247369"/>
                  <a:pt x="645436" y="238116"/>
                  <a:pt x="650240" y="223718"/>
                </a:cubicBezTo>
                <a:cubicBezTo>
                  <a:pt x="655044" y="209320"/>
                  <a:pt x="657446" y="193453"/>
                  <a:pt x="657446" y="176116"/>
                </a:cubicBezTo>
                <a:cubicBezTo>
                  <a:pt x="657446" y="158778"/>
                  <a:pt x="656787" y="143065"/>
                  <a:pt x="655467" y="128976"/>
                </a:cubicBezTo>
                <a:cubicBezTo>
                  <a:pt x="654148" y="114887"/>
                  <a:pt x="650377" y="102450"/>
                  <a:pt x="644153" y="91666"/>
                </a:cubicBezTo>
                <a:cubicBezTo>
                  <a:pt x="637929" y="80882"/>
                  <a:pt x="629939" y="75279"/>
                  <a:pt x="620180" y="74856"/>
                </a:cubicBezTo>
                <a:close/>
                <a:moveTo>
                  <a:pt x="3258983" y="73641"/>
                </a:moveTo>
                <a:cubicBezTo>
                  <a:pt x="3263045" y="73655"/>
                  <a:pt x="3269589" y="76229"/>
                  <a:pt x="3278616" y="81363"/>
                </a:cubicBezTo>
                <a:cubicBezTo>
                  <a:pt x="3296671" y="91630"/>
                  <a:pt x="3300650" y="99209"/>
                  <a:pt x="3290555" y="104099"/>
                </a:cubicBezTo>
                <a:cubicBezTo>
                  <a:pt x="3280459" y="108989"/>
                  <a:pt x="3271633" y="114765"/>
                  <a:pt x="3264075" y="121426"/>
                </a:cubicBezTo>
                <a:cubicBezTo>
                  <a:pt x="3256518" y="128087"/>
                  <a:pt x="3246465" y="134934"/>
                  <a:pt x="3233918" y="141968"/>
                </a:cubicBezTo>
                <a:cubicBezTo>
                  <a:pt x="3221370" y="149002"/>
                  <a:pt x="3219861" y="145833"/>
                  <a:pt x="3229390" y="132461"/>
                </a:cubicBezTo>
                <a:cubicBezTo>
                  <a:pt x="3238919" y="119088"/>
                  <a:pt x="3245892" y="108710"/>
                  <a:pt x="3250309" y="101324"/>
                </a:cubicBezTo>
                <a:cubicBezTo>
                  <a:pt x="3254725" y="93939"/>
                  <a:pt x="3256038" y="87257"/>
                  <a:pt x="3254245" y="81277"/>
                </a:cubicBezTo>
                <a:cubicBezTo>
                  <a:pt x="3253342" y="76172"/>
                  <a:pt x="3254921" y="73626"/>
                  <a:pt x="3258983" y="73641"/>
                </a:cubicBezTo>
                <a:close/>
                <a:moveTo>
                  <a:pt x="7394535" y="71414"/>
                </a:moveTo>
                <a:cubicBezTo>
                  <a:pt x="7398565" y="70475"/>
                  <a:pt x="7407169" y="72328"/>
                  <a:pt x="7420347" y="76975"/>
                </a:cubicBezTo>
                <a:cubicBezTo>
                  <a:pt x="7435634" y="80043"/>
                  <a:pt x="7443528" y="88225"/>
                  <a:pt x="7444030" y="101518"/>
                </a:cubicBezTo>
                <a:cubicBezTo>
                  <a:pt x="7444532" y="114811"/>
                  <a:pt x="7438814" y="118905"/>
                  <a:pt x="7426875" y="113800"/>
                </a:cubicBezTo>
                <a:cubicBezTo>
                  <a:pt x="7414937" y="108695"/>
                  <a:pt x="7401637" y="100930"/>
                  <a:pt x="7386974" y="90505"/>
                </a:cubicBezTo>
                <a:cubicBezTo>
                  <a:pt x="7372311" y="80079"/>
                  <a:pt x="7368899" y="74526"/>
                  <a:pt x="7376735" y="73845"/>
                </a:cubicBezTo>
                <a:cubicBezTo>
                  <a:pt x="7384572" y="73164"/>
                  <a:pt x="7390505" y="72354"/>
                  <a:pt x="7394535" y="71414"/>
                </a:cubicBezTo>
                <a:close/>
                <a:moveTo>
                  <a:pt x="251209" y="69328"/>
                </a:moveTo>
                <a:cubicBezTo>
                  <a:pt x="254779" y="69235"/>
                  <a:pt x="258633" y="70263"/>
                  <a:pt x="262770" y="72414"/>
                </a:cubicBezTo>
                <a:cubicBezTo>
                  <a:pt x="271045" y="76717"/>
                  <a:pt x="278129" y="81090"/>
                  <a:pt x="284023" y="85536"/>
                </a:cubicBezTo>
                <a:cubicBezTo>
                  <a:pt x="289917" y="89981"/>
                  <a:pt x="288913" y="95262"/>
                  <a:pt x="281011" y="101378"/>
                </a:cubicBezTo>
                <a:cubicBezTo>
                  <a:pt x="273110" y="107494"/>
                  <a:pt x="264462" y="121759"/>
                  <a:pt x="255070" y="144173"/>
                </a:cubicBezTo>
                <a:cubicBezTo>
                  <a:pt x="263172" y="155416"/>
                  <a:pt x="263251" y="161639"/>
                  <a:pt x="255306" y="162844"/>
                </a:cubicBezTo>
                <a:cubicBezTo>
                  <a:pt x="247362" y="164048"/>
                  <a:pt x="236273" y="166164"/>
                  <a:pt x="222040" y="169189"/>
                </a:cubicBezTo>
                <a:cubicBezTo>
                  <a:pt x="207808" y="172215"/>
                  <a:pt x="189937" y="175872"/>
                  <a:pt x="168426" y="180160"/>
                </a:cubicBezTo>
                <a:cubicBezTo>
                  <a:pt x="166777" y="205571"/>
                  <a:pt x="168491" y="223141"/>
                  <a:pt x="173567" y="232871"/>
                </a:cubicBezTo>
                <a:cubicBezTo>
                  <a:pt x="178644" y="242601"/>
                  <a:pt x="188578" y="248935"/>
                  <a:pt x="203369" y="251875"/>
                </a:cubicBezTo>
                <a:cubicBezTo>
                  <a:pt x="218162" y="254815"/>
                  <a:pt x="235105" y="255227"/>
                  <a:pt x="254199" y="253112"/>
                </a:cubicBezTo>
                <a:cubicBezTo>
                  <a:pt x="273292" y="250997"/>
                  <a:pt x="284933" y="245565"/>
                  <a:pt x="289120" y="236818"/>
                </a:cubicBezTo>
                <a:cubicBezTo>
                  <a:pt x="293308" y="228070"/>
                  <a:pt x="297947" y="215178"/>
                  <a:pt x="303038" y="198142"/>
                </a:cubicBezTo>
                <a:cubicBezTo>
                  <a:pt x="308129" y="181106"/>
                  <a:pt x="311068" y="182658"/>
                  <a:pt x="311857" y="202799"/>
                </a:cubicBezTo>
                <a:cubicBezTo>
                  <a:pt x="312646" y="222940"/>
                  <a:pt x="314851" y="237477"/>
                  <a:pt x="318471" y="246411"/>
                </a:cubicBezTo>
                <a:cubicBezTo>
                  <a:pt x="322092" y="255345"/>
                  <a:pt x="318672" y="262386"/>
                  <a:pt x="308211" y="267535"/>
                </a:cubicBezTo>
                <a:cubicBezTo>
                  <a:pt x="297750" y="272683"/>
                  <a:pt x="281954" y="276397"/>
                  <a:pt x="260824" y="278677"/>
                </a:cubicBezTo>
                <a:cubicBezTo>
                  <a:pt x="239693" y="280957"/>
                  <a:pt x="218807" y="279996"/>
                  <a:pt x="198164" y="275795"/>
                </a:cubicBezTo>
                <a:cubicBezTo>
                  <a:pt x="177521" y="271593"/>
                  <a:pt x="163371" y="262537"/>
                  <a:pt x="155713" y="248627"/>
                </a:cubicBezTo>
                <a:cubicBezTo>
                  <a:pt x="148056" y="234717"/>
                  <a:pt x="144901" y="213027"/>
                  <a:pt x="146249" y="183558"/>
                </a:cubicBezTo>
                <a:cubicBezTo>
                  <a:pt x="147597" y="154089"/>
                  <a:pt x="147611" y="135192"/>
                  <a:pt x="146292" y="126868"/>
                </a:cubicBezTo>
                <a:cubicBezTo>
                  <a:pt x="144973" y="118543"/>
                  <a:pt x="143399" y="111492"/>
                  <a:pt x="141571" y="105712"/>
                </a:cubicBezTo>
                <a:cubicBezTo>
                  <a:pt x="139742" y="99933"/>
                  <a:pt x="142004" y="97044"/>
                  <a:pt x="148357" y="97044"/>
                </a:cubicBezTo>
                <a:cubicBezTo>
                  <a:pt x="151956" y="97044"/>
                  <a:pt x="155699" y="97037"/>
                  <a:pt x="159585" y="97022"/>
                </a:cubicBezTo>
                <a:cubicBezTo>
                  <a:pt x="163472" y="97008"/>
                  <a:pt x="172427" y="95470"/>
                  <a:pt x="186452" y="92408"/>
                </a:cubicBezTo>
                <a:cubicBezTo>
                  <a:pt x="200476" y="89347"/>
                  <a:pt x="211630" y="86511"/>
                  <a:pt x="219911" y="83901"/>
                </a:cubicBezTo>
                <a:cubicBezTo>
                  <a:pt x="228193" y="81291"/>
                  <a:pt x="235338" y="77649"/>
                  <a:pt x="241346" y="72974"/>
                </a:cubicBezTo>
                <a:cubicBezTo>
                  <a:pt x="244351" y="70636"/>
                  <a:pt x="247638" y="69421"/>
                  <a:pt x="251209" y="69328"/>
                </a:cubicBezTo>
                <a:close/>
                <a:moveTo>
                  <a:pt x="2548010" y="55444"/>
                </a:moveTo>
                <a:cubicBezTo>
                  <a:pt x="2559344" y="54705"/>
                  <a:pt x="2568769" y="57551"/>
                  <a:pt x="2576287" y="63982"/>
                </a:cubicBezTo>
                <a:cubicBezTo>
                  <a:pt x="2586311" y="72558"/>
                  <a:pt x="2582407" y="78434"/>
                  <a:pt x="2564575" y="81610"/>
                </a:cubicBezTo>
                <a:cubicBezTo>
                  <a:pt x="2546743" y="84787"/>
                  <a:pt x="2520109" y="88483"/>
                  <a:pt x="2484675" y="92699"/>
                </a:cubicBezTo>
                <a:cubicBezTo>
                  <a:pt x="2496979" y="95452"/>
                  <a:pt x="2503880" y="99360"/>
                  <a:pt x="2505378" y="104422"/>
                </a:cubicBezTo>
                <a:cubicBezTo>
                  <a:pt x="2506877" y="109484"/>
                  <a:pt x="2507164" y="114152"/>
                  <a:pt x="2506239" y="118425"/>
                </a:cubicBezTo>
                <a:cubicBezTo>
                  <a:pt x="2505314" y="122698"/>
                  <a:pt x="2504403" y="133730"/>
                  <a:pt x="2503507" y="151519"/>
                </a:cubicBezTo>
                <a:cubicBezTo>
                  <a:pt x="2502611" y="169308"/>
                  <a:pt x="2501732" y="195683"/>
                  <a:pt x="2500872" y="230644"/>
                </a:cubicBezTo>
                <a:cubicBezTo>
                  <a:pt x="2555107" y="227117"/>
                  <a:pt x="2586526" y="224209"/>
                  <a:pt x="2595130" y="221922"/>
                </a:cubicBezTo>
                <a:cubicBezTo>
                  <a:pt x="2603734" y="219635"/>
                  <a:pt x="2612747" y="220915"/>
                  <a:pt x="2622169" y="225762"/>
                </a:cubicBezTo>
                <a:cubicBezTo>
                  <a:pt x="2631590" y="230609"/>
                  <a:pt x="2638025" y="236158"/>
                  <a:pt x="2641474" y="242411"/>
                </a:cubicBezTo>
                <a:cubicBezTo>
                  <a:pt x="2644923" y="248663"/>
                  <a:pt x="2643507" y="252115"/>
                  <a:pt x="2637226" y="252768"/>
                </a:cubicBezTo>
                <a:cubicBezTo>
                  <a:pt x="2630945" y="253420"/>
                  <a:pt x="2616110" y="253295"/>
                  <a:pt x="2592721" y="252391"/>
                </a:cubicBezTo>
                <a:cubicBezTo>
                  <a:pt x="2569332" y="251488"/>
                  <a:pt x="2540006" y="252603"/>
                  <a:pt x="2504744" y="255736"/>
                </a:cubicBezTo>
                <a:cubicBezTo>
                  <a:pt x="2469481" y="258869"/>
                  <a:pt x="2439969" y="262021"/>
                  <a:pt x="2416207" y="265190"/>
                </a:cubicBezTo>
                <a:cubicBezTo>
                  <a:pt x="2392446" y="268359"/>
                  <a:pt x="2376815" y="270618"/>
                  <a:pt x="2369315" y="271966"/>
                </a:cubicBezTo>
                <a:cubicBezTo>
                  <a:pt x="2361815" y="273314"/>
                  <a:pt x="2352594" y="269241"/>
                  <a:pt x="2341653" y="259748"/>
                </a:cubicBezTo>
                <a:cubicBezTo>
                  <a:pt x="2330711" y="250255"/>
                  <a:pt x="2332919" y="245508"/>
                  <a:pt x="2348278" y="245508"/>
                </a:cubicBezTo>
                <a:cubicBezTo>
                  <a:pt x="2360955" y="245508"/>
                  <a:pt x="2377682" y="244626"/>
                  <a:pt x="2398461" y="242862"/>
                </a:cubicBezTo>
                <a:cubicBezTo>
                  <a:pt x="2419240" y="241098"/>
                  <a:pt x="2444780" y="238108"/>
                  <a:pt x="2475081" y="233892"/>
                </a:cubicBezTo>
                <a:cubicBezTo>
                  <a:pt x="2475081" y="219179"/>
                  <a:pt x="2475303" y="193292"/>
                  <a:pt x="2475748" y="156229"/>
                </a:cubicBezTo>
                <a:cubicBezTo>
                  <a:pt x="2476192" y="119167"/>
                  <a:pt x="2474250" y="99030"/>
                  <a:pt x="2469919" y="95818"/>
                </a:cubicBezTo>
                <a:cubicBezTo>
                  <a:pt x="2457142" y="97553"/>
                  <a:pt x="2446132" y="99112"/>
                  <a:pt x="2436890" y="100496"/>
                </a:cubicBezTo>
                <a:cubicBezTo>
                  <a:pt x="2427647" y="101880"/>
                  <a:pt x="2418204" y="99249"/>
                  <a:pt x="2408561" y="92602"/>
                </a:cubicBezTo>
                <a:cubicBezTo>
                  <a:pt x="2398917" y="85955"/>
                  <a:pt x="2397153" y="81893"/>
                  <a:pt x="2403269" y="80416"/>
                </a:cubicBezTo>
                <a:cubicBezTo>
                  <a:pt x="2409385" y="78939"/>
                  <a:pt x="2419617" y="77530"/>
                  <a:pt x="2433964" y="76190"/>
                </a:cubicBezTo>
                <a:cubicBezTo>
                  <a:pt x="2448312" y="74849"/>
                  <a:pt x="2464709" y="72422"/>
                  <a:pt x="2483158" y="68908"/>
                </a:cubicBezTo>
                <a:cubicBezTo>
                  <a:pt x="2501607" y="65395"/>
                  <a:pt x="2519235" y="61552"/>
                  <a:pt x="2536041" y="57379"/>
                </a:cubicBezTo>
                <a:cubicBezTo>
                  <a:pt x="2540243" y="56336"/>
                  <a:pt x="2544233" y="55691"/>
                  <a:pt x="2548010" y="55444"/>
                </a:cubicBezTo>
                <a:close/>
                <a:moveTo>
                  <a:pt x="3853970" y="53851"/>
                </a:moveTo>
                <a:cubicBezTo>
                  <a:pt x="3859075" y="53851"/>
                  <a:pt x="3867339" y="56246"/>
                  <a:pt x="3878761" y="61036"/>
                </a:cubicBezTo>
                <a:cubicBezTo>
                  <a:pt x="3890183" y="65825"/>
                  <a:pt x="3893058" y="71214"/>
                  <a:pt x="3887387" y="77201"/>
                </a:cubicBezTo>
                <a:cubicBezTo>
                  <a:pt x="3881715" y="83188"/>
                  <a:pt x="3877144" y="89651"/>
                  <a:pt x="3873674" y="96592"/>
                </a:cubicBezTo>
                <a:cubicBezTo>
                  <a:pt x="3860825" y="115837"/>
                  <a:pt x="3847786" y="131844"/>
                  <a:pt x="3834557" y="144614"/>
                </a:cubicBezTo>
                <a:cubicBezTo>
                  <a:pt x="3821329" y="157384"/>
                  <a:pt x="3808702" y="167705"/>
                  <a:pt x="3796678" y="175578"/>
                </a:cubicBezTo>
                <a:cubicBezTo>
                  <a:pt x="3784654" y="183451"/>
                  <a:pt x="3774984" y="188097"/>
                  <a:pt x="3767671" y="189517"/>
                </a:cubicBezTo>
                <a:cubicBezTo>
                  <a:pt x="3760357" y="190936"/>
                  <a:pt x="3759400" y="188445"/>
                  <a:pt x="3764800" y="182042"/>
                </a:cubicBezTo>
                <a:cubicBezTo>
                  <a:pt x="3770199" y="175639"/>
                  <a:pt x="3778831" y="167092"/>
                  <a:pt x="3790698" y="156402"/>
                </a:cubicBezTo>
                <a:cubicBezTo>
                  <a:pt x="3802564" y="145711"/>
                  <a:pt x="3814280" y="132138"/>
                  <a:pt x="3825846" y="115682"/>
                </a:cubicBezTo>
                <a:cubicBezTo>
                  <a:pt x="3837411" y="99227"/>
                  <a:pt x="3843850" y="87586"/>
                  <a:pt x="3845162" y="80760"/>
                </a:cubicBezTo>
                <a:cubicBezTo>
                  <a:pt x="3846474" y="73935"/>
                  <a:pt x="3846456" y="67743"/>
                  <a:pt x="3845108" y="62186"/>
                </a:cubicBezTo>
                <a:cubicBezTo>
                  <a:pt x="3843760" y="56630"/>
                  <a:pt x="3846714" y="53851"/>
                  <a:pt x="3853970" y="53851"/>
                </a:cubicBezTo>
                <a:close/>
                <a:moveTo>
                  <a:pt x="6953663" y="48581"/>
                </a:moveTo>
                <a:cubicBezTo>
                  <a:pt x="6949770" y="52410"/>
                  <a:pt x="6944976" y="56700"/>
                  <a:pt x="6939281" y="61452"/>
                </a:cubicBezTo>
                <a:lnTo>
                  <a:pt x="6922700" y="74559"/>
                </a:lnTo>
                <a:lnTo>
                  <a:pt x="6932745" y="74232"/>
                </a:lnTo>
                <a:cubicBezTo>
                  <a:pt x="6943479" y="76147"/>
                  <a:pt x="6951379" y="79667"/>
                  <a:pt x="6956449" y="84794"/>
                </a:cubicBezTo>
                <a:cubicBezTo>
                  <a:pt x="6961519" y="89920"/>
                  <a:pt x="6963601" y="93989"/>
                  <a:pt x="6962697" y="97001"/>
                </a:cubicBezTo>
                <a:cubicBezTo>
                  <a:pt x="6964921" y="93315"/>
                  <a:pt x="6970437" y="86622"/>
                  <a:pt x="6979250" y="76921"/>
                </a:cubicBezTo>
                <a:cubicBezTo>
                  <a:pt x="6988062" y="67220"/>
                  <a:pt x="6993328" y="60519"/>
                  <a:pt x="6995049" y="56820"/>
                </a:cubicBezTo>
                <a:cubicBezTo>
                  <a:pt x="6996770" y="53120"/>
                  <a:pt x="6995407" y="51270"/>
                  <a:pt x="6990962" y="51270"/>
                </a:cubicBezTo>
                <a:cubicBezTo>
                  <a:pt x="6985055" y="51270"/>
                  <a:pt x="6978723" y="51722"/>
                  <a:pt x="6971969" y="52625"/>
                </a:cubicBezTo>
                <a:cubicBezTo>
                  <a:pt x="6965214" y="53528"/>
                  <a:pt x="6959113" y="52180"/>
                  <a:pt x="6953663" y="48581"/>
                </a:cubicBezTo>
                <a:close/>
                <a:moveTo>
                  <a:pt x="2898045" y="47586"/>
                </a:moveTo>
                <a:cubicBezTo>
                  <a:pt x="2902774" y="47826"/>
                  <a:pt x="2909585" y="49592"/>
                  <a:pt x="2918480" y="52883"/>
                </a:cubicBezTo>
                <a:cubicBezTo>
                  <a:pt x="2936269" y="59465"/>
                  <a:pt x="2940435" y="64639"/>
                  <a:pt x="2930977" y="68403"/>
                </a:cubicBezTo>
                <a:cubicBezTo>
                  <a:pt x="2921520" y="72167"/>
                  <a:pt x="2907355" y="78782"/>
                  <a:pt x="2888484" y="88246"/>
                </a:cubicBezTo>
                <a:cubicBezTo>
                  <a:pt x="2896572" y="91673"/>
                  <a:pt x="2900167" y="95606"/>
                  <a:pt x="2899271" y="100044"/>
                </a:cubicBezTo>
                <a:cubicBezTo>
                  <a:pt x="2898375" y="104483"/>
                  <a:pt x="2900343" y="117421"/>
                  <a:pt x="2905176" y="138860"/>
                </a:cubicBezTo>
                <a:cubicBezTo>
                  <a:pt x="2911614" y="137311"/>
                  <a:pt x="2919158" y="134673"/>
                  <a:pt x="2927805" y="130944"/>
                </a:cubicBezTo>
                <a:cubicBezTo>
                  <a:pt x="2936452" y="127216"/>
                  <a:pt x="2945332" y="127140"/>
                  <a:pt x="2954445" y="130718"/>
                </a:cubicBezTo>
                <a:cubicBezTo>
                  <a:pt x="2963558" y="134296"/>
                  <a:pt x="2962260" y="139469"/>
                  <a:pt x="2950552" y="146238"/>
                </a:cubicBezTo>
                <a:cubicBezTo>
                  <a:pt x="2938843" y="153006"/>
                  <a:pt x="2926249" y="157911"/>
                  <a:pt x="2912769" y="160951"/>
                </a:cubicBezTo>
                <a:cubicBezTo>
                  <a:pt x="2917186" y="176467"/>
                  <a:pt x="2925585" y="193292"/>
                  <a:pt x="2937968" y="211425"/>
                </a:cubicBezTo>
                <a:cubicBezTo>
                  <a:pt x="2950351" y="229558"/>
                  <a:pt x="2959668" y="240894"/>
                  <a:pt x="2965921" y="245433"/>
                </a:cubicBezTo>
                <a:cubicBezTo>
                  <a:pt x="2972173" y="249971"/>
                  <a:pt x="2975894" y="250563"/>
                  <a:pt x="2977085" y="247207"/>
                </a:cubicBezTo>
                <a:cubicBezTo>
                  <a:pt x="2978275" y="243852"/>
                  <a:pt x="2981760" y="231591"/>
                  <a:pt x="2987539" y="210425"/>
                </a:cubicBezTo>
                <a:cubicBezTo>
                  <a:pt x="2993347" y="210425"/>
                  <a:pt x="2996724" y="218685"/>
                  <a:pt x="2997670" y="235205"/>
                </a:cubicBezTo>
                <a:cubicBezTo>
                  <a:pt x="2998617" y="251724"/>
                  <a:pt x="3000674" y="264036"/>
                  <a:pt x="3003844" y="272138"/>
                </a:cubicBezTo>
                <a:cubicBezTo>
                  <a:pt x="3007013" y="280240"/>
                  <a:pt x="3006697" y="286399"/>
                  <a:pt x="3002897" y="290615"/>
                </a:cubicBezTo>
                <a:cubicBezTo>
                  <a:pt x="2999097" y="294831"/>
                  <a:pt x="2992601" y="294340"/>
                  <a:pt x="2983409" y="289142"/>
                </a:cubicBezTo>
                <a:cubicBezTo>
                  <a:pt x="2974217" y="283943"/>
                  <a:pt x="2964096" y="276741"/>
                  <a:pt x="2953047" y="267535"/>
                </a:cubicBezTo>
                <a:cubicBezTo>
                  <a:pt x="2941998" y="258328"/>
                  <a:pt x="2931210" y="245024"/>
                  <a:pt x="2920685" y="227622"/>
                </a:cubicBezTo>
                <a:cubicBezTo>
                  <a:pt x="2910159" y="210220"/>
                  <a:pt x="2900372" y="189682"/>
                  <a:pt x="2891323" y="166006"/>
                </a:cubicBezTo>
                <a:cubicBezTo>
                  <a:pt x="2884612" y="168659"/>
                  <a:pt x="2878345" y="170674"/>
                  <a:pt x="2872523" y="172050"/>
                </a:cubicBezTo>
                <a:cubicBezTo>
                  <a:pt x="2869612" y="172739"/>
                  <a:pt x="2866771" y="173011"/>
                  <a:pt x="2864000" y="172868"/>
                </a:cubicBezTo>
                <a:lnTo>
                  <a:pt x="2856089" y="171230"/>
                </a:lnTo>
                <a:lnTo>
                  <a:pt x="2856089" y="175384"/>
                </a:lnTo>
                <a:cubicBezTo>
                  <a:pt x="2856089" y="192248"/>
                  <a:pt x="2854734" y="214712"/>
                  <a:pt x="2852024" y="242776"/>
                </a:cubicBezTo>
                <a:cubicBezTo>
                  <a:pt x="2851608" y="241729"/>
                  <a:pt x="2858187" y="236746"/>
                  <a:pt x="2871760" y="227827"/>
                </a:cubicBezTo>
                <a:cubicBezTo>
                  <a:pt x="2885333" y="218907"/>
                  <a:pt x="2894213" y="215788"/>
                  <a:pt x="2898400" y="218470"/>
                </a:cubicBezTo>
                <a:cubicBezTo>
                  <a:pt x="2902587" y="221151"/>
                  <a:pt x="2894983" y="231376"/>
                  <a:pt x="2875588" y="249143"/>
                </a:cubicBezTo>
                <a:cubicBezTo>
                  <a:pt x="2856193" y="266911"/>
                  <a:pt x="2843179" y="279319"/>
                  <a:pt x="2836547" y="286367"/>
                </a:cubicBezTo>
                <a:cubicBezTo>
                  <a:pt x="2829915" y="293415"/>
                  <a:pt x="2824060" y="291730"/>
                  <a:pt x="2818984" y="281312"/>
                </a:cubicBezTo>
                <a:cubicBezTo>
                  <a:pt x="2813908" y="270894"/>
                  <a:pt x="2812986" y="263742"/>
                  <a:pt x="2816220" y="259855"/>
                </a:cubicBezTo>
                <a:cubicBezTo>
                  <a:pt x="2819453" y="255969"/>
                  <a:pt x="2822379" y="250090"/>
                  <a:pt x="2824996" y="242217"/>
                </a:cubicBezTo>
                <a:cubicBezTo>
                  <a:pt x="2827613" y="234344"/>
                  <a:pt x="2829596" y="222800"/>
                  <a:pt x="2830944" y="207585"/>
                </a:cubicBezTo>
                <a:cubicBezTo>
                  <a:pt x="2832292" y="192370"/>
                  <a:pt x="2832747" y="176585"/>
                  <a:pt x="2832310" y="160230"/>
                </a:cubicBezTo>
                <a:cubicBezTo>
                  <a:pt x="2831872" y="143875"/>
                  <a:pt x="2830542" y="131937"/>
                  <a:pt x="2828319" y="124416"/>
                </a:cubicBezTo>
                <a:cubicBezTo>
                  <a:pt x="2826097" y="116894"/>
                  <a:pt x="2823616" y="109097"/>
                  <a:pt x="2820877" y="101023"/>
                </a:cubicBezTo>
                <a:cubicBezTo>
                  <a:pt x="2818138" y="92950"/>
                  <a:pt x="2825932" y="90713"/>
                  <a:pt x="2844259" y="94312"/>
                </a:cubicBezTo>
                <a:cubicBezTo>
                  <a:pt x="2862571" y="84188"/>
                  <a:pt x="2874509" y="75917"/>
                  <a:pt x="2880073" y="69500"/>
                </a:cubicBezTo>
                <a:cubicBezTo>
                  <a:pt x="2885637" y="63083"/>
                  <a:pt x="2888982" y="57063"/>
                  <a:pt x="2890108" y="51442"/>
                </a:cubicBezTo>
                <a:cubicBezTo>
                  <a:pt x="2890671" y="48631"/>
                  <a:pt x="2893316" y="47346"/>
                  <a:pt x="2898045" y="47586"/>
                </a:cubicBezTo>
                <a:close/>
                <a:moveTo>
                  <a:pt x="6321189" y="44978"/>
                </a:moveTo>
                <a:cubicBezTo>
                  <a:pt x="6318571" y="44684"/>
                  <a:pt x="6310251" y="45659"/>
                  <a:pt x="6296226" y="47903"/>
                </a:cubicBezTo>
                <a:cubicBezTo>
                  <a:pt x="6282201" y="50148"/>
                  <a:pt x="6265789" y="53213"/>
                  <a:pt x="6246989" y="57099"/>
                </a:cubicBezTo>
                <a:cubicBezTo>
                  <a:pt x="6248782" y="62419"/>
                  <a:pt x="6250245" y="66721"/>
                  <a:pt x="6251377" y="70005"/>
                </a:cubicBezTo>
                <a:cubicBezTo>
                  <a:pt x="6264857" y="67381"/>
                  <a:pt x="6275781" y="64925"/>
                  <a:pt x="6284148" y="62638"/>
                </a:cubicBezTo>
                <a:cubicBezTo>
                  <a:pt x="6292515" y="60351"/>
                  <a:pt x="6299213" y="61813"/>
                  <a:pt x="6304239" y="67026"/>
                </a:cubicBezTo>
                <a:cubicBezTo>
                  <a:pt x="6309265" y="72239"/>
                  <a:pt x="6304185" y="77215"/>
                  <a:pt x="6288999" y="81954"/>
                </a:cubicBezTo>
                <a:cubicBezTo>
                  <a:pt x="6273812" y="86694"/>
                  <a:pt x="6262053" y="88619"/>
                  <a:pt x="6253721" y="87730"/>
                </a:cubicBezTo>
                <a:cubicBezTo>
                  <a:pt x="6256317" y="95316"/>
                  <a:pt x="6258253" y="101109"/>
                  <a:pt x="6259529" y="105110"/>
                </a:cubicBezTo>
                <a:cubicBezTo>
                  <a:pt x="6281671" y="101625"/>
                  <a:pt x="6300930" y="98657"/>
                  <a:pt x="6317306" y="96205"/>
                </a:cubicBezTo>
                <a:cubicBezTo>
                  <a:pt x="6319801" y="80373"/>
                  <a:pt x="6321727" y="67951"/>
                  <a:pt x="6323082" y="58938"/>
                </a:cubicBezTo>
                <a:cubicBezTo>
                  <a:pt x="6324437" y="49925"/>
                  <a:pt x="6323807" y="45272"/>
                  <a:pt x="6321189" y="44978"/>
                </a:cubicBezTo>
                <a:close/>
                <a:moveTo>
                  <a:pt x="444206" y="44387"/>
                </a:moveTo>
                <a:lnTo>
                  <a:pt x="482043" y="44387"/>
                </a:lnTo>
                <a:lnTo>
                  <a:pt x="425341" y="132106"/>
                </a:lnTo>
                <a:cubicBezTo>
                  <a:pt x="447368" y="125810"/>
                  <a:pt x="466046" y="127147"/>
                  <a:pt x="481376" y="136117"/>
                </a:cubicBezTo>
                <a:cubicBezTo>
                  <a:pt x="496706" y="145087"/>
                  <a:pt x="506933" y="154932"/>
                  <a:pt x="512060" y="165651"/>
                </a:cubicBezTo>
                <a:cubicBezTo>
                  <a:pt x="517187" y="176370"/>
                  <a:pt x="519983" y="187993"/>
                  <a:pt x="520449" y="200519"/>
                </a:cubicBezTo>
                <a:cubicBezTo>
                  <a:pt x="520916" y="213045"/>
                  <a:pt x="519026" y="225439"/>
                  <a:pt x="514781" y="237700"/>
                </a:cubicBezTo>
                <a:cubicBezTo>
                  <a:pt x="510537" y="249961"/>
                  <a:pt x="502947" y="261089"/>
                  <a:pt x="492013" y="271084"/>
                </a:cubicBezTo>
                <a:cubicBezTo>
                  <a:pt x="481078" y="281079"/>
                  <a:pt x="465906" y="286535"/>
                  <a:pt x="446497" y="287453"/>
                </a:cubicBezTo>
                <a:cubicBezTo>
                  <a:pt x="427087" y="288371"/>
                  <a:pt x="410478" y="284797"/>
                  <a:pt x="396668" y="276730"/>
                </a:cubicBezTo>
                <a:cubicBezTo>
                  <a:pt x="382859" y="268664"/>
                  <a:pt x="373362" y="257292"/>
                  <a:pt x="368177" y="242615"/>
                </a:cubicBezTo>
                <a:cubicBezTo>
                  <a:pt x="362993" y="227938"/>
                  <a:pt x="360854" y="213888"/>
                  <a:pt x="361757" y="200465"/>
                </a:cubicBezTo>
                <a:cubicBezTo>
                  <a:pt x="362661" y="187043"/>
                  <a:pt x="365134" y="175847"/>
                  <a:pt x="369178" y="166877"/>
                </a:cubicBezTo>
                <a:cubicBezTo>
                  <a:pt x="373222" y="157907"/>
                  <a:pt x="379395" y="146475"/>
                  <a:pt x="387698" y="132579"/>
                </a:cubicBezTo>
                <a:close/>
                <a:moveTo>
                  <a:pt x="4567664" y="43717"/>
                </a:moveTo>
                <a:cubicBezTo>
                  <a:pt x="4575264" y="44805"/>
                  <a:pt x="4582330" y="47025"/>
                  <a:pt x="4588862" y="50377"/>
                </a:cubicBezTo>
                <a:cubicBezTo>
                  <a:pt x="4601926" y="57081"/>
                  <a:pt x="4611021" y="66775"/>
                  <a:pt x="4616148" y="79459"/>
                </a:cubicBezTo>
                <a:cubicBezTo>
                  <a:pt x="4621274" y="92143"/>
                  <a:pt x="4621948" y="106121"/>
                  <a:pt x="4618170" y="121393"/>
                </a:cubicBezTo>
                <a:cubicBezTo>
                  <a:pt x="4614391" y="136666"/>
                  <a:pt x="4604134" y="148841"/>
                  <a:pt x="4587399" y="157918"/>
                </a:cubicBezTo>
                <a:cubicBezTo>
                  <a:pt x="4599402" y="162048"/>
                  <a:pt x="4608924" y="169763"/>
                  <a:pt x="4615965" y="181063"/>
                </a:cubicBezTo>
                <a:cubicBezTo>
                  <a:pt x="4623006" y="192363"/>
                  <a:pt x="4625358" y="207198"/>
                  <a:pt x="4623021" y="225568"/>
                </a:cubicBezTo>
                <a:cubicBezTo>
                  <a:pt x="4620683" y="243938"/>
                  <a:pt x="4612344" y="258852"/>
                  <a:pt x="4598004" y="270309"/>
                </a:cubicBezTo>
                <a:cubicBezTo>
                  <a:pt x="4583664" y="281767"/>
                  <a:pt x="4567459" y="287263"/>
                  <a:pt x="4549391" y="286797"/>
                </a:cubicBezTo>
                <a:cubicBezTo>
                  <a:pt x="4531322" y="286331"/>
                  <a:pt x="4515623" y="280627"/>
                  <a:pt x="4502294" y="269686"/>
                </a:cubicBezTo>
                <a:cubicBezTo>
                  <a:pt x="4488964" y="258744"/>
                  <a:pt x="4480386" y="241916"/>
                  <a:pt x="4476557" y="219201"/>
                </a:cubicBezTo>
                <a:lnTo>
                  <a:pt x="4508112" y="213092"/>
                </a:lnTo>
                <a:cubicBezTo>
                  <a:pt x="4512214" y="226930"/>
                  <a:pt x="4517986" y="237137"/>
                  <a:pt x="4525428" y="243712"/>
                </a:cubicBezTo>
                <a:cubicBezTo>
                  <a:pt x="4532871" y="250287"/>
                  <a:pt x="4541923" y="253603"/>
                  <a:pt x="4552585" y="253660"/>
                </a:cubicBezTo>
                <a:cubicBezTo>
                  <a:pt x="4563247" y="253718"/>
                  <a:pt x="4571912" y="249383"/>
                  <a:pt x="4578580" y="240657"/>
                </a:cubicBezTo>
                <a:cubicBezTo>
                  <a:pt x="4585248" y="231931"/>
                  <a:pt x="4588152" y="221933"/>
                  <a:pt x="4587292" y="210661"/>
                </a:cubicBezTo>
                <a:cubicBezTo>
                  <a:pt x="4586431" y="199390"/>
                  <a:pt x="4582111" y="190678"/>
                  <a:pt x="4574332" y="184526"/>
                </a:cubicBezTo>
                <a:cubicBezTo>
                  <a:pt x="4566552" y="178374"/>
                  <a:pt x="4552402" y="173836"/>
                  <a:pt x="4531881" y="170910"/>
                </a:cubicBezTo>
                <a:lnTo>
                  <a:pt x="4531881" y="147356"/>
                </a:lnTo>
                <a:cubicBezTo>
                  <a:pt x="4551986" y="145449"/>
                  <a:pt x="4566011" y="140742"/>
                  <a:pt x="4573955" y="133235"/>
                </a:cubicBezTo>
                <a:cubicBezTo>
                  <a:pt x="4581900" y="125728"/>
                  <a:pt x="4585453" y="116012"/>
                  <a:pt x="4584614" y="104088"/>
                </a:cubicBezTo>
                <a:cubicBezTo>
                  <a:pt x="4583775" y="92165"/>
                  <a:pt x="4578562" y="83532"/>
                  <a:pt x="4568976" y="78190"/>
                </a:cubicBezTo>
                <a:cubicBezTo>
                  <a:pt x="4559389" y="72848"/>
                  <a:pt x="4549115" y="72282"/>
                  <a:pt x="4538152" y="76491"/>
                </a:cubicBezTo>
                <a:cubicBezTo>
                  <a:pt x="4527188" y="80700"/>
                  <a:pt x="4517943" y="93444"/>
                  <a:pt x="4510414" y="114725"/>
                </a:cubicBezTo>
                <a:lnTo>
                  <a:pt x="4479246" y="109885"/>
                </a:lnTo>
                <a:cubicBezTo>
                  <a:pt x="4484809" y="90813"/>
                  <a:pt x="4492535" y="75627"/>
                  <a:pt x="4502423" y="64327"/>
                </a:cubicBezTo>
                <a:cubicBezTo>
                  <a:pt x="4512310" y="53027"/>
                  <a:pt x="4525923" y="46201"/>
                  <a:pt x="4543260" y="43849"/>
                </a:cubicBezTo>
                <a:cubicBezTo>
                  <a:pt x="4551929" y="42673"/>
                  <a:pt x="4560063" y="42629"/>
                  <a:pt x="4567664" y="43717"/>
                </a:cubicBezTo>
                <a:close/>
                <a:moveTo>
                  <a:pt x="801542" y="43053"/>
                </a:moveTo>
                <a:cubicBezTo>
                  <a:pt x="818657" y="43053"/>
                  <a:pt x="833352" y="49900"/>
                  <a:pt x="845627" y="63595"/>
                </a:cubicBezTo>
                <a:cubicBezTo>
                  <a:pt x="857902" y="77290"/>
                  <a:pt x="865865" y="94165"/>
                  <a:pt x="869514" y="114220"/>
                </a:cubicBezTo>
                <a:cubicBezTo>
                  <a:pt x="873164" y="134275"/>
                  <a:pt x="874304" y="157312"/>
                  <a:pt x="872935" y="183332"/>
                </a:cubicBezTo>
                <a:cubicBezTo>
                  <a:pt x="871565" y="209353"/>
                  <a:pt x="866883" y="230824"/>
                  <a:pt x="858889" y="247745"/>
                </a:cubicBezTo>
                <a:cubicBezTo>
                  <a:pt x="850894" y="264667"/>
                  <a:pt x="838722" y="276422"/>
                  <a:pt x="822374" y="283011"/>
                </a:cubicBezTo>
                <a:cubicBezTo>
                  <a:pt x="806027" y="289601"/>
                  <a:pt x="789711" y="288898"/>
                  <a:pt x="773428" y="280903"/>
                </a:cubicBezTo>
                <a:cubicBezTo>
                  <a:pt x="757145" y="272909"/>
                  <a:pt x="745719" y="262340"/>
                  <a:pt x="739151" y="249197"/>
                </a:cubicBezTo>
                <a:cubicBezTo>
                  <a:pt x="732583" y="236054"/>
                  <a:pt x="727916" y="222331"/>
                  <a:pt x="725148" y="208026"/>
                </a:cubicBezTo>
                <a:cubicBezTo>
                  <a:pt x="722381" y="193722"/>
                  <a:pt x="721448" y="174502"/>
                  <a:pt x="722352" y="150368"/>
                </a:cubicBezTo>
                <a:cubicBezTo>
                  <a:pt x="723269" y="126233"/>
                  <a:pt x="726697" y="107086"/>
                  <a:pt x="732633" y="92925"/>
                </a:cubicBezTo>
                <a:cubicBezTo>
                  <a:pt x="738570" y="78764"/>
                  <a:pt x="747261" y="66911"/>
                  <a:pt x="758704" y="57368"/>
                </a:cubicBezTo>
                <a:cubicBezTo>
                  <a:pt x="770147" y="47825"/>
                  <a:pt x="784427" y="43053"/>
                  <a:pt x="801542" y="43053"/>
                </a:cubicBezTo>
                <a:close/>
                <a:moveTo>
                  <a:pt x="620567" y="43053"/>
                </a:moveTo>
                <a:cubicBezTo>
                  <a:pt x="637682" y="43053"/>
                  <a:pt x="652377" y="49900"/>
                  <a:pt x="664652" y="63595"/>
                </a:cubicBezTo>
                <a:cubicBezTo>
                  <a:pt x="676928" y="77290"/>
                  <a:pt x="684890" y="94165"/>
                  <a:pt x="688539" y="114220"/>
                </a:cubicBezTo>
                <a:cubicBezTo>
                  <a:pt x="692189" y="134275"/>
                  <a:pt x="693329" y="157312"/>
                  <a:pt x="691959" y="183332"/>
                </a:cubicBezTo>
                <a:cubicBezTo>
                  <a:pt x="690590" y="209353"/>
                  <a:pt x="685908" y="230824"/>
                  <a:pt x="677913" y="247745"/>
                </a:cubicBezTo>
                <a:cubicBezTo>
                  <a:pt x="669919" y="264667"/>
                  <a:pt x="657747" y="276422"/>
                  <a:pt x="641400" y="283011"/>
                </a:cubicBezTo>
                <a:cubicBezTo>
                  <a:pt x="625052" y="289601"/>
                  <a:pt x="608736" y="288898"/>
                  <a:pt x="592453" y="280903"/>
                </a:cubicBezTo>
                <a:cubicBezTo>
                  <a:pt x="576169" y="272909"/>
                  <a:pt x="564744" y="262340"/>
                  <a:pt x="558176" y="249197"/>
                </a:cubicBezTo>
                <a:cubicBezTo>
                  <a:pt x="551609" y="236054"/>
                  <a:pt x="546941" y="222331"/>
                  <a:pt x="544173" y="208026"/>
                </a:cubicBezTo>
                <a:cubicBezTo>
                  <a:pt x="541405" y="193722"/>
                  <a:pt x="540473" y="174502"/>
                  <a:pt x="541377" y="150368"/>
                </a:cubicBezTo>
                <a:cubicBezTo>
                  <a:pt x="542294" y="126233"/>
                  <a:pt x="545722" y="107086"/>
                  <a:pt x="551659" y="92925"/>
                </a:cubicBezTo>
                <a:cubicBezTo>
                  <a:pt x="557595" y="78764"/>
                  <a:pt x="566285" y="66911"/>
                  <a:pt x="577729" y="57368"/>
                </a:cubicBezTo>
                <a:cubicBezTo>
                  <a:pt x="589173" y="47825"/>
                  <a:pt x="603452" y="43053"/>
                  <a:pt x="620567" y="43053"/>
                </a:cubicBezTo>
                <a:close/>
                <a:moveTo>
                  <a:pt x="6599825" y="42203"/>
                </a:moveTo>
                <a:cubicBezTo>
                  <a:pt x="6603556" y="42970"/>
                  <a:pt x="6607161" y="44817"/>
                  <a:pt x="6610638" y="47742"/>
                </a:cubicBezTo>
                <a:cubicBezTo>
                  <a:pt x="6617593" y="53593"/>
                  <a:pt x="6616529" y="58781"/>
                  <a:pt x="6607444" y="63305"/>
                </a:cubicBezTo>
                <a:cubicBezTo>
                  <a:pt x="6598360" y="67829"/>
                  <a:pt x="6582661" y="71511"/>
                  <a:pt x="6560347" y="74350"/>
                </a:cubicBezTo>
                <a:cubicBezTo>
                  <a:pt x="6569339" y="80115"/>
                  <a:pt x="6570679" y="85417"/>
                  <a:pt x="6564369" y="90257"/>
                </a:cubicBezTo>
                <a:cubicBezTo>
                  <a:pt x="6558060" y="95097"/>
                  <a:pt x="6551374" y="101712"/>
                  <a:pt x="6544311" y="110101"/>
                </a:cubicBezTo>
                <a:cubicBezTo>
                  <a:pt x="6537249" y="118490"/>
                  <a:pt x="6531857" y="124028"/>
                  <a:pt x="6528135" y="126717"/>
                </a:cubicBezTo>
                <a:cubicBezTo>
                  <a:pt x="6524415" y="129406"/>
                  <a:pt x="6525425" y="130335"/>
                  <a:pt x="6531169" y="129503"/>
                </a:cubicBezTo>
                <a:cubicBezTo>
                  <a:pt x="6536912" y="128671"/>
                  <a:pt x="6552431" y="126606"/>
                  <a:pt x="6577727" y="123308"/>
                </a:cubicBezTo>
                <a:cubicBezTo>
                  <a:pt x="6576007" y="118332"/>
                  <a:pt x="6573777" y="111129"/>
                  <a:pt x="6571037" y="101701"/>
                </a:cubicBezTo>
                <a:cubicBezTo>
                  <a:pt x="6568299" y="92272"/>
                  <a:pt x="6571723" y="89737"/>
                  <a:pt x="6581309" y="94097"/>
                </a:cubicBezTo>
                <a:cubicBezTo>
                  <a:pt x="6590896" y="98456"/>
                  <a:pt x="6598553" y="103984"/>
                  <a:pt x="6604282" y="110681"/>
                </a:cubicBezTo>
                <a:cubicBezTo>
                  <a:pt x="6610011" y="117378"/>
                  <a:pt x="6613119" y="124462"/>
                  <a:pt x="6613607" y="131934"/>
                </a:cubicBezTo>
                <a:cubicBezTo>
                  <a:pt x="6614095" y="139405"/>
                  <a:pt x="6611452" y="145826"/>
                  <a:pt x="6605681" y="151196"/>
                </a:cubicBezTo>
                <a:cubicBezTo>
                  <a:pt x="6599909" y="156566"/>
                  <a:pt x="6592993" y="152053"/>
                  <a:pt x="6584933" y="137655"/>
                </a:cubicBezTo>
                <a:cubicBezTo>
                  <a:pt x="6569690" y="141068"/>
                  <a:pt x="6559243" y="143083"/>
                  <a:pt x="6553593" y="143700"/>
                </a:cubicBezTo>
                <a:cubicBezTo>
                  <a:pt x="6563487" y="148159"/>
                  <a:pt x="6567535" y="152881"/>
                  <a:pt x="6565735" y="157864"/>
                </a:cubicBezTo>
                <a:cubicBezTo>
                  <a:pt x="6563936" y="162847"/>
                  <a:pt x="6563036" y="170459"/>
                  <a:pt x="6563036" y="180697"/>
                </a:cubicBezTo>
                <a:cubicBezTo>
                  <a:pt x="6564055" y="180798"/>
                  <a:pt x="6569224" y="179471"/>
                  <a:pt x="6578545" y="176718"/>
                </a:cubicBezTo>
                <a:cubicBezTo>
                  <a:pt x="6587867" y="173965"/>
                  <a:pt x="6595710" y="175915"/>
                  <a:pt x="6602077" y="182569"/>
                </a:cubicBezTo>
                <a:cubicBezTo>
                  <a:pt x="6608444" y="189223"/>
                  <a:pt x="6605695" y="194188"/>
                  <a:pt x="6593828" y="197465"/>
                </a:cubicBezTo>
                <a:cubicBezTo>
                  <a:pt x="6581961" y="200741"/>
                  <a:pt x="6571160" y="203506"/>
                  <a:pt x="6561423" y="205757"/>
                </a:cubicBezTo>
                <a:cubicBezTo>
                  <a:pt x="6560706" y="217444"/>
                  <a:pt x="6560347" y="225740"/>
                  <a:pt x="6560347" y="230644"/>
                </a:cubicBezTo>
                <a:cubicBezTo>
                  <a:pt x="6564348" y="229970"/>
                  <a:pt x="6575695" y="227550"/>
                  <a:pt x="6594387" y="223385"/>
                </a:cubicBezTo>
                <a:cubicBezTo>
                  <a:pt x="6613080" y="219219"/>
                  <a:pt x="6624452" y="219552"/>
                  <a:pt x="6628503" y="224385"/>
                </a:cubicBezTo>
                <a:cubicBezTo>
                  <a:pt x="6632553" y="229218"/>
                  <a:pt x="6620415" y="235502"/>
                  <a:pt x="6592086" y="243239"/>
                </a:cubicBezTo>
                <a:cubicBezTo>
                  <a:pt x="6563757" y="250975"/>
                  <a:pt x="6541547" y="257970"/>
                  <a:pt x="6525457" y="264222"/>
                </a:cubicBezTo>
                <a:cubicBezTo>
                  <a:pt x="6509367" y="270474"/>
                  <a:pt x="6498480" y="275017"/>
                  <a:pt x="6492794" y="277849"/>
                </a:cubicBezTo>
                <a:cubicBezTo>
                  <a:pt x="6487109" y="280681"/>
                  <a:pt x="6481541" y="280057"/>
                  <a:pt x="6476091" y="275977"/>
                </a:cubicBezTo>
                <a:cubicBezTo>
                  <a:pt x="6470642" y="271898"/>
                  <a:pt x="6465971" y="265570"/>
                  <a:pt x="6462077" y="256995"/>
                </a:cubicBezTo>
                <a:cubicBezTo>
                  <a:pt x="6458184" y="248419"/>
                  <a:pt x="6462225" y="244590"/>
                  <a:pt x="6474199" y="245508"/>
                </a:cubicBezTo>
                <a:cubicBezTo>
                  <a:pt x="6486173" y="246426"/>
                  <a:pt x="6506737" y="243135"/>
                  <a:pt x="6535890" y="235635"/>
                </a:cubicBezTo>
                <a:lnTo>
                  <a:pt x="6535890" y="210554"/>
                </a:lnTo>
                <a:cubicBezTo>
                  <a:pt x="6528289" y="212332"/>
                  <a:pt x="6521711" y="213676"/>
                  <a:pt x="6516155" y="214587"/>
                </a:cubicBezTo>
                <a:cubicBezTo>
                  <a:pt x="6510598" y="215498"/>
                  <a:pt x="6504399" y="212658"/>
                  <a:pt x="6497559" y="206069"/>
                </a:cubicBezTo>
                <a:cubicBezTo>
                  <a:pt x="6490718" y="199480"/>
                  <a:pt x="6491414" y="195873"/>
                  <a:pt x="6499645" y="195249"/>
                </a:cubicBezTo>
                <a:cubicBezTo>
                  <a:pt x="6507877" y="194625"/>
                  <a:pt x="6519959" y="192320"/>
                  <a:pt x="6535890" y="188334"/>
                </a:cubicBezTo>
                <a:cubicBezTo>
                  <a:pt x="6535890" y="171355"/>
                  <a:pt x="6534227" y="158513"/>
                  <a:pt x="6530899" y="149809"/>
                </a:cubicBezTo>
                <a:cubicBezTo>
                  <a:pt x="6518251" y="155014"/>
                  <a:pt x="6508429" y="159467"/>
                  <a:pt x="6501431" y="163167"/>
                </a:cubicBezTo>
                <a:cubicBezTo>
                  <a:pt x="6494433" y="166866"/>
                  <a:pt x="6489015" y="167268"/>
                  <a:pt x="6485179" y="164371"/>
                </a:cubicBezTo>
                <a:cubicBezTo>
                  <a:pt x="6481344" y="161474"/>
                  <a:pt x="6478938" y="156502"/>
                  <a:pt x="6477963" y="149454"/>
                </a:cubicBezTo>
                <a:cubicBezTo>
                  <a:pt x="6476987" y="142405"/>
                  <a:pt x="6481383" y="136996"/>
                  <a:pt x="6491149" y="133224"/>
                </a:cubicBezTo>
                <a:cubicBezTo>
                  <a:pt x="6500914" y="129453"/>
                  <a:pt x="6510368" y="121476"/>
                  <a:pt x="6519510" y="109294"/>
                </a:cubicBezTo>
                <a:cubicBezTo>
                  <a:pt x="6528652" y="97112"/>
                  <a:pt x="6533661" y="87221"/>
                  <a:pt x="6534535" y="79620"/>
                </a:cubicBezTo>
                <a:cubicBezTo>
                  <a:pt x="6527523" y="81427"/>
                  <a:pt x="6520381" y="82094"/>
                  <a:pt x="6513111" y="81621"/>
                </a:cubicBezTo>
                <a:cubicBezTo>
                  <a:pt x="6505840" y="81148"/>
                  <a:pt x="6499269" y="78398"/>
                  <a:pt x="6493397" y="73372"/>
                </a:cubicBezTo>
                <a:cubicBezTo>
                  <a:pt x="6487524" y="68345"/>
                  <a:pt x="6488941" y="65198"/>
                  <a:pt x="6497645" y="63929"/>
                </a:cubicBezTo>
                <a:cubicBezTo>
                  <a:pt x="6506349" y="62660"/>
                  <a:pt x="6521633" y="59573"/>
                  <a:pt x="6543494" y="54668"/>
                </a:cubicBezTo>
                <a:cubicBezTo>
                  <a:pt x="6565355" y="49764"/>
                  <a:pt x="6580273" y="45921"/>
                  <a:pt x="6588246" y="43139"/>
                </a:cubicBezTo>
                <a:cubicBezTo>
                  <a:pt x="6592233" y="41748"/>
                  <a:pt x="6596092" y="41436"/>
                  <a:pt x="6599825" y="42203"/>
                </a:cubicBezTo>
                <a:close/>
                <a:moveTo>
                  <a:pt x="2766015" y="36624"/>
                </a:moveTo>
                <a:cubicBezTo>
                  <a:pt x="2769066" y="35984"/>
                  <a:pt x="2774092" y="37711"/>
                  <a:pt x="2781094" y="41805"/>
                </a:cubicBezTo>
                <a:cubicBezTo>
                  <a:pt x="2795097" y="49994"/>
                  <a:pt x="2799442" y="56554"/>
                  <a:pt x="2794129" y="61487"/>
                </a:cubicBezTo>
                <a:cubicBezTo>
                  <a:pt x="2788816" y="66420"/>
                  <a:pt x="2772572" y="89960"/>
                  <a:pt x="2745397" y="132106"/>
                </a:cubicBezTo>
                <a:cubicBezTo>
                  <a:pt x="2757299" y="132177"/>
                  <a:pt x="2767244" y="131812"/>
                  <a:pt x="2775232" y="131009"/>
                </a:cubicBezTo>
                <a:cubicBezTo>
                  <a:pt x="2787636" y="116984"/>
                  <a:pt x="2793838" y="107025"/>
                  <a:pt x="2793838" y="101131"/>
                </a:cubicBezTo>
                <a:cubicBezTo>
                  <a:pt x="2793838" y="91179"/>
                  <a:pt x="2799263" y="89547"/>
                  <a:pt x="2810111" y="96237"/>
                </a:cubicBezTo>
                <a:cubicBezTo>
                  <a:pt x="2820959" y="102927"/>
                  <a:pt x="2825104" y="108337"/>
                  <a:pt x="2822544" y="112467"/>
                </a:cubicBezTo>
                <a:cubicBezTo>
                  <a:pt x="2819984" y="116597"/>
                  <a:pt x="2815750" y="121616"/>
                  <a:pt x="2809842" y="127524"/>
                </a:cubicBezTo>
                <a:cubicBezTo>
                  <a:pt x="2803934" y="133432"/>
                  <a:pt x="2795656" y="143266"/>
                  <a:pt x="2785008" y="157025"/>
                </a:cubicBezTo>
                <a:cubicBezTo>
                  <a:pt x="2774361" y="170785"/>
                  <a:pt x="2766897" y="179296"/>
                  <a:pt x="2762616" y="182558"/>
                </a:cubicBezTo>
                <a:cubicBezTo>
                  <a:pt x="2758336" y="185820"/>
                  <a:pt x="2760662" y="185691"/>
                  <a:pt x="2769596" y="182171"/>
                </a:cubicBezTo>
                <a:cubicBezTo>
                  <a:pt x="2778530" y="178650"/>
                  <a:pt x="2789554" y="175499"/>
                  <a:pt x="2802668" y="172717"/>
                </a:cubicBezTo>
                <a:cubicBezTo>
                  <a:pt x="2815782" y="169935"/>
                  <a:pt x="2811054" y="175420"/>
                  <a:pt x="2788482" y="189172"/>
                </a:cubicBezTo>
                <a:cubicBezTo>
                  <a:pt x="2765911" y="202925"/>
                  <a:pt x="2752151" y="212400"/>
                  <a:pt x="2747204" y="217598"/>
                </a:cubicBezTo>
                <a:cubicBezTo>
                  <a:pt x="2742257" y="222797"/>
                  <a:pt x="2735968" y="220570"/>
                  <a:pt x="2728340" y="210919"/>
                </a:cubicBezTo>
                <a:cubicBezTo>
                  <a:pt x="2720710" y="201268"/>
                  <a:pt x="2720635" y="194443"/>
                  <a:pt x="2728114" y="190442"/>
                </a:cubicBezTo>
                <a:cubicBezTo>
                  <a:pt x="2735592" y="186441"/>
                  <a:pt x="2748946" y="172000"/>
                  <a:pt x="2768177" y="147120"/>
                </a:cubicBezTo>
                <a:cubicBezTo>
                  <a:pt x="2745218" y="154075"/>
                  <a:pt x="2730670" y="159635"/>
                  <a:pt x="2724532" y="163801"/>
                </a:cubicBezTo>
                <a:cubicBezTo>
                  <a:pt x="2718395" y="167967"/>
                  <a:pt x="2713114" y="164862"/>
                  <a:pt x="2708690" y="154487"/>
                </a:cubicBezTo>
                <a:cubicBezTo>
                  <a:pt x="2704266" y="144112"/>
                  <a:pt x="2704951" y="137910"/>
                  <a:pt x="2710744" y="135881"/>
                </a:cubicBezTo>
                <a:cubicBezTo>
                  <a:pt x="2716537" y="133852"/>
                  <a:pt x="2722442" y="129395"/>
                  <a:pt x="2728458" y="122512"/>
                </a:cubicBezTo>
                <a:cubicBezTo>
                  <a:pt x="2734473" y="115629"/>
                  <a:pt x="2742149" y="103784"/>
                  <a:pt x="2751485" y="86977"/>
                </a:cubicBezTo>
                <a:cubicBezTo>
                  <a:pt x="2760820" y="70170"/>
                  <a:pt x="2764588" y="56393"/>
                  <a:pt x="2762788" y="45645"/>
                </a:cubicBezTo>
                <a:cubicBezTo>
                  <a:pt x="2761888" y="40271"/>
                  <a:pt x="2762964" y="37264"/>
                  <a:pt x="2766015" y="36624"/>
                </a:cubicBezTo>
                <a:close/>
                <a:moveTo>
                  <a:pt x="7964855" y="36428"/>
                </a:moveTo>
                <a:cubicBezTo>
                  <a:pt x="7990839" y="32728"/>
                  <a:pt x="8011468" y="45548"/>
                  <a:pt x="8026740" y="74888"/>
                </a:cubicBezTo>
                <a:cubicBezTo>
                  <a:pt x="8035832" y="106852"/>
                  <a:pt x="8023392" y="138573"/>
                  <a:pt x="7989419" y="170050"/>
                </a:cubicBezTo>
                <a:cubicBezTo>
                  <a:pt x="7979296" y="185250"/>
                  <a:pt x="7974233" y="203247"/>
                  <a:pt x="7974233" y="224041"/>
                </a:cubicBezTo>
                <a:lnTo>
                  <a:pt x="7941796" y="224041"/>
                </a:lnTo>
                <a:cubicBezTo>
                  <a:pt x="7940821" y="187531"/>
                  <a:pt x="7955771" y="154283"/>
                  <a:pt x="7986645" y="124297"/>
                </a:cubicBezTo>
                <a:cubicBezTo>
                  <a:pt x="7993571" y="113944"/>
                  <a:pt x="7996597" y="102938"/>
                  <a:pt x="7995723" y="91279"/>
                </a:cubicBezTo>
                <a:cubicBezTo>
                  <a:pt x="7991005" y="75404"/>
                  <a:pt x="7982049" y="67919"/>
                  <a:pt x="7968856" y="68822"/>
                </a:cubicBezTo>
                <a:lnTo>
                  <a:pt x="7963565" y="68822"/>
                </a:lnTo>
                <a:cubicBezTo>
                  <a:pt x="7947289" y="69597"/>
                  <a:pt x="7939602" y="83542"/>
                  <a:pt x="7940505" y="110660"/>
                </a:cubicBezTo>
                <a:lnTo>
                  <a:pt x="7906691" y="110660"/>
                </a:lnTo>
                <a:cubicBezTo>
                  <a:pt x="7905731" y="73547"/>
                  <a:pt x="7917467" y="50761"/>
                  <a:pt x="7941903" y="42300"/>
                </a:cubicBezTo>
                <a:cubicBezTo>
                  <a:pt x="7945876" y="39317"/>
                  <a:pt x="7953527" y="37360"/>
                  <a:pt x="7964855" y="36428"/>
                </a:cubicBezTo>
                <a:close/>
                <a:moveTo>
                  <a:pt x="5868504" y="33611"/>
                </a:moveTo>
                <a:cubicBezTo>
                  <a:pt x="5870585" y="33876"/>
                  <a:pt x="5873146" y="34657"/>
                  <a:pt x="5876184" y="35955"/>
                </a:cubicBezTo>
                <a:cubicBezTo>
                  <a:pt x="5888337" y="41146"/>
                  <a:pt x="5897360" y="46373"/>
                  <a:pt x="5903254" y="51636"/>
                </a:cubicBezTo>
                <a:cubicBezTo>
                  <a:pt x="5909148" y="56898"/>
                  <a:pt x="5909729" y="62366"/>
                  <a:pt x="5904997" y="68037"/>
                </a:cubicBezTo>
                <a:cubicBezTo>
                  <a:pt x="5900264" y="73709"/>
                  <a:pt x="5895479" y="82048"/>
                  <a:pt x="5890639" y="93054"/>
                </a:cubicBezTo>
                <a:cubicBezTo>
                  <a:pt x="5885799" y="104060"/>
                  <a:pt x="5880805" y="115285"/>
                  <a:pt x="5875657" y="126728"/>
                </a:cubicBezTo>
                <a:cubicBezTo>
                  <a:pt x="5890585" y="144840"/>
                  <a:pt x="5909643" y="165275"/>
                  <a:pt x="5932831" y="188032"/>
                </a:cubicBezTo>
                <a:cubicBezTo>
                  <a:pt x="5956019" y="210790"/>
                  <a:pt x="5974909" y="226364"/>
                  <a:pt x="5989500" y="234753"/>
                </a:cubicBezTo>
                <a:cubicBezTo>
                  <a:pt x="6004091" y="243142"/>
                  <a:pt x="6020712" y="251018"/>
                  <a:pt x="6039361" y="258382"/>
                </a:cubicBezTo>
                <a:cubicBezTo>
                  <a:pt x="6058011" y="265746"/>
                  <a:pt x="6057204" y="270862"/>
                  <a:pt x="6036941" y="273730"/>
                </a:cubicBezTo>
                <a:cubicBezTo>
                  <a:pt x="6016678" y="276598"/>
                  <a:pt x="5999621" y="277325"/>
                  <a:pt x="5985768" y="275913"/>
                </a:cubicBezTo>
                <a:cubicBezTo>
                  <a:pt x="5971915" y="274500"/>
                  <a:pt x="5961322" y="268542"/>
                  <a:pt x="5953987" y="258038"/>
                </a:cubicBezTo>
                <a:cubicBezTo>
                  <a:pt x="5946652" y="247534"/>
                  <a:pt x="5933684" y="230211"/>
                  <a:pt x="5915085" y="206069"/>
                </a:cubicBezTo>
                <a:cubicBezTo>
                  <a:pt x="5896486" y="181927"/>
                  <a:pt x="5880711" y="159123"/>
                  <a:pt x="5867762" y="137655"/>
                </a:cubicBezTo>
                <a:cubicBezTo>
                  <a:pt x="5853781" y="164156"/>
                  <a:pt x="5839935" y="186774"/>
                  <a:pt x="5826226" y="205510"/>
                </a:cubicBezTo>
                <a:cubicBezTo>
                  <a:pt x="5812517" y="224245"/>
                  <a:pt x="5798998" y="239130"/>
                  <a:pt x="5785668" y="250165"/>
                </a:cubicBezTo>
                <a:cubicBezTo>
                  <a:pt x="5772339" y="261200"/>
                  <a:pt x="5757432" y="269503"/>
                  <a:pt x="5740949" y="275074"/>
                </a:cubicBezTo>
                <a:cubicBezTo>
                  <a:pt x="5724465" y="280645"/>
                  <a:pt x="5724450" y="276411"/>
                  <a:pt x="5740905" y="262372"/>
                </a:cubicBezTo>
                <a:cubicBezTo>
                  <a:pt x="5757361" y="248333"/>
                  <a:pt x="5773587" y="231533"/>
                  <a:pt x="5789583" y="211973"/>
                </a:cubicBezTo>
                <a:cubicBezTo>
                  <a:pt x="5805580" y="192413"/>
                  <a:pt x="5819881" y="170258"/>
                  <a:pt x="5832486" y="145507"/>
                </a:cubicBezTo>
                <a:cubicBezTo>
                  <a:pt x="5845091" y="120755"/>
                  <a:pt x="5854060" y="100683"/>
                  <a:pt x="5859395" y="85288"/>
                </a:cubicBezTo>
                <a:cubicBezTo>
                  <a:pt x="5864729" y="69894"/>
                  <a:pt x="5865823" y="56526"/>
                  <a:pt x="5862675" y="45182"/>
                </a:cubicBezTo>
                <a:cubicBezTo>
                  <a:pt x="5860314" y="36675"/>
                  <a:pt x="5862257" y="32818"/>
                  <a:pt x="5868504" y="33611"/>
                </a:cubicBezTo>
                <a:close/>
                <a:moveTo>
                  <a:pt x="4792179" y="33611"/>
                </a:moveTo>
                <a:cubicBezTo>
                  <a:pt x="4794260" y="33876"/>
                  <a:pt x="4796821" y="34657"/>
                  <a:pt x="4799859" y="35955"/>
                </a:cubicBezTo>
                <a:cubicBezTo>
                  <a:pt x="4812012" y="41146"/>
                  <a:pt x="4821035" y="46373"/>
                  <a:pt x="4826929" y="51636"/>
                </a:cubicBezTo>
                <a:cubicBezTo>
                  <a:pt x="4832823" y="56898"/>
                  <a:pt x="4833404" y="62366"/>
                  <a:pt x="4828672" y="68037"/>
                </a:cubicBezTo>
                <a:cubicBezTo>
                  <a:pt x="4823939" y="73709"/>
                  <a:pt x="4819154" y="82048"/>
                  <a:pt x="4814314" y="93054"/>
                </a:cubicBezTo>
                <a:cubicBezTo>
                  <a:pt x="4809474" y="104060"/>
                  <a:pt x="4804480" y="115285"/>
                  <a:pt x="4799332" y="126728"/>
                </a:cubicBezTo>
                <a:cubicBezTo>
                  <a:pt x="4814260" y="144840"/>
                  <a:pt x="4833318" y="165275"/>
                  <a:pt x="4856507" y="188032"/>
                </a:cubicBezTo>
                <a:cubicBezTo>
                  <a:pt x="4879694" y="210790"/>
                  <a:pt x="4898584" y="226364"/>
                  <a:pt x="4913175" y="234753"/>
                </a:cubicBezTo>
                <a:cubicBezTo>
                  <a:pt x="4927766" y="243142"/>
                  <a:pt x="4944387" y="251018"/>
                  <a:pt x="4963036" y="258382"/>
                </a:cubicBezTo>
                <a:cubicBezTo>
                  <a:pt x="4981686" y="265746"/>
                  <a:pt x="4980879" y="270862"/>
                  <a:pt x="4960616" y="273730"/>
                </a:cubicBezTo>
                <a:cubicBezTo>
                  <a:pt x="4940353" y="276598"/>
                  <a:pt x="4923296" y="277325"/>
                  <a:pt x="4909443" y="275913"/>
                </a:cubicBezTo>
                <a:cubicBezTo>
                  <a:pt x="4895590" y="274500"/>
                  <a:pt x="4884997" y="268542"/>
                  <a:pt x="4877662" y="258038"/>
                </a:cubicBezTo>
                <a:cubicBezTo>
                  <a:pt x="4870327" y="247534"/>
                  <a:pt x="4857359" y="230211"/>
                  <a:pt x="4838761" y="206069"/>
                </a:cubicBezTo>
                <a:cubicBezTo>
                  <a:pt x="4820161" y="181927"/>
                  <a:pt x="4804386" y="159123"/>
                  <a:pt x="4791437" y="137655"/>
                </a:cubicBezTo>
                <a:cubicBezTo>
                  <a:pt x="4777456" y="164156"/>
                  <a:pt x="4763610" y="186774"/>
                  <a:pt x="4749901" y="205510"/>
                </a:cubicBezTo>
                <a:cubicBezTo>
                  <a:pt x="4736192" y="224245"/>
                  <a:pt x="4722673" y="239130"/>
                  <a:pt x="4709343" y="250165"/>
                </a:cubicBezTo>
                <a:cubicBezTo>
                  <a:pt x="4696014" y="261200"/>
                  <a:pt x="4681108" y="269503"/>
                  <a:pt x="4664624" y="275074"/>
                </a:cubicBezTo>
                <a:cubicBezTo>
                  <a:pt x="4648139" y="280645"/>
                  <a:pt x="4648125" y="276411"/>
                  <a:pt x="4664580" y="262372"/>
                </a:cubicBezTo>
                <a:cubicBezTo>
                  <a:pt x="4681036" y="248333"/>
                  <a:pt x="4697262" y="231533"/>
                  <a:pt x="4713258" y="211973"/>
                </a:cubicBezTo>
                <a:cubicBezTo>
                  <a:pt x="4729255" y="192413"/>
                  <a:pt x="4743556" y="170258"/>
                  <a:pt x="4756161" y="145507"/>
                </a:cubicBezTo>
                <a:cubicBezTo>
                  <a:pt x="4768766" y="120755"/>
                  <a:pt x="4777735" y="100683"/>
                  <a:pt x="4783070" y="85288"/>
                </a:cubicBezTo>
                <a:cubicBezTo>
                  <a:pt x="4788404" y="69894"/>
                  <a:pt x="4789498" y="56526"/>
                  <a:pt x="4786350" y="45182"/>
                </a:cubicBezTo>
                <a:cubicBezTo>
                  <a:pt x="4783989" y="36675"/>
                  <a:pt x="4785932" y="32818"/>
                  <a:pt x="4792179" y="33611"/>
                </a:cubicBezTo>
                <a:close/>
                <a:moveTo>
                  <a:pt x="7609162" y="33043"/>
                </a:moveTo>
                <a:cubicBezTo>
                  <a:pt x="7611817" y="32557"/>
                  <a:pt x="7614907" y="32792"/>
                  <a:pt x="7618435" y="33750"/>
                </a:cubicBezTo>
                <a:cubicBezTo>
                  <a:pt x="7625491" y="35664"/>
                  <a:pt x="7632306" y="38873"/>
                  <a:pt x="7638881" y="43376"/>
                </a:cubicBezTo>
                <a:cubicBezTo>
                  <a:pt x="7645456" y="47878"/>
                  <a:pt x="7645714" y="52743"/>
                  <a:pt x="7639655" y="57970"/>
                </a:cubicBezTo>
                <a:cubicBezTo>
                  <a:pt x="7633597" y="63197"/>
                  <a:pt x="7626273" y="76953"/>
                  <a:pt x="7617683" y="99238"/>
                </a:cubicBezTo>
                <a:cubicBezTo>
                  <a:pt x="7627592" y="107899"/>
                  <a:pt x="7627133" y="114413"/>
                  <a:pt x="7616306" y="118780"/>
                </a:cubicBezTo>
                <a:cubicBezTo>
                  <a:pt x="7605479" y="123147"/>
                  <a:pt x="7589741" y="128191"/>
                  <a:pt x="7569091" y="133912"/>
                </a:cubicBezTo>
                <a:cubicBezTo>
                  <a:pt x="7569980" y="141054"/>
                  <a:pt x="7568632" y="154849"/>
                  <a:pt x="7565047" y="175298"/>
                </a:cubicBezTo>
                <a:cubicBezTo>
                  <a:pt x="7569650" y="173018"/>
                  <a:pt x="7575006" y="169975"/>
                  <a:pt x="7581115" y="166167"/>
                </a:cubicBezTo>
                <a:cubicBezTo>
                  <a:pt x="7587224" y="162360"/>
                  <a:pt x="7593172" y="161887"/>
                  <a:pt x="7598958" y="164748"/>
                </a:cubicBezTo>
                <a:cubicBezTo>
                  <a:pt x="7604745" y="167608"/>
                  <a:pt x="7610437" y="170684"/>
                  <a:pt x="7616037" y="173975"/>
                </a:cubicBezTo>
                <a:cubicBezTo>
                  <a:pt x="7621637" y="177267"/>
                  <a:pt x="7622845" y="181483"/>
                  <a:pt x="7619661" y="186624"/>
                </a:cubicBezTo>
                <a:cubicBezTo>
                  <a:pt x="7616478" y="191764"/>
                  <a:pt x="7614679" y="200749"/>
                  <a:pt x="7614263" y="213576"/>
                </a:cubicBezTo>
                <a:cubicBezTo>
                  <a:pt x="7613847" y="226403"/>
                  <a:pt x="7613639" y="241113"/>
                  <a:pt x="7613639" y="257704"/>
                </a:cubicBezTo>
                <a:cubicBezTo>
                  <a:pt x="7613639" y="273034"/>
                  <a:pt x="7608405" y="287005"/>
                  <a:pt x="7597936" y="299617"/>
                </a:cubicBezTo>
                <a:cubicBezTo>
                  <a:pt x="7587468" y="312229"/>
                  <a:pt x="7579513" y="314950"/>
                  <a:pt x="7574071" y="307780"/>
                </a:cubicBezTo>
                <a:cubicBezTo>
                  <a:pt x="7568629" y="300610"/>
                  <a:pt x="7560562" y="291809"/>
                  <a:pt x="7549871" y="281376"/>
                </a:cubicBezTo>
                <a:cubicBezTo>
                  <a:pt x="7539181" y="270944"/>
                  <a:pt x="7540515" y="267302"/>
                  <a:pt x="7553873" y="270449"/>
                </a:cubicBezTo>
                <a:cubicBezTo>
                  <a:pt x="7567231" y="273597"/>
                  <a:pt x="7575788" y="273045"/>
                  <a:pt x="7579545" y="268793"/>
                </a:cubicBezTo>
                <a:cubicBezTo>
                  <a:pt x="7583302" y="264541"/>
                  <a:pt x="7585847" y="255783"/>
                  <a:pt x="7587181" y="242518"/>
                </a:cubicBezTo>
                <a:cubicBezTo>
                  <a:pt x="7588515" y="229253"/>
                  <a:pt x="7588791" y="216111"/>
                  <a:pt x="7588009" y="203090"/>
                </a:cubicBezTo>
                <a:cubicBezTo>
                  <a:pt x="7587227" y="190069"/>
                  <a:pt x="7582887" y="185276"/>
                  <a:pt x="7574985" y="188710"/>
                </a:cubicBezTo>
                <a:cubicBezTo>
                  <a:pt x="7567083" y="192145"/>
                  <a:pt x="7558593" y="197992"/>
                  <a:pt x="7549517" y="206252"/>
                </a:cubicBezTo>
                <a:cubicBezTo>
                  <a:pt x="7540439" y="214512"/>
                  <a:pt x="7534434" y="213813"/>
                  <a:pt x="7531502" y="204154"/>
                </a:cubicBezTo>
                <a:cubicBezTo>
                  <a:pt x="7528569" y="194496"/>
                  <a:pt x="7530035" y="187133"/>
                  <a:pt x="7535901" y="182063"/>
                </a:cubicBezTo>
                <a:cubicBezTo>
                  <a:pt x="7541765" y="176994"/>
                  <a:pt x="7545365" y="168702"/>
                  <a:pt x="7546699" y="157187"/>
                </a:cubicBezTo>
                <a:cubicBezTo>
                  <a:pt x="7548032" y="145671"/>
                  <a:pt x="7546448" y="135239"/>
                  <a:pt x="7541945" y="125889"/>
                </a:cubicBezTo>
                <a:cubicBezTo>
                  <a:pt x="7537442" y="116539"/>
                  <a:pt x="7538291" y="112334"/>
                  <a:pt x="7544494" y="113273"/>
                </a:cubicBezTo>
                <a:cubicBezTo>
                  <a:pt x="7550696" y="114213"/>
                  <a:pt x="7556403" y="114887"/>
                  <a:pt x="7561616" y="115295"/>
                </a:cubicBezTo>
                <a:cubicBezTo>
                  <a:pt x="7566829" y="115704"/>
                  <a:pt x="7577903" y="111879"/>
                  <a:pt x="7594839" y="103820"/>
                </a:cubicBezTo>
                <a:cubicBezTo>
                  <a:pt x="7598267" y="88447"/>
                  <a:pt x="7599804" y="77871"/>
                  <a:pt x="7599453" y="72092"/>
                </a:cubicBezTo>
                <a:cubicBezTo>
                  <a:pt x="7599101" y="66313"/>
                  <a:pt x="7596445" y="64305"/>
                  <a:pt x="7591483" y="66069"/>
                </a:cubicBezTo>
                <a:lnTo>
                  <a:pt x="7568596" y="71468"/>
                </a:lnTo>
                <a:cubicBezTo>
                  <a:pt x="7560150" y="73304"/>
                  <a:pt x="7552697" y="71049"/>
                  <a:pt x="7546237" y="64703"/>
                </a:cubicBezTo>
                <a:cubicBezTo>
                  <a:pt x="7539775" y="58357"/>
                  <a:pt x="7542418" y="55185"/>
                  <a:pt x="7554163" y="55185"/>
                </a:cubicBezTo>
                <a:cubicBezTo>
                  <a:pt x="7562437" y="55185"/>
                  <a:pt x="7571672" y="53062"/>
                  <a:pt x="7581868" y="48818"/>
                </a:cubicBezTo>
                <a:cubicBezTo>
                  <a:pt x="7592064" y="44573"/>
                  <a:pt x="7598943" y="40522"/>
                  <a:pt x="7602507" y="36664"/>
                </a:cubicBezTo>
                <a:cubicBezTo>
                  <a:pt x="7604289" y="34736"/>
                  <a:pt x="7606507" y="33528"/>
                  <a:pt x="7609162" y="33043"/>
                </a:cubicBezTo>
                <a:close/>
                <a:moveTo>
                  <a:pt x="998812" y="33043"/>
                </a:moveTo>
                <a:cubicBezTo>
                  <a:pt x="1001467" y="32557"/>
                  <a:pt x="1004559" y="32792"/>
                  <a:pt x="1008086" y="33750"/>
                </a:cubicBezTo>
                <a:cubicBezTo>
                  <a:pt x="1015142" y="35664"/>
                  <a:pt x="1021957" y="38873"/>
                  <a:pt x="1028532" y="43376"/>
                </a:cubicBezTo>
                <a:cubicBezTo>
                  <a:pt x="1035107" y="47878"/>
                  <a:pt x="1035365" y="52743"/>
                  <a:pt x="1029306" y="57970"/>
                </a:cubicBezTo>
                <a:cubicBezTo>
                  <a:pt x="1023247" y="63197"/>
                  <a:pt x="1015923" y="76953"/>
                  <a:pt x="1007333" y="99238"/>
                </a:cubicBezTo>
                <a:cubicBezTo>
                  <a:pt x="1017242" y="107899"/>
                  <a:pt x="1016783" y="114413"/>
                  <a:pt x="1005957" y="118780"/>
                </a:cubicBezTo>
                <a:cubicBezTo>
                  <a:pt x="995129" y="123147"/>
                  <a:pt x="979391" y="128191"/>
                  <a:pt x="958741" y="133912"/>
                </a:cubicBezTo>
                <a:cubicBezTo>
                  <a:pt x="959631" y="141054"/>
                  <a:pt x="958283" y="154849"/>
                  <a:pt x="954697" y="175298"/>
                </a:cubicBezTo>
                <a:cubicBezTo>
                  <a:pt x="959301" y="173018"/>
                  <a:pt x="964657" y="169975"/>
                  <a:pt x="970766" y="166167"/>
                </a:cubicBezTo>
                <a:cubicBezTo>
                  <a:pt x="976875" y="162360"/>
                  <a:pt x="982823" y="161887"/>
                  <a:pt x="988608" y="164748"/>
                </a:cubicBezTo>
                <a:cubicBezTo>
                  <a:pt x="994395" y="167608"/>
                  <a:pt x="1000088" y="170684"/>
                  <a:pt x="1005688" y="173975"/>
                </a:cubicBezTo>
                <a:cubicBezTo>
                  <a:pt x="1011287" y="177267"/>
                  <a:pt x="1012496" y="181483"/>
                  <a:pt x="1009312" y="186624"/>
                </a:cubicBezTo>
                <a:cubicBezTo>
                  <a:pt x="1006129" y="191764"/>
                  <a:pt x="1004329" y="200749"/>
                  <a:pt x="1003913" y="213576"/>
                </a:cubicBezTo>
                <a:cubicBezTo>
                  <a:pt x="1003497" y="226403"/>
                  <a:pt x="1003290" y="241113"/>
                  <a:pt x="1003290" y="257704"/>
                </a:cubicBezTo>
                <a:cubicBezTo>
                  <a:pt x="1003290" y="273034"/>
                  <a:pt x="998055" y="287005"/>
                  <a:pt x="987587" y="299617"/>
                </a:cubicBezTo>
                <a:cubicBezTo>
                  <a:pt x="977118" y="312229"/>
                  <a:pt x="969163" y="314950"/>
                  <a:pt x="963721" y="307780"/>
                </a:cubicBezTo>
                <a:cubicBezTo>
                  <a:pt x="958279" y="300610"/>
                  <a:pt x="950212" y="291809"/>
                  <a:pt x="939522" y="281376"/>
                </a:cubicBezTo>
                <a:cubicBezTo>
                  <a:pt x="928831" y="270944"/>
                  <a:pt x="930165" y="267302"/>
                  <a:pt x="943523" y="270449"/>
                </a:cubicBezTo>
                <a:cubicBezTo>
                  <a:pt x="956881" y="273597"/>
                  <a:pt x="965438" y="273045"/>
                  <a:pt x="969196" y="268793"/>
                </a:cubicBezTo>
                <a:cubicBezTo>
                  <a:pt x="972952" y="264541"/>
                  <a:pt x="975498" y="255783"/>
                  <a:pt x="976832" y="242518"/>
                </a:cubicBezTo>
                <a:cubicBezTo>
                  <a:pt x="978165" y="229253"/>
                  <a:pt x="978442" y="216111"/>
                  <a:pt x="977660" y="203090"/>
                </a:cubicBezTo>
                <a:cubicBezTo>
                  <a:pt x="976878" y="190069"/>
                  <a:pt x="972537" y="185276"/>
                  <a:pt x="964635" y="188710"/>
                </a:cubicBezTo>
                <a:cubicBezTo>
                  <a:pt x="956734" y="192145"/>
                  <a:pt x="948244" y="197992"/>
                  <a:pt x="939167" y="206252"/>
                </a:cubicBezTo>
                <a:cubicBezTo>
                  <a:pt x="930090" y="214512"/>
                  <a:pt x="924085" y="213813"/>
                  <a:pt x="921152" y="204154"/>
                </a:cubicBezTo>
                <a:cubicBezTo>
                  <a:pt x="918219" y="194496"/>
                  <a:pt x="919686" y="187133"/>
                  <a:pt x="925551" y="182063"/>
                </a:cubicBezTo>
                <a:cubicBezTo>
                  <a:pt x="931416" y="176994"/>
                  <a:pt x="935016" y="168702"/>
                  <a:pt x="936349" y="157187"/>
                </a:cubicBezTo>
                <a:cubicBezTo>
                  <a:pt x="937683" y="145671"/>
                  <a:pt x="936098" y="135239"/>
                  <a:pt x="931595" y="125889"/>
                </a:cubicBezTo>
                <a:cubicBezTo>
                  <a:pt x="927092" y="116539"/>
                  <a:pt x="927942" y="112334"/>
                  <a:pt x="934144" y="113273"/>
                </a:cubicBezTo>
                <a:cubicBezTo>
                  <a:pt x="940346" y="114213"/>
                  <a:pt x="946054" y="114887"/>
                  <a:pt x="951266" y="115295"/>
                </a:cubicBezTo>
                <a:cubicBezTo>
                  <a:pt x="956479" y="115704"/>
                  <a:pt x="967553" y="111879"/>
                  <a:pt x="984489" y="103820"/>
                </a:cubicBezTo>
                <a:cubicBezTo>
                  <a:pt x="987917" y="88447"/>
                  <a:pt x="989455" y="77871"/>
                  <a:pt x="989103" y="72092"/>
                </a:cubicBezTo>
                <a:cubicBezTo>
                  <a:pt x="988752" y="66313"/>
                  <a:pt x="986095" y="64305"/>
                  <a:pt x="981134" y="66069"/>
                </a:cubicBezTo>
                <a:lnTo>
                  <a:pt x="958247" y="71468"/>
                </a:lnTo>
                <a:cubicBezTo>
                  <a:pt x="949801" y="73304"/>
                  <a:pt x="942347" y="71049"/>
                  <a:pt x="935887" y="64703"/>
                </a:cubicBezTo>
                <a:cubicBezTo>
                  <a:pt x="929427" y="58357"/>
                  <a:pt x="932069" y="55185"/>
                  <a:pt x="943813" y="55185"/>
                </a:cubicBezTo>
                <a:cubicBezTo>
                  <a:pt x="952088" y="55185"/>
                  <a:pt x="961323" y="53062"/>
                  <a:pt x="971518" y="48818"/>
                </a:cubicBezTo>
                <a:cubicBezTo>
                  <a:pt x="981714" y="44573"/>
                  <a:pt x="988594" y="40522"/>
                  <a:pt x="992158" y="36664"/>
                </a:cubicBezTo>
                <a:cubicBezTo>
                  <a:pt x="993939" y="34736"/>
                  <a:pt x="996158" y="33528"/>
                  <a:pt x="998812" y="33043"/>
                </a:cubicBezTo>
                <a:close/>
                <a:moveTo>
                  <a:pt x="3467238" y="30722"/>
                </a:moveTo>
                <a:cubicBezTo>
                  <a:pt x="3468780" y="30423"/>
                  <a:pt x="3470805" y="30507"/>
                  <a:pt x="3473313" y="30975"/>
                </a:cubicBezTo>
                <a:cubicBezTo>
                  <a:pt x="3483344" y="32846"/>
                  <a:pt x="3492368" y="36148"/>
                  <a:pt x="3500384" y="40880"/>
                </a:cubicBezTo>
                <a:cubicBezTo>
                  <a:pt x="3508400" y="45613"/>
                  <a:pt x="3510608" y="50976"/>
                  <a:pt x="3507009" y="56970"/>
                </a:cubicBezTo>
                <a:cubicBezTo>
                  <a:pt x="3503409" y="62964"/>
                  <a:pt x="3501610" y="82610"/>
                  <a:pt x="3501610" y="115908"/>
                </a:cubicBezTo>
                <a:cubicBezTo>
                  <a:pt x="3506916" y="114259"/>
                  <a:pt x="3513430" y="112495"/>
                  <a:pt x="3521152" y="110617"/>
                </a:cubicBezTo>
                <a:cubicBezTo>
                  <a:pt x="3528874" y="108738"/>
                  <a:pt x="3533624" y="110599"/>
                  <a:pt x="3535402" y="116199"/>
                </a:cubicBezTo>
                <a:cubicBezTo>
                  <a:pt x="3537181" y="121799"/>
                  <a:pt x="3534736" y="126721"/>
                  <a:pt x="3528067" y="130966"/>
                </a:cubicBezTo>
                <a:cubicBezTo>
                  <a:pt x="3521399" y="135210"/>
                  <a:pt x="3512516" y="139319"/>
                  <a:pt x="3501416" y="143291"/>
                </a:cubicBezTo>
                <a:cubicBezTo>
                  <a:pt x="3500656" y="160141"/>
                  <a:pt x="3500276" y="175757"/>
                  <a:pt x="3500276" y="190140"/>
                </a:cubicBezTo>
                <a:cubicBezTo>
                  <a:pt x="3510228" y="183386"/>
                  <a:pt x="3519915" y="177424"/>
                  <a:pt x="3529337" y="172255"/>
                </a:cubicBezTo>
                <a:cubicBezTo>
                  <a:pt x="3538758" y="167085"/>
                  <a:pt x="3541945" y="167895"/>
                  <a:pt x="3538898" y="174685"/>
                </a:cubicBezTo>
                <a:cubicBezTo>
                  <a:pt x="3535851" y="181475"/>
                  <a:pt x="3529731" y="188556"/>
                  <a:pt x="3520539" y="195927"/>
                </a:cubicBezTo>
                <a:cubicBezTo>
                  <a:pt x="3511347" y="203298"/>
                  <a:pt x="3499197" y="212988"/>
                  <a:pt x="3484090" y="224998"/>
                </a:cubicBezTo>
                <a:cubicBezTo>
                  <a:pt x="3468982" y="237008"/>
                  <a:pt x="3458812" y="246827"/>
                  <a:pt x="3453577" y="254456"/>
                </a:cubicBezTo>
                <a:cubicBezTo>
                  <a:pt x="3448343" y="262085"/>
                  <a:pt x="3439491" y="260207"/>
                  <a:pt x="3427023" y="248821"/>
                </a:cubicBezTo>
                <a:cubicBezTo>
                  <a:pt x="3414554" y="237434"/>
                  <a:pt x="3412113" y="231139"/>
                  <a:pt x="3419698" y="229935"/>
                </a:cubicBezTo>
                <a:cubicBezTo>
                  <a:pt x="3427284" y="228730"/>
                  <a:pt x="3434705" y="226210"/>
                  <a:pt x="3441962" y="222374"/>
                </a:cubicBezTo>
                <a:cubicBezTo>
                  <a:pt x="3449218" y="218538"/>
                  <a:pt x="3460948" y="211070"/>
                  <a:pt x="3477153" y="199971"/>
                </a:cubicBezTo>
                <a:lnTo>
                  <a:pt x="3477153" y="148453"/>
                </a:lnTo>
                <a:cubicBezTo>
                  <a:pt x="3472205" y="150260"/>
                  <a:pt x="3466835" y="151164"/>
                  <a:pt x="3461041" y="151164"/>
                </a:cubicBezTo>
                <a:cubicBezTo>
                  <a:pt x="3454918" y="151164"/>
                  <a:pt x="3448200" y="148816"/>
                  <a:pt x="3440886" y="144119"/>
                </a:cubicBezTo>
                <a:cubicBezTo>
                  <a:pt x="3433573" y="139423"/>
                  <a:pt x="3435308" y="135612"/>
                  <a:pt x="3446092" y="132686"/>
                </a:cubicBezTo>
                <a:cubicBezTo>
                  <a:pt x="3456876" y="129761"/>
                  <a:pt x="3467229" y="126771"/>
                  <a:pt x="3477153" y="123717"/>
                </a:cubicBezTo>
                <a:cubicBezTo>
                  <a:pt x="3477153" y="113334"/>
                  <a:pt x="3476715" y="100016"/>
                  <a:pt x="3475840" y="83761"/>
                </a:cubicBezTo>
                <a:cubicBezTo>
                  <a:pt x="3474966" y="67507"/>
                  <a:pt x="3471818" y="54177"/>
                  <a:pt x="3466397" y="43774"/>
                </a:cubicBezTo>
                <a:cubicBezTo>
                  <a:pt x="3462332" y="35971"/>
                  <a:pt x="3462612" y="31620"/>
                  <a:pt x="3467238" y="30722"/>
                </a:cubicBezTo>
                <a:close/>
                <a:moveTo>
                  <a:pt x="7668001" y="26226"/>
                </a:moveTo>
                <a:cubicBezTo>
                  <a:pt x="7671615" y="26685"/>
                  <a:pt x="7676679" y="28297"/>
                  <a:pt x="7683193" y="31061"/>
                </a:cubicBezTo>
                <a:cubicBezTo>
                  <a:pt x="7696220" y="36589"/>
                  <a:pt x="7700917" y="43325"/>
                  <a:pt x="7697281" y="51270"/>
                </a:cubicBezTo>
                <a:cubicBezTo>
                  <a:pt x="7693647" y="59214"/>
                  <a:pt x="7690961" y="83456"/>
                  <a:pt x="7689226" y="123996"/>
                </a:cubicBezTo>
                <a:cubicBezTo>
                  <a:pt x="7708399" y="106042"/>
                  <a:pt x="7721939" y="90490"/>
                  <a:pt x="7729849" y="77340"/>
                </a:cubicBezTo>
                <a:cubicBezTo>
                  <a:pt x="7737757" y="64190"/>
                  <a:pt x="7741485" y="53607"/>
                  <a:pt x="7741033" y="45591"/>
                </a:cubicBezTo>
                <a:cubicBezTo>
                  <a:pt x="7740582" y="37575"/>
                  <a:pt x="7744848" y="35255"/>
                  <a:pt x="7753833" y="38633"/>
                </a:cubicBezTo>
                <a:cubicBezTo>
                  <a:pt x="7762816" y="42010"/>
                  <a:pt x="7770043" y="46201"/>
                  <a:pt x="7775515" y="51205"/>
                </a:cubicBezTo>
                <a:cubicBezTo>
                  <a:pt x="7780985" y="56210"/>
                  <a:pt x="7781237" y="60684"/>
                  <a:pt x="7776267" y="64628"/>
                </a:cubicBezTo>
                <a:cubicBezTo>
                  <a:pt x="7771299" y="68571"/>
                  <a:pt x="7762035" y="78452"/>
                  <a:pt x="7748477" y="94269"/>
                </a:cubicBezTo>
                <a:cubicBezTo>
                  <a:pt x="7734917" y="110086"/>
                  <a:pt x="7715167" y="124914"/>
                  <a:pt x="7689226" y="138752"/>
                </a:cubicBezTo>
                <a:lnTo>
                  <a:pt x="7689226" y="149658"/>
                </a:lnTo>
                <a:cubicBezTo>
                  <a:pt x="7726367" y="139835"/>
                  <a:pt x="7750663" y="133554"/>
                  <a:pt x="7762114" y="130815"/>
                </a:cubicBezTo>
                <a:cubicBezTo>
                  <a:pt x="7773565" y="128076"/>
                  <a:pt x="7783849" y="130578"/>
                  <a:pt x="7792970" y="138322"/>
                </a:cubicBezTo>
                <a:cubicBezTo>
                  <a:pt x="7802091" y="146066"/>
                  <a:pt x="7799190" y="151028"/>
                  <a:pt x="7784269" y="153207"/>
                </a:cubicBezTo>
                <a:cubicBezTo>
                  <a:pt x="7769349" y="155387"/>
                  <a:pt x="7755894" y="157391"/>
                  <a:pt x="7743905" y="159219"/>
                </a:cubicBezTo>
                <a:cubicBezTo>
                  <a:pt x="7731917" y="161048"/>
                  <a:pt x="7720889" y="162901"/>
                  <a:pt x="7710822" y="164780"/>
                </a:cubicBezTo>
                <a:cubicBezTo>
                  <a:pt x="7730999" y="187050"/>
                  <a:pt x="7750839" y="205277"/>
                  <a:pt x="7770341" y="219459"/>
                </a:cubicBezTo>
                <a:cubicBezTo>
                  <a:pt x="7789844" y="233641"/>
                  <a:pt x="7806396" y="243400"/>
                  <a:pt x="7819998" y="248735"/>
                </a:cubicBezTo>
                <a:cubicBezTo>
                  <a:pt x="7833599" y="254069"/>
                  <a:pt x="7839647" y="258239"/>
                  <a:pt x="7838142" y="261243"/>
                </a:cubicBezTo>
                <a:cubicBezTo>
                  <a:pt x="7836636" y="264247"/>
                  <a:pt x="7825767" y="266448"/>
                  <a:pt x="7805532" y="267846"/>
                </a:cubicBezTo>
                <a:cubicBezTo>
                  <a:pt x="7785299" y="269245"/>
                  <a:pt x="7771525" y="266061"/>
                  <a:pt x="7764211" y="258296"/>
                </a:cubicBezTo>
                <a:cubicBezTo>
                  <a:pt x="7756897" y="250531"/>
                  <a:pt x="7749957" y="242489"/>
                  <a:pt x="7743389" y="234172"/>
                </a:cubicBezTo>
                <a:cubicBezTo>
                  <a:pt x="7736821" y="225855"/>
                  <a:pt x="7720731" y="204036"/>
                  <a:pt x="7695119" y="168716"/>
                </a:cubicBezTo>
                <a:cubicBezTo>
                  <a:pt x="7692510" y="168716"/>
                  <a:pt x="7690488" y="168888"/>
                  <a:pt x="7689054" y="169232"/>
                </a:cubicBezTo>
                <a:cubicBezTo>
                  <a:pt x="7688237" y="193195"/>
                  <a:pt x="7687842" y="208288"/>
                  <a:pt x="7687871" y="214512"/>
                </a:cubicBezTo>
                <a:cubicBezTo>
                  <a:pt x="7687871" y="219775"/>
                  <a:pt x="7687649" y="228052"/>
                  <a:pt x="7687204" y="239345"/>
                </a:cubicBezTo>
                <a:cubicBezTo>
                  <a:pt x="7686759" y="250638"/>
                  <a:pt x="7687448" y="255500"/>
                  <a:pt x="7689269" y="253929"/>
                </a:cubicBezTo>
                <a:cubicBezTo>
                  <a:pt x="7691091" y="252359"/>
                  <a:pt x="7697493" y="248534"/>
                  <a:pt x="7708477" y="242454"/>
                </a:cubicBezTo>
                <a:cubicBezTo>
                  <a:pt x="7719463" y="236373"/>
                  <a:pt x="7726651" y="234065"/>
                  <a:pt x="7730042" y="235527"/>
                </a:cubicBezTo>
                <a:cubicBezTo>
                  <a:pt x="7733433" y="236990"/>
                  <a:pt x="7731705" y="241389"/>
                  <a:pt x="7724858" y="248724"/>
                </a:cubicBezTo>
                <a:cubicBezTo>
                  <a:pt x="7718010" y="256059"/>
                  <a:pt x="7710636" y="263681"/>
                  <a:pt x="7702735" y="271589"/>
                </a:cubicBezTo>
                <a:cubicBezTo>
                  <a:pt x="7694833" y="279498"/>
                  <a:pt x="7688445" y="286994"/>
                  <a:pt x="7683569" y="294078"/>
                </a:cubicBezTo>
                <a:cubicBezTo>
                  <a:pt x="7678693" y="301162"/>
                  <a:pt x="7674291" y="306558"/>
                  <a:pt x="7670361" y="310265"/>
                </a:cubicBezTo>
                <a:cubicBezTo>
                  <a:pt x="7666433" y="313972"/>
                  <a:pt x="7661370" y="311760"/>
                  <a:pt x="7655175" y="303629"/>
                </a:cubicBezTo>
                <a:cubicBezTo>
                  <a:pt x="7648980" y="295498"/>
                  <a:pt x="7645883" y="289188"/>
                  <a:pt x="7645883" y="284700"/>
                </a:cubicBezTo>
                <a:cubicBezTo>
                  <a:pt x="7645883" y="279695"/>
                  <a:pt x="7648367" y="274705"/>
                  <a:pt x="7653336" y="269729"/>
                </a:cubicBezTo>
                <a:cubicBezTo>
                  <a:pt x="7658305" y="264753"/>
                  <a:pt x="7661679" y="254481"/>
                  <a:pt x="7663457" y="238915"/>
                </a:cubicBezTo>
                <a:cubicBezTo>
                  <a:pt x="7665235" y="223349"/>
                  <a:pt x="7666575" y="201297"/>
                  <a:pt x="7667479" y="172760"/>
                </a:cubicBezTo>
                <a:cubicBezTo>
                  <a:pt x="7659205" y="175384"/>
                  <a:pt x="7651938" y="177840"/>
                  <a:pt x="7645679" y="180127"/>
                </a:cubicBezTo>
                <a:cubicBezTo>
                  <a:pt x="7639419" y="182415"/>
                  <a:pt x="7630911" y="180335"/>
                  <a:pt x="7620156" y="173889"/>
                </a:cubicBezTo>
                <a:cubicBezTo>
                  <a:pt x="7609401" y="167444"/>
                  <a:pt x="7610175" y="163611"/>
                  <a:pt x="7622479" y="162392"/>
                </a:cubicBezTo>
                <a:cubicBezTo>
                  <a:pt x="7634783" y="161173"/>
                  <a:pt x="7649783" y="158549"/>
                  <a:pt x="7667479" y="154519"/>
                </a:cubicBezTo>
                <a:lnTo>
                  <a:pt x="7667479" y="80890"/>
                </a:lnTo>
                <a:cubicBezTo>
                  <a:pt x="7667479" y="64327"/>
                  <a:pt x="7666127" y="52345"/>
                  <a:pt x="7663425" y="44946"/>
                </a:cubicBezTo>
                <a:cubicBezTo>
                  <a:pt x="7660721" y="37546"/>
                  <a:pt x="7660083" y="32000"/>
                  <a:pt x="7661510" y="28308"/>
                </a:cubicBezTo>
                <a:cubicBezTo>
                  <a:pt x="7662223" y="26461"/>
                  <a:pt x="7664387" y="25768"/>
                  <a:pt x="7668001" y="26226"/>
                </a:cubicBezTo>
                <a:close/>
                <a:moveTo>
                  <a:pt x="1057651" y="26226"/>
                </a:moveTo>
                <a:cubicBezTo>
                  <a:pt x="1061265" y="26685"/>
                  <a:pt x="1066329" y="28297"/>
                  <a:pt x="1072843" y="31061"/>
                </a:cubicBezTo>
                <a:cubicBezTo>
                  <a:pt x="1085871" y="36589"/>
                  <a:pt x="1090567" y="43325"/>
                  <a:pt x="1086932" y="51270"/>
                </a:cubicBezTo>
                <a:cubicBezTo>
                  <a:pt x="1083297" y="59214"/>
                  <a:pt x="1080612" y="83456"/>
                  <a:pt x="1078876" y="123996"/>
                </a:cubicBezTo>
                <a:cubicBezTo>
                  <a:pt x="1098049" y="106042"/>
                  <a:pt x="1111590" y="90490"/>
                  <a:pt x="1119499" y="77340"/>
                </a:cubicBezTo>
                <a:cubicBezTo>
                  <a:pt x="1127407" y="64190"/>
                  <a:pt x="1131136" y="53607"/>
                  <a:pt x="1130684" y="45591"/>
                </a:cubicBezTo>
                <a:cubicBezTo>
                  <a:pt x="1130233" y="37575"/>
                  <a:pt x="1134499" y="35255"/>
                  <a:pt x="1143483" y="38633"/>
                </a:cubicBezTo>
                <a:cubicBezTo>
                  <a:pt x="1152467" y="42010"/>
                  <a:pt x="1159694" y="46201"/>
                  <a:pt x="1165165" y="51205"/>
                </a:cubicBezTo>
                <a:cubicBezTo>
                  <a:pt x="1170636" y="56210"/>
                  <a:pt x="1170887" y="60684"/>
                  <a:pt x="1165918" y="64628"/>
                </a:cubicBezTo>
                <a:cubicBezTo>
                  <a:pt x="1160949" y="68571"/>
                  <a:pt x="1151686" y="78452"/>
                  <a:pt x="1138126" y="94269"/>
                </a:cubicBezTo>
                <a:cubicBezTo>
                  <a:pt x="1124568" y="110086"/>
                  <a:pt x="1104818" y="124914"/>
                  <a:pt x="1078876" y="138752"/>
                </a:cubicBezTo>
                <a:lnTo>
                  <a:pt x="1078876" y="149658"/>
                </a:lnTo>
                <a:cubicBezTo>
                  <a:pt x="1116018" y="139835"/>
                  <a:pt x="1140314" y="133554"/>
                  <a:pt x="1151764" y="130815"/>
                </a:cubicBezTo>
                <a:cubicBezTo>
                  <a:pt x="1163215" y="128076"/>
                  <a:pt x="1173500" y="130578"/>
                  <a:pt x="1182621" y="138322"/>
                </a:cubicBezTo>
                <a:cubicBezTo>
                  <a:pt x="1191741" y="146066"/>
                  <a:pt x="1188841" y="151028"/>
                  <a:pt x="1173920" y="153207"/>
                </a:cubicBezTo>
                <a:cubicBezTo>
                  <a:pt x="1158999" y="155387"/>
                  <a:pt x="1145544" y="157391"/>
                  <a:pt x="1133556" y="159219"/>
                </a:cubicBezTo>
                <a:cubicBezTo>
                  <a:pt x="1121568" y="161048"/>
                  <a:pt x="1110540" y="162901"/>
                  <a:pt x="1100473" y="164780"/>
                </a:cubicBezTo>
                <a:cubicBezTo>
                  <a:pt x="1120649" y="187050"/>
                  <a:pt x="1140489" y="205277"/>
                  <a:pt x="1159992" y="219459"/>
                </a:cubicBezTo>
                <a:cubicBezTo>
                  <a:pt x="1179494" y="233641"/>
                  <a:pt x="1196047" y="243400"/>
                  <a:pt x="1209648" y="248735"/>
                </a:cubicBezTo>
                <a:cubicBezTo>
                  <a:pt x="1223250" y="254069"/>
                  <a:pt x="1229298" y="258239"/>
                  <a:pt x="1227792" y="261243"/>
                </a:cubicBezTo>
                <a:cubicBezTo>
                  <a:pt x="1226287" y="264247"/>
                  <a:pt x="1215417" y="266448"/>
                  <a:pt x="1195183" y="267846"/>
                </a:cubicBezTo>
                <a:cubicBezTo>
                  <a:pt x="1174949" y="269245"/>
                  <a:pt x="1161175" y="266061"/>
                  <a:pt x="1153861" y="258296"/>
                </a:cubicBezTo>
                <a:cubicBezTo>
                  <a:pt x="1146548" y="250531"/>
                  <a:pt x="1139607" y="242489"/>
                  <a:pt x="1133040" y="234172"/>
                </a:cubicBezTo>
                <a:cubicBezTo>
                  <a:pt x="1126472" y="225855"/>
                  <a:pt x="1110382" y="204036"/>
                  <a:pt x="1084771" y="168716"/>
                </a:cubicBezTo>
                <a:cubicBezTo>
                  <a:pt x="1082160" y="168716"/>
                  <a:pt x="1080139" y="168888"/>
                  <a:pt x="1078704" y="169232"/>
                </a:cubicBezTo>
                <a:cubicBezTo>
                  <a:pt x="1077887" y="193195"/>
                  <a:pt x="1077493" y="208288"/>
                  <a:pt x="1077521" y="214512"/>
                </a:cubicBezTo>
                <a:cubicBezTo>
                  <a:pt x="1077521" y="219775"/>
                  <a:pt x="1077299" y="228052"/>
                  <a:pt x="1076854" y="239345"/>
                </a:cubicBezTo>
                <a:cubicBezTo>
                  <a:pt x="1076410" y="250638"/>
                  <a:pt x="1077099" y="255500"/>
                  <a:pt x="1078920" y="253929"/>
                </a:cubicBezTo>
                <a:cubicBezTo>
                  <a:pt x="1080741" y="252359"/>
                  <a:pt x="1087143" y="248534"/>
                  <a:pt x="1098128" y="242454"/>
                </a:cubicBezTo>
                <a:cubicBezTo>
                  <a:pt x="1109113" y="236373"/>
                  <a:pt x="1116301" y="234065"/>
                  <a:pt x="1119692" y="235527"/>
                </a:cubicBezTo>
                <a:cubicBezTo>
                  <a:pt x="1123084" y="236990"/>
                  <a:pt x="1121356" y="241389"/>
                  <a:pt x="1114508" y="248724"/>
                </a:cubicBezTo>
                <a:cubicBezTo>
                  <a:pt x="1107661" y="256059"/>
                  <a:pt x="1100286" y="263681"/>
                  <a:pt x="1092385" y="271589"/>
                </a:cubicBezTo>
                <a:cubicBezTo>
                  <a:pt x="1084483" y="279498"/>
                  <a:pt x="1078095" y="286994"/>
                  <a:pt x="1073219" y="294078"/>
                </a:cubicBezTo>
                <a:cubicBezTo>
                  <a:pt x="1068344" y="301162"/>
                  <a:pt x="1063941" y="306558"/>
                  <a:pt x="1060012" y="310265"/>
                </a:cubicBezTo>
                <a:cubicBezTo>
                  <a:pt x="1056083" y="313972"/>
                  <a:pt x="1051021" y="311760"/>
                  <a:pt x="1044826" y="303629"/>
                </a:cubicBezTo>
                <a:cubicBezTo>
                  <a:pt x="1038631" y="295498"/>
                  <a:pt x="1035533" y="289188"/>
                  <a:pt x="1035533" y="284700"/>
                </a:cubicBezTo>
                <a:cubicBezTo>
                  <a:pt x="1035533" y="279695"/>
                  <a:pt x="1038018" y="274705"/>
                  <a:pt x="1042986" y="269729"/>
                </a:cubicBezTo>
                <a:cubicBezTo>
                  <a:pt x="1047955" y="264753"/>
                  <a:pt x="1051329" y="254481"/>
                  <a:pt x="1053107" y="238915"/>
                </a:cubicBezTo>
                <a:cubicBezTo>
                  <a:pt x="1054886" y="223349"/>
                  <a:pt x="1056226" y="201297"/>
                  <a:pt x="1057130" y="172760"/>
                </a:cubicBezTo>
                <a:cubicBezTo>
                  <a:pt x="1048855" y="175384"/>
                  <a:pt x="1041588" y="177840"/>
                  <a:pt x="1035329" y="180127"/>
                </a:cubicBezTo>
                <a:cubicBezTo>
                  <a:pt x="1029069" y="182415"/>
                  <a:pt x="1020562" y="180335"/>
                  <a:pt x="1009807" y="173889"/>
                </a:cubicBezTo>
                <a:cubicBezTo>
                  <a:pt x="999052" y="167443"/>
                  <a:pt x="999826" y="163611"/>
                  <a:pt x="1012130" y="162392"/>
                </a:cubicBezTo>
                <a:cubicBezTo>
                  <a:pt x="1024434" y="161173"/>
                  <a:pt x="1039434" y="158549"/>
                  <a:pt x="1057130" y="154519"/>
                </a:cubicBezTo>
                <a:lnTo>
                  <a:pt x="1057130" y="80890"/>
                </a:lnTo>
                <a:cubicBezTo>
                  <a:pt x="1057130" y="64327"/>
                  <a:pt x="1055778" y="52345"/>
                  <a:pt x="1053075" y="44946"/>
                </a:cubicBezTo>
                <a:cubicBezTo>
                  <a:pt x="1050372" y="37546"/>
                  <a:pt x="1049734" y="32000"/>
                  <a:pt x="1051160" y="28308"/>
                </a:cubicBezTo>
                <a:cubicBezTo>
                  <a:pt x="1051874" y="26461"/>
                  <a:pt x="1054037" y="25768"/>
                  <a:pt x="1057651" y="26226"/>
                </a:cubicBezTo>
                <a:close/>
                <a:moveTo>
                  <a:pt x="3244039" y="26210"/>
                </a:moveTo>
                <a:cubicBezTo>
                  <a:pt x="3258572" y="23916"/>
                  <a:pt x="3268205" y="26343"/>
                  <a:pt x="3272938" y="33492"/>
                </a:cubicBezTo>
                <a:cubicBezTo>
                  <a:pt x="3277670" y="40640"/>
                  <a:pt x="3272030" y="46512"/>
                  <a:pt x="3256020" y="51109"/>
                </a:cubicBezTo>
                <a:cubicBezTo>
                  <a:pt x="3240009" y="55705"/>
                  <a:pt x="3223722" y="58576"/>
                  <a:pt x="3207159" y="59723"/>
                </a:cubicBezTo>
                <a:cubicBezTo>
                  <a:pt x="3220653" y="65632"/>
                  <a:pt x="3225826" y="70676"/>
                  <a:pt x="3222679" y="74856"/>
                </a:cubicBezTo>
                <a:cubicBezTo>
                  <a:pt x="3219531" y="79036"/>
                  <a:pt x="3217957" y="103970"/>
                  <a:pt x="3217957" y="149658"/>
                </a:cubicBezTo>
                <a:cubicBezTo>
                  <a:pt x="3266814" y="145227"/>
                  <a:pt x="3298664" y="142319"/>
                  <a:pt x="3313506" y="140936"/>
                </a:cubicBezTo>
                <a:cubicBezTo>
                  <a:pt x="3328348" y="139552"/>
                  <a:pt x="3339756" y="142943"/>
                  <a:pt x="3347729" y="151110"/>
                </a:cubicBezTo>
                <a:cubicBezTo>
                  <a:pt x="3355702" y="159277"/>
                  <a:pt x="3356656" y="164927"/>
                  <a:pt x="3350590" y="168060"/>
                </a:cubicBezTo>
                <a:cubicBezTo>
                  <a:pt x="3344524" y="171193"/>
                  <a:pt x="3334048" y="172305"/>
                  <a:pt x="3319163" y="171394"/>
                </a:cubicBezTo>
                <a:cubicBezTo>
                  <a:pt x="3304278" y="170484"/>
                  <a:pt x="3287095" y="169810"/>
                  <a:pt x="3267614" y="169372"/>
                </a:cubicBezTo>
                <a:cubicBezTo>
                  <a:pt x="3248133" y="168935"/>
                  <a:pt x="3231580" y="169476"/>
                  <a:pt x="3217957" y="170996"/>
                </a:cubicBezTo>
                <a:cubicBezTo>
                  <a:pt x="3218818" y="222893"/>
                  <a:pt x="3217635" y="261031"/>
                  <a:pt x="3214408" y="285410"/>
                </a:cubicBezTo>
                <a:cubicBezTo>
                  <a:pt x="3211182" y="309788"/>
                  <a:pt x="3206439" y="323877"/>
                  <a:pt x="3200179" y="327677"/>
                </a:cubicBezTo>
                <a:cubicBezTo>
                  <a:pt x="3193920" y="331478"/>
                  <a:pt x="3190790" y="321203"/>
                  <a:pt x="3190790" y="296853"/>
                </a:cubicBezTo>
                <a:lnTo>
                  <a:pt x="3190790" y="172760"/>
                </a:lnTo>
                <a:cubicBezTo>
                  <a:pt x="3155298" y="176345"/>
                  <a:pt x="3130131" y="179712"/>
                  <a:pt x="3115289" y="182859"/>
                </a:cubicBezTo>
                <a:cubicBezTo>
                  <a:pt x="3100446" y="186007"/>
                  <a:pt x="3089064" y="187810"/>
                  <a:pt x="3081141" y="188269"/>
                </a:cubicBezTo>
                <a:cubicBezTo>
                  <a:pt x="3073218" y="188728"/>
                  <a:pt x="3064994" y="184207"/>
                  <a:pt x="3056469" y="174707"/>
                </a:cubicBezTo>
                <a:cubicBezTo>
                  <a:pt x="3047943" y="165206"/>
                  <a:pt x="3049729" y="160912"/>
                  <a:pt x="3061825" y="161822"/>
                </a:cubicBezTo>
                <a:cubicBezTo>
                  <a:pt x="3073920" y="162733"/>
                  <a:pt x="3116909" y="159711"/>
                  <a:pt x="3190790" y="152756"/>
                </a:cubicBezTo>
                <a:cubicBezTo>
                  <a:pt x="3190790" y="100758"/>
                  <a:pt x="3189714" y="70794"/>
                  <a:pt x="3187563" y="62864"/>
                </a:cubicBezTo>
                <a:cubicBezTo>
                  <a:pt x="3184910" y="62333"/>
                  <a:pt x="3179719" y="62068"/>
                  <a:pt x="3171990" y="62068"/>
                </a:cubicBezTo>
                <a:cubicBezTo>
                  <a:pt x="3164016" y="62068"/>
                  <a:pt x="3156158" y="59408"/>
                  <a:pt x="3148414" y="54088"/>
                </a:cubicBezTo>
                <a:cubicBezTo>
                  <a:pt x="3140671" y="48767"/>
                  <a:pt x="3141431" y="45154"/>
                  <a:pt x="3150695" y="43246"/>
                </a:cubicBezTo>
                <a:cubicBezTo>
                  <a:pt x="3159958" y="41339"/>
                  <a:pt x="3169261" y="39719"/>
                  <a:pt x="3178604" y="38385"/>
                </a:cubicBezTo>
                <a:cubicBezTo>
                  <a:pt x="3187947" y="37052"/>
                  <a:pt x="3197555" y="35263"/>
                  <a:pt x="3207428" y="33018"/>
                </a:cubicBezTo>
                <a:cubicBezTo>
                  <a:pt x="3217301" y="30774"/>
                  <a:pt x="3229505" y="28505"/>
                  <a:pt x="3244039" y="26210"/>
                </a:cubicBezTo>
                <a:close/>
                <a:moveTo>
                  <a:pt x="4300888" y="24619"/>
                </a:moveTo>
                <a:cubicBezTo>
                  <a:pt x="4302390" y="24601"/>
                  <a:pt x="4304293" y="24945"/>
                  <a:pt x="4306597" y="25651"/>
                </a:cubicBezTo>
                <a:cubicBezTo>
                  <a:pt x="4315811" y="28476"/>
                  <a:pt x="4324160" y="32362"/>
                  <a:pt x="4331646" y="37310"/>
                </a:cubicBezTo>
                <a:cubicBezTo>
                  <a:pt x="4339131" y="42257"/>
                  <a:pt x="4340741" y="46681"/>
                  <a:pt x="4336475" y="50582"/>
                </a:cubicBezTo>
                <a:cubicBezTo>
                  <a:pt x="4332209" y="54482"/>
                  <a:pt x="4327143" y="64513"/>
                  <a:pt x="4321278" y="80674"/>
                </a:cubicBezTo>
                <a:cubicBezTo>
                  <a:pt x="4335073" y="95961"/>
                  <a:pt x="4351310" y="110939"/>
                  <a:pt x="4369988" y="125609"/>
                </a:cubicBezTo>
                <a:cubicBezTo>
                  <a:pt x="4388666" y="140280"/>
                  <a:pt x="4407262" y="151676"/>
                  <a:pt x="4425775" y="159800"/>
                </a:cubicBezTo>
                <a:cubicBezTo>
                  <a:pt x="4444288" y="167924"/>
                  <a:pt x="4450300" y="172782"/>
                  <a:pt x="4443811" y="174373"/>
                </a:cubicBezTo>
                <a:cubicBezTo>
                  <a:pt x="4437323" y="175965"/>
                  <a:pt x="4425764" y="177668"/>
                  <a:pt x="4409136" y="179482"/>
                </a:cubicBezTo>
                <a:cubicBezTo>
                  <a:pt x="4392509" y="181296"/>
                  <a:pt x="4380585" y="177704"/>
                  <a:pt x="4373365" y="168705"/>
                </a:cubicBezTo>
                <a:cubicBezTo>
                  <a:pt x="4366145" y="159707"/>
                  <a:pt x="4346380" y="134515"/>
                  <a:pt x="4314072" y="93129"/>
                </a:cubicBezTo>
                <a:cubicBezTo>
                  <a:pt x="4304134" y="116919"/>
                  <a:pt x="4293419" y="137089"/>
                  <a:pt x="4281924" y="153637"/>
                </a:cubicBezTo>
                <a:cubicBezTo>
                  <a:pt x="4270431" y="170186"/>
                  <a:pt x="4254969" y="184257"/>
                  <a:pt x="4235537" y="195851"/>
                </a:cubicBezTo>
                <a:cubicBezTo>
                  <a:pt x="4216107" y="207445"/>
                  <a:pt x="4215454" y="202466"/>
                  <a:pt x="4233580" y="180913"/>
                </a:cubicBezTo>
                <a:cubicBezTo>
                  <a:pt x="4251706" y="159359"/>
                  <a:pt x="4265225" y="139903"/>
                  <a:pt x="4274138" y="122544"/>
                </a:cubicBezTo>
                <a:cubicBezTo>
                  <a:pt x="4283051" y="105185"/>
                  <a:pt x="4290184" y="88372"/>
                  <a:pt x="4295541" y="72103"/>
                </a:cubicBezTo>
                <a:cubicBezTo>
                  <a:pt x="4300897" y="55834"/>
                  <a:pt x="4301775" y="43318"/>
                  <a:pt x="4298176" y="34556"/>
                </a:cubicBezTo>
                <a:cubicBezTo>
                  <a:pt x="4295476" y="27985"/>
                  <a:pt x="4296380" y="24672"/>
                  <a:pt x="4300888" y="24619"/>
                </a:cubicBezTo>
                <a:close/>
                <a:moveTo>
                  <a:pt x="6171488" y="23142"/>
                </a:moveTo>
                <a:cubicBezTo>
                  <a:pt x="6175245" y="23703"/>
                  <a:pt x="6180730" y="26641"/>
                  <a:pt x="6187943" y="31954"/>
                </a:cubicBezTo>
                <a:cubicBezTo>
                  <a:pt x="6198512" y="44057"/>
                  <a:pt x="6200556" y="51782"/>
                  <a:pt x="6194074" y="55131"/>
                </a:cubicBezTo>
                <a:cubicBezTo>
                  <a:pt x="6187592" y="58479"/>
                  <a:pt x="6180555" y="63721"/>
                  <a:pt x="6172962" y="70855"/>
                </a:cubicBezTo>
                <a:cubicBezTo>
                  <a:pt x="6165369" y="77989"/>
                  <a:pt x="6156814" y="85407"/>
                  <a:pt x="6147300" y="93107"/>
                </a:cubicBezTo>
                <a:cubicBezTo>
                  <a:pt x="6137785" y="100808"/>
                  <a:pt x="6127697" y="106559"/>
                  <a:pt x="6117035" y="110359"/>
                </a:cubicBezTo>
                <a:cubicBezTo>
                  <a:pt x="6106373" y="114159"/>
                  <a:pt x="6105882" y="111083"/>
                  <a:pt x="6115562" y="101131"/>
                </a:cubicBezTo>
                <a:cubicBezTo>
                  <a:pt x="6125241" y="91179"/>
                  <a:pt x="6135817" y="78695"/>
                  <a:pt x="6147289" y="63681"/>
                </a:cubicBezTo>
                <a:cubicBezTo>
                  <a:pt x="6158761" y="48667"/>
                  <a:pt x="6164799" y="36969"/>
                  <a:pt x="6165401" y="28587"/>
                </a:cubicBezTo>
                <a:cubicBezTo>
                  <a:pt x="6165702" y="24396"/>
                  <a:pt x="6167731" y="22581"/>
                  <a:pt x="6171488" y="23142"/>
                </a:cubicBezTo>
                <a:close/>
                <a:moveTo>
                  <a:pt x="6327349" y="22373"/>
                </a:moveTo>
                <a:cubicBezTo>
                  <a:pt x="6330613" y="22508"/>
                  <a:pt x="6334264" y="23407"/>
                  <a:pt x="6338300" y="25070"/>
                </a:cubicBezTo>
                <a:cubicBezTo>
                  <a:pt x="6346374" y="28397"/>
                  <a:pt x="6353870" y="32452"/>
                  <a:pt x="6360789" y="37234"/>
                </a:cubicBezTo>
                <a:cubicBezTo>
                  <a:pt x="6367709" y="42017"/>
                  <a:pt x="6368583" y="47506"/>
                  <a:pt x="6363413" y="53701"/>
                </a:cubicBezTo>
                <a:cubicBezTo>
                  <a:pt x="6358245" y="59895"/>
                  <a:pt x="6353443" y="68539"/>
                  <a:pt x="6349013" y="79631"/>
                </a:cubicBezTo>
                <a:cubicBezTo>
                  <a:pt x="6344581" y="90723"/>
                  <a:pt x="6339824" y="100693"/>
                  <a:pt x="6334741" y="109541"/>
                </a:cubicBezTo>
                <a:cubicBezTo>
                  <a:pt x="6329657" y="118389"/>
                  <a:pt x="6323989" y="119665"/>
                  <a:pt x="6317737" y="113370"/>
                </a:cubicBezTo>
                <a:cubicBezTo>
                  <a:pt x="6310753" y="114231"/>
                  <a:pt x="6291717" y="117256"/>
                  <a:pt x="6260627" y="122447"/>
                </a:cubicBezTo>
                <a:cubicBezTo>
                  <a:pt x="6255077" y="131697"/>
                  <a:pt x="6249735" y="131199"/>
                  <a:pt x="6244601" y="120953"/>
                </a:cubicBezTo>
                <a:cubicBezTo>
                  <a:pt x="6239468" y="110706"/>
                  <a:pt x="6233918" y="97789"/>
                  <a:pt x="6227952" y="82202"/>
                </a:cubicBezTo>
                <a:cubicBezTo>
                  <a:pt x="6221987" y="66614"/>
                  <a:pt x="6216667" y="55292"/>
                  <a:pt x="6211992" y="48237"/>
                </a:cubicBezTo>
                <a:cubicBezTo>
                  <a:pt x="6207317" y="41182"/>
                  <a:pt x="6208608" y="37654"/>
                  <a:pt x="6215864" y="37654"/>
                </a:cubicBezTo>
                <a:cubicBezTo>
                  <a:pt x="6220481" y="37654"/>
                  <a:pt x="6229444" y="38091"/>
                  <a:pt x="6242751" y="38966"/>
                </a:cubicBezTo>
                <a:cubicBezTo>
                  <a:pt x="6271905" y="35438"/>
                  <a:pt x="6290609" y="32803"/>
                  <a:pt x="6298861" y="31061"/>
                </a:cubicBezTo>
                <a:cubicBezTo>
                  <a:pt x="6307115" y="29319"/>
                  <a:pt x="6313732" y="27053"/>
                  <a:pt x="6318715" y="24264"/>
                </a:cubicBezTo>
                <a:cubicBezTo>
                  <a:pt x="6321207" y="22869"/>
                  <a:pt x="6324085" y="22239"/>
                  <a:pt x="6327349" y="22373"/>
                </a:cubicBezTo>
                <a:close/>
                <a:moveTo>
                  <a:pt x="6687907" y="22256"/>
                </a:moveTo>
                <a:cubicBezTo>
                  <a:pt x="6689709" y="22031"/>
                  <a:pt x="6692057" y="22274"/>
                  <a:pt x="6694948" y="22984"/>
                </a:cubicBezTo>
                <a:cubicBezTo>
                  <a:pt x="6706513" y="25823"/>
                  <a:pt x="6715723" y="29688"/>
                  <a:pt x="6722578" y="34578"/>
                </a:cubicBezTo>
                <a:cubicBezTo>
                  <a:pt x="6729605" y="39038"/>
                  <a:pt x="6731301" y="44283"/>
                  <a:pt x="6727665" y="50313"/>
                </a:cubicBezTo>
                <a:cubicBezTo>
                  <a:pt x="6724030" y="56343"/>
                  <a:pt x="6721768" y="71938"/>
                  <a:pt x="6720879" y="97098"/>
                </a:cubicBezTo>
                <a:cubicBezTo>
                  <a:pt x="6719989" y="122257"/>
                  <a:pt x="6719771" y="148095"/>
                  <a:pt x="6720223" y="174610"/>
                </a:cubicBezTo>
                <a:cubicBezTo>
                  <a:pt x="6720675" y="201125"/>
                  <a:pt x="6721352" y="223485"/>
                  <a:pt x="6722255" y="241690"/>
                </a:cubicBezTo>
                <a:cubicBezTo>
                  <a:pt x="6723159" y="259895"/>
                  <a:pt x="6722442" y="274626"/>
                  <a:pt x="6720104" y="285883"/>
                </a:cubicBezTo>
                <a:cubicBezTo>
                  <a:pt x="6717767" y="297140"/>
                  <a:pt x="6713049" y="306296"/>
                  <a:pt x="6705951" y="313352"/>
                </a:cubicBezTo>
                <a:cubicBezTo>
                  <a:pt x="6698852" y="320407"/>
                  <a:pt x="6692683" y="318263"/>
                  <a:pt x="6687441" y="306920"/>
                </a:cubicBezTo>
                <a:cubicBezTo>
                  <a:pt x="6682199" y="295577"/>
                  <a:pt x="6673850" y="283628"/>
                  <a:pt x="6662392" y="271073"/>
                </a:cubicBezTo>
                <a:cubicBezTo>
                  <a:pt x="6650935" y="258518"/>
                  <a:pt x="6651813" y="254040"/>
                  <a:pt x="6665027" y="257640"/>
                </a:cubicBezTo>
                <a:cubicBezTo>
                  <a:pt x="6678241" y="261239"/>
                  <a:pt x="6685739" y="263125"/>
                  <a:pt x="6687516" y="263297"/>
                </a:cubicBezTo>
                <a:cubicBezTo>
                  <a:pt x="6689295" y="263469"/>
                  <a:pt x="6690785" y="260737"/>
                  <a:pt x="6691990" y="255102"/>
                </a:cubicBezTo>
                <a:cubicBezTo>
                  <a:pt x="6693195" y="249466"/>
                  <a:pt x="6694023" y="233193"/>
                  <a:pt x="6694475" y="206284"/>
                </a:cubicBezTo>
                <a:cubicBezTo>
                  <a:pt x="6694927" y="179375"/>
                  <a:pt x="6695152" y="147478"/>
                  <a:pt x="6695152" y="110595"/>
                </a:cubicBezTo>
                <a:cubicBezTo>
                  <a:pt x="6695152" y="73569"/>
                  <a:pt x="6692227" y="49001"/>
                  <a:pt x="6686376" y="36890"/>
                </a:cubicBezTo>
                <a:cubicBezTo>
                  <a:pt x="6681988" y="27807"/>
                  <a:pt x="6682499" y="22929"/>
                  <a:pt x="6687907" y="22256"/>
                </a:cubicBezTo>
                <a:close/>
                <a:moveTo>
                  <a:pt x="4194447" y="21932"/>
                </a:moveTo>
                <a:cubicBezTo>
                  <a:pt x="4195956" y="22165"/>
                  <a:pt x="4197737" y="22828"/>
                  <a:pt x="4199787" y="23919"/>
                </a:cubicBezTo>
                <a:cubicBezTo>
                  <a:pt x="4207990" y="28286"/>
                  <a:pt x="4214540" y="32674"/>
                  <a:pt x="4219437" y="37084"/>
                </a:cubicBezTo>
                <a:cubicBezTo>
                  <a:pt x="4224334" y="41493"/>
                  <a:pt x="4223481" y="46530"/>
                  <a:pt x="4216877" y="52195"/>
                </a:cubicBezTo>
                <a:cubicBezTo>
                  <a:pt x="4210274" y="57859"/>
                  <a:pt x="4196934" y="77857"/>
                  <a:pt x="4176857" y="112187"/>
                </a:cubicBezTo>
                <a:lnTo>
                  <a:pt x="4202648" y="111864"/>
                </a:lnTo>
                <a:cubicBezTo>
                  <a:pt x="4216831" y="93724"/>
                  <a:pt x="4223248" y="81090"/>
                  <a:pt x="4221900" y="73963"/>
                </a:cubicBezTo>
                <a:cubicBezTo>
                  <a:pt x="4220552" y="66836"/>
                  <a:pt x="4224169" y="64972"/>
                  <a:pt x="4232752" y="68371"/>
                </a:cubicBezTo>
                <a:cubicBezTo>
                  <a:pt x="4241335" y="71769"/>
                  <a:pt x="4248110" y="75985"/>
                  <a:pt x="4253079" y="81019"/>
                </a:cubicBezTo>
                <a:cubicBezTo>
                  <a:pt x="4258048" y="86052"/>
                  <a:pt x="4256729" y="91390"/>
                  <a:pt x="4249121" y="97033"/>
                </a:cubicBezTo>
                <a:cubicBezTo>
                  <a:pt x="4241514" y="102676"/>
                  <a:pt x="4233018" y="111083"/>
                  <a:pt x="4223632" y="122254"/>
                </a:cubicBezTo>
                <a:cubicBezTo>
                  <a:pt x="4214246" y="133425"/>
                  <a:pt x="4200454" y="147507"/>
                  <a:pt x="4182256" y="164500"/>
                </a:cubicBezTo>
                <a:cubicBezTo>
                  <a:pt x="4207280" y="163625"/>
                  <a:pt x="4224556" y="163607"/>
                  <a:pt x="4234086" y="164446"/>
                </a:cubicBezTo>
                <a:cubicBezTo>
                  <a:pt x="4243615" y="165285"/>
                  <a:pt x="4236739" y="169752"/>
                  <a:pt x="4213457" y="177847"/>
                </a:cubicBezTo>
                <a:cubicBezTo>
                  <a:pt x="4190176" y="185942"/>
                  <a:pt x="4173706" y="192965"/>
                  <a:pt x="4164048" y="198917"/>
                </a:cubicBezTo>
                <a:cubicBezTo>
                  <a:pt x="4154390" y="204868"/>
                  <a:pt x="4148457" y="201921"/>
                  <a:pt x="4146248" y="190076"/>
                </a:cubicBezTo>
                <a:cubicBezTo>
                  <a:pt x="4144040" y="178231"/>
                  <a:pt x="4146506" y="171340"/>
                  <a:pt x="4153648" y="169405"/>
                </a:cubicBezTo>
                <a:cubicBezTo>
                  <a:pt x="4160789" y="167469"/>
                  <a:pt x="4175216" y="153286"/>
                  <a:pt x="4196926" y="126857"/>
                </a:cubicBezTo>
                <a:cubicBezTo>
                  <a:pt x="4176363" y="129481"/>
                  <a:pt x="4162456" y="132837"/>
                  <a:pt x="4155207" y="136924"/>
                </a:cubicBezTo>
                <a:cubicBezTo>
                  <a:pt x="4147958" y="141011"/>
                  <a:pt x="4143201" y="138025"/>
                  <a:pt x="4140935" y="127965"/>
                </a:cubicBezTo>
                <a:cubicBezTo>
                  <a:pt x="4138670" y="117905"/>
                  <a:pt x="4140426" y="112133"/>
                  <a:pt x="4146205" y="110649"/>
                </a:cubicBezTo>
                <a:cubicBezTo>
                  <a:pt x="4151984" y="109165"/>
                  <a:pt x="4157635" y="104382"/>
                  <a:pt x="4163155" y="96302"/>
                </a:cubicBezTo>
                <a:cubicBezTo>
                  <a:pt x="4168676" y="88221"/>
                  <a:pt x="4174337" y="77728"/>
                  <a:pt x="4180138" y="64821"/>
                </a:cubicBezTo>
                <a:cubicBezTo>
                  <a:pt x="4185938" y="51915"/>
                  <a:pt x="4188613" y="40780"/>
                  <a:pt x="4188161" y="31416"/>
                </a:cubicBezTo>
                <a:cubicBezTo>
                  <a:pt x="4187822" y="24393"/>
                  <a:pt x="4189918" y="21231"/>
                  <a:pt x="4194447" y="21932"/>
                </a:cubicBezTo>
                <a:close/>
                <a:moveTo>
                  <a:pt x="1528395" y="20857"/>
                </a:moveTo>
                <a:cubicBezTo>
                  <a:pt x="1532661" y="21630"/>
                  <a:pt x="1539172" y="24461"/>
                  <a:pt x="1547926" y="29351"/>
                </a:cubicBezTo>
                <a:cubicBezTo>
                  <a:pt x="1559312" y="38729"/>
                  <a:pt x="1562546" y="45885"/>
                  <a:pt x="1557627" y="50818"/>
                </a:cubicBezTo>
                <a:cubicBezTo>
                  <a:pt x="1552709" y="55751"/>
                  <a:pt x="1546568" y="62817"/>
                  <a:pt x="1539204" y="72017"/>
                </a:cubicBezTo>
                <a:cubicBezTo>
                  <a:pt x="1531841" y="81216"/>
                  <a:pt x="1523233" y="91182"/>
                  <a:pt x="1513381" y="101916"/>
                </a:cubicBezTo>
                <a:cubicBezTo>
                  <a:pt x="1503529" y="112650"/>
                  <a:pt x="1489397" y="122189"/>
                  <a:pt x="1470984" y="130535"/>
                </a:cubicBezTo>
                <a:cubicBezTo>
                  <a:pt x="1452571" y="138881"/>
                  <a:pt x="1450434" y="135845"/>
                  <a:pt x="1464574" y="121426"/>
                </a:cubicBezTo>
                <a:cubicBezTo>
                  <a:pt x="1478714" y="107007"/>
                  <a:pt x="1490648" y="93172"/>
                  <a:pt x="1500378" y="79922"/>
                </a:cubicBezTo>
                <a:cubicBezTo>
                  <a:pt x="1510108" y="66671"/>
                  <a:pt x="1516310" y="55830"/>
                  <a:pt x="1518984" y="47398"/>
                </a:cubicBezTo>
                <a:cubicBezTo>
                  <a:pt x="1521659" y="38966"/>
                  <a:pt x="1522774" y="31405"/>
                  <a:pt x="1522329" y="24715"/>
                </a:cubicBezTo>
                <a:cubicBezTo>
                  <a:pt x="1522107" y="21371"/>
                  <a:pt x="1524129" y="20084"/>
                  <a:pt x="1528395" y="20857"/>
                </a:cubicBezTo>
                <a:close/>
                <a:moveTo>
                  <a:pt x="2171784" y="14332"/>
                </a:moveTo>
                <a:cubicBezTo>
                  <a:pt x="2176017" y="15328"/>
                  <a:pt x="2183342" y="19682"/>
                  <a:pt x="2193759" y="27393"/>
                </a:cubicBezTo>
                <a:cubicBezTo>
                  <a:pt x="2207647" y="37675"/>
                  <a:pt x="2208249" y="44204"/>
                  <a:pt x="2195565" y="46979"/>
                </a:cubicBezTo>
                <a:cubicBezTo>
                  <a:pt x="2182881" y="49753"/>
                  <a:pt x="2159532" y="55694"/>
                  <a:pt x="2125517" y="64800"/>
                </a:cubicBezTo>
                <a:cubicBezTo>
                  <a:pt x="2135756" y="68084"/>
                  <a:pt x="2142363" y="72214"/>
                  <a:pt x="2145339" y="77190"/>
                </a:cubicBezTo>
                <a:cubicBezTo>
                  <a:pt x="2148314" y="82166"/>
                  <a:pt x="2149802" y="88325"/>
                  <a:pt x="2149802" y="95667"/>
                </a:cubicBezTo>
                <a:cubicBezTo>
                  <a:pt x="2158837" y="94864"/>
                  <a:pt x="2168193" y="92864"/>
                  <a:pt x="2177873" y="89666"/>
                </a:cubicBezTo>
                <a:cubicBezTo>
                  <a:pt x="2187553" y="86468"/>
                  <a:pt x="2196992" y="88669"/>
                  <a:pt x="2206191" y="96269"/>
                </a:cubicBezTo>
                <a:cubicBezTo>
                  <a:pt x="2215391" y="103870"/>
                  <a:pt x="2212935" y="109068"/>
                  <a:pt x="2198824" y="111864"/>
                </a:cubicBezTo>
                <a:cubicBezTo>
                  <a:pt x="2184714" y="114661"/>
                  <a:pt x="2168824" y="117644"/>
                  <a:pt x="2151157" y="120813"/>
                </a:cubicBezTo>
                <a:cubicBezTo>
                  <a:pt x="2152950" y="133002"/>
                  <a:pt x="2153846" y="144861"/>
                  <a:pt x="2153846" y="156391"/>
                </a:cubicBezTo>
                <a:cubicBezTo>
                  <a:pt x="2169233" y="155588"/>
                  <a:pt x="2183803" y="154272"/>
                  <a:pt x="2197555" y="152444"/>
                </a:cubicBezTo>
                <a:cubicBezTo>
                  <a:pt x="2211307" y="150615"/>
                  <a:pt x="2223009" y="148568"/>
                  <a:pt x="2232660" y="146302"/>
                </a:cubicBezTo>
                <a:cubicBezTo>
                  <a:pt x="2242311" y="144037"/>
                  <a:pt x="2250617" y="144108"/>
                  <a:pt x="2257580" y="146518"/>
                </a:cubicBezTo>
                <a:cubicBezTo>
                  <a:pt x="2264542" y="148927"/>
                  <a:pt x="2272167" y="153591"/>
                  <a:pt x="2280456" y="160510"/>
                </a:cubicBezTo>
                <a:cubicBezTo>
                  <a:pt x="2288744" y="167429"/>
                  <a:pt x="2289340" y="171875"/>
                  <a:pt x="2282241" y="173846"/>
                </a:cubicBezTo>
                <a:cubicBezTo>
                  <a:pt x="2275143" y="175818"/>
                  <a:pt x="2265883" y="176356"/>
                  <a:pt x="2254461" y="175460"/>
                </a:cubicBezTo>
                <a:cubicBezTo>
                  <a:pt x="2243039" y="174563"/>
                  <a:pt x="2228620" y="174563"/>
                  <a:pt x="2211203" y="175460"/>
                </a:cubicBezTo>
                <a:cubicBezTo>
                  <a:pt x="2193787" y="176356"/>
                  <a:pt x="2174668" y="177607"/>
                  <a:pt x="2153846" y="179213"/>
                </a:cubicBezTo>
                <a:cubicBezTo>
                  <a:pt x="2154750" y="213458"/>
                  <a:pt x="2155201" y="235126"/>
                  <a:pt x="2155201" y="244217"/>
                </a:cubicBezTo>
                <a:cubicBezTo>
                  <a:pt x="2155201" y="255130"/>
                  <a:pt x="2154018" y="266749"/>
                  <a:pt x="2151652" y="279075"/>
                </a:cubicBezTo>
                <a:cubicBezTo>
                  <a:pt x="2149286" y="291400"/>
                  <a:pt x="2142116" y="303084"/>
                  <a:pt x="2130142" y="314126"/>
                </a:cubicBezTo>
                <a:cubicBezTo>
                  <a:pt x="2118168" y="325168"/>
                  <a:pt x="2111070" y="326150"/>
                  <a:pt x="2108847" y="317073"/>
                </a:cubicBezTo>
                <a:cubicBezTo>
                  <a:pt x="2106624" y="307995"/>
                  <a:pt x="2098246" y="297620"/>
                  <a:pt x="2083712" y="285947"/>
                </a:cubicBezTo>
                <a:cubicBezTo>
                  <a:pt x="2069178" y="274274"/>
                  <a:pt x="2069852" y="270460"/>
                  <a:pt x="2085734" y="274504"/>
                </a:cubicBezTo>
                <a:cubicBezTo>
                  <a:pt x="2101616" y="278548"/>
                  <a:pt x="2111973" y="279057"/>
                  <a:pt x="2116805" y="276031"/>
                </a:cubicBezTo>
                <a:cubicBezTo>
                  <a:pt x="2121638" y="273005"/>
                  <a:pt x="2124721" y="263562"/>
                  <a:pt x="2126055" y="247702"/>
                </a:cubicBezTo>
                <a:cubicBezTo>
                  <a:pt x="2127388" y="231842"/>
                  <a:pt x="2127647" y="210009"/>
                  <a:pt x="2126829" y="182203"/>
                </a:cubicBezTo>
                <a:cubicBezTo>
                  <a:pt x="2099611" y="185760"/>
                  <a:pt x="2078259" y="188900"/>
                  <a:pt x="2062771" y="191625"/>
                </a:cubicBezTo>
                <a:cubicBezTo>
                  <a:pt x="2047284" y="194349"/>
                  <a:pt x="2036525" y="196386"/>
                  <a:pt x="2030496" y="197734"/>
                </a:cubicBezTo>
                <a:cubicBezTo>
                  <a:pt x="2024466" y="199082"/>
                  <a:pt x="2018224" y="199039"/>
                  <a:pt x="2011770" y="197605"/>
                </a:cubicBezTo>
                <a:cubicBezTo>
                  <a:pt x="2005317" y="196171"/>
                  <a:pt x="1998563" y="192037"/>
                  <a:pt x="1991508" y="185204"/>
                </a:cubicBezTo>
                <a:cubicBezTo>
                  <a:pt x="1984453" y="178371"/>
                  <a:pt x="1983639" y="174567"/>
                  <a:pt x="1989067" y="173793"/>
                </a:cubicBezTo>
                <a:cubicBezTo>
                  <a:pt x="1994494" y="173018"/>
                  <a:pt x="2001252" y="172631"/>
                  <a:pt x="2009340" y="172631"/>
                </a:cubicBezTo>
                <a:cubicBezTo>
                  <a:pt x="2017399" y="172631"/>
                  <a:pt x="2031578" y="171527"/>
                  <a:pt x="2051876" y="169318"/>
                </a:cubicBezTo>
                <a:cubicBezTo>
                  <a:pt x="2072175" y="167110"/>
                  <a:pt x="2097116" y="163891"/>
                  <a:pt x="2126700" y="159660"/>
                </a:cubicBezTo>
                <a:cubicBezTo>
                  <a:pt x="2126700" y="147170"/>
                  <a:pt x="2125990" y="135791"/>
                  <a:pt x="2124571" y="125523"/>
                </a:cubicBezTo>
                <a:cubicBezTo>
                  <a:pt x="2115952" y="127273"/>
                  <a:pt x="2107545" y="128610"/>
                  <a:pt x="2099350" y="129535"/>
                </a:cubicBezTo>
                <a:cubicBezTo>
                  <a:pt x="2091154" y="130460"/>
                  <a:pt x="2081292" y="128065"/>
                  <a:pt x="2069762" y="122351"/>
                </a:cubicBezTo>
                <a:cubicBezTo>
                  <a:pt x="2058233" y="116636"/>
                  <a:pt x="2059337" y="112571"/>
                  <a:pt x="2073075" y="110154"/>
                </a:cubicBezTo>
                <a:cubicBezTo>
                  <a:pt x="2086813" y="107738"/>
                  <a:pt x="2102888" y="104952"/>
                  <a:pt x="2121301" y="101798"/>
                </a:cubicBezTo>
                <a:cubicBezTo>
                  <a:pt x="2120469" y="96879"/>
                  <a:pt x="2118236" y="91003"/>
                  <a:pt x="2114601" y="84170"/>
                </a:cubicBezTo>
                <a:cubicBezTo>
                  <a:pt x="2110965" y="77337"/>
                  <a:pt x="2108495" y="72673"/>
                  <a:pt x="2107190" y="70177"/>
                </a:cubicBezTo>
                <a:cubicBezTo>
                  <a:pt x="2095202" y="72873"/>
                  <a:pt x="2083533" y="73497"/>
                  <a:pt x="2072182" y="72049"/>
                </a:cubicBezTo>
                <a:cubicBezTo>
                  <a:pt x="2060832" y="70600"/>
                  <a:pt x="2062488" y="67041"/>
                  <a:pt x="2077151" y="61369"/>
                </a:cubicBezTo>
                <a:cubicBezTo>
                  <a:pt x="2091814" y="55697"/>
                  <a:pt x="2107316" y="49553"/>
                  <a:pt x="2123656" y="42935"/>
                </a:cubicBezTo>
                <a:cubicBezTo>
                  <a:pt x="2139997" y="36317"/>
                  <a:pt x="2150846" y="30330"/>
                  <a:pt x="2156202" y="24973"/>
                </a:cubicBezTo>
                <a:cubicBezTo>
                  <a:pt x="2161558" y="19617"/>
                  <a:pt x="2165684" y="16111"/>
                  <a:pt x="2168581" y="14455"/>
                </a:cubicBezTo>
                <a:cubicBezTo>
                  <a:pt x="2169305" y="14041"/>
                  <a:pt x="2170373" y="14000"/>
                  <a:pt x="2171784" y="14332"/>
                </a:cubicBezTo>
                <a:close/>
                <a:moveTo>
                  <a:pt x="83536" y="13401"/>
                </a:moveTo>
                <a:cubicBezTo>
                  <a:pt x="91674" y="14355"/>
                  <a:pt x="100475" y="17183"/>
                  <a:pt x="109940" y="21887"/>
                </a:cubicBezTo>
                <a:cubicBezTo>
                  <a:pt x="119404" y="26590"/>
                  <a:pt x="122093" y="32212"/>
                  <a:pt x="118006" y="38751"/>
                </a:cubicBezTo>
                <a:cubicBezTo>
                  <a:pt x="113919" y="45290"/>
                  <a:pt x="111467" y="62907"/>
                  <a:pt x="110650" y="91602"/>
                </a:cubicBezTo>
                <a:cubicBezTo>
                  <a:pt x="121620" y="86210"/>
                  <a:pt x="129761" y="85306"/>
                  <a:pt x="135074" y="88891"/>
                </a:cubicBezTo>
                <a:cubicBezTo>
                  <a:pt x="140388" y="92476"/>
                  <a:pt x="141201" y="96420"/>
                  <a:pt x="137516" y="100722"/>
                </a:cubicBezTo>
                <a:cubicBezTo>
                  <a:pt x="133830" y="105024"/>
                  <a:pt x="124875" y="111363"/>
                  <a:pt x="110650" y="119737"/>
                </a:cubicBezTo>
                <a:lnTo>
                  <a:pt x="110650" y="149658"/>
                </a:lnTo>
                <a:cubicBezTo>
                  <a:pt x="115253" y="144639"/>
                  <a:pt x="121125" y="140007"/>
                  <a:pt x="128266" y="135762"/>
                </a:cubicBezTo>
                <a:cubicBezTo>
                  <a:pt x="135408" y="131518"/>
                  <a:pt x="137957" y="132514"/>
                  <a:pt x="135913" y="138752"/>
                </a:cubicBezTo>
                <a:cubicBezTo>
                  <a:pt x="133870" y="144990"/>
                  <a:pt x="125449" y="155086"/>
                  <a:pt x="110650" y="169039"/>
                </a:cubicBezTo>
                <a:cubicBezTo>
                  <a:pt x="110650" y="205305"/>
                  <a:pt x="110865" y="230859"/>
                  <a:pt x="111295" y="245702"/>
                </a:cubicBezTo>
                <a:cubicBezTo>
                  <a:pt x="111725" y="260544"/>
                  <a:pt x="110760" y="271751"/>
                  <a:pt x="108402" y="279322"/>
                </a:cubicBezTo>
                <a:cubicBezTo>
                  <a:pt x="106043" y="286894"/>
                  <a:pt x="101838" y="294197"/>
                  <a:pt x="95786" y="301230"/>
                </a:cubicBezTo>
                <a:cubicBezTo>
                  <a:pt x="89734" y="308264"/>
                  <a:pt x="84267" y="306809"/>
                  <a:pt x="79384" y="296864"/>
                </a:cubicBezTo>
                <a:cubicBezTo>
                  <a:pt x="74502" y="286919"/>
                  <a:pt x="67665" y="277444"/>
                  <a:pt x="58874" y="268438"/>
                </a:cubicBezTo>
                <a:cubicBezTo>
                  <a:pt x="50083" y="259432"/>
                  <a:pt x="50883" y="255829"/>
                  <a:pt x="61272" y="257629"/>
                </a:cubicBezTo>
                <a:cubicBezTo>
                  <a:pt x="71662" y="259429"/>
                  <a:pt x="77850" y="260407"/>
                  <a:pt x="79836" y="260565"/>
                </a:cubicBezTo>
                <a:cubicBezTo>
                  <a:pt x="81822" y="260723"/>
                  <a:pt x="83152" y="259784"/>
                  <a:pt x="83826" y="257747"/>
                </a:cubicBezTo>
                <a:cubicBezTo>
                  <a:pt x="84500" y="255711"/>
                  <a:pt x="85063" y="247096"/>
                  <a:pt x="85515" y="231903"/>
                </a:cubicBezTo>
                <a:cubicBezTo>
                  <a:pt x="85966" y="216709"/>
                  <a:pt x="86192" y="201491"/>
                  <a:pt x="86192" y="186247"/>
                </a:cubicBezTo>
                <a:cubicBezTo>
                  <a:pt x="67493" y="203470"/>
                  <a:pt x="53041" y="217674"/>
                  <a:pt x="42838" y="228859"/>
                </a:cubicBezTo>
                <a:cubicBezTo>
                  <a:pt x="32635" y="240044"/>
                  <a:pt x="24705" y="243895"/>
                  <a:pt x="19048" y="240410"/>
                </a:cubicBezTo>
                <a:cubicBezTo>
                  <a:pt x="13391" y="236925"/>
                  <a:pt x="8092" y="232143"/>
                  <a:pt x="3151" y="226063"/>
                </a:cubicBezTo>
                <a:cubicBezTo>
                  <a:pt x="-1788" y="219982"/>
                  <a:pt x="-921" y="216336"/>
                  <a:pt x="5754" y="215125"/>
                </a:cubicBezTo>
                <a:cubicBezTo>
                  <a:pt x="12430" y="213913"/>
                  <a:pt x="19381" y="211393"/>
                  <a:pt x="26609" y="207564"/>
                </a:cubicBezTo>
                <a:cubicBezTo>
                  <a:pt x="33836" y="203735"/>
                  <a:pt x="53698" y="189094"/>
                  <a:pt x="86192" y="163640"/>
                </a:cubicBezTo>
                <a:lnTo>
                  <a:pt x="86192" y="125523"/>
                </a:lnTo>
                <a:cubicBezTo>
                  <a:pt x="70045" y="130012"/>
                  <a:pt x="56332" y="130600"/>
                  <a:pt x="45054" y="127287"/>
                </a:cubicBezTo>
                <a:cubicBezTo>
                  <a:pt x="33775" y="123975"/>
                  <a:pt x="35460" y="119970"/>
                  <a:pt x="50108" y="115274"/>
                </a:cubicBezTo>
                <a:cubicBezTo>
                  <a:pt x="64757" y="110577"/>
                  <a:pt x="76785" y="105877"/>
                  <a:pt x="86192" y="101174"/>
                </a:cubicBezTo>
                <a:cubicBezTo>
                  <a:pt x="86192" y="83363"/>
                  <a:pt x="85751" y="68543"/>
                  <a:pt x="84869" y="56712"/>
                </a:cubicBezTo>
                <a:cubicBezTo>
                  <a:pt x="83987" y="44881"/>
                  <a:pt x="81510" y="34467"/>
                  <a:pt x="77438" y="25468"/>
                </a:cubicBezTo>
                <a:cubicBezTo>
                  <a:pt x="73365" y="16470"/>
                  <a:pt x="75398" y="12447"/>
                  <a:pt x="83536" y="13401"/>
                </a:cubicBezTo>
                <a:close/>
                <a:moveTo>
                  <a:pt x="3592669" y="13118"/>
                </a:moveTo>
                <a:cubicBezTo>
                  <a:pt x="3594490" y="13072"/>
                  <a:pt x="3596689" y="13467"/>
                  <a:pt x="3599267" y="14304"/>
                </a:cubicBezTo>
                <a:cubicBezTo>
                  <a:pt x="3609577" y="17653"/>
                  <a:pt x="3617927" y="22331"/>
                  <a:pt x="3624315" y="28340"/>
                </a:cubicBezTo>
                <a:cubicBezTo>
                  <a:pt x="3630704" y="34348"/>
                  <a:pt x="3631478" y="39023"/>
                  <a:pt x="3626638" y="42365"/>
                </a:cubicBezTo>
                <a:cubicBezTo>
                  <a:pt x="3621799" y="45706"/>
                  <a:pt x="3616550" y="52600"/>
                  <a:pt x="3610893" y="63047"/>
                </a:cubicBezTo>
                <a:cubicBezTo>
                  <a:pt x="3605236" y="73494"/>
                  <a:pt x="3598507" y="85450"/>
                  <a:pt x="3590705" y="98915"/>
                </a:cubicBezTo>
                <a:cubicBezTo>
                  <a:pt x="3597575" y="98542"/>
                  <a:pt x="3607935" y="97065"/>
                  <a:pt x="3621788" y="94484"/>
                </a:cubicBezTo>
                <a:cubicBezTo>
                  <a:pt x="3635641" y="91903"/>
                  <a:pt x="3644567" y="89203"/>
                  <a:pt x="3648568" y="86385"/>
                </a:cubicBezTo>
                <a:cubicBezTo>
                  <a:pt x="3652569" y="83568"/>
                  <a:pt x="3658216" y="83360"/>
                  <a:pt x="3665508" y="85762"/>
                </a:cubicBezTo>
                <a:cubicBezTo>
                  <a:pt x="3672800" y="88164"/>
                  <a:pt x="3680601" y="92007"/>
                  <a:pt x="3688911" y="97291"/>
                </a:cubicBezTo>
                <a:cubicBezTo>
                  <a:pt x="3697221" y="102576"/>
                  <a:pt x="3699128" y="107537"/>
                  <a:pt x="3694633" y="112176"/>
                </a:cubicBezTo>
                <a:cubicBezTo>
                  <a:pt x="3690137" y="116815"/>
                  <a:pt x="3688330" y="130553"/>
                  <a:pt x="3689212" y="153390"/>
                </a:cubicBezTo>
                <a:cubicBezTo>
                  <a:pt x="3690094" y="176227"/>
                  <a:pt x="3689621" y="199501"/>
                  <a:pt x="3687792" y="223213"/>
                </a:cubicBezTo>
                <a:cubicBezTo>
                  <a:pt x="3685964" y="246924"/>
                  <a:pt x="3682462" y="264663"/>
                  <a:pt x="3677285" y="276429"/>
                </a:cubicBezTo>
                <a:cubicBezTo>
                  <a:pt x="3672108" y="288195"/>
                  <a:pt x="3663687" y="298380"/>
                  <a:pt x="3652021" y="306984"/>
                </a:cubicBezTo>
                <a:cubicBezTo>
                  <a:pt x="3640355" y="315589"/>
                  <a:pt x="3632679" y="315105"/>
                  <a:pt x="3628994" y="305533"/>
                </a:cubicBezTo>
                <a:cubicBezTo>
                  <a:pt x="3625309" y="295960"/>
                  <a:pt x="3617977" y="285134"/>
                  <a:pt x="3607000" y="273052"/>
                </a:cubicBezTo>
                <a:cubicBezTo>
                  <a:pt x="3596022" y="260970"/>
                  <a:pt x="3597040" y="257202"/>
                  <a:pt x="3610054" y="261748"/>
                </a:cubicBezTo>
                <a:cubicBezTo>
                  <a:pt x="3623068" y="266294"/>
                  <a:pt x="3631797" y="268546"/>
                  <a:pt x="3636243" y="268503"/>
                </a:cubicBezTo>
                <a:cubicBezTo>
                  <a:pt x="3640688" y="268460"/>
                  <a:pt x="3645661" y="262078"/>
                  <a:pt x="3651160" y="249358"/>
                </a:cubicBezTo>
                <a:cubicBezTo>
                  <a:pt x="3656660" y="236639"/>
                  <a:pt x="3659854" y="214917"/>
                  <a:pt x="3660743" y="184193"/>
                </a:cubicBezTo>
                <a:cubicBezTo>
                  <a:pt x="3661632" y="153469"/>
                  <a:pt x="3660689" y="132858"/>
                  <a:pt x="3657914" y="122361"/>
                </a:cubicBezTo>
                <a:cubicBezTo>
                  <a:pt x="3655140" y="111864"/>
                  <a:pt x="3646726" y="107967"/>
                  <a:pt x="3632672" y="110671"/>
                </a:cubicBezTo>
                <a:cubicBezTo>
                  <a:pt x="3618619" y="113374"/>
                  <a:pt x="3608688" y="115625"/>
                  <a:pt x="3602880" y="117425"/>
                </a:cubicBezTo>
                <a:cubicBezTo>
                  <a:pt x="3597073" y="119225"/>
                  <a:pt x="3590232" y="117421"/>
                  <a:pt x="3582359" y="112015"/>
                </a:cubicBezTo>
                <a:cubicBezTo>
                  <a:pt x="3573612" y="125696"/>
                  <a:pt x="3561989" y="136766"/>
                  <a:pt x="3547491" y="145227"/>
                </a:cubicBezTo>
                <a:cubicBezTo>
                  <a:pt x="3532993" y="153688"/>
                  <a:pt x="3531638" y="149199"/>
                  <a:pt x="3543426" y="131761"/>
                </a:cubicBezTo>
                <a:cubicBezTo>
                  <a:pt x="3555213" y="114324"/>
                  <a:pt x="3565790" y="94943"/>
                  <a:pt x="3575154" y="73619"/>
                </a:cubicBezTo>
                <a:cubicBezTo>
                  <a:pt x="3584518" y="52295"/>
                  <a:pt x="3588300" y="36241"/>
                  <a:pt x="3586500" y="25457"/>
                </a:cubicBezTo>
                <a:cubicBezTo>
                  <a:pt x="3585151" y="17370"/>
                  <a:pt x="3587207" y="13256"/>
                  <a:pt x="3592669" y="13118"/>
                </a:cubicBezTo>
                <a:close/>
                <a:moveTo>
                  <a:pt x="1393289" y="10669"/>
                </a:moveTo>
                <a:cubicBezTo>
                  <a:pt x="1395673" y="10106"/>
                  <a:pt x="1399362" y="10909"/>
                  <a:pt x="1404356" y="13078"/>
                </a:cubicBezTo>
                <a:cubicBezTo>
                  <a:pt x="1414344" y="17416"/>
                  <a:pt x="1421940" y="21772"/>
                  <a:pt x="1427146" y="26146"/>
                </a:cubicBezTo>
                <a:cubicBezTo>
                  <a:pt x="1433571" y="33402"/>
                  <a:pt x="1432732" y="38471"/>
                  <a:pt x="1424629" y="41354"/>
                </a:cubicBezTo>
                <a:cubicBezTo>
                  <a:pt x="1416527" y="44236"/>
                  <a:pt x="1404614" y="50169"/>
                  <a:pt x="1388890" y="59153"/>
                </a:cubicBezTo>
                <a:lnTo>
                  <a:pt x="1366749" y="70318"/>
                </a:lnTo>
                <a:lnTo>
                  <a:pt x="1368853" y="70199"/>
                </a:lnTo>
                <a:cubicBezTo>
                  <a:pt x="1377672" y="72120"/>
                  <a:pt x="1384674" y="74899"/>
                  <a:pt x="1389858" y="78534"/>
                </a:cubicBezTo>
                <a:cubicBezTo>
                  <a:pt x="1395042" y="82169"/>
                  <a:pt x="1397325" y="88210"/>
                  <a:pt x="1396709" y="96657"/>
                </a:cubicBezTo>
                <a:lnTo>
                  <a:pt x="1396395" y="98457"/>
                </a:lnTo>
                <a:lnTo>
                  <a:pt x="1398473" y="95065"/>
                </a:lnTo>
                <a:cubicBezTo>
                  <a:pt x="1404538" y="88268"/>
                  <a:pt x="1409942" y="81639"/>
                  <a:pt x="1414681" y="75179"/>
                </a:cubicBezTo>
                <a:cubicBezTo>
                  <a:pt x="1419421" y="68718"/>
                  <a:pt x="1422095" y="62642"/>
                  <a:pt x="1422704" y="56949"/>
                </a:cubicBezTo>
                <a:cubicBezTo>
                  <a:pt x="1423314" y="51255"/>
                  <a:pt x="1432122" y="52324"/>
                  <a:pt x="1449129" y="60154"/>
                </a:cubicBezTo>
                <a:cubicBezTo>
                  <a:pt x="1460688" y="74307"/>
                  <a:pt x="1462355" y="81976"/>
                  <a:pt x="1454131" y="83159"/>
                </a:cubicBezTo>
                <a:cubicBezTo>
                  <a:pt x="1445906" y="84342"/>
                  <a:pt x="1433058" y="88321"/>
                  <a:pt x="1415584" y="95097"/>
                </a:cubicBezTo>
                <a:cubicBezTo>
                  <a:pt x="1406847" y="98485"/>
                  <a:pt x="1401053" y="100176"/>
                  <a:pt x="1398201" y="100171"/>
                </a:cubicBezTo>
                <a:lnTo>
                  <a:pt x="1396301" y="98996"/>
                </a:lnTo>
                <a:lnTo>
                  <a:pt x="1395776" y="102009"/>
                </a:lnTo>
                <a:cubicBezTo>
                  <a:pt x="1394375" y="106380"/>
                  <a:pt x="1391562" y="107804"/>
                  <a:pt x="1387341" y="106282"/>
                </a:cubicBezTo>
                <a:cubicBezTo>
                  <a:pt x="1381713" y="104253"/>
                  <a:pt x="1376123" y="100916"/>
                  <a:pt x="1370574" y="96269"/>
                </a:cubicBezTo>
                <a:cubicBezTo>
                  <a:pt x="1364594" y="91265"/>
                  <a:pt x="1360608" y="85188"/>
                  <a:pt x="1358614" y="78039"/>
                </a:cubicBezTo>
                <a:lnTo>
                  <a:pt x="1359341" y="73041"/>
                </a:lnTo>
                <a:lnTo>
                  <a:pt x="1344944" y="78147"/>
                </a:lnTo>
                <a:cubicBezTo>
                  <a:pt x="1331371" y="81825"/>
                  <a:pt x="1331942" y="78194"/>
                  <a:pt x="1346654" y="67252"/>
                </a:cubicBezTo>
                <a:cubicBezTo>
                  <a:pt x="1361367" y="56310"/>
                  <a:pt x="1372391" y="46756"/>
                  <a:pt x="1379726" y="38590"/>
                </a:cubicBezTo>
                <a:cubicBezTo>
                  <a:pt x="1387061" y="30423"/>
                  <a:pt x="1390503" y="23045"/>
                  <a:pt x="1390051" y="16455"/>
                </a:cubicBezTo>
                <a:cubicBezTo>
                  <a:pt x="1389826" y="13161"/>
                  <a:pt x="1390905" y="11232"/>
                  <a:pt x="1393289" y="10669"/>
                </a:cubicBezTo>
                <a:close/>
                <a:moveTo>
                  <a:pt x="3893098" y="10658"/>
                </a:moveTo>
                <a:cubicBezTo>
                  <a:pt x="3908384" y="10658"/>
                  <a:pt x="3919337" y="16090"/>
                  <a:pt x="3925955" y="26952"/>
                </a:cubicBezTo>
                <a:cubicBezTo>
                  <a:pt x="3932572" y="37815"/>
                  <a:pt x="3943948" y="51761"/>
                  <a:pt x="3960081" y="68790"/>
                </a:cubicBezTo>
                <a:cubicBezTo>
                  <a:pt x="3976213" y="85819"/>
                  <a:pt x="3991790" y="100740"/>
                  <a:pt x="4006812" y="113553"/>
                </a:cubicBezTo>
                <a:cubicBezTo>
                  <a:pt x="4021833" y="126366"/>
                  <a:pt x="4038819" y="136971"/>
                  <a:pt x="4057770" y="145367"/>
                </a:cubicBezTo>
                <a:cubicBezTo>
                  <a:pt x="4076721" y="153763"/>
                  <a:pt x="4081768" y="159302"/>
                  <a:pt x="4072913" y="161983"/>
                </a:cubicBezTo>
                <a:cubicBezTo>
                  <a:pt x="4064058" y="164665"/>
                  <a:pt x="4049266" y="165540"/>
                  <a:pt x="4028537" y="164608"/>
                </a:cubicBezTo>
                <a:cubicBezTo>
                  <a:pt x="4007809" y="163676"/>
                  <a:pt x="3995257" y="160076"/>
                  <a:pt x="3990883" y="153810"/>
                </a:cubicBezTo>
                <a:cubicBezTo>
                  <a:pt x="3986510" y="147543"/>
                  <a:pt x="3978518" y="136124"/>
                  <a:pt x="3966910" y="119554"/>
                </a:cubicBezTo>
                <a:cubicBezTo>
                  <a:pt x="3955302" y="102984"/>
                  <a:pt x="3945615" y="89440"/>
                  <a:pt x="3937850" y="78921"/>
                </a:cubicBezTo>
                <a:cubicBezTo>
                  <a:pt x="3930085" y="68403"/>
                  <a:pt x="3922699" y="58318"/>
                  <a:pt x="3915694" y="48667"/>
                </a:cubicBezTo>
                <a:cubicBezTo>
                  <a:pt x="3908689" y="39016"/>
                  <a:pt x="3902896" y="32943"/>
                  <a:pt x="3898314" y="30448"/>
                </a:cubicBezTo>
                <a:cubicBezTo>
                  <a:pt x="3893732" y="27953"/>
                  <a:pt x="3889624" y="26185"/>
                  <a:pt x="3885989" y="25146"/>
                </a:cubicBezTo>
                <a:cubicBezTo>
                  <a:pt x="3882353" y="24106"/>
                  <a:pt x="3879919" y="21431"/>
                  <a:pt x="3878686" y="17122"/>
                </a:cubicBezTo>
                <a:cubicBezTo>
                  <a:pt x="3877452" y="12813"/>
                  <a:pt x="3882256" y="10658"/>
                  <a:pt x="3893098" y="10658"/>
                </a:cubicBezTo>
                <a:close/>
                <a:moveTo>
                  <a:pt x="7293585" y="9529"/>
                </a:moveTo>
                <a:cubicBezTo>
                  <a:pt x="7297759" y="9859"/>
                  <a:pt x="7303503" y="11175"/>
                  <a:pt x="7310817" y="13476"/>
                </a:cubicBezTo>
                <a:cubicBezTo>
                  <a:pt x="7325443" y="17850"/>
                  <a:pt x="7330957" y="24249"/>
                  <a:pt x="7327358" y="32674"/>
                </a:cubicBezTo>
                <a:cubicBezTo>
                  <a:pt x="7323759" y="41099"/>
                  <a:pt x="7321959" y="58519"/>
                  <a:pt x="7321959" y="84933"/>
                </a:cubicBezTo>
                <a:cubicBezTo>
                  <a:pt x="7321959" y="111793"/>
                  <a:pt x="7321242" y="132658"/>
                  <a:pt x="7319807" y="147529"/>
                </a:cubicBezTo>
                <a:cubicBezTo>
                  <a:pt x="7318374" y="162399"/>
                  <a:pt x="7315155" y="170996"/>
                  <a:pt x="7310149" y="173319"/>
                </a:cubicBezTo>
                <a:cubicBezTo>
                  <a:pt x="7305145" y="175642"/>
                  <a:pt x="7299986" y="171932"/>
                  <a:pt x="7294673" y="162188"/>
                </a:cubicBezTo>
                <a:cubicBezTo>
                  <a:pt x="7289360" y="152444"/>
                  <a:pt x="7288277" y="142714"/>
                  <a:pt x="7291425" y="132998"/>
                </a:cubicBezTo>
                <a:cubicBezTo>
                  <a:pt x="7294573" y="123283"/>
                  <a:pt x="7296147" y="105017"/>
                  <a:pt x="7296147" y="78201"/>
                </a:cubicBezTo>
                <a:cubicBezTo>
                  <a:pt x="7296147" y="51198"/>
                  <a:pt x="7293899" y="34151"/>
                  <a:pt x="7289403" y="27060"/>
                </a:cubicBezTo>
                <a:cubicBezTo>
                  <a:pt x="7284907" y="19969"/>
                  <a:pt x="7283695" y="14781"/>
                  <a:pt x="7285768" y="11497"/>
                </a:cubicBezTo>
                <a:cubicBezTo>
                  <a:pt x="7286804" y="9855"/>
                  <a:pt x="7289409" y="9199"/>
                  <a:pt x="7293585" y="9529"/>
                </a:cubicBezTo>
                <a:close/>
                <a:moveTo>
                  <a:pt x="5502338" y="4824"/>
                </a:moveTo>
                <a:cubicBezTo>
                  <a:pt x="5503972" y="4933"/>
                  <a:pt x="5505915" y="5412"/>
                  <a:pt x="5508168" y="6260"/>
                </a:cubicBezTo>
                <a:cubicBezTo>
                  <a:pt x="5517181" y="9651"/>
                  <a:pt x="5523957" y="13648"/>
                  <a:pt x="5528495" y="18252"/>
                </a:cubicBezTo>
                <a:cubicBezTo>
                  <a:pt x="5533034" y="22855"/>
                  <a:pt x="5533080" y="26852"/>
                  <a:pt x="5528635" y="30244"/>
                </a:cubicBezTo>
                <a:cubicBezTo>
                  <a:pt x="5524190" y="33635"/>
                  <a:pt x="5517866" y="39246"/>
                  <a:pt x="5509663" y="47075"/>
                </a:cubicBezTo>
                <a:cubicBezTo>
                  <a:pt x="5537598" y="46244"/>
                  <a:pt x="5559936" y="42659"/>
                  <a:pt x="5576678" y="36320"/>
                </a:cubicBezTo>
                <a:cubicBezTo>
                  <a:pt x="5593420" y="29982"/>
                  <a:pt x="5606460" y="29942"/>
                  <a:pt x="5615795" y="36202"/>
                </a:cubicBezTo>
                <a:cubicBezTo>
                  <a:pt x="5625131" y="42461"/>
                  <a:pt x="5624779" y="47878"/>
                  <a:pt x="5614741" y="52453"/>
                </a:cubicBezTo>
                <a:cubicBezTo>
                  <a:pt x="5604703" y="57027"/>
                  <a:pt x="5590857" y="60670"/>
                  <a:pt x="5573205" y="63380"/>
                </a:cubicBezTo>
                <a:cubicBezTo>
                  <a:pt x="5555552" y="66090"/>
                  <a:pt x="5541265" y="67675"/>
                  <a:pt x="5530345" y="68134"/>
                </a:cubicBezTo>
                <a:cubicBezTo>
                  <a:pt x="5519425" y="68593"/>
                  <a:pt x="5510072" y="66571"/>
                  <a:pt x="5502285" y="62068"/>
                </a:cubicBezTo>
                <a:cubicBezTo>
                  <a:pt x="5478122" y="86862"/>
                  <a:pt x="5458662" y="101837"/>
                  <a:pt x="5443906" y="106992"/>
                </a:cubicBezTo>
                <a:cubicBezTo>
                  <a:pt x="5429150" y="112148"/>
                  <a:pt x="5427286" y="109064"/>
                  <a:pt x="5438313" y="97743"/>
                </a:cubicBezTo>
                <a:cubicBezTo>
                  <a:pt x="5449341" y="86421"/>
                  <a:pt x="5461939" y="71708"/>
                  <a:pt x="5476107" y="53604"/>
                </a:cubicBezTo>
                <a:cubicBezTo>
                  <a:pt x="5490275" y="35499"/>
                  <a:pt x="5496908" y="22235"/>
                  <a:pt x="5496004" y="13810"/>
                </a:cubicBezTo>
                <a:cubicBezTo>
                  <a:pt x="5495326" y="7491"/>
                  <a:pt x="5497438" y="4496"/>
                  <a:pt x="5502338" y="4824"/>
                </a:cubicBezTo>
                <a:close/>
                <a:moveTo>
                  <a:pt x="6949893" y="1736"/>
                </a:moveTo>
                <a:cubicBezTo>
                  <a:pt x="6951259" y="1767"/>
                  <a:pt x="6952832" y="2149"/>
                  <a:pt x="6954609" y="2882"/>
                </a:cubicBezTo>
                <a:cubicBezTo>
                  <a:pt x="6961723" y="5815"/>
                  <a:pt x="6968225" y="10024"/>
                  <a:pt x="6974119" y="15509"/>
                </a:cubicBezTo>
                <a:cubicBezTo>
                  <a:pt x="6980013" y="20994"/>
                  <a:pt x="6981308" y="25063"/>
                  <a:pt x="6978003" y="27716"/>
                </a:cubicBezTo>
                <a:cubicBezTo>
                  <a:pt x="6974697" y="30369"/>
                  <a:pt x="6969595" y="32778"/>
                  <a:pt x="6962697" y="34944"/>
                </a:cubicBezTo>
                <a:cubicBezTo>
                  <a:pt x="6982516" y="34944"/>
                  <a:pt x="6995992" y="33140"/>
                  <a:pt x="7003127" y="29534"/>
                </a:cubicBezTo>
                <a:cubicBezTo>
                  <a:pt x="7010261" y="25927"/>
                  <a:pt x="7017209" y="25816"/>
                  <a:pt x="7023970" y="29200"/>
                </a:cubicBezTo>
                <a:cubicBezTo>
                  <a:pt x="7030731" y="32585"/>
                  <a:pt x="7036833" y="36922"/>
                  <a:pt x="7042275" y="42214"/>
                </a:cubicBezTo>
                <a:cubicBezTo>
                  <a:pt x="7047717" y="47506"/>
                  <a:pt x="7047241" y="51578"/>
                  <a:pt x="7040845" y="54432"/>
                </a:cubicBezTo>
                <a:cubicBezTo>
                  <a:pt x="7034449" y="57286"/>
                  <a:pt x="7028387" y="62240"/>
                  <a:pt x="7022658" y="69295"/>
                </a:cubicBezTo>
                <a:cubicBezTo>
                  <a:pt x="7016929" y="76351"/>
                  <a:pt x="7008841" y="84869"/>
                  <a:pt x="6998394" y="94850"/>
                </a:cubicBezTo>
                <a:cubicBezTo>
                  <a:pt x="6987947" y="104831"/>
                  <a:pt x="6977253" y="113696"/>
                  <a:pt x="6966311" y="121447"/>
                </a:cubicBezTo>
                <a:lnTo>
                  <a:pt x="6961763" y="123959"/>
                </a:lnTo>
                <a:lnTo>
                  <a:pt x="6965793" y="123530"/>
                </a:lnTo>
                <a:cubicBezTo>
                  <a:pt x="6967413" y="123721"/>
                  <a:pt x="6969303" y="124245"/>
                  <a:pt x="6971463" y="125104"/>
                </a:cubicBezTo>
                <a:cubicBezTo>
                  <a:pt x="6980103" y="128538"/>
                  <a:pt x="6986427" y="132812"/>
                  <a:pt x="6990435" y="137924"/>
                </a:cubicBezTo>
                <a:cubicBezTo>
                  <a:pt x="6994443" y="143036"/>
                  <a:pt x="6994403" y="147041"/>
                  <a:pt x="6990317" y="149938"/>
                </a:cubicBezTo>
                <a:cubicBezTo>
                  <a:pt x="6986230" y="152834"/>
                  <a:pt x="6981979" y="155000"/>
                  <a:pt x="6977561" y="156434"/>
                </a:cubicBezTo>
                <a:cubicBezTo>
                  <a:pt x="6986151" y="156434"/>
                  <a:pt x="6995386" y="155358"/>
                  <a:pt x="7005267" y="153207"/>
                </a:cubicBezTo>
                <a:cubicBezTo>
                  <a:pt x="7015147" y="151056"/>
                  <a:pt x="7022833" y="148349"/>
                  <a:pt x="7028325" y="145087"/>
                </a:cubicBezTo>
                <a:cubicBezTo>
                  <a:pt x="7033818" y="141825"/>
                  <a:pt x="7040662" y="142122"/>
                  <a:pt x="7048857" y="145980"/>
                </a:cubicBezTo>
                <a:cubicBezTo>
                  <a:pt x="7057053" y="149837"/>
                  <a:pt x="7064539" y="155025"/>
                  <a:pt x="7071314" y="161542"/>
                </a:cubicBezTo>
                <a:cubicBezTo>
                  <a:pt x="7078090" y="168060"/>
                  <a:pt x="7078065" y="173233"/>
                  <a:pt x="7071239" y="177062"/>
                </a:cubicBezTo>
                <a:cubicBezTo>
                  <a:pt x="7064413" y="180891"/>
                  <a:pt x="7056089" y="188606"/>
                  <a:pt x="7046265" y="200207"/>
                </a:cubicBezTo>
                <a:cubicBezTo>
                  <a:pt x="7036443" y="211808"/>
                  <a:pt x="7020901" y="227335"/>
                  <a:pt x="6999642" y="246788"/>
                </a:cubicBezTo>
                <a:cubicBezTo>
                  <a:pt x="6978383" y="266240"/>
                  <a:pt x="6954029" y="282595"/>
                  <a:pt x="6926581" y="295853"/>
                </a:cubicBezTo>
                <a:cubicBezTo>
                  <a:pt x="6899135" y="309110"/>
                  <a:pt x="6872171" y="317105"/>
                  <a:pt x="6845693" y="319837"/>
                </a:cubicBezTo>
                <a:cubicBezTo>
                  <a:pt x="6819213" y="322569"/>
                  <a:pt x="6818015" y="319253"/>
                  <a:pt x="6842100" y="309888"/>
                </a:cubicBezTo>
                <a:cubicBezTo>
                  <a:pt x="6866185" y="300524"/>
                  <a:pt x="6890197" y="289188"/>
                  <a:pt x="6914139" y="275881"/>
                </a:cubicBezTo>
                <a:cubicBezTo>
                  <a:pt x="6938079" y="262573"/>
                  <a:pt x="6955112" y="251416"/>
                  <a:pt x="6965235" y="242411"/>
                </a:cubicBezTo>
                <a:cubicBezTo>
                  <a:pt x="6958911" y="238510"/>
                  <a:pt x="6950583" y="230630"/>
                  <a:pt x="6940252" y="218771"/>
                </a:cubicBezTo>
                <a:cubicBezTo>
                  <a:pt x="6929920" y="206911"/>
                  <a:pt x="6927761" y="200075"/>
                  <a:pt x="6933777" y="198261"/>
                </a:cubicBezTo>
                <a:cubicBezTo>
                  <a:pt x="6939793" y="196447"/>
                  <a:pt x="6949017" y="197981"/>
                  <a:pt x="6961450" y="202864"/>
                </a:cubicBezTo>
                <a:cubicBezTo>
                  <a:pt x="6973883" y="207747"/>
                  <a:pt x="6980451" y="217451"/>
                  <a:pt x="6981153" y="231978"/>
                </a:cubicBezTo>
                <a:cubicBezTo>
                  <a:pt x="6990790" y="222083"/>
                  <a:pt x="7000897" y="210303"/>
                  <a:pt x="7011473" y="196637"/>
                </a:cubicBezTo>
                <a:cubicBezTo>
                  <a:pt x="7022049" y="182970"/>
                  <a:pt x="7027336" y="174087"/>
                  <a:pt x="7027336" y="169985"/>
                </a:cubicBezTo>
                <a:cubicBezTo>
                  <a:pt x="7027336" y="168236"/>
                  <a:pt x="7023177" y="168261"/>
                  <a:pt x="7014860" y="170061"/>
                </a:cubicBezTo>
                <a:cubicBezTo>
                  <a:pt x="7006543" y="171860"/>
                  <a:pt x="6998047" y="173434"/>
                  <a:pt x="6989371" y="174782"/>
                </a:cubicBezTo>
                <a:cubicBezTo>
                  <a:pt x="6980695" y="176130"/>
                  <a:pt x="6973252" y="174108"/>
                  <a:pt x="6967043" y="168716"/>
                </a:cubicBezTo>
                <a:cubicBezTo>
                  <a:pt x="6954108" y="182569"/>
                  <a:pt x="6938470" y="194306"/>
                  <a:pt x="6920129" y="203929"/>
                </a:cubicBezTo>
                <a:cubicBezTo>
                  <a:pt x="6901788" y="213551"/>
                  <a:pt x="6884701" y="220208"/>
                  <a:pt x="6868869" y="223901"/>
                </a:cubicBezTo>
                <a:cubicBezTo>
                  <a:pt x="6853038" y="227594"/>
                  <a:pt x="6852995" y="224378"/>
                  <a:pt x="6868741" y="214254"/>
                </a:cubicBezTo>
                <a:cubicBezTo>
                  <a:pt x="6884486" y="204129"/>
                  <a:pt x="6900551" y="193091"/>
                  <a:pt x="6916935" y="181138"/>
                </a:cubicBezTo>
                <a:cubicBezTo>
                  <a:pt x="6933319" y="169186"/>
                  <a:pt x="6944342" y="158631"/>
                  <a:pt x="6950007" y="149475"/>
                </a:cubicBezTo>
                <a:cubicBezTo>
                  <a:pt x="6955671" y="140319"/>
                  <a:pt x="6958503" y="134106"/>
                  <a:pt x="6958503" y="130837"/>
                </a:cubicBezTo>
                <a:cubicBezTo>
                  <a:pt x="6958503" y="129022"/>
                  <a:pt x="6958773" y="127543"/>
                  <a:pt x="6959313" y="126397"/>
                </a:cubicBezTo>
                <a:lnTo>
                  <a:pt x="6961725" y="123980"/>
                </a:lnTo>
                <a:lnTo>
                  <a:pt x="6920365" y="146819"/>
                </a:lnTo>
                <a:cubicBezTo>
                  <a:pt x="6900677" y="155982"/>
                  <a:pt x="6882088" y="161023"/>
                  <a:pt x="6864600" y="161940"/>
                </a:cubicBezTo>
                <a:cubicBezTo>
                  <a:pt x="6847112" y="162858"/>
                  <a:pt x="6845503" y="159743"/>
                  <a:pt x="6859771" y="152594"/>
                </a:cubicBezTo>
                <a:cubicBezTo>
                  <a:pt x="6874039" y="145446"/>
                  <a:pt x="6887985" y="138580"/>
                  <a:pt x="6901608" y="131998"/>
                </a:cubicBezTo>
                <a:cubicBezTo>
                  <a:pt x="6915232" y="125416"/>
                  <a:pt x="6929693" y="117479"/>
                  <a:pt x="6944995" y="108186"/>
                </a:cubicBezTo>
                <a:cubicBezTo>
                  <a:pt x="6930124" y="97087"/>
                  <a:pt x="6921681" y="88174"/>
                  <a:pt x="6919667" y="81449"/>
                </a:cubicBezTo>
                <a:lnTo>
                  <a:pt x="6921113" y="75813"/>
                </a:lnTo>
                <a:lnTo>
                  <a:pt x="6919495" y="77093"/>
                </a:lnTo>
                <a:cubicBezTo>
                  <a:pt x="6904501" y="88443"/>
                  <a:pt x="6887681" y="96653"/>
                  <a:pt x="6869031" y="101722"/>
                </a:cubicBezTo>
                <a:cubicBezTo>
                  <a:pt x="6850381" y="106792"/>
                  <a:pt x="6849324" y="103615"/>
                  <a:pt x="6865858" y="92193"/>
                </a:cubicBezTo>
                <a:cubicBezTo>
                  <a:pt x="6882393" y="80771"/>
                  <a:pt x="6899275" y="66449"/>
                  <a:pt x="6916505" y="49226"/>
                </a:cubicBezTo>
                <a:cubicBezTo>
                  <a:pt x="6933734" y="32004"/>
                  <a:pt x="6942615" y="19241"/>
                  <a:pt x="6943145" y="10938"/>
                </a:cubicBezTo>
                <a:cubicBezTo>
                  <a:pt x="6943543" y="4711"/>
                  <a:pt x="6945792" y="1644"/>
                  <a:pt x="6949893" y="1736"/>
                </a:cubicBezTo>
                <a:close/>
                <a:moveTo>
                  <a:pt x="1733749" y="124"/>
                </a:moveTo>
                <a:cubicBezTo>
                  <a:pt x="1736032" y="-364"/>
                  <a:pt x="1739684" y="599"/>
                  <a:pt x="1744703" y="3011"/>
                </a:cubicBezTo>
                <a:cubicBezTo>
                  <a:pt x="1754741" y="7837"/>
                  <a:pt x="1761742" y="12501"/>
                  <a:pt x="1765707" y="17004"/>
                </a:cubicBezTo>
                <a:cubicBezTo>
                  <a:pt x="1769673" y="21507"/>
                  <a:pt x="1768981" y="25902"/>
                  <a:pt x="1763632" y="30190"/>
                </a:cubicBezTo>
                <a:cubicBezTo>
                  <a:pt x="1758283" y="34477"/>
                  <a:pt x="1751063" y="41461"/>
                  <a:pt x="1741971" y="51141"/>
                </a:cubicBezTo>
                <a:cubicBezTo>
                  <a:pt x="1744366" y="51141"/>
                  <a:pt x="1749844" y="50503"/>
                  <a:pt x="1758405" y="49226"/>
                </a:cubicBezTo>
                <a:cubicBezTo>
                  <a:pt x="1766966" y="47950"/>
                  <a:pt x="1774659" y="45473"/>
                  <a:pt x="1781485" y="41795"/>
                </a:cubicBezTo>
                <a:cubicBezTo>
                  <a:pt x="1788311" y="38116"/>
                  <a:pt x="1795076" y="37955"/>
                  <a:pt x="1801780" y="41311"/>
                </a:cubicBezTo>
                <a:cubicBezTo>
                  <a:pt x="1808484" y="44666"/>
                  <a:pt x="1814812" y="48778"/>
                  <a:pt x="1820763" y="53647"/>
                </a:cubicBezTo>
                <a:cubicBezTo>
                  <a:pt x="1826714" y="58515"/>
                  <a:pt x="1827317" y="61964"/>
                  <a:pt x="1822570" y="63993"/>
                </a:cubicBezTo>
                <a:cubicBezTo>
                  <a:pt x="1817823" y="66022"/>
                  <a:pt x="1810198" y="71414"/>
                  <a:pt x="1799694" y="80169"/>
                </a:cubicBezTo>
                <a:cubicBezTo>
                  <a:pt x="1789190" y="88924"/>
                  <a:pt x="1776696" y="100385"/>
                  <a:pt x="1762212" y="114553"/>
                </a:cubicBezTo>
                <a:cubicBezTo>
                  <a:pt x="1778001" y="111169"/>
                  <a:pt x="1788842" y="107849"/>
                  <a:pt x="1794736" y="104594"/>
                </a:cubicBezTo>
                <a:cubicBezTo>
                  <a:pt x="1800630" y="101339"/>
                  <a:pt x="1807040" y="101102"/>
                  <a:pt x="1813966" y="103884"/>
                </a:cubicBezTo>
                <a:cubicBezTo>
                  <a:pt x="1820892" y="106666"/>
                  <a:pt x="1829296" y="110233"/>
                  <a:pt x="1839176" y="114585"/>
                </a:cubicBezTo>
                <a:cubicBezTo>
                  <a:pt x="1849056" y="118938"/>
                  <a:pt x="1849153" y="125186"/>
                  <a:pt x="1839466" y="133332"/>
                </a:cubicBezTo>
                <a:cubicBezTo>
                  <a:pt x="1829780" y="141477"/>
                  <a:pt x="1821122" y="154433"/>
                  <a:pt x="1813493" y="172201"/>
                </a:cubicBezTo>
                <a:cubicBezTo>
                  <a:pt x="1821595" y="180231"/>
                  <a:pt x="1821624" y="185480"/>
                  <a:pt x="1813579" y="187946"/>
                </a:cubicBezTo>
                <a:cubicBezTo>
                  <a:pt x="1805534" y="190413"/>
                  <a:pt x="1763947" y="198228"/>
                  <a:pt x="1688819" y="211393"/>
                </a:cubicBezTo>
                <a:cubicBezTo>
                  <a:pt x="1684660" y="239858"/>
                  <a:pt x="1688224" y="257833"/>
                  <a:pt x="1699509" y="265319"/>
                </a:cubicBezTo>
                <a:cubicBezTo>
                  <a:pt x="1710795" y="272805"/>
                  <a:pt x="1730319" y="276547"/>
                  <a:pt x="1758082" y="276547"/>
                </a:cubicBezTo>
                <a:cubicBezTo>
                  <a:pt x="1786676" y="276547"/>
                  <a:pt x="1810621" y="274791"/>
                  <a:pt x="1829916" y="271277"/>
                </a:cubicBezTo>
                <a:cubicBezTo>
                  <a:pt x="1849210" y="267764"/>
                  <a:pt x="1862587" y="264147"/>
                  <a:pt x="1870043" y="260425"/>
                </a:cubicBezTo>
                <a:cubicBezTo>
                  <a:pt x="1877500" y="256704"/>
                  <a:pt x="1882319" y="251803"/>
                  <a:pt x="1884499" y="245723"/>
                </a:cubicBezTo>
                <a:cubicBezTo>
                  <a:pt x="1886678" y="239643"/>
                  <a:pt x="1891138" y="228185"/>
                  <a:pt x="1897878" y="211350"/>
                </a:cubicBezTo>
                <a:cubicBezTo>
                  <a:pt x="1904618" y="194514"/>
                  <a:pt x="1907988" y="192872"/>
                  <a:pt x="1907988" y="206424"/>
                </a:cubicBezTo>
                <a:cubicBezTo>
                  <a:pt x="1907988" y="216562"/>
                  <a:pt x="1908421" y="225765"/>
                  <a:pt x="1909289" y="234032"/>
                </a:cubicBezTo>
                <a:cubicBezTo>
                  <a:pt x="1910157" y="242299"/>
                  <a:pt x="1912182" y="250613"/>
                  <a:pt x="1915366" y="258973"/>
                </a:cubicBezTo>
                <a:cubicBezTo>
                  <a:pt x="1918549" y="267334"/>
                  <a:pt x="1915423" y="274830"/>
                  <a:pt x="1905987" y="281462"/>
                </a:cubicBezTo>
                <a:cubicBezTo>
                  <a:pt x="1896551" y="288095"/>
                  <a:pt x="1878228" y="293673"/>
                  <a:pt x="1851018" y="298198"/>
                </a:cubicBezTo>
                <a:cubicBezTo>
                  <a:pt x="1823807" y="302722"/>
                  <a:pt x="1800099" y="305443"/>
                  <a:pt x="1779893" y="306361"/>
                </a:cubicBezTo>
                <a:cubicBezTo>
                  <a:pt x="1759688" y="307278"/>
                  <a:pt x="1738827" y="305637"/>
                  <a:pt x="1717309" y="301435"/>
                </a:cubicBezTo>
                <a:cubicBezTo>
                  <a:pt x="1695792" y="297233"/>
                  <a:pt x="1681448" y="287460"/>
                  <a:pt x="1674278" y="272116"/>
                </a:cubicBezTo>
                <a:cubicBezTo>
                  <a:pt x="1667108" y="256772"/>
                  <a:pt x="1664197" y="239062"/>
                  <a:pt x="1665545" y="218986"/>
                </a:cubicBezTo>
                <a:cubicBezTo>
                  <a:pt x="1666893" y="198909"/>
                  <a:pt x="1667348" y="183196"/>
                  <a:pt x="1666911" y="171846"/>
                </a:cubicBezTo>
                <a:cubicBezTo>
                  <a:pt x="1666474" y="160496"/>
                  <a:pt x="1664674" y="150361"/>
                  <a:pt x="1661512" y="141441"/>
                </a:cubicBezTo>
                <a:cubicBezTo>
                  <a:pt x="1658350" y="132521"/>
                  <a:pt x="1659892" y="128513"/>
                  <a:pt x="1666136" y="129417"/>
                </a:cubicBezTo>
                <a:cubicBezTo>
                  <a:pt x="1672382" y="130320"/>
                  <a:pt x="1677383" y="130772"/>
                  <a:pt x="1681140" y="130772"/>
                </a:cubicBezTo>
                <a:cubicBezTo>
                  <a:pt x="1684481" y="130772"/>
                  <a:pt x="1703768" y="127338"/>
                  <a:pt x="1739002" y="120469"/>
                </a:cubicBezTo>
                <a:cubicBezTo>
                  <a:pt x="1754562" y="99704"/>
                  <a:pt x="1764769" y="85005"/>
                  <a:pt x="1769623" y="76372"/>
                </a:cubicBezTo>
                <a:cubicBezTo>
                  <a:pt x="1774477" y="67740"/>
                  <a:pt x="1774293" y="63875"/>
                  <a:pt x="1769074" y="64778"/>
                </a:cubicBezTo>
                <a:cubicBezTo>
                  <a:pt x="1763854" y="65682"/>
                  <a:pt x="1757419" y="66582"/>
                  <a:pt x="1749768" y="67478"/>
                </a:cubicBezTo>
                <a:cubicBezTo>
                  <a:pt x="1742118" y="68374"/>
                  <a:pt x="1736493" y="67474"/>
                  <a:pt x="1732894" y="64778"/>
                </a:cubicBezTo>
                <a:cubicBezTo>
                  <a:pt x="1710595" y="85127"/>
                  <a:pt x="1694358" y="97187"/>
                  <a:pt x="1684183" y="100959"/>
                </a:cubicBezTo>
                <a:cubicBezTo>
                  <a:pt x="1674009" y="104730"/>
                  <a:pt x="1674411" y="100084"/>
                  <a:pt x="1685388" y="87020"/>
                </a:cubicBezTo>
                <a:cubicBezTo>
                  <a:pt x="1696366" y="73956"/>
                  <a:pt x="1705845" y="61663"/>
                  <a:pt x="1713825" y="50141"/>
                </a:cubicBezTo>
                <a:cubicBezTo>
                  <a:pt x="1721805" y="38618"/>
                  <a:pt x="1726889" y="30064"/>
                  <a:pt x="1729075" y="24479"/>
                </a:cubicBezTo>
                <a:cubicBezTo>
                  <a:pt x="1731263" y="18893"/>
                  <a:pt x="1731904" y="12713"/>
                  <a:pt x="1731001" y="5937"/>
                </a:cubicBezTo>
                <a:cubicBezTo>
                  <a:pt x="1730549" y="2549"/>
                  <a:pt x="1731465" y="611"/>
                  <a:pt x="1733749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55393" y="4885778"/>
            <a:ext cx="537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答：每人得到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utoUpdateAnimBg="0"/>
      <p:bldP spid="41" grpId="0"/>
      <p:bldP spid="42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92" y="4531464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672064" y="2060850"/>
            <a:ext cx="2809572" cy="1749353"/>
            <a:chOff x="5506844" y="1040418"/>
            <a:chExt cx="2809572" cy="1749353"/>
          </a:xfrm>
          <a:noFill/>
        </p:grpSpPr>
        <p:sp>
          <p:nvSpPr>
            <p:cNvPr id="3" name="对角圆角矩形 2"/>
            <p:cNvSpPr/>
            <p:nvPr/>
          </p:nvSpPr>
          <p:spPr>
            <a:xfrm>
              <a:off x="5660734" y="1688490"/>
              <a:ext cx="2520000" cy="1080000"/>
            </a:xfrm>
            <a:prstGeom prst="round2Diag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5506844" y="1040418"/>
              <a:ext cx="1595309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600÷3=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6828450" y="1040418"/>
              <a:ext cx="1487966" cy="9541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200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（张）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5952009" y="1743592"/>
              <a:ext cx="1386918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6÷3=2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952009" y="2266551"/>
              <a:ext cx="2220480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600÷3=200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12377" y="2058794"/>
            <a:ext cx="2673139" cy="1749290"/>
            <a:chOff x="1389377" y="1044421"/>
            <a:chExt cx="2673139" cy="1749290"/>
          </a:xfrm>
          <a:noFill/>
        </p:grpSpPr>
        <p:sp>
          <p:nvSpPr>
            <p:cNvPr id="17" name="对角圆角矩形 16"/>
            <p:cNvSpPr/>
            <p:nvPr/>
          </p:nvSpPr>
          <p:spPr>
            <a:xfrm>
              <a:off x="1542516" y="1713711"/>
              <a:ext cx="2520000" cy="1080000"/>
            </a:xfrm>
            <a:prstGeom prst="round2Diag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1389377" y="1044421"/>
              <a:ext cx="1386918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60÷3=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2504248" y="1046475"/>
              <a:ext cx="1487966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（张）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977807" y="1694547"/>
              <a:ext cx="1386918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6÷3=2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977807" y="2217506"/>
              <a:ext cx="1803699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60÷3=20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4"/>
          <p:cNvGrpSpPr/>
          <p:nvPr/>
        </p:nvGrpSpPr>
        <p:grpSpPr bwMode="auto">
          <a:xfrm rot="16200000" flipH="1">
            <a:off x="5487618" y="1916694"/>
            <a:ext cx="1518884" cy="5700392"/>
            <a:chOff x="2366021" y="1009776"/>
            <a:chExt cx="3540391" cy="916061"/>
          </a:xfrm>
          <a:noFill/>
        </p:grpSpPr>
        <p:sp>
          <p:nvSpPr>
            <p:cNvPr id="26" name="云形标注 82"/>
            <p:cNvSpPr>
              <a:spLocks noChangeArrowheads="1"/>
            </p:cNvSpPr>
            <p:nvPr/>
          </p:nvSpPr>
          <p:spPr bwMode="auto">
            <a:xfrm>
              <a:off x="2366021" y="1009776"/>
              <a:ext cx="3540391" cy="916061"/>
            </a:xfrm>
            <a:prstGeom prst="wedgeRoundRectCallout">
              <a:avLst>
                <a:gd name="adj1" fmla="val 27980"/>
                <a:gd name="adj2" fmla="val -58362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 rot="16200000">
              <a:off x="3740339" y="66662"/>
              <a:ext cx="804782" cy="27978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整十、整百除以一位数，就用十位、百位上的数除以一位数，再在得数末尾添上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与被除数相同个数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</p:grpSp>
      <p:sp>
        <p:nvSpPr>
          <p:cNvPr id="27" name="任意多边形: 形状 26"/>
          <p:cNvSpPr>
            <a:spLocks noChangeArrowheads="1"/>
          </p:cNvSpPr>
          <p:nvPr/>
        </p:nvSpPr>
        <p:spPr bwMode="auto">
          <a:xfrm>
            <a:off x="2696790" y="1622711"/>
            <a:ext cx="4089386" cy="335003"/>
          </a:xfrm>
          <a:custGeom>
            <a:avLst/>
            <a:gdLst/>
            <a:ahLst/>
            <a:cxnLst/>
            <a:rect l="l" t="t" r="r" b="b"/>
            <a:pathLst>
              <a:path w="4089386" h="335003">
                <a:moveTo>
                  <a:pt x="3996057" y="241628"/>
                </a:moveTo>
                <a:lnTo>
                  <a:pt x="4042110" y="241628"/>
                </a:lnTo>
                <a:lnTo>
                  <a:pt x="4042110" y="287660"/>
                </a:lnTo>
                <a:lnTo>
                  <a:pt x="3996057" y="287660"/>
                </a:lnTo>
                <a:close/>
                <a:moveTo>
                  <a:pt x="1478904" y="236323"/>
                </a:moveTo>
                <a:cubicBezTo>
                  <a:pt x="1482887" y="235680"/>
                  <a:pt x="1487289" y="235978"/>
                  <a:pt x="1492111" y="237218"/>
                </a:cubicBezTo>
                <a:cubicBezTo>
                  <a:pt x="1501755" y="239699"/>
                  <a:pt x="1508054" y="244916"/>
                  <a:pt x="1511008" y="252867"/>
                </a:cubicBezTo>
                <a:cubicBezTo>
                  <a:pt x="1513962" y="260819"/>
                  <a:pt x="1513546" y="270767"/>
                  <a:pt x="1509760" y="282713"/>
                </a:cubicBezTo>
                <a:cubicBezTo>
                  <a:pt x="1505974" y="294658"/>
                  <a:pt x="1499098" y="306084"/>
                  <a:pt x="1489132" y="316989"/>
                </a:cubicBezTo>
                <a:cubicBezTo>
                  <a:pt x="1479166" y="327895"/>
                  <a:pt x="1469558" y="333832"/>
                  <a:pt x="1460308" y="334800"/>
                </a:cubicBezTo>
                <a:cubicBezTo>
                  <a:pt x="1451059" y="335768"/>
                  <a:pt x="1449252" y="333283"/>
                  <a:pt x="1454887" y="327347"/>
                </a:cubicBezTo>
                <a:cubicBezTo>
                  <a:pt x="1460523" y="321410"/>
                  <a:pt x="1465718" y="315419"/>
                  <a:pt x="1470472" y="309375"/>
                </a:cubicBezTo>
                <a:cubicBezTo>
                  <a:pt x="1475225" y="303330"/>
                  <a:pt x="1479359" y="296092"/>
                  <a:pt x="1482872" y="287660"/>
                </a:cubicBezTo>
                <a:cubicBezTo>
                  <a:pt x="1476548" y="287660"/>
                  <a:pt x="1471232" y="286043"/>
                  <a:pt x="1466922" y="282809"/>
                </a:cubicBezTo>
                <a:cubicBezTo>
                  <a:pt x="1462613" y="279576"/>
                  <a:pt x="1459695" y="275345"/>
                  <a:pt x="1458168" y="270118"/>
                </a:cubicBezTo>
                <a:cubicBezTo>
                  <a:pt x="1456641" y="264891"/>
                  <a:pt x="1456361" y="260009"/>
                  <a:pt x="1457329" y="255470"/>
                </a:cubicBezTo>
                <a:cubicBezTo>
                  <a:pt x="1458297" y="250931"/>
                  <a:pt x="1461925" y="246134"/>
                  <a:pt x="1468213" y="241079"/>
                </a:cubicBezTo>
                <a:cubicBezTo>
                  <a:pt x="1471357" y="238552"/>
                  <a:pt x="1474921" y="236967"/>
                  <a:pt x="1478904" y="236323"/>
                </a:cubicBezTo>
                <a:close/>
                <a:moveTo>
                  <a:pt x="1250102" y="234530"/>
                </a:moveTo>
                <a:cubicBezTo>
                  <a:pt x="1251543" y="234340"/>
                  <a:pt x="1253499" y="234476"/>
                  <a:pt x="1255971" y="234938"/>
                </a:cubicBezTo>
                <a:cubicBezTo>
                  <a:pt x="1265858" y="236788"/>
                  <a:pt x="1276008" y="239606"/>
                  <a:pt x="1286419" y="243392"/>
                </a:cubicBezTo>
                <a:cubicBezTo>
                  <a:pt x="1297948" y="247235"/>
                  <a:pt x="1305685" y="252150"/>
                  <a:pt x="1309628" y="258137"/>
                </a:cubicBezTo>
                <a:cubicBezTo>
                  <a:pt x="1313572" y="264124"/>
                  <a:pt x="1314357" y="271667"/>
                  <a:pt x="1311984" y="280766"/>
                </a:cubicBezTo>
                <a:cubicBezTo>
                  <a:pt x="1309610" y="289865"/>
                  <a:pt x="1303760" y="290926"/>
                  <a:pt x="1294431" y="283950"/>
                </a:cubicBezTo>
                <a:cubicBezTo>
                  <a:pt x="1285103" y="276973"/>
                  <a:pt x="1277194" y="270893"/>
                  <a:pt x="1270705" y="265709"/>
                </a:cubicBezTo>
                <a:cubicBezTo>
                  <a:pt x="1264216" y="260525"/>
                  <a:pt x="1257666" y="253638"/>
                  <a:pt x="1251056" y="245048"/>
                </a:cubicBezTo>
                <a:cubicBezTo>
                  <a:pt x="1246098" y="238606"/>
                  <a:pt x="1245780" y="235100"/>
                  <a:pt x="1250102" y="234530"/>
                </a:cubicBezTo>
                <a:close/>
                <a:moveTo>
                  <a:pt x="1165851" y="229838"/>
                </a:moveTo>
                <a:cubicBezTo>
                  <a:pt x="1169352" y="228692"/>
                  <a:pt x="1171102" y="233540"/>
                  <a:pt x="1171102" y="244381"/>
                </a:cubicBezTo>
                <a:cubicBezTo>
                  <a:pt x="1171102" y="256929"/>
                  <a:pt x="1165606" y="270204"/>
                  <a:pt x="1154614" y="284208"/>
                </a:cubicBezTo>
                <a:cubicBezTo>
                  <a:pt x="1143622" y="298211"/>
                  <a:pt x="1136624" y="299985"/>
                  <a:pt x="1133620" y="289531"/>
                </a:cubicBezTo>
                <a:cubicBezTo>
                  <a:pt x="1130616" y="279077"/>
                  <a:pt x="1130913" y="271549"/>
                  <a:pt x="1134513" y="266946"/>
                </a:cubicBezTo>
                <a:cubicBezTo>
                  <a:pt x="1138112" y="262342"/>
                  <a:pt x="1141826" y="257173"/>
                  <a:pt x="1145655" y="251437"/>
                </a:cubicBezTo>
                <a:cubicBezTo>
                  <a:pt x="1150172" y="245987"/>
                  <a:pt x="1155543" y="239835"/>
                  <a:pt x="1161766" y="232981"/>
                </a:cubicBezTo>
                <a:cubicBezTo>
                  <a:pt x="1163322" y="231267"/>
                  <a:pt x="1164684" y="230219"/>
                  <a:pt x="1165851" y="229838"/>
                </a:cubicBezTo>
                <a:close/>
                <a:moveTo>
                  <a:pt x="1265785" y="190264"/>
                </a:moveTo>
                <a:cubicBezTo>
                  <a:pt x="1272023" y="190415"/>
                  <a:pt x="1278212" y="193364"/>
                  <a:pt x="1284354" y="199113"/>
                </a:cubicBezTo>
                <a:cubicBezTo>
                  <a:pt x="1292542" y="206778"/>
                  <a:pt x="1292320" y="211514"/>
                  <a:pt x="1283687" y="213320"/>
                </a:cubicBezTo>
                <a:cubicBezTo>
                  <a:pt x="1275054" y="215127"/>
                  <a:pt x="1256426" y="217536"/>
                  <a:pt x="1227803" y="220548"/>
                </a:cubicBezTo>
                <a:cubicBezTo>
                  <a:pt x="1234098" y="223545"/>
                  <a:pt x="1236572" y="227022"/>
                  <a:pt x="1235224" y="230980"/>
                </a:cubicBezTo>
                <a:cubicBezTo>
                  <a:pt x="1233876" y="234938"/>
                  <a:pt x="1233202" y="240309"/>
                  <a:pt x="1233202" y="247092"/>
                </a:cubicBezTo>
                <a:lnTo>
                  <a:pt x="1233202" y="271377"/>
                </a:lnTo>
                <a:cubicBezTo>
                  <a:pt x="1233202" y="280770"/>
                  <a:pt x="1231976" y="289144"/>
                  <a:pt x="1229524" y="296501"/>
                </a:cubicBezTo>
                <a:cubicBezTo>
                  <a:pt x="1227072" y="303857"/>
                  <a:pt x="1222200" y="310296"/>
                  <a:pt x="1214908" y="315817"/>
                </a:cubicBezTo>
                <a:cubicBezTo>
                  <a:pt x="1207616" y="321338"/>
                  <a:pt x="1202833" y="320700"/>
                  <a:pt x="1200560" y="313903"/>
                </a:cubicBezTo>
                <a:cubicBezTo>
                  <a:pt x="1198287" y="307105"/>
                  <a:pt x="1191884" y="299204"/>
                  <a:pt x="1181352" y="290198"/>
                </a:cubicBezTo>
                <a:cubicBezTo>
                  <a:pt x="1170819" y="281193"/>
                  <a:pt x="1171134" y="277590"/>
                  <a:pt x="1182298" y="279389"/>
                </a:cubicBezTo>
                <a:cubicBezTo>
                  <a:pt x="1193462" y="281189"/>
                  <a:pt x="1200001" y="282028"/>
                  <a:pt x="1201915" y="281906"/>
                </a:cubicBezTo>
                <a:cubicBezTo>
                  <a:pt x="1203830" y="281784"/>
                  <a:pt x="1204995" y="277525"/>
                  <a:pt x="1205411" y="269129"/>
                </a:cubicBezTo>
                <a:cubicBezTo>
                  <a:pt x="1205827" y="260733"/>
                  <a:pt x="1206035" y="252032"/>
                  <a:pt x="1206035" y="243026"/>
                </a:cubicBezTo>
                <a:cubicBezTo>
                  <a:pt x="1206035" y="233906"/>
                  <a:pt x="1204866" y="227187"/>
                  <a:pt x="1202528" y="222871"/>
                </a:cubicBezTo>
                <a:cubicBezTo>
                  <a:pt x="1197208" y="223760"/>
                  <a:pt x="1189992" y="225108"/>
                  <a:pt x="1180878" y="226915"/>
                </a:cubicBezTo>
                <a:cubicBezTo>
                  <a:pt x="1171765" y="228722"/>
                  <a:pt x="1163107" y="225553"/>
                  <a:pt x="1154905" y="217407"/>
                </a:cubicBezTo>
                <a:cubicBezTo>
                  <a:pt x="1146702" y="209262"/>
                  <a:pt x="1147125" y="205190"/>
                  <a:pt x="1156174" y="205190"/>
                </a:cubicBezTo>
                <a:cubicBezTo>
                  <a:pt x="1163286" y="205190"/>
                  <a:pt x="1174543" y="204308"/>
                  <a:pt x="1189945" y="202544"/>
                </a:cubicBezTo>
                <a:cubicBezTo>
                  <a:pt x="1205346" y="200780"/>
                  <a:pt x="1218704" y="198995"/>
                  <a:pt x="1230019" y="197188"/>
                </a:cubicBezTo>
                <a:cubicBezTo>
                  <a:pt x="1241333" y="195381"/>
                  <a:pt x="1251170" y="193334"/>
                  <a:pt x="1259531" y="191046"/>
                </a:cubicBezTo>
                <a:cubicBezTo>
                  <a:pt x="1261621" y="190475"/>
                  <a:pt x="1263706" y="190214"/>
                  <a:pt x="1265785" y="190264"/>
                </a:cubicBezTo>
                <a:close/>
                <a:moveTo>
                  <a:pt x="2034334" y="186500"/>
                </a:moveTo>
                <a:cubicBezTo>
                  <a:pt x="2038073" y="187122"/>
                  <a:pt x="2042875" y="188462"/>
                  <a:pt x="2048740" y="190519"/>
                </a:cubicBezTo>
                <a:cubicBezTo>
                  <a:pt x="2069906" y="198220"/>
                  <a:pt x="2082633" y="206900"/>
                  <a:pt x="2086921" y="216558"/>
                </a:cubicBezTo>
                <a:cubicBezTo>
                  <a:pt x="2091209" y="226216"/>
                  <a:pt x="2091603" y="235982"/>
                  <a:pt x="2088104" y="245855"/>
                </a:cubicBezTo>
                <a:cubicBezTo>
                  <a:pt x="2084605" y="255728"/>
                  <a:pt x="2076585" y="254290"/>
                  <a:pt x="2064045" y="241542"/>
                </a:cubicBezTo>
                <a:cubicBezTo>
                  <a:pt x="2051504" y="228793"/>
                  <a:pt x="2039953" y="215045"/>
                  <a:pt x="2029392" y="200296"/>
                </a:cubicBezTo>
                <a:cubicBezTo>
                  <a:pt x="2021471" y="189234"/>
                  <a:pt x="2023118" y="184636"/>
                  <a:pt x="2034334" y="186500"/>
                </a:cubicBezTo>
                <a:close/>
                <a:moveTo>
                  <a:pt x="1936981" y="173693"/>
                </a:moveTo>
                <a:cubicBezTo>
                  <a:pt x="1939453" y="174851"/>
                  <a:pt x="1940852" y="179915"/>
                  <a:pt x="1941178" y="188885"/>
                </a:cubicBezTo>
                <a:cubicBezTo>
                  <a:pt x="1941830" y="206824"/>
                  <a:pt x="1937012" y="223721"/>
                  <a:pt x="1926723" y="239574"/>
                </a:cubicBezTo>
                <a:cubicBezTo>
                  <a:pt x="1916434" y="255427"/>
                  <a:pt x="1909210" y="257696"/>
                  <a:pt x="1905051" y="246382"/>
                </a:cubicBezTo>
                <a:cubicBezTo>
                  <a:pt x="1900893" y="235067"/>
                  <a:pt x="1902205" y="224377"/>
                  <a:pt x="1908988" y="214310"/>
                </a:cubicBezTo>
                <a:cubicBezTo>
                  <a:pt x="1915770" y="204243"/>
                  <a:pt x="1921557" y="193452"/>
                  <a:pt x="1926347" y="181937"/>
                </a:cubicBezTo>
                <a:cubicBezTo>
                  <a:pt x="1930964" y="175283"/>
                  <a:pt x="1934509" y="172535"/>
                  <a:pt x="1936981" y="173693"/>
                </a:cubicBezTo>
                <a:close/>
                <a:moveTo>
                  <a:pt x="1247474" y="157074"/>
                </a:moveTo>
                <a:cubicBezTo>
                  <a:pt x="1251199" y="158047"/>
                  <a:pt x="1254153" y="160090"/>
                  <a:pt x="1256336" y="163201"/>
                </a:cubicBezTo>
                <a:cubicBezTo>
                  <a:pt x="1260703" y="169425"/>
                  <a:pt x="1257613" y="174168"/>
                  <a:pt x="1247066" y="177430"/>
                </a:cubicBezTo>
                <a:cubicBezTo>
                  <a:pt x="1236518" y="180693"/>
                  <a:pt x="1226968" y="182783"/>
                  <a:pt x="1218414" y="183701"/>
                </a:cubicBezTo>
                <a:cubicBezTo>
                  <a:pt x="1209860" y="184619"/>
                  <a:pt x="1201159" y="183106"/>
                  <a:pt x="1192311" y="179162"/>
                </a:cubicBezTo>
                <a:cubicBezTo>
                  <a:pt x="1183463" y="175218"/>
                  <a:pt x="1181735" y="172078"/>
                  <a:pt x="1187127" y="169741"/>
                </a:cubicBezTo>
                <a:cubicBezTo>
                  <a:pt x="1192519" y="167403"/>
                  <a:pt x="1198979" y="165302"/>
                  <a:pt x="1206508" y="163438"/>
                </a:cubicBezTo>
                <a:cubicBezTo>
                  <a:pt x="1214295" y="161717"/>
                  <a:pt x="1223454" y="159692"/>
                  <a:pt x="1233987" y="157361"/>
                </a:cubicBezTo>
                <a:cubicBezTo>
                  <a:pt x="1239254" y="156196"/>
                  <a:pt x="1243749" y="156100"/>
                  <a:pt x="1247474" y="157074"/>
                </a:cubicBezTo>
                <a:close/>
                <a:moveTo>
                  <a:pt x="146387" y="147183"/>
                </a:moveTo>
                <a:cubicBezTo>
                  <a:pt x="148112" y="146924"/>
                  <a:pt x="150365" y="147208"/>
                  <a:pt x="153145" y="148037"/>
                </a:cubicBezTo>
                <a:cubicBezTo>
                  <a:pt x="164266" y="151349"/>
                  <a:pt x="172590" y="155017"/>
                  <a:pt x="178119" y="159039"/>
                </a:cubicBezTo>
                <a:cubicBezTo>
                  <a:pt x="183647" y="163062"/>
                  <a:pt x="186888" y="168532"/>
                  <a:pt x="187841" y="175452"/>
                </a:cubicBezTo>
                <a:cubicBezTo>
                  <a:pt x="188795" y="182371"/>
                  <a:pt x="187329" y="188852"/>
                  <a:pt x="183442" y="194897"/>
                </a:cubicBezTo>
                <a:cubicBezTo>
                  <a:pt x="179556" y="200941"/>
                  <a:pt x="173831" y="199672"/>
                  <a:pt x="166266" y="191090"/>
                </a:cubicBezTo>
                <a:cubicBezTo>
                  <a:pt x="158702" y="182507"/>
                  <a:pt x="151650" y="173541"/>
                  <a:pt x="145111" y="164191"/>
                </a:cubicBezTo>
                <a:cubicBezTo>
                  <a:pt x="140787" y="153629"/>
                  <a:pt x="141213" y="147960"/>
                  <a:pt x="146387" y="147183"/>
                </a:cubicBezTo>
                <a:close/>
                <a:moveTo>
                  <a:pt x="1979886" y="129602"/>
                </a:moveTo>
                <a:cubicBezTo>
                  <a:pt x="1986984" y="129602"/>
                  <a:pt x="1994620" y="131728"/>
                  <a:pt x="2002794" y="135980"/>
                </a:cubicBezTo>
                <a:cubicBezTo>
                  <a:pt x="2010968" y="140232"/>
                  <a:pt x="2013707" y="145143"/>
                  <a:pt x="2011011" y="150715"/>
                </a:cubicBezTo>
                <a:cubicBezTo>
                  <a:pt x="2008315" y="156286"/>
                  <a:pt x="2006967" y="170415"/>
                  <a:pt x="2006967" y="193101"/>
                </a:cubicBezTo>
                <a:cubicBezTo>
                  <a:pt x="2006967" y="215945"/>
                  <a:pt x="2007641" y="235354"/>
                  <a:pt x="2008989" y="251329"/>
                </a:cubicBezTo>
                <a:cubicBezTo>
                  <a:pt x="2010337" y="267304"/>
                  <a:pt x="2006175" y="281626"/>
                  <a:pt x="1996502" y="294296"/>
                </a:cubicBezTo>
                <a:cubicBezTo>
                  <a:pt x="1986830" y="306966"/>
                  <a:pt x="1979305" y="308597"/>
                  <a:pt x="1973927" y="299190"/>
                </a:cubicBezTo>
                <a:cubicBezTo>
                  <a:pt x="1968550" y="289782"/>
                  <a:pt x="1960311" y="280533"/>
                  <a:pt x="1949212" y="271441"/>
                </a:cubicBezTo>
                <a:cubicBezTo>
                  <a:pt x="1938113" y="262350"/>
                  <a:pt x="1938471" y="258704"/>
                  <a:pt x="1950287" y="260503"/>
                </a:cubicBezTo>
                <a:cubicBezTo>
                  <a:pt x="1962104" y="262303"/>
                  <a:pt x="1969987" y="263267"/>
                  <a:pt x="1973938" y="263396"/>
                </a:cubicBezTo>
                <a:cubicBezTo>
                  <a:pt x="1977889" y="263525"/>
                  <a:pt x="1980079" y="254796"/>
                  <a:pt x="1980509" y="237208"/>
                </a:cubicBezTo>
                <a:cubicBezTo>
                  <a:pt x="1980940" y="219619"/>
                  <a:pt x="1980714" y="201103"/>
                  <a:pt x="1979832" y="181657"/>
                </a:cubicBezTo>
                <a:cubicBezTo>
                  <a:pt x="1978950" y="162212"/>
                  <a:pt x="1976702" y="148675"/>
                  <a:pt x="1973088" y="141046"/>
                </a:cubicBezTo>
                <a:cubicBezTo>
                  <a:pt x="1969475" y="133417"/>
                  <a:pt x="1971740" y="129602"/>
                  <a:pt x="1979886" y="129602"/>
                </a:cubicBezTo>
                <a:close/>
                <a:moveTo>
                  <a:pt x="1169381" y="112179"/>
                </a:moveTo>
                <a:cubicBezTo>
                  <a:pt x="1166872" y="116051"/>
                  <a:pt x="1163401" y="119206"/>
                  <a:pt x="1158970" y="121643"/>
                </a:cubicBezTo>
                <a:cubicBezTo>
                  <a:pt x="1166499" y="122862"/>
                  <a:pt x="1171529" y="126394"/>
                  <a:pt x="1174060" y="132237"/>
                </a:cubicBezTo>
                <a:lnTo>
                  <a:pt x="1173111" y="143311"/>
                </a:lnTo>
                <a:lnTo>
                  <a:pt x="1179900" y="133216"/>
                </a:lnTo>
                <a:cubicBezTo>
                  <a:pt x="1185636" y="122819"/>
                  <a:pt x="1188267" y="117166"/>
                  <a:pt x="1187794" y="116255"/>
                </a:cubicBezTo>
                <a:cubicBezTo>
                  <a:pt x="1187321" y="115345"/>
                  <a:pt x="1185335" y="114889"/>
                  <a:pt x="1181835" y="114889"/>
                </a:cubicBezTo>
                <a:cubicBezTo>
                  <a:pt x="1175698" y="114889"/>
                  <a:pt x="1171546" y="113986"/>
                  <a:pt x="1169381" y="112179"/>
                </a:cubicBezTo>
                <a:close/>
                <a:moveTo>
                  <a:pt x="2687506" y="81010"/>
                </a:moveTo>
                <a:cubicBezTo>
                  <a:pt x="2690704" y="81010"/>
                  <a:pt x="2696691" y="82348"/>
                  <a:pt x="2705467" y="85022"/>
                </a:cubicBezTo>
                <a:cubicBezTo>
                  <a:pt x="2714244" y="87697"/>
                  <a:pt x="2717714" y="91697"/>
                  <a:pt x="2715878" y="97025"/>
                </a:cubicBezTo>
                <a:cubicBezTo>
                  <a:pt x="2714043" y="102352"/>
                  <a:pt x="2712903" y="108601"/>
                  <a:pt x="2712458" y="115771"/>
                </a:cubicBezTo>
                <a:cubicBezTo>
                  <a:pt x="2712014" y="122941"/>
                  <a:pt x="2711110" y="132832"/>
                  <a:pt x="2709748" y="145445"/>
                </a:cubicBezTo>
                <a:cubicBezTo>
                  <a:pt x="2708386" y="158057"/>
                  <a:pt x="2706400" y="169518"/>
                  <a:pt x="2703790" y="179829"/>
                </a:cubicBezTo>
                <a:cubicBezTo>
                  <a:pt x="2718187" y="187271"/>
                  <a:pt x="2724013" y="193585"/>
                  <a:pt x="2721267" y="198769"/>
                </a:cubicBezTo>
                <a:cubicBezTo>
                  <a:pt x="2718521" y="203953"/>
                  <a:pt x="2716495" y="213030"/>
                  <a:pt x="2715190" y="226001"/>
                </a:cubicBezTo>
                <a:cubicBezTo>
                  <a:pt x="2713885" y="238971"/>
                  <a:pt x="2715072" y="249124"/>
                  <a:pt x="2718750" y="256459"/>
                </a:cubicBezTo>
                <a:cubicBezTo>
                  <a:pt x="2722428" y="263794"/>
                  <a:pt x="2731943" y="267652"/>
                  <a:pt x="2747294" y="268032"/>
                </a:cubicBezTo>
                <a:cubicBezTo>
                  <a:pt x="2762646" y="268412"/>
                  <a:pt x="2774333" y="267426"/>
                  <a:pt x="2782356" y="265074"/>
                </a:cubicBezTo>
                <a:cubicBezTo>
                  <a:pt x="2790379" y="262722"/>
                  <a:pt x="2797962" y="250125"/>
                  <a:pt x="2805103" y="227281"/>
                </a:cubicBezTo>
                <a:cubicBezTo>
                  <a:pt x="2812245" y="204437"/>
                  <a:pt x="2815815" y="200687"/>
                  <a:pt x="2815815" y="216031"/>
                </a:cubicBezTo>
                <a:cubicBezTo>
                  <a:pt x="2815815" y="228464"/>
                  <a:pt x="2816030" y="238724"/>
                  <a:pt x="2816461" y="246812"/>
                </a:cubicBezTo>
                <a:cubicBezTo>
                  <a:pt x="2816891" y="254900"/>
                  <a:pt x="2818468" y="263002"/>
                  <a:pt x="2821193" y="271119"/>
                </a:cubicBezTo>
                <a:cubicBezTo>
                  <a:pt x="2823917" y="279235"/>
                  <a:pt x="2818138" y="286047"/>
                  <a:pt x="2803856" y="291553"/>
                </a:cubicBezTo>
                <a:cubicBezTo>
                  <a:pt x="2789573" y="297060"/>
                  <a:pt x="2768919" y="298168"/>
                  <a:pt x="2741895" y="294877"/>
                </a:cubicBezTo>
                <a:cubicBezTo>
                  <a:pt x="2714871" y="291586"/>
                  <a:pt x="2700162" y="281031"/>
                  <a:pt x="2697767" y="263214"/>
                </a:cubicBezTo>
                <a:cubicBezTo>
                  <a:pt x="2695372" y="245396"/>
                  <a:pt x="2694852" y="231188"/>
                  <a:pt x="2696207" y="220591"/>
                </a:cubicBezTo>
                <a:cubicBezTo>
                  <a:pt x="2697562" y="209993"/>
                  <a:pt x="2698427" y="203103"/>
                  <a:pt x="2698799" y="199919"/>
                </a:cubicBezTo>
                <a:cubicBezTo>
                  <a:pt x="2692719" y="220283"/>
                  <a:pt x="2682258" y="238118"/>
                  <a:pt x="2667416" y="253426"/>
                </a:cubicBezTo>
                <a:cubicBezTo>
                  <a:pt x="2652574" y="268735"/>
                  <a:pt x="2636452" y="279167"/>
                  <a:pt x="2619050" y="284724"/>
                </a:cubicBezTo>
                <a:cubicBezTo>
                  <a:pt x="2601648" y="290281"/>
                  <a:pt x="2597163" y="289607"/>
                  <a:pt x="2605595" y="282702"/>
                </a:cubicBezTo>
                <a:cubicBezTo>
                  <a:pt x="2614027" y="275797"/>
                  <a:pt x="2624671" y="266135"/>
                  <a:pt x="2637527" y="253717"/>
                </a:cubicBezTo>
                <a:cubicBezTo>
                  <a:pt x="2650383" y="241298"/>
                  <a:pt x="2660794" y="227345"/>
                  <a:pt x="2668760" y="211858"/>
                </a:cubicBezTo>
                <a:cubicBezTo>
                  <a:pt x="2676726" y="196370"/>
                  <a:pt x="2681831" y="179660"/>
                  <a:pt x="2684075" y="161728"/>
                </a:cubicBezTo>
                <a:cubicBezTo>
                  <a:pt x="2686320" y="143796"/>
                  <a:pt x="2687223" y="128337"/>
                  <a:pt x="2686786" y="115352"/>
                </a:cubicBezTo>
                <a:cubicBezTo>
                  <a:pt x="2686349" y="102367"/>
                  <a:pt x="2684997" y="93397"/>
                  <a:pt x="2682731" y="88442"/>
                </a:cubicBezTo>
                <a:cubicBezTo>
                  <a:pt x="2680465" y="83488"/>
                  <a:pt x="2682057" y="81010"/>
                  <a:pt x="2687506" y="81010"/>
                </a:cubicBezTo>
                <a:close/>
                <a:moveTo>
                  <a:pt x="890353" y="72533"/>
                </a:moveTo>
                <a:cubicBezTo>
                  <a:pt x="891898" y="72380"/>
                  <a:pt x="893870" y="72539"/>
                  <a:pt x="896269" y="73009"/>
                </a:cubicBezTo>
                <a:cubicBezTo>
                  <a:pt x="905862" y="74887"/>
                  <a:pt x="913538" y="77483"/>
                  <a:pt x="919295" y="80795"/>
                </a:cubicBezTo>
                <a:cubicBezTo>
                  <a:pt x="925053" y="84108"/>
                  <a:pt x="926785" y="88123"/>
                  <a:pt x="924490" y="92841"/>
                </a:cubicBezTo>
                <a:cubicBezTo>
                  <a:pt x="922196" y="97559"/>
                  <a:pt x="920611" y="103621"/>
                  <a:pt x="919736" y="111028"/>
                </a:cubicBezTo>
                <a:cubicBezTo>
                  <a:pt x="918862" y="118435"/>
                  <a:pt x="917761" y="126960"/>
                  <a:pt x="916435" y="136604"/>
                </a:cubicBezTo>
                <a:cubicBezTo>
                  <a:pt x="915108" y="146248"/>
                  <a:pt x="912645" y="160635"/>
                  <a:pt x="909046" y="179764"/>
                </a:cubicBezTo>
                <a:cubicBezTo>
                  <a:pt x="923443" y="187193"/>
                  <a:pt x="929943" y="192606"/>
                  <a:pt x="928545" y="196005"/>
                </a:cubicBezTo>
                <a:cubicBezTo>
                  <a:pt x="927147" y="199403"/>
                  <a:pt x="925573" y="209811"/>
                  <a:pt x="923823" y="227227"/>
                </a:cubicBezTo>
                <a:cubicBezTo>
                  <a:pt x="922074" y="244643"/>
                  <a:pt x="923192" y="256140"/>
                  <a:pt x="927179" y="261719"/>
                </a:cubicBezTo>
                <a:cubicBezTo>
                  <a:pt x="931166" y="267297"/>
                  <a:pt x="940849" y="270298"/>
                  <a:pt x="956229" y="270721"/>
                </a:cubicBezTo>
                <a:cubicBezTo>
                  <a:pt x="971608" y="271144"/>
                  <a:pt x="982693" y="269756"/>
                  <a:pt x="989484" y="266558"/>
                </a:cubicBezTo>
                <a:cubicBezTo>
                  <a:pt x="996274" y="263361"/>
                  <a:pt x="1000970" y="257424"/>
                  <a:pt x="1003573" y="248748"/>
                </a:cubicBezTo>
                <a:cubicBezTo>
                  <a:pt x="1006176" y="240072"/>
                  <a:pt x="1009800" y="229962"/>
                  <a:pt x="1014446" y="218418"/>
                </a:cubicBezTo>
                <a:cubicBezTo>
                  <a:pt x="1019093" y="206874"/>
                  <a:pt x="1021796" y="209811"/>
                  <a:pt x="1022556" y="227227"/>
                </a:cubicBezTo>
                <a:cubicBezTo>
                  <a:pt x="1023316" y="244643"/>
                  <a:pt x="1025284" y="256821"/>
                  <a:pt x="1028460" y="263762"/>
                </a:cubicBezTo>
                <a:cubicBezTo>
                  <a:pt x="1031637" y="270703"/>
                  <a:pt x="1029210" y="277296"/>
                  <a:pt x="1021179" y="283541"/>
                </a:cubicBezTo>
                <a:cubicBezTo>
                  <a:pt x="1013148" y="289786"/>
                  <a:pt x="1000232" y="294059"/>
                  <a:pt x="982428" y="296361"/>
                </a:cubicBezTo>
                <a:cubicBezTo>
                  <a:pt x="964625" y="298663"/>
                  <a:pt x="948044" y="297433"/>
                  <a:pt x="932686" y="292672"/>
                </a:cubicBezTo>
                <a:cubicBezTo>
                  <a:pt x="917327" y="287911"/>
                  <a:pt x="908171" y="280572"/>
                  <a:pt x="905217" y="270656"/>
                </a:cubicBezTo>
                <a:cubicBezTo>
                  <a:pt x="902263" y="260740"/>
                  <a:pt x="901460" y="245794"/>
                  <a:pt x="902808" y="225818"/>
                </a:cubicBezTo>
                <a:cubicBezTo>
                  <a:pt x="904156" y="205842"/>
                  <a:pt x="904708" y="195410"/>
                  <a:pt x="904464" y="194520"/>
                </a:cubicBezTo>
                <a:cubicBezTo>
                  <a:pt x="898054" y="211428"/>
                  <a:pt x="886725" y="226843"/>
                  <a:pt x="870478" y="240768"/>
                </a:cubicBezTo>
                <a:cubicBezTo>
                  <a:pt x="854230" y="254692"/>
                  <a:pt x="836771" y="264189"/>
                  <a:pt x="818100" y="269258"/>
                </a:cubicBezTo>
                <a:cubicBezTo>
                  <a:pt x="799429" y="274327"/>
                  <a:pt x="799677" y="270050"/>
                  <a:pt x="818842" y="256427"/>
                </a:cubicBezTo>
                <a:cubicBezTo>
                  <a:pt x="838008" y="242804"/>
                  <a:pt x="853549" y="227833"/>
                  <a:pt x="865466" y="211514"/>
                </a:cubicBezTo>
                <a:cubicBezTo>
                  <a:pt x="877383" y="195194"/>
                  <a:pt x="884897" y="178581"/>
                  <a:pt x="888009" y="161674"/>
                </a:cubicBezTo>
                <a:cubicBezTo>
                  <a:pt x="891120" y="144767"/>
                  <a:pt x="892902" y="129330"/>
                  <a:pt x="893354" y="115362"/>
                </a:cubicBezTo>
                <a:cubicBezTo>
                  <a:pt x="893806" y="101395"/>
                  <a:pt x="892006" y="90375"/>
                  <a:pt x="887955" y="82301"/>
                </a:cubicBezTo>
                <a:cubicBezTo>
                  <a:pt x="884916" y="76246"/>
                  <a:pt x="885716" y="72990"/>
                  <a:pt x="890353" y="72533"/>
                </a:cubicBezTo>
                <a:close/>
                <a:moveTo>
                  <a:pt x="405360" y="71567"/>
                </a:moveTo>
                <a:cubicBezTo>
                  <a:pt x="413491" y="71567"/>
                  <a:pt x="421837" y="74163"/>
                  <a:pt x="430398" y="79354"/>
                </a:cubicBezTo>
                <a:cubicBezTo>
                  <a:pt x="438959" y="84545"/>
                  <a:pt x="441652" y="90597"/>
                  <a:pt x="438475" y="97509"/>
                </a:cubicBezTo>
                <a:cubicBezTo>
                  <a:pt x="435299" y="104421"/>
                  <a:pt x="433288" y="120059"/>
                  <a:pt x="432442" y="144423"/>
                </a:cubicBezTo>
                <a:cubicBezTo>
                  <a:pt x="439325" y="142817"/>
                  <a:pt x="449553" y="138816"/>
                  <a:pt x="463126" y="132420"/>
                </a:cubicBezTo>
                <a:cubicBezTo>
                  <a:pt x="476699" y="126024"/>
                  <a:pt x="486451" y="126526"/>
                  <a:pt x="492380" y="133926"/>
                </a:cubicBezTo>
                <a:cubicBezTo>
                  <a:pt x="498310" y="141325"/>
                  <a:pt x="492326" y="148775"/>
                  <a:pt x="474430" y="156275"/>
                </a:cubicBezTo>
                <a:cubicBezTo>
                  <a:pt x="456533" y="163775"/>
                  <a:pt x="442408" y="166177"/>
                  <a:pt x="432054" y="163481"/>
                </a:cubicBezTo>
                <a:cubicBezTo>
                  <a:pt x="430463" y="187845"/>
                  <a:pt x="429452" y="204867"/>
                  <a:pt x="429022" y="214547"/>
                </a:cubicBezTo>
                <a:cubicBezTo>
                  <a:pt x="428591" y="224226"/>
                  <a:pt x="428398" y="229131"/>
                  <a:pt x="428441" y="229260"/>
                </a:cubicBezTo>
                <a:cubicBezTo>
                  <a:pt x="428484" y="229389"/>
                  <a:pt x="430764" y="228206"/>
                  <a:pt x="435281" y="225710"/>
                </a:cubicBezTo>
                <a:cubicBezTo>
                  <a:pt x="439798" y="223215"/>
                  <a:pt x="451252" y="217590"/>
                  <a:pt x="469644" y="208836"/>
                </a:cubicBezTo>
                <a:cubicBezTo>
                  <a:pt x="488035" y="200081"/>
                  <a:pt x="494986" y="199378"/>
                  <a:pt x="490498" y="206728"/>
                </a:cubicBezTo>
                <a:cubicBezTo>
                  <a:pt x="486010" y="214077"/>
                  <a:pt x="473896" y="225599"/>
                  <a:pt x="454156" y="241295"/>
                </a:cubicBezTo>
                <a:cubicBezTo>
                  <a:pt x="434417" y="256990"/>
                  <a:pt x="421697" y="268641"/>
                  <a:pt x="415997" y="276249"/>
                </a:cubicBezTo>
                <a:cubicBezTo>
                  <a:pt x="410297" y="283856"/>
                  <a:pt x="404668" y="285538"/>
                  <a:pt x="399111" y="281293"/>
                </a:cubicBezTo>
                <a:cubicBezTo>
                  <a:pt x="393555" y="277048"/>
                  <a:pt x="390045" y="271355"/>
                  <a:pt x="388582" y="264214"/>
                </a:cubicBezTo>
                <a:cubicBezTo>
                  <a:pt x="387119" y="257072"/>
                  <a:pt x="387514" y="251924"/>
                  <a:pt x="389765" y="248769"/>
                </a:cubicBezTo>
                <a:cubicBezTo>
                  <a:pt x="392017" y="245615"/>
                  <a:pt x="395168" y="241295"/>
                  <a:pt x="399219" y="235809"/>
                </a:cubicBezTo>
                <a:cubicBezTo>
                  <a:pt x="403270" y="230324"/>
                  <a:pt x="405744" y="206312"/>
                  <a:pt x="406640" y="163771"/>
                </a:cubicBezTo>
                <a:cubicBezTo>
                  <a:pt x="407536" y="121231"/>
                  <a:pt x="405059" y="95229"/>
                  <a:pt x="399208" y="85764"/>
                </a:cubicBezTo>
                <a:cubicBezTo>
                  <a:pt x="393357" y="76300"/>
                  <a:pt x="395408" y="71567"/>
                  <a:pt x="405360" y="71567"/>
                </a:cubicBezTo>
                <a:close/>
                <a:moveTo>
                  <a:pt x="1169187" y="62969"/>
                </a:moveTo>
                <a:cubicBezTo>
                  <a:pt x="1172478" y="63187"/>
                  <a:pt x="1177261" y="65502"/>
                  <a:pt x="1183535" y="69911"/>
                </a:cubicBezTo>
                <a:cubicBezTo>
                  <a:pt x="1194147" y="78730"/>
                  <a:pt x="1197201" y="84893"/>
                  <a:pt x="1192698" y="88399"/>
                </a:cubicBezTo>
                <a:cubicBezTo>
                  <a:pt x="1188195" y="91905"/>
                  <a:pt x="1183248" y="95501"/>
                  <a:pt x="1177856" y="99187"/>
                </a:cubicBezTo>
                <a:cubicBezTo>
                  <a:pt x="1185098" y="98742"/>
                  <a:pt x="1191397" y="97172"/>
                  <a:pt x="1196753" y="94476"/>
                </a:cubicBezTo>
                <a:cubicBezTo>
                  <a:pt x="1202109" y="91780"/>
                  <a:pt x="1206877" y="91730"/>
                  <a:pt x="1211057" y="94325"/>
                </a:cubicBezTo>
                <a:cubicBezTo>
                  <a:pt x="1215238" y="96921"/>
                  <a:pt x="1219299" y="100610"/>
                  <a:pt x="1223243" y="105392"/>
                </a:cubicBezTo>
                <a:cubicBezTo>
                  <a:pt x="1227186" y="110175"/>
                  <a:pt x="1226685" y="113724"/>
                  <a:pt x="1221737" y="116040"/>
                </a:cubicBezTo>
                <a:cubicBezTo>
                  <a:pt x="1216790" y="118356"/>
                  <a:pt x="1207859" y="129749"/>
                  <a:pt x="1194946" y="150220"/>
                </a:cubicBezTo>
                <a:cubicBezTo>
                  <a:pt x="1182033" y="170691"/>
                  <a:pt x="1166879" y="189168"/>
                  <a:pt x="1149484" y="205652"/>
                </a:cubicBezTo>
                <a:cubicBezTo>
                  <a:pt x="1132089" y="222136"/>
                  <a:pt x="1113770" y="233852"/>
                  <a:pt x="1094525" y="240800"/>
                </a:cubicBezTo>
                <a:cubicBezTo>
                  <a:pt x="1075281" y="247748"/>
                  <a:pt x="1075234" y="243295"/>
                  <a:pt x="1094385" y="227442"/>
                </a:cubicBezTo>
                <a:cubicBezTo>
                  <a:pt x="1103961" y="219515"/>
                  <a:pt x="1113150" y="211285"/>
                  <a:pt x="1121953" y="202751"/>
                </a:cubicBezTo>
                <a:lnTo>
                  <a:pt x="1141603" y="182117"/>
                </a:lnTo>
                <a:lnTo>
                  <a:pt x="1139745" y="182198"/>
                </a:lnTo>
                <a:cubicBezTo>
                  <a:pt x="1136250" y="181178"/>
                  <a:pt x="1131960" y="177850"/>
                  <a:pt x="1126877" y="172214"/>
                </a:cubicBezTo>
                <a:cubicBezTo>
                  <a:pt x="1122962" y="164384"/>
                  <a:pt x="1121004" y="158297"/>
                  <a:pt x="1121004" y="153952"/>
                </a:cubicBezTo>
                <a:cubicBezTo>
                  <a:pt x="1121004" y="147599"/>
                  <a:pt x="1124923" y="145925"/>
                  <a:pt x="1132760" y="148929"/>
                </a:cubicBezTo>
                <a:cubicBezTo>
                  <a:pt x="1140597" y="151934"/>
                  <a:pt x="1146024" y="155788"/>
                  <a:pt x="1149043" y="160491"/>
                </a:cubicBezTo>
                <a:cubicBezTo>
                  <a:pt x="1150552" y="162843"/>
                  <a:pt x="1151208" y="165506"/>
                  <a:pt x="1151009" y="168479"/>
                </a:cubicBezTo>
                <a:lnTo>
                  <a:pt x="1149357" y="173631"/>
                </a:lnTo>
                <a:lnTo>
                  <a:pt x="1167424" y="151769"/>
                </a:lnTo>
                <a:lnTo>
                  <a:pt x="1167628" y="151464"/>
                </a:lnTo>
                <a:lnTo>
                  <a:pt x="1166811" y="151680"/>
                </a:lnTo>
                <a:cubicBezTo>
                  <a:pt x="1164609" y="151614"/>
                  <a:pt x="1162168" y="150317"/>
                  <a:pt x="1159486" y="147789"/>
                </a:cubicBezTo>
                <a:cubicBezTo>
                  <a:pt x="1154123" y="142734"/>
                  <a:pt x="1150273" y="137618"/>
                  <a:pt x="1147935" y="132442"/>
                </a:cubicBezTo>
                <a:cubicBezTo>
                  <a:pt x="1116487" y="150439"/>
                  <a:pt x="1108252" y="151131"/>
                  <a:pt x="1123231" y="134517"/>
                </a:cubicBezTo>
                <a:cubicBezTo>
                  <a:pt x="1138209" y="117904"/>
                  <a:pt x="1148559" y="104751"/>
                  <a:pt x="1154281" y="95057"/>
                </a:cubicBezTo>
                <a:cubicBezTo>
                  <a:pt x="1160003" y="85363"/>
                  <a:pt x="1163172" y="76543"/>
                  <a:pt x="1163788" y="68599"/>
                </a:cubicBezTo>
                <a:cubicBezTo>
                  <a:pt x="1164097" y="64627"/>
                  <a:pt x="1165896" y="62750"/>
                  <a:pt x="1169187" y="62969"/>
                </a:cubicBezTo>
                <a:close/>
                <a:moveTo>
                  <a:pt x="3771520" y="60175"/>
                </a:moveTo>
                <a:cubicBezTo>
                  <a:pt x="3773821" y="59177"/>
                  <a:pt x="3777387" y="60239"/>
                  <a:pt x="3782216" y="63361"/>
                </a:cubicBezTo>
                <a:cubicBezTo>
                  <a:pt x="3791874" y="69606"/>
                  <a:pt x="3799550" y="76310"/>
                  <a:pt x="3805242" y="83473"/>
                </a:cubicBezTo>
                <a:cubicBezTo>
                  <a:pt x="3810936" y="90636"/>
                  <a:pt x="3810656" y="96795"/>
                  <a:pt x="3804404" y="101951"/>
                </a:cubicBezTo>
                <a:cubicBezTo>
                  <a:pt x="3798152" y="107106"/>
                  <a:pt x="3787353" y="118073"/>
                  <a:pt x="3772009" y="134851"/>
                </a:cubicBezTo>
                <a:cubicBezTo>
                  <a:pt x="3756665" y="151629"/>
                  <a:pt x="3739375" y="171157"/>
                  <a:pt x="3720137" y="193434"/>
                </a:cubicBezTo>
                <a:cubicBezTo>
                  <a:pt x="3700900" y="215712"/>
                  <a:pt x="3688753" y="228858"/>
                  <a:pt x="3683698" y="232873"/>
                </a:cubicBezTo>
                <a:cubicBezTo>
                  <a:pt x="3678643" y="236889"/>
                  <a:pt x="3678726" y="238911"/>
                  <a:pt x="3683946" y="238939"/>
                </a:cubicBezTo>
                <a:cubicBezTo>
                  <a:pt x="3689166" y="238968"/>
                  <a:pt x="3704044" y="237641"/>
                  <a:pt x="3728580" y="234960"/>
                </a:cubicBezTo>
                <a:cubicBezTo>
                  <a:pt x="3753116" y="232278"/>
                  <a:pt x="3772468" y="229840"/>
                  <a:pt x="3786636" y="227646"/>
                </a:cubicBezTo>
                <a:cubicBezTo>
                  <a:pt x="3782435" y="221236"/>
                  <a:pt x="3777559" y="212062"/>
                  <a:pt x="3772009" y="200124"/>
                </a:cubicBezTo>
                <a:cubicBezTo>
                  <a:pt x="3766459" y="188186"/>
                  <a:pt x="3770496" y="185526"/>
                  <a:pt x="3784119" y="192144"/>
                </a:cubicBezTo>
                <a:cubicBezTo>
                  <a:pt x="3797743" y="198762"/>
                  <a:pt x="3810108" y="207394"/>
                  <a:pt x="3821214" y="218042"/>
                </a:cubicBezTo>
                <a:cubicBezTo>
                  <a:pt x="3832321" y="228690"/>
                  <a:pt x="3839032" y="239685"/>
                  <a:pt x="3841348" y="251028"/>
                </a:cubicBezTo>
                <a:cubicBezTo>
                  <a:pt x="3843664" y="262371"/>
                  <a:pt x="3842459" y="272212"/>
                  <a:pt x="3837734" y="280551"/>
                </a:cubicBezTo>
                <a:cubicBezTo>
                  <a:pt x="3833009" y="288890"/>
                  <a:pt x="3826577" y="288503"/>
                  <a:pt x="3818439" y="279389"/>
                </a:cubicBezTo>
                <a:cubicBezTo>
                  <a:pt x="3810301" y="270276"/>
                  <a:pt x="3802138" y="258184"/>
                  <a:pt x="3793950" y="243112"/>
                </a:cubicBezTo>
                <a:cubicBezTo>
                  <a:pt x="3768008" y="247615"/>
                  <a:pt x="3740102" y="253656"/>
                  <a:pt x="3710231" y="261235"/>
                </a:cubicBezTo>
                <a:cubicBezTo>
                  <a:pt x="3680361" y="268813"/>
                  <a:pt x="3659238" y="276012"/>
                  <a:pt x="3646862" y="282831"/>
                </a:cubicBezTo>
                <a:cubicBezTo>
                  <a:pt x="3634487" y="289650"/>
                  <a:pt x="3627241" y="286348"/>
                  <a:pt x="3625126" y="272926"/>
                </a:cubicBezTo>
                <a:cubicBezTo>
                  <a:pt x="3623011" y="259503"/>
                  <a:pt x="3625962" y="250408"/>
                  <a:pt x="3633977" y="245640"/>
                </a:cubicBezTo>
                <a:cubicBezTo>
                  <a:pt x="3641994" y="240872"/>
                  <a:pt x="3651551" y="233382"/>
                  <a:pt x="3662651" y="223172"/>
                </a:cubicBezTo>
                <a:cubicBezTo>
                  <a:pt x="3673750" y="212962"/>
                  <a:pt x="3689611" y="194850"/>
                  <a:pt x="3710231" y="168837"/>
                </a:cubicBezTo>
                <a:cubicBezTo>
                  <a:pt x="3730853" y="142824"/>
                  <a:pt x="3745817" y="122300"/>
                  <a:pt x="3755123" y="107264"/>
                </a:cubicBezTo>
                <a:cubicBezTo>
                  <a:pt x="3764430" y="92228"/>
                  <a:pt x="3768858" y="79591"/>
                  <a:pt x="3768406" y="69352"/>
                </a:cubicBezTo>
                <a:cubicBezTo>
                  <a:pt x="3768180" y="64232"/>
                  <a:pt x="3769218" y="61173"/>
                  <a:pt x="3771520" y="60175"/>
                </a:cubicBezTo>
                <a:close/>
                <a:moveTo>
                  <a:pt x="102736" y="57997"/>
                </a:moveTo>
                <a:cubicBezTo>
                  <a:pt x="105833" y="57658"/>
                  <a:pt x="109232" y="58210"/>
                  <a:pt x="112932" y="59651"/>
                </a:cubicBezTo>
                <a:cubicBezTo>
                  <a:pt x="120331" y="62533"/>
                  <a:pt x="126806" y="66269"/>
                  <a:pt x="132355" y="70858"/>
                </a:cubicBezTo>
                <a:cubicBezTo>
                  <a:pt x="137905" y="75446"/>
                  <a:pt x="138554" y="79412"/>
                  <a:pt x="134302" y="82753"/>
                </a:cubicBezTo>
                <a:cubicBezTo>
                  <a:pt x="130050" y="86094"/>
                  <a:pt x="126867" y="91565"/>
                  <a:pt x="124751" y="99165"/>
                </a:cubicBezTo>
                <a:cubicBezTo>
                  <a:pt x="122636" y="106765"/>
                  <a:pt x="119546" y="117797"/>
                  <a:pt x="115480" y="132259"/>
                </a:cubicBezTo>
                <a:cubicBezTo>
                  <a:pt x="111415" y="146721"/>
                  <a:pt x="107669" y="158820"/>
                  <a:pt x="104241" y="168557"/>
                </a:cubicBezTo>
                <a:cubicBezTo>
                  <a:pt x="118438" y="185221"/>
                  <a:pt x="127609" y="197776"/>
                  <a:pt x="131753" y="206222"/>
                </a:cubicBezTo>
                <a:cubicBezTo>
                  <a:pt x="135897" y="214668"/>
                  <a:pt x="135854" y="223602"/>
                  <a:pt x="131624" y="233024"/>
                </a:cubicBezTo>
                <a:cubicBezTo>
                  <a:pt x="127394" y="242445"/>
                  <a:pt x="120704" y="240857"/>
                  <a:pt x="111555" y="228259"/>
                </a:cubicBezTo>
                <a:cubicBezTo>
                  <a:pt x="102406" y="215661"/>
                  <a:pt x="94949" y="203963"/>
                  <a:pt x="89184" y="193165"/>
                </a:cubicBezTo>
                <a:cubicBezTo>
                  <a:pt x="78658" y="210345"/>
                  <a:pt x="66695" y="224251"/>
                  <a:pt x="53294" y="234885"/>
                </a:cubicBezTo>
                <a:cubicBezTo>
                  <a:pt x="39893" y="245518"/>
                  <a:pt x="26109" y="253147"/>
                  <a:pt x="11941" y="257771"/>
                </a:cubicBezTo>
                <a:cubicBezTo>
                  <a:pt x="-2228" y="262396"/>
                  <a:pt x="-3787" y="259492"/>
                  <a:pt x="7262" y="249060"/>
                </a:cubicBezTo>
                <a:cubicBezTo>
                  <a:pt x="18311" y="238627"/>
                  <a:pt x="29396" y="227851"/>
                  <a:pt x="40517" y="216730"/>
                </a:cubicBezTo>
                <a:cubicBezTo>
                  <a:pt x="51638" y="205609"/>
                  <a:pt x="62024" y="191710"/>
                  <a:pt x="71675" y="175032"/>
                </a:cubicBezTo>
                <a:cubicBezTo>
                  <a:pt x="61020" y="162829"/>
                  <a:pt x="52878" y="153550"/>
                  <a:pt x="47250" y="147198"/>
                </a:cubicBezTo>
                <a:cubicBezTo>
                  <a:pt x="41621" y="140845"/>
                  <a:pt x="34838" y="132495"/>
                  <a:pt x="26901" y="122149"/>
                </a:cubicBezTo>
                <a:cubicBezTo>
                  <a:pt x="18964" y="111802"/>
                  <a:pt x="22466" y="110609"/>
                  <a:pt x="37409" y="118567"/>
                </a:cubicBezTo>
                <a:cubicBezTo>
                  <a:pt x="52351" y="126526"/>
                  <a:pt x="67301" y="137841"/>
                  <a:pt x="82258" y="152511"/>
                </a:cubicBezTo>
                <a:cubicBezTo>
                  <a:pt x="84208" y="146889"/>
                  <a:pt x="87431" y="135320"/>
                  <a:pt x="91927" y="117804"/>
                </a:cubicBezTo>
                <a:cubicBezTo>
                  <a:pt x="96422" y="100287"/>
                  <a:pt x="98129" y="90923"/>
                  <a:pt x="97046" y="89711"/>
                </a:cubicBezTo>
                <a:cubicBezTo>
                  <a:pt x="95963" y="88500"/>
                  <a:pt x="94734" y="87894"/>
                  <a:pt x="93357" y="87894"/>
                </a:cubicBezTo>
                <a:cubicBezTo>
                  <a:pt x="91980" y="87894"/>
                  <a:pt x="86646" y="89220"/>
                  <a:pt x="77353" y="91873"/>
                </a:cubicBezTo>
                <a:cubicBezTo>
                  <a:pt x="68061" y="94526"/>
                  <a:pt x="59073" y="97000"/>
                  <a:pt x="50390" y="99294"/>
                </a:cubicBezTo>
                <a:cubicBezTo>
                  <a:pt x="41707" y="101589"/>
                  <a:pt x="32960" y="99427"/>
                  <a:pt x="24148" y="92809"/>
                </a:cubicBezTo>
                <a:cubicBezTo>
                  <a:pt x="15336" y="86191"/>
                  <a:pt x="17067" y="82581"/>
                  <a:pt x="29342" y="81978"/>
                </a:cubicBezTo>
                <a:cubicBezTo>
                  <a:pt x="41618" y="81376"/>
                  <a:pt x="54273" y="78902"/>
                  <a:pt x="67308" y="74557"/>
                </a:cubicBezTo>
                <a:cubicBezTo>
                  <a:pt x="80343" y="70212"/>
                  <a:pt x="89356" y="65921"/>
                  <a:pt x="94347" y="61683"/>
                </a:cubicBezTo>
                <a:cubicBezTo>
                  <a:pt x="96842" y="59565"/>
                  <a:pt x="99638" y="58336"/>
                  <a:pt x="102736" y="57997"/>
                </a:cubicBezTo>
                <a:close/>
                <a:moveTo>
                  <a:pt x="2612027" y="54279"/>
                </a:moveTo>
                <a:cubicBezTo>
                  <a:pt x="2615945" y="54601"/>
                  <a:pt x="2619799" y="55922"/>
                  <a:pt x="2623588" y="58242"/>
                </a:cubicBezTo>
                <a:cubicBezTo>
                  <a:pt x="2631167" y="62881"/>
                  <a:pt x="2631135" y="67821"/>
                  <a:pt x="2623492" y="73062"/>
                </a:cubicBezTo>
                <a:cubicBezTo>
                  <a:pt x="2615848" y="78304"/>
                  <a:pt x="2603924" y="82975"/>
                  <a:pt x="2587720" y="87076"/>
                </a:cubicBezTo>
                <a:cubicBezTo>
                  <a:pt x="2594919" y="90661"/>
                  <a:pt x="2597841" y="95781"/>
                  <a:pt x="2596485" y="102435"/>
                </a:cubicBezTo>
                <a:cubicBezTo>
                  <a:pt x="2595130" y="109089"/>
                  <a:pt x="2594453" y="117686"/>
                  <a:pt x="2594453" y="128226"/>
                </a:cubicBezTo>
                <a:cubicBezTo>
                  <a:pt x="2594869" y="127595"/>
                  <a:pt x="2598264" y="126085"/>
                  <a:pt x="2604638" y="123698"/>
                </a:cubicBezTo>
                <a:cubicBezTo>
                  <a:pt x="2611012" y="121310"/>
                  <a:pt x="2616533" y="122256"/>
                  <a:pt x="2621201" y="126537"/>
                </a:cubicBezTo>
                <a:cubicBezTo>
                  <a:pt x="2625869" y="130818"/>
                  <a:pt x="2625345" y="135285"/>
                  <a:pt x="2619631" y="139938"/>
                </a:cubicBezTo>
                <a:cubicBezTo>
                  <a:pt x="2613916" y="144591"/>
                  <a:pt x="2605459" y="148919"/>
                  <a:pt x="2594259" y="152919"/>
                </a:cubicBezTo>
                <a:cubicBezTo>
                  <a:pt x="2593499" y="169196"/>
                  <a:pt x="2593119" y="186612"/>
                  <a:pt x="2593119" y="205168"/>
                </a:cubicBezTo>
                <a:cubicBezTo>
                  <a:pt x="2608922" y="198199"/>
                  <a:pt x="2620746" y="193531"/>
                  <a:pt x="2628590" y="191165"/>
                </a:cubicBezTo>
                <a:cubicBezTo>
                  <a:pt x="2636434" y="188799"/>
                  <a:pt x="2637810" y="190896"/>
                  <a:pt x="2632720" y="197457"/>
                </a:cubicBezTo>
                <a:cubicBezTo>
                  <a:pt x="2627629" y="204017"/>
                  <a:pt x="2619193" y="210571"/>
                  <a:pt x="2607413" y="217117"/>
                </a:cubicBezTo>
                <a:cubicBezTo>
                  <a:pt x="2595632" y="223663"/>
                  <a:pt x="2583045" y="230862"/>
                  <a:pt x="2569651" y="238713"/>
                </a:cubicBezTo>
                <a:cubicBezTo>
                  <a:pt x="2556258" y="246565"/>
                  <a:pt x="2546653" y="252860"/>
                  <a:pt x="2540838" y="257599"/>
                </a:cubicBezTo>
                <a:cubicBezTo>
                  <a:pt x="2535023" y="262339"/>
                  <a:pt x="2526957" y="259062"/>
                  <a:pt x="2516639" y="247769"/>
                </a:cubicBezTo>
                <a:cubicBezTo>
                  <a:pt x="2506321" y="236476"/>
                  <a:pt x="2507042" y="230830"/>
                  <a:pt x="2518801" y="230830"/>
                </a:cubicBezTo>
                <a:cubicBezTo>
                  <a:pt x="2527849" y="230830"/>
                  <a:pt x="2544914" y="224556"/>
                  <a:pt x="2569995" y="212008"/>
                </a:cubicBezTo>
                <a:lnTo>
                  <a:pt x="2569995" y="159437"/>
                </a:lnTo>
                <a:cubicBezTo>
                  <a:pt x="2565163" y="161201"/>
                  <a:pt x="2560284" y="162316"/>
                  <a:pt x="2555358" y="162782"/>
                </a:cubicBezTo>
                <a:cubicBezTo>
                  <a:pt x="2550432" y="163248"/>
                  <a:pt x="2544667" y="161982"/>
                  <a:pt x="2538063" y="158985"/>
                </a:cubicBezTo>
                <a:cubicBezTo>
                  <a:pt x="2531460" y="155988"/>
                  <a:pt x="2531456" y="153095"/>
                  <a:pt x="2538053" y="150306"/>
                </a:cubicBezTo>
                <a:cubicBezTo>
                  <a:pt x="2544649" y="147517"/>
                  <a:pt x="2555297" y="142853"/>
                  <a:pt x="2569995" y="136314"/>
                </a:cubicBezTo>
                <a:cubicBezTo>
                  <a:pt x="2569995" y="114287"/>
                  <a:pt x="2568984" y="99495"/>
                  <a:pt x="2566963" y="91938"/>
                </a:cubicBezTo>
                <a:cubicBezTo>
                  <a:pt x="2555103" y="92841"/>
                  <a:pt x="2545671" y="91447"/>
                  <a:pt x="2538666" y="87754"/>
                </a:cubicBezTo>
                <a:cubicBezTo>
                  <a:pt x="2531661" y="84061"/>
                  <a:pt x="2532618" y="80932"/>
                  <a:pt x="2541537" y="78365"/>
                </a:cubicBezTo>
                <a:cubicBezTo>
                  <a:pt x="2550457" y="75798"/>
                  <a:pt x="2560420" y="72317"/>
                  <a:pt x="2571426" y="67921"/>
                </a:cubicBezTo>
                <a:cubicBezTo>
                  <a:pt x="2582432" y="63526"/>
                  <a:pt x="2591982" y="59654"/>
                  <a:pt x="2600078" y="56306"/>
                </a:cubicBezTo>
                <a:cubicBezTo>
                  <a:pt x="2604125" y="54632"/>
                  <a:pt x="2608108" y="53956"/>
                  <a:pt x="2612027" y="54279"/>
                </a:cubicBezTo>
                <a:close/>
                <a:moveTo>
                  <a:pt x="803710" y="53308"/>
                </a:moveTo>
                <a:cubicBezTo>
                  <a:pt x="806169" y="53188"/>
                  <a:pt x="808915" y="53743"/>
                  <a:pt x="811948" y="54972"/>
                </a:cubicBezTo>
                <a:cubicBezTo>
                  <a:pt x="818014" y="57432"/>
                  <a:pt x="824015" y="61081"/>
                  <a:pt x="829952" y="65921"/>
                </a:cubicBezTo>
                <a:cubicBezTo>
                  <a:pt x="835889" y="70761"/>
                  <a:pt x="836298" y="75995"/>
                  <a:pt x="831178" y="81624"/>
                </a:cubicBezTo>
                <a:cubicBezTo>
                  <a:pt x="826059" y="87252"/>
                  <a:pt x="821065" y="98470"/>
                  <a:pt x="816196" y="115276"/>
                </a:cubicBezTo>
                <a:cubicBezTo>
                  <a:pt x="811328" y="132083"/>
                  <a:pt x="806284" y="146237"/>
                  <a:pt x="801064" y="157738"/>
                </a:cubicBezTo>
                <a:cubicBezTo>
                  <a:pt x="807001" y="163373"/>
                  <a:pt x="812984" y="171146"/>
                  <a:pt x="819014" y="181055"/>
                </a:cubicBezTo>
                <a:cubicBezTo>
                  <a:pt x="825044" y="190964"/>
                  <a:pt x="825697" y="200636"/>
                  <a:pt x="820972" y="210072"/>
                </a:cubicBezTo>
                <a:cubicBezTo>
                  <a:pt x="816247" y="219508"/>
                  <a:pt x="809417" y="219250"/>
                  <a:pt x="800483" y="209298"/>
                </a:cubicBezTo>
                <a:lnTo>
                  <a:pt x="785899" y="183722"/>
                </a:lnTo>
                <a:cubicBezTo>
                  <a:pt x="777309" y="197231"/>
                  <a:pt x="767981" y="209018"/>
                  <a:pt x="757914" y="219085"/>
                </a:cubicBezTo>
                <a:cubicBezTo>
                  <a:pt x="747847" y="229152"/>
                  <a:pt x="735622" y="237699"/>
                  <a:pt x="721239" y="244725"/>
                </a:cubicBezTo>
                <a:cubicBezTo>
                  <a:pt x="706856" y="251752"/>
                  <a:pt x="704723" y="249612"/>
                  <a:pt x="714840" y="238305"/>
                </a:cubicBezTo>
                <a:cubicBezTo>
                  <a:pt x="724957" y="226997"/>
                  <a:pt x="735339" y="214471"/>
                  <a:pt x="745987" y="200726"/>
                </a:cubicBezTo>
                <a:cubicBezTo>
                  <a:pt x="756634" y="186981"/>
                  <a:pt x="764590" y="174795"/>
                  <a:pt x="769852" y="164169"/>
                </a:cubicBezTo>
                <a:cubicBezTo>
                  <a:pt x="755455" y="146172"/>
                  <a:pt x="746231" y="133657"/>
                  <a:pt x="742179" y="126623"/>
                </a:cubicBezTo>
                <a:cubicBezTo>
                  <a:pt x="738128" y="119589"/>
                  <a:pt x="741025" y="117976"/>
                  <a:pt x="750870" y="121783"/>
                </a:cubicBezTo>
                <a:cubicBezTo>
                  <a:pt x="760714" y="125591"/>
                  <a:pt x="770942" y="132234"/>
                  <a:pt x="781554" y="141713"/>
                </a:cubicBezTo>
                <a:cubicBezTo>
                  <a:pt x="785483" y="131588"/>
                  <a:pt x="789015" y="119220"/>
                  <a:pt x="792148" y="104607"/>
                </a:cubicBezTo>
                <a:cubicBezTo>
                  <a:pt x="795281" y="89995"/>
                  <a:pt x="795977" y="82430"/>
                  <a:pt x="794234" y="81914"/>
                </a:cubicBezTo>
                <a:cubicBezTo>
                  <a:pt x="792492" y="81398"/>
                  <a:pt x="788452" y="82168"/>
                  <a:pt x="782113" y="84226"/>
                </a:cubicBezTo>
                <a:cubicBezTo>
                  <a:pt x="775775" y="86284"/>
                  <a:pt x="768931" y="88310"/>
                  <a:pt x="761582" y="90303"/>
                </a:cubicBezTo>
                <a:cubicBezTo>
                  <a:pt x="754232" y="92296"/>
                  <a:pt x="746349" y="90554"/>
                  <a:pt x="737931" y="85076"/>
                </a:cubicBezTo>
                <a:cubicBezTo>
                  <a:pt x="729513" y="79598"/>
                  <a:pt x="730277" y="76221"/>
                  <a:pt x="740222" y="74945"/>
                </a:cubicBezTo>
                <a:cubicBezTo>
                  <a:pt x="750167" y="73668"/>
                  <a:pt x="759312" y="71714"/>
                  <a:pt x="767658" y="69083"/>
                </a:cubicBezTo>
                <a:cubicBezTo>
                  <a:pt x="776004" y="66452"/>
                  <a:pt x="782070" y="64297"/>
                  <a:pt x="785856" y="62619"/>
                </a:cubicBezTo>
                <a:cubicBezTo>
                  <a:pt x="789642" y="60941"/>
                  <a:pt x="793421" y="58633"/>
                  <a:pt x="797192" y="55693"/>
                </a:cubicBezTo>
                <a:cubicBezTo>
                  <a:pt x="799078" y="54223"/>
                  <a:pt x="801250" y="53428"/>
                  <a:pt x="803710" y="53308"/>
                </a:cubicBezTo>
                <a:close/>
                <a:moveTo>
                  <a:pt x="4024622" y="32548"/>
                </a:moveTo>
                <a:cubicBezTo>
                  <a:pt x="4050607" y="28848"/>
                  <a:pt x="4071235" y="41668"/>
                  <a:pt x="4086508" y="71008"/>
                </a:cubicBezTo>
                <a:cubicBezTo>
                  <a:pt x="4095599" y="102972"/>
                  <a:pt x="4083159" y="134693"/>
                  <a:pt x="4049187" y="166170"/>
                </a:cubicBezTo>
                <a:cubicBezTo>
                  <a:pt x="4039063" y="181370"/>
                  <a:pt x="4034001" y="199367"/>
                  <a:pt x="4034001" y="220161"/>
                </a:cubicBezTo>
                <a:lnTo>
                  <a:pt x="4001563" y="220161"/>
                </a:lnTo>
                <a:cubicBezTo>
                  <a:pt x="4000588" y="183651"/>
                  <a:pt x="4015538" y="150403"/>
                  <a:pt x="4046412" y="120417"/>
                </a:cubicBezTo>
                <a:cubicBezTo>
                  <a:pt x="4053339" y="110064"/>
                  <a:pt x="4056364" y="99058"/>
                  <a:pt x="4055490" y="87399"/>
                </a:cubicBezTo>
                <a:cubicBezTo>
                  <a:pt x="4050772" y="71524"/>
                  <a:pt x="4041816" y="64039"/>
                  <a:pt x="4028623" y="64942"/>
                </a:cubicBezTo>
                <a:lnTo>
                  <a:pt x="4023332" y="64942"/>
                </a:lnTo>
                <a:cubicBezTo>
                  <a:pt x="4007056" y="65717"/>
                  <a:pt x="3999369" y="79662"/>
                  <a:pt x="4000273" y="106780"/>
                </a:cubicBezTo>
                <a:lnTo>
                  <a:pt x="3966458" y="106780"/>
                </a:lnTo>
                <a:cubicBezTo>
                  <a:pt x="3965498" y="69667"/>
                  <a:pt x="3977235" y="46881"/>
                  <a:pt x="4001671" y="38420"/>
                </a:cubicBezTo>
                <a:cubicBezTo>
                  <a:pt x="4005643" y="35437"/>
                  <a:pt x="4013294" y="33480"/>
                  <a:pt x="4024622" y="32548"/>
                </a:cubicBezTo>
                <a:close/>
                <a:moveTo>
                  <a:pt x="2729478" y="31335"/>
                </a:moveTo>
                <a:cubicBezTo>
                  <a:pt x="2733013" y="31254"/>
                  <a:pt x="2736715" y="32175"/>
                  <a:pt x="2740583" y="34096"/>
                </a:cubicBezTo>
                <a:cubicBezTo>
                  <a:pt x="2748320" y="37940"/>
                  <a:pt x="2755145" y="42019"/>
                  <a:pt x="2761061" y="46336"/>
                </a:cubicBezTo>
                <a:cubicBezTo>
                  <a:pt x="2766976" y="50652"/>
                  <a:pt x="2768317" y="54703"/>
                  <a:pt x="2765083" y="58489"/>
                </a:cubicBezTo>
                <a:cubicBezTo>
                  <a:pt x="2761850" y="62275"/>
                  <a:pt x="2759813" y="67523"/>
                  <a:pt x="2758974" y="74235"/>
                </a:cubicBezTo>
                <a:cubicBezTo>
                  <a:pt x="2758135" y="80946"/>
                  <a:pt x="2757487" y="94920"/>
                  <a:pt x="2757028" y="116158"/>
                </a:cubicBezTo>
                <a:cubicBezTo>
                  <a:pt x="2756569" y="137396"/>
                  <a:pt x="2755425" y="154418"/>
                  <a:pt x="2753597" y="167224"/>
                </a:cubicBezTo>
                <a:cubicBezTo>
                  <a:pt x="2751768" y="180030"/>
                  <a:pt x="2748470" y="189580"/>
                  <a:pt x="2743702" y="195876"/>
                </a:cubicBezTo>
                <a:cubicBezTo>
                  <a:pt x="2738934" y="202171"/>
                  <a:pt x="2734212" y="199744"/>
                  <a:pt x="2729537" y="188594"/>
                </a:cubicBezTo>
                <a:cubicBezTo>
                  <a:pt x="2724863" y="177445"/>
                  <a:pt x="2723203" y="169041"/>
                  <a:pt x="2724558" y="163384"/>
                </a:cubicBezTo>
                <a:cubicBezTo>
                  <a:pt x="2725913" y="157727"/>
                  <a:pt x="2727265" y="147954"/>
                  <a:pt x="2728613" y="134066"/>
                </a:cubicBezTo>
                <a:cubicBezTo>
                  <a:pt x="2729961" y="120177"/>
                  <a:pt x="2730634" y="105210"/>
                  <a:pt x="2730634" y="89163"/>
                </a:cubicBezTo>
                <a:cubicBezTo>
                  <a:pt x="2730634" y="72973"/>
                  <a:pt x="2729624" y="63315"/>
                  <a:pt x="2727602" y="60188"/>
                </a:cubicBezTo>
                <a:cubicBezTo>
                  <a:pt x="2725580" y="57062"/>
                  <a:pt x="2721385" y="55944"/>
                  <a:pt x="2715018" y="56833"/>
                </a:cubicBezTo>
                <a:cubicBezTo>
                  <a:pt x="2687255" y="62225"/>
                  <a:pt x="2671818" y="65179"/>
                  <a:pt x="2668706" y="65695"/>
                </a:cubicBezTo>
                <a:cubicBezTo>
                  <a:pt x="2669552" y="99423"/>
                  <a:pt x="2669750" y="124952"/>
                  <a:pt x="2669298" y="142283"/>
                </a:cubicBezTo>
                <a:cubicBezTo>
                  <a:pt x="2668846" y="159613"/>
                  <a:pt x="2667265" y="173326"/>
                  <a:pt x="2664555" y="183421"/>
                </a:cubicBezTo>
                <a:cubicBezTo>
                  <a:pt x="2661845" y="193517"/>
                  <a:pt x="2658310" y="197639"/>
                  <a:pt x="2653950" y="195790"/>
                </a:cubicBezTo>
                <a:cubicBezTo>
                  <a:pt x="2649591" y="193940"/>
                  <a:pt x="2646432" y="189050"/>
                  <a:pt x="2644475" y="181119"/>
                </a:cubicBezTo>
                <a:cubicBezTo>
                  <a:pt x="2642517" y="173189"/>
                  <a:pt x="2641990" y="166679"/>
                  <a:pt x="2642894" y="161588"/>
                </a:cubicBezTo>
                <a:cubicBezTo>
                  <a:pt x="2643797" y="156497"/>
                  <a:pt x="2644701" y="148678"/>
                  <a:pt x="2645604" y="138131"/>
                </a:cubicBezTo>
                <a:cubicBezTo>
                  <a:pt x="2646508" y="127584"/>
                  <a:pt x="2647182" y="117510"/>
                  <a:pt x="2647626" y="107909"/>
                </a:cubicBezTo>
                <a:cubicBezTo>
                  <a:pt x="2648071" y="98308"/>
                  <a:pt x="2647863" y="89019"/>
                  <a:pt x="2647002" y="80043"/>
                </a:cubicBezTo>
                <a:cubicBezTo>
                  <a:pt x="2646142" y="71066"/>
                  <a:pt x="2643442" y="62902"/>
                  <a:pt x="2638904" y="55553"/>
                </a:cubicBezTo>
                <a:cubicBezTo>
                  <a:pt x="2634365" y="48204"/>
                  <a:pt x="2636072" y="44999"/>
                  <a:pt x="2644023" y="45938"/>
                </a:cubicBezTo>
                <a:cubicBezTo>
                  <a:pt x="2651975" y="46877"/>
                  <a:pt x="2657833" y="47555"/>
                  <a:pt x="2661597" y="47971"/>
                </a:cubicBezTo>
                <a:cubicBezTo>
                  <a:pt x="2665361" y="48386"/>
                  <a:pt x="2674331" y="47300"/>
                  <a:pt x="2688507" y="44712"/>
                </a:cubicBezTo>
                <a:cubicBezTo>
                  <a:pt x="2702682" y="42123"/>
                  <a:pt x="2712971" y="38746"/>
                  <a:pt x="2719374" y="34580"/>
                </a:cubicBezTo>
                <a:cubicBezTo>
                  <a:pt x="2722575" y="32498"/>
                  <a:pt x="2725943" y="31416"/>
                  <a:pt x="2729478" y="31335"/>
                </a:cubicBezTo>
                <a:close/>
                <a:moveTo>
                  <a:pt x="2355617" y="29611"/>
                </a:moveTo>
                <a:cubicBezTo>
                  <a:pt x="2357825" y="29273"/>
                  <a:pt x="2360697" y="29337"/>
                  <a:pt x="2364232" y="29805"/>
                </a:cubicBezTo>
                <a:cubicBezTo>
                  <a:pt x="2378371" y="31677"/>
                  <a:pt x="2389198" y="35118"/>
                  <a:pt x="2396712" y="40130"/>
                </a:cubicBezTo>
                <a:cubicBezTo>
                  <a:pt x="2404227" y="45142"/>
                  <a:pt x="2407693" y="52104"/>
                  <a:pt x="2407113" y="61017"/>
                </a:cubicBezTo>
                <a:cubicBezTo>
                  <a:pt x="2406532" y="69929"/>
                  <a:pt x="2402814" y="73650"/>
                  <a:pt x="2395960" y="72180"/>
                </a:cubicBezTo>
                <a:cubicBezTo>
                  <a:pt x="2389105" y="70711"/>
                  <a:pt x="2381942" y="67172"/>
                  <a:pt x="2374471" y="61565"/>
                </a:cubicBezTo>
                <a:cubicBezTo>
                  <a:pt x="2366999" y="55958"/>
                  <a:pt x="2360059" y="49950"/>
                  <a:pt x="2353649" y="43539"/>
                </a:cubicBezTo>
                <a:cubicBezTo>
                  <a:pt x="2348336" y="35269"/>
                  <a:pt x="2348992" y="30626"/>
                  <a:pt x="2355617" y="29611"/>
                </a:cubicBezTo>
                <a:close/>
                <a:moveTo>
                  <a:pt x="3084243" y="28377"/>
                </a:moveTo>
                <a:cubicBezTo>
                  <a:pt x="3088283" y="29035"/>
                  <a:pt x="3092596" y="31056"/>
                  <a:pt x="3097181" y="34441"/>
                </a:cubicBezTo>
                <a:cubicBezTo>
                  <a:pt x="3106352" y="41209"/>
                  <a:pt x="3112841" y="47989"/>
                  <a:pt x="3116648" y="54779"/>
                </a:cubicBezTo>
                <a:cubicBezTo>
                  <a:pt x="3120455" y="61569"/>
                  <a:pt x="3118121" y="66046"/>
                  <a:pt x="3109646" y="68212"/>
                </a:cubicBezTo>
                <a:cubicBezTo>
                  <a:pt x="3101171" y="70377"/>
                  <a:pt x="3089147" y="76353"/>
                  <a:pt x="3073573" y="86141"/>
                </a:cubicBezTo>
                <a:cubicBezTo>
                  <a:pt x="3058000" y="95928"/>
                  <a:pt x="3042763" y="106321"/>
                  <a:pt x="3027864" y="117320"/>
                </a:cubicBezTo>
                <a:cubicBezTo>
                  <a:pt x="3039566" y="122339"/>
                  <a:pt x="3044043" y="127247"/>
                  <a:pt x="3041298" y="132044"/>
                </a:cubicBezTo>
                <a:cubicBezTo>
                  <a:pt x="3038551" y="136841"/>
                  <a:pt x="3036744" y="145323"/>
                  <a:pt x="3035877" y="157490"/>
                </a:cubicBezTo>
                <a:cubicBezTo>
                  <a:pt x="3035009" y="169658"/>
                  <a:pt x="3035246" y="187404"/>
                  <a:pt x="3036587" y="210728"/>
                </a:cubicBezTo>
                <a:cubicBezTo>
                  <a:pt x="3037927" y="234053"/>
                  <a:pt x="3038368" y="251598"/>
                  <a:pt x="3037909" y="263364"/>
                </a:cubicBezTo>
                <a:cubicBezTo>
                  <a:pt x="3037450" y="275130"/>
                  <a:pt x="3031962" y="287746"/>
                  <a:pt x="3021443" y="301212"/>
                </a:cubicBezTo>
                <a:cubicBezTo>
                  <a:pt x="3010925" y="314677"/>
                  <a:pt x="3002730" y="316444"/>
                  <a:pt x="2996857" y="306514"/>
                </a:cubicBezTo>
                <a:cubicBezTo>
                  <a:pt x="2990985" y="296583"/>
                  <a:pt x="2982510" y="285982"/>
                  <a:pt x="2971432" y="274711"/>
                </a:cubicBezTo>
                <a:cubicBezTo>
                  <a:pt x="2960354" y="263439"/>
                  <a:pt x="2960745" y="259378"/>
                  <a:pt x="2972604" y="262525"/>
                </a:cubicBezTo>
                <a:cubicBezTo>
                  <a:pt x="2984463" y="265673"/>
                  <a:pt x="2992630" y="267114"/>
                  <a:pt x="2997104" y="266849"/>
                </a:cubicBezTo>
                <a:cubicBezTo>
                  <a:pt x="3001578" y="266584"/>
                  <a:pt x="3004425" y="263196"/>
                  <a:pt x="3005644" y="256685"/>
                </a:cubicBezTo>
                <a:cubicBezTo>
                  <a:pt x="3006863" y="250175"/>
                  <a:pt x="3007695" y="234211"/>
                  <a:pt x="3008139" y="208793"/>
                </a:cubicBezTo>
                <a:cubicBezTo>
                  <a:pt x="3008584" y="183375"/>
                  <a:pt x="3007931" y="163675"/>
                  <a:pt x="3006182" y="149693"/>
                </a:cubicBezTo>
                <a:cubicBezTo>
                  <a:pt x="3004432" y="135711"/>
                  <a:pt x="3001059" y="124813"/>
                  <a:pt x="2996061" y="116997"/>
                </a:cubicBezTo>
                <a:cubicBezTo>
                  <a:pt x="2991063" y="109182"/>
                  <a:pt x="2991691" y="105751"/>
                  <a:pt x="2997943" y="106705"/>
                </a:cubicBezTo>
                <a:cubicBezTo>
                  <a:pt x="3004195" y="107658"/>
                  <a:pt x="3010039" y="108529"/>
                  <a:pt x="3015474" y="109318"/>
                </a:cubicBezTo>
                <a:cubicBezTo>
                  <a:pt x="3037544" y="88654"/>
                  <a:pt x="3052748" y="73844"/>
                  <a:pt x="3061087" y="64888"/>
                </a:cubicBezTo>
                <a:cubicBezTo>
                  <a:pt x="3069425" y="55933"/>
                  <a:pt x="3064944" y="53029"/>
                  <a:pt x="3047643" y="56177"/>
                </a:cubicBezTo>
                <a:cubicBezTo>
                  <a:pt x="3030341" y="59324"/>
                  <a:pt x="3010767" y="63117"/>
                  <a:pt x="2988920" y="67556"/>
                </a:cubicBezTo>
                <a:cubicBezTo>
                  <a:pt x="2967072" y="71994"/>
                  <a:pt x="2952793" y="75593"/>
                  <a:pt x="2946082" y="78354"/>
                </a:cubicBezTo>
                <a:cubicBezTo>
                  <a:pt x="2939371" y="81114"/>
                  <a:pt x="2932240" y="81046"/>
                  <a:pt x="2924690" y="78150"/>
                </a:cubicBezTo>
                <a:cubicBezTo>
                  <a:pt x="2917140" y="75253"/>
                  <a:pt x="2910601" y="70051"/>
                  <a:pt x="2905073" y="62544"/>
                </a:cubicBezTo>
                <a:cubicBezTo>
                  <a:pt x="2899545" y="55037"/>
                  <a:pt x="2902591" y="51742"/>
                  <a:pt x="2914215" y="52660"/>
                </a:cubicBezTo>
                <a:cubicBezTo>
                  <a:pt x="2925837" y="53578"/>
                  <a:pt x="2943232" y="52922"/>
                  <a:pt x="2966399" y="50692"/>
                </a:cubicBezTo>
                <a:cubicBezTo>
                  <a:pt x="2989565" y="48462"/>
                  <a:pt x="3011366" y="45572"/>
                  <a:pt x="3031800" y="42023"/>
                </a:cubicBezTo>
                <a:cubicBezTo>
                  <a:pt x="3052235" y="38474"/>
                  <a:pt x="3065948" y="34631"/>
                  <a:pt x="3072939" y="30493"/>
                </a:cubicBezTo>
                <a:cubicBezTo>
                  <a:pt x="3076435" y="28425"/>
                  <a:pt x="3080202" y="27720"/>
                  <a:pt x="3084243" y="28377"/>
                </a:cubicBezTo>
                <a:close/>
                <a:moveTo>
                  <a:pt x="937558" y="28267"/>
                </a:moveTo>
                <a:cubicBezTo>
                  <a:pt x="940480" y="28393"/>
                  <a:pt x="943462" y="29393"/>
                  <a:pt x="946506" y="31268"/>
                </a:cubicBezTo>
                <a:cubicBezTo>
                  <a:pt x="952593" y="35018"/>
                  <a:pt x="958896" y="39022"/>
                  <a:pt x="965414" y="43281"/>
                </a:cubicBezTo>
                <a:cubicBezTo>
                  <a:pt x="971931" y="47540"/>
                  <a:pt x="973993" y="51627"/>
                  <a:pt x="971598" y="55542"/>
                </a:cubicBezTo>
                <a:cubicBezTo>
                  <a:pt x="969203" y="59457"/>
                  <a:pt x="967177" y="64315"/>
                  <a:pt x="965521" y="70115"/>
                </a:cubicBezTo>
                <a:cubicBezTo>
                  <a:pt x="963865" y="75916"/>
                  <a:pt x="963037" y="89012"/>
                  <a:pt x="963037" y="109404"/>
                </a:cubicBezTo>
                <a:lnTo>
                  <a:pt x="963037" y="160706"/>
                </a:lnTo>
                <a:cubicBezTo>
                  <a:pt x="963037" y="174674"/>
                  <a:pt x="960818" y="186275"/>
                  <a:pt x="956379" y="195510"/>
                </a:cubicBezTo>
                <a:cubicBezTo>
                  <a:pt x="951941" y="204745"/>
                  <a:pt x="946739" y="203845"/>
                  <a:pt x="940773" y="192810"/>
                </a:cubicBezTo>
                <a:cubicBezTo>
                  <a:pt x="934808" y="181776"/>
                  <a:pt x="932951" y="169812"/>
                  <a:pt x="935202" y="156920"/>
                </a:cubicBezTo>
                <a:cubicBezTo>
                  <a:pt x="937454" y="144029"/>
                  <a:pt x="938805" y="124784"/>
                  <a:pt x="939257" y="99187"/>
                </a:cubicBezTo>
                <a:cubicBezTo>
                  <a:pt x="939709" y="73589"/>
                  <a:pt x="938730" y="59009"/>
                  <a:pt x="936321" y="55445"/>
                </a:cubicBezTo>
                <a:cubicBezTo>
                  <a:pt x="933912" y="51882"/>
                  <a:pt x="926365" y="51226"/>
                  <a:pt x="913681" y="53477"/>
                </a:cubicBezTo>
                <a:cubicBezTo>
                  <a:pt x="900997" y="55729"/>
                  <a:pt x="887306" y="58410"/>
                  <a:pt x="872607" y="61522"/>
                </a:cubicBezTo>
                <a:cubicBezTo>
                  <a:pt x="872607" y="95580"/>
                  <a:pt x="872367" y="121199"/>
                  <a:pt x="871887" y="138378"/>
                </a:cubicBezTo>
                <a:cubicBezTo>
                  <a:pt x="871406" y="155558"/>
                  <a:pt x="869617" y="169436"/>
                  <a:pt x="866520" y="180012"/>
                </a:cubicBezTo>
                <a:cubicBezTo>
                  <a:pt x="863422" y="190588"/>
                  <a:pt x="858461" y="190803"/>
                  <a:pt x="851635" y="180657"/>
                </a:cubicBezTo>
                <a:cubicBezTo>
                  <a:pt x="844809" y="170511"/>
                  <a:pt x="842296" y="162122"/>
                  <a:pt x="844095" y="155490"/>
                </a:cubicBezTo>
                <a:cubicBezTo>
                  <a:pt x="845895" y="148858"/>
                  <a:pt x="847021" y="140841"/>
                  <a:pt x="847472" y="131441"/>
                </a:cubicBezTo>
                <a:cubicBezTo>
                  <a:pt x="847924" y="122041"/>
                  <a:pt x="847928" y="108121"/>
                  <a:pt x="847483" y="89679"/>
                </a:cubicBezTo>
                <a:cubicBezTo>
                  <a:pt x="847039" y="71238"/>
                  <a:pt x="845239" y="58202"/>
                  <a:pt x="842084" y="50573"/>
                </a:cubicBezTo>
                <a:cubicBezTo>
                  <a:pt x="838929" y="42944"/>
                  <a:pt x="841055" y="40037"/>
                  <a:pt x="848462" y="41851"/>
                </a:cubicBezTo>
                <a:cubicBezTo>
                  <a:pt x="855869" y="43665"/>
                  <a:pt x="861185" y="44572"/>
                  <a:pt x="864412" y="44572"/>
                </a:cubicBezTo>
                <a:cubicBezTo>
                  <a:pt x="867810" y="44572"/>
                  <a:pt x="878021" y="43041"/>
                  <a:pt x="895042" y="39980"/>
                </a:cubicBezTo>
                <a:cubicBezTo>
                  <a:pt x="912064" y="36918"/>
                  <a:pt x="923375" y="33763"/>
                  <a:pt x="928975" y="30515"/>
                </a:cubicBezTo>
                <a:cubicBezTo>
                  <a:pt x="931775" y="28891"/>
                  <a:pt x="934636" y="28142"/>
                  <a:pt x="937558" y="28267"/>
                </a:cubicBezTo>
                <a:close/>
                <a:moveTo>
                  <a:pt x="3708798" y="27822"/>
                </a:moveTo>
                <a:cubicBezTo>
                  <a:pt x="3710623" y="27832"/>
                  <a:pt x="3712789" y="28382"/>
                  <a:pt x="3715297" y="29472"/>
                </a:cubicBezTo>
                <a:cubicBezTo>
                  <a:pt x="3725328" y="33831"/>
                  <a:pt x="3732778" y="38915"/>
                  <a:pt x="3737646" y="44723"/>
                </a:cubicBezTo>
                <a:cubicBezTo>
                  <a:pt x="3742515" y="50530"/>
                  <a:pt x="3742526" y="55793"/>
                  <a:pt x="3737679" y="60511"/>
                </a:cubicBezTo>
                <a:cubicBezTo>
                  <a:pt x="3732832" y="65229"/>
                  <a:pt x="3723425" y="76379"/>
                  <a:pt x="3709457" y="93960"/>
                </a:cubicBezTo>
                <a:cubicBezTo>
                  <a:pt x="3695490" y="111541"/>
                  <a:pt x="3680945" y="126749"/>
                  <a:pt x="3665823" y="139583"/>
                </a:cubicBezTo>
                <a:cubicBezTo>
                  <a:pt x="3650702" y="152418"/>
                  <a:pt x="3636236" y="161409"/>
                  <a:pt x="3622426" y="166557"/>
                </a:cubicBezTo>
                <a:cubicBezTo>
                  <a:pt x="3608617" y="171705"/>
                  <a:pt x="3609244" y="167281"/>
                  <a:pt x="3624308" y="153285"/>
                </a:cubicBezTo>
                <a:cubicBezTo>
                  <a:pt x="3639373" y="139289"/>
                  <a:pt x="3656244" y="119629"/>
                  <a:pt x="3674922" y="94304"/>
                </a:cubicBezTo>
                <a:cubicBezTo>
                  <a:pt x="3693601" y="68979"/>
                  <a:pt x="3702488" y="51649"/>
                  <a:pt x="3701584" y="42313"/>
                </a:cubicBezTo>
                <a:cubicBezTo>
                  <a:pt x="3700917" y="32623"/>
                  <a:pt x="3703322" y="27793"/>
                  <a:pt x="3708798" y="27822"/>
                </a:cubicBezTo>
                <a:close/>
                <a:moveTo>
                  <a:pt x="513380" y="21902"/>
                </a:moveTo>
                <a:cubicBezTo>
                  <a:pt x="515278" y="22007"/>
                  <a:pt x="517606" y="22411"/>
                  <a:pt x="520365" y="23115"/>
                </a:cubicBezTo>
                <a:cubicBezTo>
                  <a:pt x="531400" y="25933"/>
                  <a:pt x="540427" y="29748"/>
                  <a:pt x="547447" y="34559"/>
                </a:cubicBezTo>
                <a:cubicBezTo>
                  <a:pt x="554466" y="39370"/>
                  <a:pt x="555481" y="44991"/>
                  <a:pt x="550490" y="51423"/>
                </a:cubicBezTo>
                <a:cubicBezTo>
                  <a:pt x="545500" y="57855"/>
                  <a:pt x="542144" y="85255"/>
                  <a:pt x="540423" y="133625"/>
                </a:cubicBezTo>
                <a:cubicBezTo>
                  <a:pt x="548454" y="129609"/>
                  <a:pt x="558148" y="123235"/>
                  <a:pt x="569505" y="114502"/>
                </a:cubicBezTo>
                <a:cubicBezTo>
                  <a:pt x="580863" y="105769"/>
                  <a:pt x="587603" y="99065"/>
                  <a:pt x="589725" y="94390"/>
                </a:cubicBezTo>
                <a:cubicBezTo>
                  <a:pt x="591847" y="89715"/>
                  <a:pt x="592909" y="85270"/>
                  <a:pt x="592909" y="81053"/>
                </a:cubicBezTo>
                <a:cubicBezTo>
                  <a:pt x="592909" y="72908"/>
                  <a:pt x="602158" y="74435"/>
                  <a:pt x="620657" y="85635"/>
                </a:cubicBezTo>
                <a:cubicBezTo>
                  <a:pt x="639156" y="96835"/>
                  <a:pt x="642834" y="105120"/>
                  <a:pt x="631692" y="110490"/>
                </a:cubicBezTo>
                <a:cubicBezTo>
                  <a:pt x="620549" y="115861"/>
                  <a:pt x="606747" y="122210"/>
                  <a:pt x="590284" y="129538"/>
                </a:cubicBezTo>
                <a:cubicBezTo>
                  <a:pt x="573822" y="136866"/>
                  <a:pt x="556657" y="145032"/>
                  <a:pt x="538789" y="154038"/>
                </a:cubicBezTo>
                <a:cubicBezTo>
                  <a:pt x="535361" y="193402"/>
                  <a:pt x="536591" y="218963"/>
                  <a:pt x="542478" y="230722"/>
                </a:cubicBezTo>
                <a:cubicBezTo>
                  <a:pt x="548364" y="242481"/>
                  <a:pt x="560901" y="248156"/>
                  <a:pt x="580088" y="247748"/>
                </a:cubicBezTo>
                <a:cubicBezTo>
                  <a:pt x="599276" y="247339"/>
                  <a:pt x="612770" y="244880"/>
                  <a:pt x="620571" y="240370"/>
                </a:cubicBezTo>
                <a:cubicBezTo>
                  <a:pt x="628372" y="235860"/>
                  <a:pt x="633133" y="229098"/>
                  <a:pt x="634854" y="220085"/>
                </a:cubicBezTo>
                <a:cubicBezTo>
                  <a:pt x="636575" y="211073"/>
                  <a:pt x="638288" y="200482"/>
                  <a:pt x="639995" y="188315"/>
                </a:cubicBezTo>
                <a:cubicBezTo>
                  <a:pt x="641701" y="176147"/>
                  <a:pt x="645301" y="179639"/>
                  <a:pt x="650793" y="198790"/>
                </a:cubicBezTo>
                <a:cubicBezTo>
                  <a:pt x="656285" y="217942"/>
                  <a:pt x="661534" y="231479"/>
                  <a:pt x="666538" y="239402"/>
                </a:cubicBezTo>
                <a:cubicBezTo>
                  <a:pt x="671543" y="247325"/>
                  <a:pt x="667736" y="255309"/>
                  <a:pt x="655116" y="263353"/>
                </a:cubicBezTo>
                <a:cubicBezTo>
                  <a:pt x="642497" y="271398"/>
                  <a:pt x="626895" y="276335"/>
                  <a:pt x="608310" y="278163"/>
                </a:cubicBezTo>
                <a:cubicBezTo>
                  <a:pt x="589725" y="279992"/>
                  <a:pt x="572624" y="279027"/>
                  <a:pt x="557008" y="275270"/>
                </a:cubicBezTo>
                <a:cubicBezTo>
                  <a:pt x="541391" y="271513"/>
                  <a:pt x="530658" y="264511"/>
                  <a:pt x="524807" y="254265"/>
                </a:cubicBezTo>
                <a:cubicBezTo>
                  <a:pt x="518956" y="244019"/>
                  <a:pt x="515568" y="231970"/>
                  <a:pt x="514643" y="218117"/>
                </a:cubicBezTo>
                <a:cubicBezTo>
                  <a:pt x="513718" y="204265"/>
                  <a:pt x="513482" y="186734"/>
                  <a:pt x="513933" y="165525"/>
                </a:cubicBezTo>
                <a:cubicBezTo>
                  <a:pt x="514385" y="144315"/>
                  <a:pt x="514611" y="120661"/>
                  <a:pt x="514611" y="94562"/>
                </a:cubicBezTo>
                <a:cubicBezTo>
                  <a:pt x="514611" y="68033"/>
                  <a:pt x="514181" y="52179"/>
                  <a:pt x="513320" y="47003"/>
                </a:cubicBezTo>
                <a:cubicBezTo>
                  <a:pt x="512460" y="41826"/>
                  <a:pt x="510660" y="35846"/>
                  <a:pt x="507921" y="29063"/>
                </a:cubicBezTo>
                <a:cubicBezTo>
                  <a:pt x="505867" y="23976"/>
                  <a:pt x="507687" y="21589"/>
                  <a:pt x="513380" y="21902"/>
                </a:cubicBezTo>
                <a:close/>
                <a:moveTo>
                  <a:pt x="3320000" y="21279"/>
                </a:moveTo>
                <a:cubicBezTo>
                  <a:pt x="3323500" y="21521"/>
                  <a:pt x="3328976" y="23908"/>
                  <a:pt x="3336425" y="28439"/>
                </a:cubicBezTo>
                <a:cubicBezTo>
                  <a:pt x="3351325" y="37502"/>
                  <a:pt x="3356591" y="44260"/>
                  <a:pt x="3352224" y="48713"/>
                </a:cubicBezTo>
                <a:cubicBezTo>
                  <a:pt x="3347858" y="53165"/>
                  <a:pt x="3341004" y="62956"/>
                  <a:pt x="3331661" y="78085"/>
                </a:cubicBezTo>
                <a:cubicBezTo>
                  <a:pt x="3322318" y="93214"/>
                  <a:pt x="3313811" y="106816"/>
                  <a:pt x="3306139" y="118890"/>
                </a:cubicBezTo>
                <a:cubicBezTo>
                  <a:pt x="3315130" y="128340"/>
                  <a:pt x="3319178" y="140476"/>
                  <a:pt x="3318281" y="155296"/>
                </a:cubicBezTo>
                <a:cubicBezTo>
                  <a:pt x="3317385" y="170117"/>
                  <a:pt x="3316937" y="194865"/>
                  <a:pt x="3316937" y="229539"/>
                </a:cubicBezTo>
                <a:cubicBezTo>
                  <a:pt x="3316937" y="264572"/>
                  <a:pt x="3314037" y="285491"/>
                  <a:pt x="3308236" y="292296"/>
                </a:cubicBezTo>
                <a:cubicBezTo>
                  <a:pt x="3302436" y="299100"/>
                  <a:pt x="3297007" y="296451"/>
                  <a:pt x="3291953" y="284347"/>
                </a:cubicBezTo>
                <a:cubicBezTo>
                  <a:pt x="3286898" y="272244"/>
                  <a:pt x="3285725" y="262948"/>
                  <a:pt x="3288436" y="256459"/>
                </a:cubicBezTo>
                <a:cubicBezTo>
                  <a:pt x="3291146" y="249970"/>
                  <a:pt x="3293398" y="228811"/>
                  <a:pt x="3295190" y="192982"/>
                </a:cubicBezTo>
                <a:cubicBezTo>
                  <a:pt x="3296983" y="157153"/>
                  <a:pt x="3296523" y="136973"/>
                  <a:pt x="3293813" y="132442"/>
                </a:cubicBezTo>
                <a:cubicBezTo>
                  <a:pt x="3274870" y="155300"/>
                  <a:pt x="3256414" y="171813"/>
                  <a:pt x="3238446" y="181980"/>
                </a:cubicBezTo>
                <a:cubicBezTo>
                  <a:pt x="3220478" y="192147"/>
                  <a:pt x="3219205" y="188698"/>
                  <a:pt x="3234628" y="171633"/>
                </a:cubicBezTo>
                <a:cubicBezTo>
                  <a:pt x="3250050" y="154569"/>
                  <a:pt x="3265821" y="133281"/>
                  <a:pt x="3281940" y="107769"/>
                </a:cubicBezTo>
                <a:cubicBezTo>
                  <a:pt x="3298058" y="82258"/>
                  <a:pt x="3307892" y="64440"/>
                  <a:pt x="3311441" y="54316"/>
                </a:cubicBezTo>
                <a:cubicBezTo>
                  <a:pt x="3314990" y="44192"/>
                  <a:pt x="3316317" y="35082"/>
                  <a:pt x="3315420" y="26987"/>
                </a:cubicBezTo>
                <a:cubicBezTo>
                  <a:pt x="3314972" y="22940"/>
                  <a:pt x="3316499" y="21037"/>
                  <a:pt x="3320000" y="21279"/>
                </a:cubicBezTo>
                <a:close/>
                <a:moveTo>
                  <a:pt x="3414339" y="17671"/>
                </a:moveTo>
                <a:cubicBezTo>
                  <a:pt x="3417386" y="18046"/>
                  <a:pt x="3421109" y="18910"/>
                  <a:pt x="3425510" y="20265"/>
                </a:cubicBezTo>
                <a:cubicBezTo>
                  <a:pt x="3443113" y="25686"/>
                  <a:pt x="3449889" y="32838"/>
                  <a:pt x="3445837" y="41722"/>
                </a:cubicBezTo>
                <a:cubicBezTo>
                  <a:pt x="3441786" y="50606"/>
                  <a:pt x="3439761" y="78537"/>
                  <a:pt x="3439761" y="125515"/>
                </a:cubicBezTo>
                <a:cubicBezTo>
                  <a:pt x="3455592" y="123751"/>
                  <a:pt x="3467950" y="121980"/>
                  <a:pt x="3476834" y="120202"/>
                </a:cubicBezTo>
                <a:cubicBezTo>
                  <a:pt x="3485717" y="118424"/>
                  <a:pt x="3494179" y="116617"/>
                  <a:pt x="3502216" y="114782"/>
                </a:cubicBezTo>
                <a:cubicBezTo>
                  <a:pt x="3510254" y="112946"/>
                  <a:pt x="3518051" y="116779"/>
                  <a:pt x="3525608" y="126279"/>
                </a:cubicBezTo>
                <a:cubicBezTo>
                  <a:pt x="3533166" y="135779"/>
                  <a:pt x="3528369" y="140530"/>
                  <a:pt x="3511218" y="140530"/>
                </a:cubicBezTo>
                <a:cubicBezTo>
                  <a:pt x="3497079" y="140530"/>
                  <a:pt x="3473260" y="142207"/>
                  <a:pt x="3439761" y="145563"/>
                </a:cubicBezTo>
                <a:cubicBezTo>
                  <a:pt x="3439761" y="201992"/>
                  <a:pt x="3438814" y="245123"/>
                  <a:pt x="3436921" y="274958"/>
                </a:cubicBezTo>
                <a:cubicBezTo>
                  <a:pt x="3435028" y="304793"/>
                  <a:pt x="3430504" y="319994"/>
                  <a:pt x="3423348" y="320560"/>
                </a:cubicBezTo>
                <a:cubicBezTo>
                  <a:pt x="3416193" y="321127"/>
                  <a:pt x="3412615" y="306984"/>
                  <a:pt x="3412615" y="278131"/>
                </a:cubicBezTo>
                <a:lnTo>
                  <a:pt x="3412615" y="149973"/>
                </a:lnTo>
                <a:cubicBezTo>
                  <a:pt x="3390388" y="155221"/>
                  <a:pt x="3375047" y="158785"/>
                  <a:pt x="3366593" y="160663"/>
                </a:cubicBezTo>
                <a:cubicBezTo>
                  <a:pt x="3358140" y="162542"/>
                  <a:pt x="3348399" y="159183"/>
                  <a:pt x="3337372" y="150586"/>
                </a:cubicBezTo>
                <a:cubicBezTo>
                  <a:pt x="3326344" y="141989"/>
                  <a:pt x="3328502" y="137690"/>
                  <a:pt x="3343846" y="137690"/>
                </a:cubicBezTo>
                <a:cubicBezTo>
                  <a:pt x="3356093" y="137690"/>
                  <a:pt x="3379016" y="134750"/>
                  <a:pt x="3412615" y="128871"/>
                </a:cubicBezTo>
                <a:cubicBezTo>
                  <a:pt x="3412615" y="98929"/>
                  <a:pt x="3412393" y="77124"/>
                  <a:pt x="3411948" y="63458"/>
                </a:cubicBezTo>
                <a:cubicBezTo>
                  <a:pt x="3411504" y="49792"/>
                  <a:pt x="3409252" y="37821"/>
                  <a:pt x="3405194" y="27547"/>
                </a:cubicBezTo>
                <a:cubicBezTo>
                  <a:pt x="3402150" y="19841"/>
                  <a:pt x="3405199" y="16549"/>
                  <a:pt x="3414339" y="17671"/>
                </a:cubicBezTo>
                <a:close/>
                <a:moveTo>
                  <a:pt x="1883482" y="17558"/>
                </a:moveTo>
                <a:cubicBezTo>
                  <a:pt x="1886981" y="17362"/>
                  <a:pt x="1892568" y="19871"/>
                  <a:pt x="1900244" y="25084"/>
                </a:cubicBezTo>
                <a:cubicBezTo>
                  <a:pt x="1915595" y="35509"/>
                  <a:pt x="1921313" y="42944"/>
                  <a:pt x="1917398" y="47390"/>
                </a:cubicBezTo>
                <a:cubicBezTo>
                  <a:pt x="1913483" y="51835"/>
                  <a:pt x="1908726" y="58346"/>
                  <a:pt x="1903126" y="66921"/>
                </a:cubicBezTo>
                <a:cubicBezTo>
                  <a:pt x="1897526" y="75497"/>
                  <a:pt x="1888947" y="89615"/>
                  <a:pt x="1877389" y="109275"/>
                </a:cubicBezTo>
                <a:cubicBezTo>
                  <a:pt x="1888187" y="118983"/>
                  <a:pt x="1892461" y="127179"/>
                  <a:pt x="1890209" y="133861"/>
                </a:cubicBezTo>
                <a:cubicBezTo>
                  <a:pt x="1887958" y="140544"/>
                  <a:pt x="1886832" y="152188"/>
                  <a:pt x="1886832" y="168794"/>
                </a:cubicBezTo>
                <a:cubicBezTo>
                  <a:pt x="1886832" y="184009"/>
                  <a:pt x="1886370" y="203716"/>
                  <a:pt x="1885445" y="227915"/>
                </a:cubicBezTo>
                <a:cubicBezTo>
                  <a:pt x="1884520" y="252114"/>
                  <a:pt x="1881645" y="269921"/>
                  <a:pt x="1876819" y="281336"/>
                </a:cubicBezTo>
                <a:cubicBezTo>
                  <a:pt x="1871994" y="292751"/>
                  <a:pt x="1866354" y="291966"/>
                  <a:pt x="1859901" y="278981"/>
                </a:cubicBezTo>
                <a:cubicBezTo>
                  <a:pt x="1853448" y="265996"/>
                  <a:pt x="1851803" y="255352"/>
                  <a:pt x="1854964" y="247049"/>
                </a:cubicBezTo>
                <a:cubicBezTo>
                  <a:pt x="1858126" y="238746"/>
                  <a:pt x="1860378" y="226284"/>
                  <a:pt x="1861719" y="209664"/>
                </a:cubicBezTo>
                <a:cubicBezTo>
                  <a:pt x="1863059" y="193043"/>
                  <a:pt x="1863730" y="176273"/>
                  <a:pt x="1863730" y="159351"/>
                </a:cubicBezTo>
                <a:cubicBezTo>
                  <a:pt x="1863730" y="141870"/>
                  <a:pt x="1863522" y="130649"/>
                  <a:pt x="1863106" y="125687"/>
                </a:cubicBezTo>
                <a:cubicBezTo>
                  <a:pt x="1855577" y="138407"/>
                  <a:pt x="1847465" y="148660"/>
                  <a:pt x="1838767" y="156447"/>
                </a:cubicBezTo>
                <a:cubicBezTo>
                  <a:pt x="1830070" y="164234"/>
                  <a:pt x="1818784" y="171626"/>
                  <a:pt x="1804910" y="178624"/>
                </a:cubicBezTo>
                <a:cubicBezTo>
                  <a:pt x="1791036" y="185622"/>
                  <a:pt x="1790279" y="182123"/>
                  <a:pt x="1802641" y="168127"/>
                </a:cubicBezTo>
                <a:cubicBezTo>
                  <a:pt x="1815002" y="154131"/>
                  <a:pt x="1826725" y="139597"/>
                  <a:pt x="1837810" y="124526"/>
                </a:cubicBezTo>
                <a:cubicBezTo>
                  <a:pt x="1848895" y="109454"/>
                  <a:pt x="1858912" y="92110"/>
                  <a:pt x="1867860" y="72492"/>
                </a:cubicBezTo>
                <a:cubicBezTo>
                  <a:pt x="1876808" y="52875"/>
                  <a:pt x="1880605" y="37463"/>
                  <a:pt x="1879250" y="26256"/>
                </a:cubicBezTo>
                <a:cubicBezTo>
                  <a:pt x="1878572" y="20653"/>
                  <a:pt x="1879983" y="17753"/>
                  <a:pt x="1883482" y="17558"/>
                </a:cubicBezTo>
                <a:close/>
                <a:moveTo>
                  <a:pt x="1969036" y="9755"/>
                </a:moveTo>
                <a:cubicBezTo>
                  <a:pt x="1972648" y="9283"/>
                  <a:pt x="1978516" y="11166"/>
                  <a:pt x="1986640" y="15404"/>
                </a:cubicBezTo>
                <a:cubicBezTo>
                  <a:pt x="2002887" y="23879"/>
                  <a:pt x="2008634" y="31053"/>
                  <a:pt x="2003880" y="36925"/>
                </a:cubicBezTo>
                <a:cubicBezTo>
                  <a:pt x="1999127" y="42797"/>
                  <a:pt x="1994179" y="50430"/>
                  <a:pt x="1989038" y="59823"/>
                </a:cubicBezTo>
                <a:cubicBezTo>
                  <a:pt x="1983897" y="69216"/>
                  <a:pt x="1974573" y="83929"/>
                  <a:pt x="1961064" y="103962"/>
                </a:cubicBezTo>
                <a:cubicBezTo>
                  <a:pt x="1963273" y="103962"/>
                  <a:pt x="1970776" y="102413"/>
                  <a:pt x="1983575" y="99316"/>
                </a:cubicBezTo>
                <a:cubicBezTo>
                  <a:pt x="1996373" y="96218"/>
                  <a:pt x="2007132" y="93146"/>
                  <a:pt x="2015851" y="90099"/>
                </a:cubicBezTo>
                <a:cubicBezTo>
                  <a:pt x="2024570" y="87051"/>
                  <a:pt x="2031672" y="83645"/>
                  <a:pt x="2037157" y="79881"/>
                </a:cubicBezTo>
                <a:cubicBezTo>
                  <a:pt x="2042642" y="76117"/>
                  <a:pt x="2049518" y="75920"/>
                  <a:pt x="2057785" y="79290"/>
                </a:cubicBezTo>
                <a:cubicBezTo>
                  <a:pt x="2066052" y="82660"/>
                  <a:pt x="2074495" y="88173"/>
                  <a:pt x="2083114" y="95831"/>
                </a:cubicBezTo>
                <a:cubicBezTo>
                  <a:pt x="2091732" y="103489"/>
                  <a:pt x="2089871" y="109404"/>
                  <a:pt x="2077532" y="113577"/>
                </a:cubicBezTo>
                <a:cubicBezTo>
                  <a:pt x="2065192" y="117750"/>
                  <a:pt x="2052343" y="125985"/>
                  <a:pt x="2038985" y="138282"/>
                </a:cubicBezTo>
                <a:cubicBezTo>
                  <a:pt x="2025627" y="150578"/>
                  <a:pt x="2022100" y="148241"/>
                  <a:pt x="2028402" y="131269"/>
                </a:cubicBezTo>
                <a:cubicBezTo>
                  <a:pt x="2034705" y="114298"/>
                  <a:pt x="2037713" y="105525"/>
                  <a:pt x="2037426" y="104951"/>
                </a:cubicBezTo>
                <a:cubicBezTo>
                  <a:pt x="2037139" y="104378"/>
                  <a:pt x="2034601" y="104754"/>
                  <a:pt x="2029811" y="106081"/>
                </a:cubicBezTo>
                <a:cubicBezTo>
                  <a:pt x="2025021" y="107407"/>
                  <a:pt x="2013198" y="110315"/>
                  <a:pt x="1994340" y="114803"/>
                </a:cubicBezTo>
                <a:lnTo>
                  <a:pt x="1983693" y="118804"/>
                </a:lnTo>
                <a:cubicBezTo>
                  <a:pt x="1977512" y="120568"/>
                  <a:pt x="1972027" y="122156"/>
                  <a:pt x="1967238" y="123569"/>
                </a:cubicBezTo>
                <a:cubicBezTo>
                  <a:pt x="1962448" y="124981"/>
                  <a:pt x="1957436" y="122984"/>
                  <a:pt x="1952202" y="117578"/>
                </a:cubicBezTo>
                <a:cubicBezTo>
                  <a:pt x="1943770" y="130355"/>
                  <a:pt x="1932990" y="140748"/>
                  <a:pt x="1919861" y="148757"/>
                </a:cubicBezTo>
                <a:cubicBezTo>
                  <a:pt x="1906733" y="156766"/>
                  <a:pt x="1903825" y="154970"/>
                  <a:pt x="1911139" y="143369"/>
                </a:cubicBezTo>
                <a:cubicBezTo>
                  <a:pt x="1918452" y="131768"/>
                  <a:pt x="1926791" y="118610"/>
                  <a:pt x="1936155" y="103897"/>
                </a:cubicBezTo>
                <a:cubicBezTo>
                  <a:pt x="1945519" y="89184"/>
                  <a:pt x="1953112" y="73819"/>
                  <a:pt x="1958935" y="57801"/>
                </a:cubicBezTo>
                <a:cubicBezTo>
                  <a:pt x="1964757" y="41783"/>
                  <a:pt x="1966768" y="28593"/>
                  <a:pt x="1964968" y="18233"/>
                </a:cubicBezTo>
                <a:cubicBezTo>
                  <a:pt x="1964068" y="13052"/>
                  <a:pt x="1965424" y="10226"/>
                  <a:pt x="1969036" y="9755"/>
                </a:cubicBezTo>
                <a:close/>
                <a:moveTo>
                  <a:pt x="2284999" y="8220"/>
                </a:moveTo>
                <a:cubicBezTo>
                  <a:pt x="2286499" y="8110"/>
                  <a:pt x="2288399" y="8350"/>
                  <a:pt x="2290699" y="8940"/>
                </a:cubicBezTo>
                <a:cubicBezTo>
                  <a:pt x="2299898" y="11299"/>
                  <a:pt x="2308473" y="14852"/>
                  <a:pt x="2316425" y="19599"/>
                </a:cubicBezTo>
                <a:cubicBezTo>
                  <a:pt x="2324377" y="24345"/>
                  <a:pt x="2326255" y="29583"/>
                  <a:pt x="2322061" y="35312"/>
                </a:cubicBezTo>
                <a:cubicBezTo>
                  <a:pt x="2317866" y="41041"/>
                  <a:pt x="2314715" y="47508"/>
                  <a:pt x="2312607" y="54714"/>
                </a:cubicBezTo>
                <a:cubicBezTo>
                  <a:pt x="2310499" y="61920"/>
                  <a:pt x="2306749" y="75626"/>
                  <a:pt x="2301357" y="95831"/>
                </a:cubicBezTo>
                <a:cubicBezTo>
                  <a:pt x="2333006" y="88718"/>
                  <a:pt x="2354226" y="84241"/>
                  <a:pt x="2365017" y="82398"/>
                </a:cubicBezTo>
                <a:cubicBezTo>
                  <a:pt x="2375808" y="80555"/>
                  <a:pt x="2384767" y="83857"/>
                  <a:pt x="2391894" y="92303"/>
                </a:cubicBezTo>
                <a:cubicBezTo>
                  <a:pt x="2399021" y="100750"/>
                  <a:pt x="2393862" y="105500"/>
                  <a:pt x="2376417" y="106554"/>
                </a:cubicBezTo>
                <a:cubicBezTo>
                  <a:pt x="2358973" y="107608"/>
                  <a:pt x="2332246" y="111562"/>
                  <a:pt x="2296238" y="118417"/>
                </a:cubicBezTo>
                <a:cubicBezTo>
                  <a:pt x="2293126" y="126978"/>
                  <a:pt x="2287182" y="140142"/>
                  <a:pt x="2278406" y="157910"/>
                </a:cubicBezTo>
                <a:cubicBezTo>
                  <a:pt x="2289276" y="157121"/>
                  <a:pt x="2300067" y="155228"/>
                  <a:pt x="2310779" y="152231"/>
                </a:cubicBezTo>
                <a:cubicBezTo>
                  <a:pt x="2321491" y="149234"/>
                  <a:pt x="2328880" y="145384"/>
                  <a:pt x="2332945" y="140680"/>
                </a:cubicBezTo>
                <a:cubicBezTo>
                  <a:pt x="2337011" y="135977"/>
                  <a:pt x="2342402" y="135091"/>
                  <a:pt x="2349121" y="138024"/>
                </a:cubicBezTo>
                <a:cubicBezTo>
                  <a:pt x="2355839" y="140956"/>
                  <a:pt x="2362156" y="144846"/>
                  <a:pt x="2368071" y="149693"/>
                </a:cubicBezTo>
                <a:cubicBezTo>
                  <a:pt x="2373987" y="154540"/>
                  <a:pt x="2374607" y="159315"/>
                  <a:pt x="2369932" y="164019"/>
                </a:cubicBezTo>
                <a:cubicBezTo>
                  <a:pt x="2365257" y="168722"/>
                  <a:pt x="2360926" y="177724"/>
                  <a:pt x="2356940" y="191025"/>
                </a:cubicBezTo>
                <a:cubicBezTo>
                  <a:pt x="2352953" y="204326"/>
                  <a:pt x="2347920" y="217128"/>
                  <a:pt x="2341840" y="229432"/>
                </a:cubicBezTo>
                <a:cubicBezTo>
                  <a:pt x="2350186" y="238237"/>
                  <a:pt x="2364088" y="248393"/>
                  <a:pt x="2383548" y="259901"/>
                </a:cubicBezTo>
                <a:cubicBezTo>
                  <a:pt x="2403008" y="271409"/>
                  <a:pt x="2421844" y="280167"/>
                  <a:pt x="2440056" y="286176"/>
                </a:cubicBezTo>
                <a:cubicBezTo>
                  <a:pt x="2458268" y="292184"/>
                  <a:pt x="2457443" y="296408"/>
                  <a:pt x="2437582" y="298845"/>
                </a:cubicBezTo>
                <a:cubicBezTo>
                  <a:pt x="2417721" y="301283"/>
                  <a:pt x="2401631" y="301800"/>
                  <a:pt x="2389313" y="300394"/>
                </a:cubicBezTo>
                <a:cubicBezTo>
                  <a:pt x="2376994" y="298989"/>
                  <a:pt x="2366526" y="293977"/>
                  <a:pt x="2357908" y="285358"/>
                </a:cubicBezTo>
                <a:lnTo>
                  <a:pt x="2326761" y="247156"/>
                </a:lnTo>
                <a:cubicBezTo>
                  <a:pt x="2316780" y="259288"/>
                  <a:pt x="2304362" y="268835"/>
                  <a:pt x="2289505" y="275797"/>
                </a:cubicBezTo>
                <a:cubicBezTo>
                  <a:pt x="2274649" y="282759"/>
                  <a:pt x="2260283" y="286925"/>
                  <a:pt x="2246409" y="288295"/>
                </a:cubicBezTo>
                <a:cubicBezTo>
                  <a:pt x="2232535" y="289664"/>
                  <a:pt x="2231700" y="286843"/>
                  <a:pt x="2243903" y="279830"/>
                </a:cubicBezTo>
                <a:cubicBezTo>
                  <a:pt x="2256107" y="272818"/>
                  <a:pt x="2268138" y="265139"/>
                  <a:pt x="2279997" y="256793"/>
                </a:cubicBezTo>
                <a:cubicBezTo>
                  <a:pt x="2291857" y="248447"/>
                  <a:pt x="2301622" y="239563"/>
                  <a:pt x="2309295" y="230141"/>
                </a:cubicBezTo>
                <a:cubicBezTo>
                  <a:pt x="2301924" y="222627"/>
                  <a:pt x="2294739" y="215152"/>
                  <a:pt x="2287741" y="207717"/>
                </a:cubicBezTo>
                <a:cubicBezTo>
                  <a:pt x="2280743" y="200282"/>
                  <a:pt x="2274261" y="194506"/>
                  <a:pt x="2268296" y="190390"/>
                </a:cubicBezTo>
                <a:cubicBezTo>
                  <a:pt x="2262330" y="186275"/>
                  <a:pt x="2263919" y="182984"/>
                  <a:pt x="2273060" y="180517"/>
                </a:cubicBezTo>
                <a:cubicBezTo>
                  <a:pt x="2282202" y="178051"/>
                  <a:pt x="2289426" y="179800"/>
                  <a:pt x="2294732" y="185766"/>
                </a:cubicBezTo>
                <a:lnTo>
                  <a:pt x="2321491" y="214611"/>
                </a:lnTo>
                <a:cubicBezTo>
                  <a:pt x="2325951" y="203655"/>
                  <a:pt x="2329080" y="192843"/>
                  <a:pt x="2330880" y="182173"/>
                </a:cubicBezTo>
                <a:cubicBezTo>
                  <a:pt x="2332680" y="171504"/>
                  <a:pt x="2332705" y="166170"/>
                  <a:pt x="2330955" y="166170"/>
                </a:cubicBezTo>
                <a:cubicBezTo>
                  <a:pt x="2326954" y="166170"/>
                  <a:pt x="2322133" y="167037"/>
                  <a:pt x="2316490" y="168773"/>
                </a:cubicBezTo>
                <a:cubicBezTo>
                  <a:pt x="2310847" y="170508"/>
                  <a:pt x="2304584" y="172533"/>
                  <a:pt x="2297700" y="174849"/>
                </a:cubicBezTo>
                <a:cubicBezTo>
                  <a:pt x="2290817" y="177165"/>
                  <a:pt x="2283195" y="175627"/>
                  <a:pt x="2274835" y="170235"/>
                </a:cubicBezTo>
                <a:cubicBezTo>
                  <a:pt x="2264266" y="194900"/>
                  <a:pt x="2251858" y="216888"/>
                  <a:pt x="2237611" y="236197"/>
                </a:cubicBezTo>
                <a:cubicBezTo>
                  <a:pt x="2223364" y="255506"/>
                  <a:pt x="2205202" y="271158"/>
                  <a:pt x="2183126" y="283154"/>
                </a:cubicBezTo>
                <a:cubicBezTo>
                  <a:pt x="2161049" y="295149"/>
                  <a:pt x="2159543" y="291249"/>
                  <a:pt x="2178609" y="271452"/>
                </a:cubicBezTo>
                <a:cubicBezTo>
                  <a:pt x="2197674" y="251655"/>
                  <a:pt x="2214118" y="230382"/>
                  <a:pt x="2227942" y="207631"/>
                </a:cubicBezTo>
                <a:cubicBezTo>
                  <a:pt x="2241767" y="184880"/>
                  <a:pt x="2254931" y="156662"/>
                  <a:pt x="2267435" y="122977"/>
                </a:cubicBezTo>
                <a:cubicBezTo>
                  <a:pt x="2248922" y="127293"/>
                  <a:pt x="2235392" y="132650"/>
                  <a:pt x="2226845" y="139045"/>
                </a:cubicBezTo>
                <a:cubicBezTo>
                  <a:pt x="2218299" y="145441"/>
                  <a:pt x="2211907" y="145929"/>
                  <a:pt x="2207669" y="140508"/>
                </a:cubicBezTo>
                <a:cubicBezTo>
                  <a:pt x="2203431" y="135087"/>
                  <a:pt x="2201313" y="129667"/>
                  <a:pt x="2201313" y="124246"/>
                </a:cubicBezTo>
                <a:cubicBezTo>
                  <a:pt x="2201313" y="118266"/>
                  <a:pt x="2203837" y="113208"/>
                  <a:pt x="2208884" y="109071"/>
                </a:cubicBezTo>
                <a:cubicBezTo>
                  <a:pt x="2213932" y="104934"/>
                  <a:pt x="2218431" y="98129"/>
                  <a:pt x="2222382" y="88657"/>
                </a:cubicBezTo>
                <a:cubicBezTo>
                  <a:pt x="2226333" y="79186"/>
                  <a:pt x="2226957" y="69689"/>
                  <a:pt x="2224253" y="60167"/>
                </a:cubicBezTo>
                <a:cubicBezTo>
                  <a:pt x="2221550" y="50645"/>
                  <a:pt x="2225200" y="47587"/>
                  <a:pt x="2235202" y="50993"/>
                </a:cubicBezTo>
                <a:cubicBezTo>
                  <a:pt x="2245205" y="54399"/>
                  <a:pt x="2252206" y="58808"/>
                  <a:pt x="2256207" y="64222"/>
                </a:cubicBezTo>
                <a:cubicBezTo>
                  <a:pt x="2260208" y="69635"/>
                  <a:pt x="2260721" y="73998"/>
                  <a:pt x="2257745" y="77311"/>
                </a:cubicBezTo>
                <a:cubicBezTo>
                  <a:pt x="2254769" y="80623"/>
                  <a:pt x="2251980" y="84667"/>
                  <a:pt x="2249378" y="89443"/>
                </a:cubicBezTo>
                <a:cubicBezTo>
                  <a:pt x="2246775" y="94218"/>
                  <a:pt x="2244211" y="98724"/>
                  <a:pt x="2241688" y="102962"/>
                </a:cubicBezTo>
                <a:cubicBezTo>
                  <a:pt x="2239164" y="107199"/>
                  <a:pt x="2240605" y="109121"/>
                  <a:pt x="2246011" y="108727"/>
                </a:cubicBezTo>
                <a:cubicBezTo>
                  <a:pt x="2251417" y="108332"/>
                  <a:pt x="2260136" y="106135"/>
                  <a:pt x="2272168" y="102134"/>
                </a:cubicBezTo>
                <a:cubicBezTo>
                  <a:pt x="2277115" y="90590"/>
                  <a:pt x="2280940" y="75995"/>
                  <a:pt x="2283643" y="58349"/>
                </a:cubicBezTo>
                <a:cubicBezTo>
                  <a:pt x="2286347" y="40704"/>
                  <a:pt x="2285898" y="27468"/>
                  <a:pt x="2282299" y="18641"/>
                </a:cubicBezTo>
                <a:cubicBezTo>
                  <a:pt x="2279600" y="12022"/>
                  <a:pt x="2280500" y="8548"/>
                  <a:pt x="2284999" y="8220"/>
                </a:cubicBezTo>
                <a:close/>
                <a:moveTo>
                  <a:pt x="206985" y="4404"/>
                </a:moveTo>
                <a:cubicBezTo>
                  <a:pt x="211244" y="3936"/>
                  <a:pt x="219214" y="5839"/>
                  <a:pt x="230894" y="10112"/>
                </a:cubicBezTo>
                <a:cubicBezTo>
                  <a:pt x="245435" y="16164"/>
                  <a:pt x="251558" y="22269"/>
                  <a:pt x="249264" y="28429"/>
                </a:cubicBezTo>
                <a:cubicBezTo>
                  <a:pt x="246969" y="34588"/>
                  <a:pt x="245396" y="43231"/>
                  <a:pt x="244542" y="54359"/>
                </a:cubicBezTo>
                <a:cubicBezTo>
                  <a:pt x="243689" y="65487"/>
                  <a:pt x="243262" y="80207"/>
                  <a:pt x="243262" y="98520"/>
                </a:cubicBezTo>
                <a:cubicBezTo>
                  <a:pt x="258793" y="96799"/>
                  <a:pt x="271219" y="94569"/>
                  <a:pt x="280540" y="91830"/>
                </a:cubicBezTo>
                <a:cubicBezTo>
                  <a:pt x="289861" y="89091"/>
                  <a:pt x="298576" y="92379"/>
                  <a:pt x="306686" y="101693"/>
                </a:cubicBezTo>
                <a:cubicBezTo>
                  <a:pt x="314795" y="111007"/>
                  <a:pt x="311798" y="116198"/>
                  <a:pt x="297694" y="117266"/>
                </a:cubicBezTo>
                <a:cubicBezTo>
                  <a:pt x="283591" y="118334"/>
                  <a:pt x="265447" y="120102"/>
                  <a:pt x="243262" y="122568"/>
                </a:cubicBezTo>
                <a:cubicBezTo>
                  <a:pt x="244123" y="178467"/>
                  <a:pt x="245238" y="216009"/>
                  <a:pt x="246607" y="235196"/>
                </a:cubicBezTo>
                <a:cubicBezTo>
                  <a:pt x="247977" y="254384"/>
                  <a:pt x="246736" y="268548"/>
                  <a:pt x="242886" y="277690"/>
                </a:cubicBezTo>
                <a:cubicBezTo>
                  <a:pt x="239036" y="286832"/>
                  <a:pt x="233034" y="294604"/>
                  <a:pt x="224882" y="301007"/>
                </a:cubicBezTo>
                <a:cubicBezTo>
                  <a:pt x="216730" y="307410"/>
                  <a:pt x="211058" y="305589"/>
                  <a:pt x="207867" y="295544"/>
                </a:cubicBezTo>
                <a:cubicBezTo>
                  <a:pt x="204677" y="285498"/>
                  <a:pt x="197377" y="274223"/>
                  <a:pt x="185970" y="261719"/>
                </a:cubicBezTo>
                <a:cubicBezTo>
                  <a:pt x="174562" y="249214"/>
                  <a:pt x="175075" y="244991"/>
                  <a:pt x="187508" y="249049"/>
                </a:cubicBezTo>
                <a:cubicBezTo>
                  <a:pt x="199941" y="253107"/>
                  <a:pt x="208602" y="255136"/>
                  <a:pt x="213492" y="255136"/>
                </a:cubicBezTo>
                <a:cubicBezTo>
                  <a:pt x="216131" y="255136"/>
                  <a:pt x="217450" y="246152"/>
                  <a:pt x="217450" y="228184"/>
                </a:cubicBezTo>
                <a:lnTo>
                  <a:pt x="217450" y="125687"/>
                </a:lnTo>
                <a:cubicBezTo>
                  <a:pt x="209118" y="126562"/>
                  <a:pt x="199740" y="127677"/>
                  <a:pt x="189315" y="129032"/>
                </a:cubicBezTo>
                <a:cubicBezTo>
                  <a:pt x="178889" y="130387"/>
                  <a:pt x="169597" y="131968"/>
                  <a:pt x="161437" y="133775"/>
                </a:cubicBezTo>
                <a:cubicBezTo>
                  <a:pt x="153278" y="135582"/>
                  <a:pt x="144376" y="132499"/>
                  <a:pt x="134732" y="124526"/>
                </a:cubicBezTo>
                <a:cubicBezTo>
                  <a:pt x="125088" y="116553"/>
                  <a:pt x="125773" y="112269"/>
                  <a:pt x="136786" y="111673"/>
                </a:cubicBezTo>
                <a:cubicBezTo>
                  <a:pt x="147800" y="111078"/>
                  <a:pt x="159516" y="110118"/>
                  <a:pt x="171934" y="108791"/>
                </a:cubicBezTo>
                <a:cubicBezTo>
                  <a:pt x="184353" y="107465"/>
                  <a:pt x="199525" y="105575"/>
                  <a:pt x="217450" y="103123"/>
                </a:cubicBezTo>
                <a:cubicBezTo>
                  <a:pt x="217450" y="90389"/>
                  <a:pt x="217013" y="74776"/>
                  <a:pt x="216138" y="56284"/>
                </a:cubicBezTo>
                <a:cubicBezTo>
                  <a:pt x="215263" y="37793"/>
                  <a:pt x="211664" y="23338"/>
                  <a:pt x="205340" y="12920"/>
                </a:cubicBezTo>
                <a:cubicBezTo>
                  <a:pt x="202178" y="7710"/>
                  <a:pt x="202726" y="4872"/>
                  <a:pt x="206985" y="4404"/>
                </a:cubicBezTo>
                <a:close/>
                <a:moveTo>
                  <a:pt x="1211472" y="1"/>
                </a:moveTo>
                <a:cubicBezTo>
                  <a:pt x="1213969" y="2"/>
                  <a:pt x="1216985" y="304"/>
                  <a:pt x="1220522" y="906"/>
                </a:cubicBezTo>
                <a:cubicBezTo>
                  <a:pt x="1234669" y="3315"/>
                  <a:pt x="1243244" y="8126"/>
                  <a:pt x="1246248" y="15339"/>
                </a:cubicBezTo>
                <a:lnTo>
                  <a:pt x="1244542" y="37406"/>
                </a:lnTo>
                <a:lnTo>
                  <a:pt x="1273814" y="33871"/>
                </a:lnTo>
                <a:cubicBezTo>
                  <a:pt x="1289014" y="31182"/>
                  <a:pt x="1300103" y="28464"/>
                  <a:pt x="1307079" y="25718"/>
                </a:cubicBezTo>
                <a:cubicBezTo>
                  <a:pt x="1314056" y="22972"/>
                  <a:pt x="1325532" y="27955"/>
                  <a:pt x="1341507" y="40668"/>
                </a:cubicBezTo>
                <a:cubicBezTo>
                  <a:pt x="1357482" y="53380"/>
                  <a:pt x="1359611" y="60586"/>
                  <a:pt x="1347895" y="62286"/>
                </a:cubicBezTo>
                <a:cubicBezTo>
                  <a:pt x="1336179" y="63985"/>
                  <a:pt x="1323330" y="68452"/>
                  <a:pt x="1309349" y="75687"/>
                </a:cubicBezTo>
                <a:cubicBezTo>
                  <a:pt x="1305853" y="77495"/>
                  <a:pt x="1302992" y="78733"/>
                  <a:pt x="1300764" y="79400"/>
                </a:cubicBezTo>
                <a:lnTo>
                  <a:pt x="1297547" y="79593"/>
                </a:lnTo>
                <a:lnTo>
                  <a:pt x="1302726" y="83210"/>
                </a:lnTo>
                <a:cubicBezTo>
                  <a:pt x="1305804" y="86006"/>
                  <a:pt x="1308553" y="89220"/>
                  <a:pt x="1310973" y="92852"/>
                </a:cubicBezTo>
                <a:cubicBezTo>
                  <a:pt x="1315812" y="100115"/>
                  <a:pt x="1312733" y="105529"/>
                  <a:pt x="1301734" y="109092"/>
                </a:cubicBezTo>
                <a:cubicBezTo>
                  <a:pt x="1290735" y="112656"/>
                  <a:pt x="1279585" y="120145"/>
                  <a:pt x="1268285" y="131560"/>
                </a:cubicBezTo>
                <a:cubicBezTo>
                  <a:pt x="1284748" y="149872"/>
                  <a:pt x="1301637" y="164800"/>
                  <a:pt x="1318953" y="176344"/>
                </a:cubicBezTo>
                <a:cubicBezTo>
                  <a:pt x="1336269" y="187888"/>
                  <a:pt x="1354650" y="198027"/>
                  <a:pt x="1374095" y="206760"/>
                </a:cubicBezTo>
                <a:cubicBezTo>
                  <a:pt x="1393540" y="215493"/>
                  <a:pt x="1398839" y="220584"/>
                  <a:pt x="1389991" y="222032"/>
                </a:cubicBezTo>
                <a:cubicBezTo>
                  <a:pt x="1381143" y="223480"/>
                  <a:pt x="1367298" y="224431"/>
                  <a:pt x="1348454" y="224882"/>
                </a:cubicBezTo>
                <a:cubicBezTo>
                  <a:pt x="1329611" y="225334"/>
                  <a:pt x="1315759" y="219745"/>
                  <a:pt x="1306896" y="208115"/>
                </a:cubicBezTo>
                <a:cubicBezTo>
                  <a:pt x="1298034" y="196485"/>
                  <a:pt x="1290011" y="186404"/>
                  <a:pt x="1282827" y="177871"/>
                </a:cubicBezTo>
                <a:cubicBezTo>
                  <a:pt x="1275642" y="169339"/>
                  <a:pt x="1267113" y="158562"/>
                  <a:pt x="1257240" y="145541"/>
                </a:cubicBezTo>
                <a:cubicBezTo>
                  <a:pt x="1247367" y="132520"/>
                  <a:pt x="1239064" y="123264"/>
                  <a:pt x="1232331" y="117772"/>
                </a:cubicBezTo>
                <a:cubicBezTo>
                  <a:pt x="1225598" y="112279"/>
                  <a:pt x="1225881" y="108597"/>
                  <a:pt x="1233181" y="106726"/>
                </a:cubicBezTo>
                <a:cubicBezTo>
                  <a:pt x="1240480" y="104855"/>
                  <a:pt x="1249608" y="109770"/>
                  <a:pt x="1260563" y="121471"/>
                </a:cubicBezTo>
                <a:cubicBezTo>
                  <a:pt x="1264062" y="115391"/>
                  <a:pt x="1267547" y="109709"/>
                  <a:pt x="1271017" y="104424"/>
                </a:cubicBezTo>
                <a:cubicBezTo>
                  <a:pt x="1274488" y="99140"/>
                  <a:pt x="1275527" y="96326"/>
                  <a:pt x="1274136" y="95982"/>
                </a:cubicBezTo>
                <a:cubicBezTo>
                  <a:pt x="1267167" y="96856"/>
                  <a:pt x="1260474" y="98427"/>
                  <a:pt x="1254056" y="100692"/>
                </a:cubicBezTo>
                <a:cubicBezTo>
                  <a:pt x="1247639" y="102958"/>
                  <a:pt x="1241182" y="100692"/>
                  <a:pt x="1234686" y="93895"/>
                </a:cubicBezTo>
                <a:cubicBezTo>
                  <a:pt x="1228190" y="87098"/>
                  <a:pt x="1229467" y="83699"/>
                  <a:pt x="1238515" y="83699"/>
                </a:cubicBezTo>
                <a:cubicBezTo>
                  <a:pt x="1244409" y="83699"/>
                  <a:pt x="1251353" y="82649"/>
                  <a:pt x="1259348" y="80548"/>
                </a:cubicBezTo>
                <a:cubicBezTo>
                  <a:pt x="1267343" y="78447"/>
                  <a:pt x="1273000" y="76196"/>
                  <a:pt x="1276320" y="73794"/>
                </a:cubicBezTo>
                <a:cubicBezTo>
                  <a:pt x="1279639" y="71392"/>
                  <a:pt x="1285035" y="72152"/>
                  <a:pt x="1292506" y="76074"/>
                </a:cubicBezTo>
                <a:lnTo>
                  <a:pt x="1295510" y="78171"/>
                </a:lnTo>
                <a:lnTo>
                  <a:pt x="1295005" y="76550"/>
                </a:lnTo>
                <a:cubicBezTo>
                  <a:pt x="1295313" y="74933"/>
                  <a:pt x="1296254" y="72745"/>
                  <a:pt x="1297830" y="69986"/>
                </a:cubicBezTo>
                <a:cubicBezTo>
                  <a:pt x="1304132" y="58952"/>
                  <a:pt x="1306323" y="52427"/>
                  <a:pt x="1304401" y="50412"/>
                </a:cubicBezTo>
                <a:cubicBezTo>
                  <a:pt x="1302480" y="48397"/>
                  <a:pt x="1291309" y="48290"/>
                  <a:pt x="1270888" y="50089"/>
                </a:cubicBezTo>
                <a:cubicBezTo>
                  <a:pt x="1250468" y="51889"/>
                  <a:pt x="1229717" y="53911"/>
                  <a:pt x="1208637" y="56155"/>
                </a:cubicBezTo>
                <a:cubicBezTo>
                  <a:pt x="1187557" y="58400"/>
                  <a:pt x="1168772" y="59938"/>
                  <a:pt x="1152280" y="60769"/>
                </a:cubicBezTo>
                <a:cubicBezTo>
                  <a:pt x="1145454" y="78680"/>
                  <a:pt x="1138062" y="90604"/>
                  <a:pt x="1130103" y="96541"/>
                </a:cubicBezTo>
                <a:cubicBezTo>
                  <a:pt x="1122144" y="102478"/>
                  <a:pt x="1117290" y="100416"/>
                  <a:pt x="1115541" y="90357"/>
                </a:cubicBezTo>
                <a:cubicBezTo>
                  <a:pt x="1113791" y="80297"/>
                  <a:pt x="1115211" y="72252"/>
                  <a:pt x="1119800" y="66222"/>
                </a:cubicBezTo>
                <a:cubicBezTo>
                  <a:pt x="1124389" y="60192"/>
                  <a:pt x="1128895" y="52821"/>
                  <a:pt x="1133319" y="44110"/>
                </a:cubicBezTo>
                <a:cubicBezTo>
                  <a:pt x="1137743" y="35398"/>
                  <a:pt x="1141719" y="32458"/>
                  <a:pt x="1145246" y="35290"/>
                </a:cubicBezTo>
                <a:cubicBezTo>
                  <a:pt x="1148774" y="38122"/>
                  <a:pt x="1151226" y="41202"/>
                  <a:pt x="1152603" y="44529"/>
                </a:cubicBezTo>
                <a:cubicBezTo>
                  <a:pt x="1174529" y="43683"/>
                  <a:pt x="1196412" y="42367"/>
                  <a:pt x="1218253" y="40582"/>
                </a:cubicBezTo>
                <a:lnTo>
                  <a:pt x="1233571" y="38731"/>
                </a:lnTo>
                <a:lnTo>
                  <a:pt x="1230473" y="37195"/>
                </a:lnTo>
                <a:cubicBezTo>
                  <a:pt x="1228682" y="36047"/>
                  <a:pt x="1226810" y="34598"/>
                  <a:pt x="1224856" y="32849"/>
                </a:cubicBezTo>
                <a:cubicBezTo>
                  <a:pt x="1212810" y="23571"/>
                  <a:pt x="1205540" y="15325"/>
                  <a:pt x="1203045" y="8112"/>
                </a:cubicBezTo>
                <a:cubicBezTo>
                  <a:pt x="1201173" y="2702"/>
                  <a:pt x="1203983" y="-1"/>
                  <a:pt x="121147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974956" y="2564038"/>
            <a:ext cx="1867704" cy="21611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48"/>
          <p:cNvSpPr>
            <a:spLocks noChangeArrowheads="1"/>
          </p:cNvSpPr>
          <p:nvPr/>
        </p:nvSpPr>
        <p:spPr bwMode="auto">
          <a:xfrm>
            <a:off x="2153158" y="1742144"/>
            <a:ext cx="1190343" cy="271017"/>
          </a:xfrm>
          <a:custGeom>
            <a:avLst/>
            <a:gdLst/>
            <a:ahLst/>
            <a:cxnLst/>
            <a:rect l="l" t="t" r="r" b="b"/>
            <a:pathLst>
              <a:path w="1190343" h="271017">
                <a:moveTo>
                  <a:pt x="1144727" y="199959"/>
                </a:moveTo>
                <a:cubicBezTo>
                  <a:pt x="1141355" y="200149"/>
                  <a:pt x="1138076" y="201428"/>
                  <a:pt x="1134889" y="203798"/>
                </a:cubicBezTo>
                <a:cubicBezTo>
                  <a:pt x="1128514" y="208538"/>
                  <a:pt x="1125327" y="214854"/>
                  <a:pt x="1125327" y="222749"/>
                </a:cubicBezTo>
                <a:cubicBezTo>
                  <a:pt x="1125327" y="230643"/>
                  <a:pt x="1128877" y="236569"/>
                  <a:pt x="1135975" y="240527"/>
                </a:cubicBezTo>
                <a:cubicBezTo>
                  <a:pt x="1143073" y="244485"/>
                  <a:pt x="1150021" y="244284"/>
                  <a:pt x="1156818" y="239925"/>
                </a:cubicBezTo>
                <a:cubicBezTo>
                  <a:pt x="1163616" y="235551"/>
                  <a:pt x="1166810" y="229241"/>
                  <a:pt x="1166401" y="220996"/>
                </a:cubicBezTo>
                <a:cubicBezTo>
                  <a:pt x="1165993" y="212750"/>
                  <a:pt x="1162232" y="206638"/>
                  <a:pt x="1155119" y="202658"/>
                </a:cubicBezTo>
                <a:cubicBezTo>
                  <a:pt x="1151563" y="200668"/>
                  <a:pt x="1148099" y="199769"/>
                  <a:pt x="1144727" y="199959"/>
                </a:cubicBezTo>
                <a:close/>
                <a:moveTo>
                  <a:pt x="1147209" y="177039"/>
                </a:moveTo>
                <a:cubicBezTo>
                  <a:pt x="1152730" y="177161"/>
                  <a:pt x="1158374" y="178434"/>
                  <a:pt x="1164143" y="180857"/>
                </a:cubicBezTo>
                <a:cubicBezTo>
                  <a:pt x="1175679" y="185704"/>
                  <a:pt x="1183341" y="193384"/>
                  <a:pt x="1187126" y="203895"/>
                </a:cubicBezTo>
                <a:cubicBezTo>
                  <a:pt x="1190912" y="214406"/>
                  <a:pt x="1191357" y="224803"/>
                  <a:pt x="1188460" y="235085"/>
                </a:cubicBezTo>
                <a:cubicBezTo>
                  <a:pt x="1185563" y="245367"/>
                  <a:pt x="1180143" y="253236"/>
                  <a:pt x="1172198" y="258692"/>
                </a:cubicBezTo>
                <a:cubicBezTo>
                  <a:pt x="1164254" y="264149"/>
                  <a:pt x="1154814" y="266877"/>
                  <a:pt x="1143880" y="266877"/>
                </a:cubicBezTo>
                <a:cubicBezTo>
                  <a:pt x="1132946" y="266877"/>
                  <a:pt x="1123044" y="262439"/>
                  <a:pt x="1114174" y="253562"/>
                </a:cubicBezTo>
                <a:cubicBezTo>
                  <a:pt x="1105305" y="244686"/>
                  <a:pt x="1100870" y="235142"/>
                  <a:pt x="1100870" y="224932"/>
                </a:cubicBezTo>
                <a:cubicBezTo>
                  <a:pt x="1100870" y="214722"/>
                  <a:pt x="1103258" y="205791"/>
                  <a:pt x="1108033" y="198141"/>
                </a:cubicBezTo>
                <a:cubicBezTo>
                  <a:pt x="1112808" y="190490"/>
                  <a:pt x="1120470" y="184485"/>
                  <a:pt x="1131017" y="180126"/>
                </a:cubicBezTo>
                <a:cubicBezTo>
                  <a:pt x="1136290" y="177946"/>
                  <a:pt x="1141688" y="176917"/>
                  <a:pt x="1147209" y="177039"/>
                </a:cubicBezTo>
                <a:close/>
                <a:moveTo>
                  <a:pt x="861553" y="165789"/>
                </a:moveTo>
                <a:cubicBezTo>
                  <a:pt x="860006" y="165653"/>
                  <a:pt x="857750" y="166015"/>
                  <a:pt x="854785" y="166876"/>
                </a:cubicBezTo>
                <a:cubicBezTo>
                  <a:pt x="848856" y="168597"/>
                  <a:pt x="839531" y="170604"/>
                  <a:pt x="826811" y="172899"/>
                </a:cubicBezTo>
                <a:cubicBezTo>
                  <a:pt x="829507" y="183295"/>
                  <a:pt x="831572" y="192968"/>
                  <a:pt x="833006" y="201916"/>
                </a:cubicBezTo>
                <a:cubicBezTo>
                  <a:pt x="841696" y="200195"/>
                  <a:pt x="851333" y="198202"/>
                  <a:pt x="861916" y="195936"/>
                </a:cubicBezTo>
                <a:cubicBezTo>
                  <a:pt x="863608" y="179373"/>
                  <a:pt x="864325" y="169959"/>
                  <a:pt x="864067" y="167693"/>
                </a:cubicBezTo>
                <a:cubicBezTo>
                  <a:pt x="863938" y="166560"/>
                  <a:pt x="863100" y="165926"/>
                  <a:pt x="861553" y="165789"/>
                </a:cubicBezTo>
                <a:close/>
                <a:moveTo>
                  <a:pt x="147178" y="165789"/>
                </a:moveTo>
                <a:cubicBezTo>
                  <a:pt x="145631" y="165653"/>
                  <a:pt x="143375" y="166015"/>
                  <a:pt x="140410" y="166876"/>
                </a:cubicBezTo>
                <a:cubicBezTo>
                  <a:pt x="134481" y="168597"/>
                  <a:pt x="125156" y="170604"/>
                  <a:pt x="112436" y="172899"/>
                </a:cubicBezTo>
                <a:cubicBezTo>
                  <a:pt x="115132" y="183295"/>
                  <a:pt x="117197" y="192968"/>
                  <a:pt x="118631" y="201916"/>
                </a:cubicBezTo>
                <a:cubicBezTo>
                  <a:pt x="127321" y="200195"/>
                  <a:pt x="136958" y="198202"/>
                  <a:pt x="147541" y="195936"/>
                </a:cubicBezTo>
                <a:cubicBezTo>
                  <a:pt x="149233" y="179373"/>
                  <a:pt x="149950" y="169959"/>
                  <a:pt x="149692" y="167693"/>
                </a:cubicBezTo>
                <a:cubicBezTo>
                  <a:pt x="149563" y="166560"/>
                  <a:pt x="148725" y="165926"/>
                  <a:pt x="147178" y="165789"/>
                </a:cubicBezTo>
                <a:close/>
                <a:moveTo>
                  <a:pt x="614216" y="102540"/>
                </a:moveTo>
                <a:cubicBezTo>
                  <a:pt x="630396" y="101456"/>
                  <a:pt x="643968" y="103829"/>
                  <a:pt x="654933" y="109658"/>
                </a:cubicBezTo>
                <a:cubicBezTo>
                  <a:pt x="669553" y="117431"/>
                  <a:pt x="675992" y="124429"/>
                  <a:pt x="674249" y="130652"/>
                </a:cubicBezTo>
                <a:cubicBezTo>
                  <a:pt x="672507" y="136876"/>
                  <a:pt x="665473" y="139540"/>
                  <a:pt x="653148" y="138643"/>
                </a:cubicBezTo>
                <a:cubicBezTo>
                  <a:pt x="640822" y="137747"/>
                  <a:pt x="623503" y="137299"/>
                  <a:pt x="601189" y="137299"/>
                </a:cubicBezTo>
                <a:cubicBezTo>
                  <a:pt x="578905" y="137299"/>
                  <a:pt x="554964" y="138421"/>
                  <a:pt x="529367" y="140665"/>
                </a:cubicBezTo>
                <a:cubicBezTo>
                  <a:pt x="503769" y="142910"/>
                  <a:pt x="482345" y="145580"/>
                  <a:pt x="465094" y="148678"/>
                </a:cubicBezTo>
                <a:cubicBezTo>
                  <a:pt x="447842" y="151775"/>
                  <a:pt x="432785" y="154701"/>
                  <a:pt x="419922" y="157454"/>
                </a:cubicBezTo>
                <a:cubicBezTo>
                  <a:pt x="407059" y="160208"/>
                  <a:pt x="393672" y="157218"/>
                  <a:pt x="379762" y="148484"/>
                </a:cubicBezTo>
                <a:cubicBezTo>
                  <a:pt x="367157" y="134617"/>
                  <a:pt x="366261" y="128369"/>
                  <a:pt x="377073" y="129738"/>
                </a:cubicBezTo>
                <a:cubicBezTo>
                  <a:pt x="387886" y="131108"/>
                  <a:pt x="406410" y="130677"/>
                  <a:pt x="432645" y="128448"/>
                </a:cubicBezTo>
                <a:cubicBezTo>
                  <a:pt x="458881" y="126218"/>
                  <a:pt x="486887" y="122844"/>
                  <a:pt x="516665" y="118327"/>
                </a:cubicBezTo>
                <a:cubicBezTo>
                  <a:pt x="546442" y="113810"/>
                  <a:pt x="573276" y="109293"/>
                  <a:pt x="597167" y="104775"/>
                </a:cubicBezTo>
                <a:cubicBezTo>
                  <a:pt x="603140" y="103646"/>
                  <a:pt x="608823" y="102901"/>
                  <a:pt x="614216" y="102540"/>
                </a:cubicBezTo>
                <a:close/>
                <a:moveTo>
                  <a:pt x="920639" y="99505"/>
                </a:moveTo>
                <a:cubicBezTo>
                  <a:pt x="916251" y="110648"/>
                  <a:pt x="910623" y="121346"/>
                  <a:pt x="903754" y="131599"/>
                </a:cubicBezTo>
                <a:cubicBezTo>
                  <a:pt x="912343" y="138052"/>
                  <a:pt x="918452" y="144225"/>
                  <a:pt x="922080" y="150119"/>
                </a:cubicBezTo>
                <a:cubicBezTo>
                  <a:pt x="925708" y="156013"/>
                  <a:pt x="930548" y="163384"/>
                  <a:pt x="936600" y="172232"/>
                </a:cubicBezTo>
                <a:cubicBezTo>
                  <a:pt x="938894" y="161391"/>
                  <a:pt x="940941" y="148839"/>
                  <a:pt x="942741" y="134578"/>
                </a:cubicBezTo>
                <a:cubicBezTo>
                  <a:pt x="944541" y="120317"/>
                  <a:pt x="944759" y="109077"/>
                  <a:pt x="943397" y="100861"/>
                </a:cubicBezTo>
                <a:cubicBezTo>
                  <a:pt x="932757" y="102653"/>
                  <a:pt x="925171" y="102201"/>
                  <a:pt x="920639" y="99505"/>
                </a:cubicBezTo>
                <a:close/>
                <a:moveTo>
                  <a:pt x="206264" y="99505"/>
                </a:moveTo>
                <a:cubicBezTo>
                  <a:pt x="201876" y="110648"/>
                  <a:pt x="196248" y="121346"/>
                  <a:pt x="189379" y="131599"/>
                </a:cubicBezTo>
                <a:cubicBezTo>
                  <a:pt x="197968" y="138052"/>
                  <a:pt x="204077" y="144225"/>
                  <a:pt x="207705" y="150119"/>
                </a:cubicBezTo>
                <a:cubicBezTo>
                  <a:pt x="211333" y="156013"/>
                  <a:pt x="216173" y="163384"/>
                  <a:pt x="222225" y="172232"/>
                </a:cubicBezTo>
                <a:cubicBezTo>
                  <a:pt x="224519" y="161391"/>
                  <a:pt x="226566" y="148839"/>
                  <a:pt x="228366" y="134578"/>
                </a:cubicBezTo>
                <a:cubicBezTo>
                  <a:pt x="230166" y="120317"/>
                  <a:pt x="230384" y="109077"/>
                  <a:pt x="229022" y="100861"/>
                </a:cubicBezTo>
                <a:cubicBezTo>
                  <a:pt x="218382" y="102653"/>
                  <a:pt x="210796" y="102201"/>
                  <a:pt x="206264" y="99505"/>
                </a:cubicBezTo>
                <a:close/>
                <a:moveTo>
                  <a:pt x="790115" y="2429"/>
                </a:moveTo>
                <a:cubicBezTo>
                  <a:pt x="797256" y="4408"/>
                  <a:pt x="803809" y="7936"/>
                  <a:pt x="809775" y="13012"/>
                </a:cubicBezTo>
                <a:cubicBezTo>
                  <a:pt x="815741" y="18089"/>
                  <a:pt x="818189" y="22409"/>
                  <a:pt x="817121" y="25972"/>
                </a:cubicBezTo>
                <a:cubicBezTo>
                  <a:pt x="816052" y="29536"/>
                  <a:pt x="814142" y="32924"/>
                  <a:pt x="811388" y="36136"/>
                </a:cubicBezTo>
                <a:cubicBezTo>
                  <a:pt x="808635" y="39348"/>
                  <a:pt x="803928" y="46662"/>
                  <a:pt x="797267" y="58077"/>
                </a:cubicBezTo>
                <a:cubicBezTo>
                  <a:pt x="790606" y="69491"/>
                  <a:pt x="783805" y="80763"/>
                  <a:pt x="776864" y="91891"/>
                </a:cubicBezTo>
                <a:cubicBezTo>
                  <a:pt x="789469" y="97928"/>
                  <a:pt x="794861" y="107550"/>
                  <a:pt x="793040" y="120758"/>
                </a:cubicBezTo>
                <a:cubicBezTo>
                  <a:pt x="791219" y="133965"/>
                  <a:pt x="790082" y="153765"/>
                  <a:pt x="789631" y="180158"/>
                </a:cubicBezTo>
                <a:cubicBezTo>
                  <a:pt x="789179" y="206551"/>
                  <a:pt x="788724" y="224824"/>
                  <a:pt x="788265" y="234977"/>
                </a:cubicBezTo>
                <a:cubicBezTo>
                  <a:pt x="787806" y="245130"/>
                  <a:pt x="785669" y="255011"/>
                  <a:pt x="781855" y="264619"/>
                </a:cubicBezTo>
                <a:cubicBezTo>
                  <a:pt x="778040" y="274227"/>
                  <a:pt x="772856" y="273015"/>
                  <a:pt x="766303" y="260983"/>
                </a:cubicBezTo>
                <a:cubicBezTo>
                  <a:pt x="759749" y="248952"/>
                  <a:pt x="757824" y="238975"/>
                  <a:pt x="760527" y="231052"/>
                </a:cubicBezTo>
                <a:cubicBezTo>
                  <a:pt x="763230" y="223129"/>
                  <a:pt x="765704" y="206878"/>
                  <a:pt x="767948" y="182299"/>
                </a:cubicBezTo>
                <a:cubicBezTo>
                  <a:pt x="770192" y="157720"/>
                  <a:pt x="770655" y="138686"/>
                  <a:pt x="769336" y="125199"/>
                </a:cubicBezTo>
                <a:cubicBezTo>
                  <a:pt x="768016" y="111713"/>
                  <a:pt x="767730" y="104496"/>
                  <a:pt x="768475" y="103549"/>
                </a:cubicBezTo>
                <a:cubicBezTo>
                  <a:pt x="765535" y="109529"/>
                  <a:pt x="760552" y="116495"/>
                  <a:pt x="753526" y="124447"/>
                </a:cubicBezTo>
                <a:cubicBezTo>
                  <a:pt x="746499" y="132398"/>
                  <a:pt x="737357" y="139902"/>
                  <a:pt x="726100" y="146957"/>
                </a:cubicBezTo>
                <a:cubicBezTo>
                  <a:pt x="714843" y="154013"/>
                  <a:pt x="711692" y="153425"/>
                  <a:pt x="716646" y="145193"/>
                </a:cubicBezTo>
                <a:cubicBezTo>
                  <a:pt x="721601" y="136962"/>
                  <a:pt x="727279" y="128232"/>
                  <a:pt x="733682" y="119005"/>
                </a:cubicBezTo>
                <a:cubicBezTo>
                  <a:pt x="740085" y="109777"/>
                  <a:pt x="748876" y="95329"/>
                  <a:pt x="760054" y="75661"/>
                </a:cubicBezTo>
                <a:cubicBezTo>
                  <a:pt x="771232" y="55994"/>
                  <a:pt x="777929" y="42030"/>
                  <a:pt x="780145" y="33770"/>
                </a:cubicBezTo>
                <a:cubicBezTo>
                  <a:pt x="782360" y="25510"/>
                  <a:pt x="782790" y="17727"/>
                  <a:pt x="781435" y="10420"/>
                </a:cubicBezTo>
                <a:cubicBezTo>
                  <a:pt x="780080" y="3114"/>
                  <a:pt x="782973" y="450"/>
                  <a:pt x="790115" y="2429"/>
                </a:cubicBezTo>
                <a:close/>
                <a:moveTo>
                  <a:pt x="75740" y="2429"/>
                </a:moveTo>
                <a:cubicBezTo>
                  <a:pt x="82881" y="4408"/>
                  <a:pt x="89434" y="7936"/>
                  <a:pt x="95400" y="13012"/>
                </a:cubicBezTo>
                <a:cubicBezTo>
                  <a:pt x="101366" y="18089"/>
                  <a:pt x="103814" y="22409"/>
                  <a:pt x="102746" y="25972"/>
                </a:cubicBezTo>
                <a:cubicBezTo>
                  <a:pt x="101677" y="29536"/>
                  <a:pt x="99767" y="32924"/>
                  <a:pt x="97013" y="36136"/>
                </a:cubicBezTo>
                <a:cubicBezTo>
                  <a:pt x="94260" y="39348"/>
                  <a:pt x="89553" y="46662"/>
                  <a:pt x="82892" y="58077"/>
                </a:cubicBezTo>
                <a:cubicBezTo>
                  <a:pt x="76231" y="69491"/>
                  <a:pt x="69430" y="80763"/>
                  <a:pt x="62489" y="91891"/>
                </a:cubicBezTo>
                <a:cubicBezTo>
                  <a:pt x="75094" y="97928"/>
                  <a:pt x="80486" y="107550"/>
                  <a:pt x="78665" y="120758"/>
                </a:cubicBezTo>
                <a:cubicBezTo>
                  <a:pt x="76844" y="133965"/>
                  <a:pt x="75707" y="153765"/>
                  <a:pt x="75256" y="180158"/>
                </a:cubicBezTo>
                <a:cubicBezTo>
                  <a:pt x="74804" y="206551"/>
                  <a:pt x="74349" y="224824"/>
                  <a:pt x="73890" y="234977"/>
                </a:cubicBezTo>
                <a:cubicBezTo>
                  <a:pt x="73431" y="245130"/>
                  <a:pt x="71294" y="255011"/>
                  <a:pt x="67480" y="264619"/>
                </a:cubicBezTo>
                <a:cubicBezTo>
                  <a:pt x="63665" y="274227"/>
                  <a:pt x="58481" y="273015"/>
                  <a:pt x="51928" y="260983"/>
                </a:cubicBezTo>
                <a:cubicBezTo>
                  <a:pt x="45374" y="248952"/>
                  <a:pt x="43449" y="238975"/>
                  <a:pt x="46152" y="231052"/>
                </a:cubicBezTo>
                <a:cubicBezTo>
                  <a:pt x="48855" y="223129"/>
                  <a:pt x="51329" y="206878"/>
                  <a:pt x="53573" y="182299"/>
                </a:cubicBezTo>
                <a:cubicBezTo>
                  <a:pt x="55817" y="157720"/>
                  <a:pt x="56280" y="138686"/>
                  <a:pt x="54961" y="125199"/>
                </a:cubicBezTo>
                <a:cubicBezTo>
                  <a:pt x="53641" y="111713"/>
                  <a:pt x="53355" y="104496"/>
                  <a:pt x="54100" y="103549"/>
                </a:cubicBezTo>
                <a:cubicBezTo>
                  <a:pt x="51160" y="109529"/>
                  <a:pt x="46177" y="116495"/>
                  <a:pt x="39151" y="124447"/>
                </a:cubicBezTo>
                <a:cubicBezTo>
                  <a:pt x="32124" y="132398"/>
                  <a:pt x="22982" y="139902"/>
                  <a:pt x="11725" y="146957"/>
                </a:cubicBezTo>
                <a:cubicBezTo>
                  <a:pt x="468" y="154013"/>
                  <a:pt x="-2683" y="153425"/>
                  <a:pt x="2271" y="145193"/>
                </a:cubicBezTo>
                <a:cubicBezTo>
                  <a:pt x="7226" y="136962"/>
                  <a:pt x="12904" y="128232"/>
                  <a:pt x="19307" y="119005"/>
                </a:cubicBezTo>
                <a:cubicBezTo>
                  <a:pt x="25710" y="109777"/>
                  <a:pt x="34501" y="95329"/>
                  <a:pt x="45679" y="75661"/>
                </a:cubicBezTo>
                <a:cubicBezTo>
                  <a:pt x="56857" y="55994"/>
                  <a:pt x="63554" y="42030"/>
                  <a:pt x="65770" y="33770"/>
                </a:cubicBezTo>
                <a:cubicBezTo>
                  <a:pt x="67985" y="25510"/>
                  <a:pt x="68415" y="17727"/>
                  <a:pt x="67060" y="10420"/>
                </a:cubicBezTo>
                <a:cubicBezTo>
                  <a:pt x="65705" y="3114"/>
                  <a:pt x="68598" y="450"/>
                  <a:pt x="75740" y="2429"/>
                </a:cubicBezTo>
                <a:close/>
                <a:moveTo>
                  <a:pt x="922105" y="1"/>
                </a:moveTo>
                <a:cubicBezTo>
                  <a:pt x="923634" y="-4"/>
                  <a:pt x="925511" y="354"/>
                  <a:pt x="927738" y="1074"/>
                </a:cubicBezTo>
                <a:cubicBezTo>
                  <a:pt x="936643" y="3957"/>
                  <a:pt x="943644" y="7301"/>
                  <a:pt x="948742" y="11109"/>
                </a:cubicBezTo>
                <a:cubicBezTo>
                  <a:pt x="953840" y="14916"/>
                  <a:pt x="954970" y="19207"/>
                  <a:pt x="952130" y="23983"/>
                </a:cubicBezTo>
                <a:cubicBezTo>
                  <a:pt x="949291" y="28758"/>
                  <a:pt x="947036" y="33440"/>
                  <a:pt x="945365" y="38029"/>
                </a:cubicBezTo>
                <a:cubicBezTo>
                  <a:pt x="943695" y="42618"/>
                  <a:pt x="937023" y="58105"/>
                  <a:pt x="925350" y="84491"/>
                </a:cubicBezTo>
                <a:cubicBezTo>
                  <a:pt x="938686" y="81953"/>
                  <a:pt x="953095" y="77271"/>
                  <a:pt x="968575" y="70445"/>
                </a:cubicBezTo>
                <a:cubicBezTo>
                  <a:pt x="984055" y="63619"/>
                  <a:pt x="996692" y="63619"/>
                  <a:pt x="1006487" y="70445"/>
                </a:cubicBezTo>
                <a:cubicBezTo>
                  <a:pt x="1016281" y="77271"/>
                  <a:pt x="1014922" y="82921"/>
                  <a:pt x="1002411" y="87395"/>
                </a:cubicBezTo>
                <a:cubicBezTo>
                  <a:pt x="989899" y="91869"/>
                  <a:pt x="975906" y="95605"/>
                  <a:pt x="960433" y="98602"/>
                </a:cubicBezTo>
                <a:cubicBezTo>
                  <a:pt x="970342" y="102244"/>
                  <a:pt x="974368" y="106206"/>
                  <a:pt x="972511" y="110486"/>
                </a:cubicBezTo>
                <a:cubicBezTo>
                  <a:pt x="970654" y="114767"/>
                  <a:pt x="968163" y="126063"/>
                  <a:pt x="965036" y="144376"/>
                </a:cubicBezTo>
                <a:cubicBezTo>
                  <a:pt x="961910" y="162688"/>
                  <a:pt x="958132" y="177344"/>
                  <a:pt x="953701" y="188343"/>
                </a:cubicBezTo>
                <a:cubicBezTo>
                  <a:pt x="962290" y="198395"/>
                  <a:pt x="972540" y="208936"/>
                  <a:pt x="984450" y="219963"/>
                </a:cubicBezTo>
                <a:cubicBezTo>
                  <a:pt x="996359" y="230991"/>
                  <a:pt x="1005411" y="238053"/>
                  <a:pt x="1011606" y="241151"/>
                </a:cubicBezTo>
                <a:cubicBezTo>
                  <a:pt x="1017801" y="244248"/>
                  <a:pt x="1024097" y="248127"/>
                  <a:pt x="1030492" y="252788"/>
                </a:cubicBezTo>
                <a:cubicBezTo>
                  <a:pt x="1036888" y="257448"/>
                  <a:pt x="1035454" y="260736"/>
                  <a:pt x="1026190" y="262650"/>
                </a:cubicBezTo>
                <a:cubicBezTo>
                  <a:pt x="1016927" y="264565"/>
                  <a:pt x="1007132" y="265522"/>
                  <a:pt x="996807" y="265522"/>
                </a:cubicBezTo>
                <a:cubicBezTo>
                  <a:pt x="985493" y="265522"/>
                  <a:pt x="977125" y="261826"/>
                  <a:pt x="971705" y="254433"/>
                </a:cubicBezTo>
                <a:cubicBezTo>
                  <a:pt x="966284" y="247041"/>
                  <a:pt x="960039" y="237157"/>
                  <a:pt x="952969" y="224781"/>
                </a:cubicBezTo>
                <a:lnTo>
                  <a:pt x="942816" y="206132"/>
                </a:lnTo>
                <a:cubicBezTo>
                  <a:pt x="934915" y="220630"/>
                  <a:pt x="925117" y="232088"/>
                  <a:pt x="913422" y="240506"/>
                </a:cubicBezTo>
                <a:cubicBezTo>
                  <a:pt x="901728" y="248923"/>
                  <a:pt x="889965" y="254297"/>
                  <a:pt x="878135" y="256627"/>
                </a:cubicBezTo>
                <a:cubicBezTo>
                  <a:pt x="866304" y="258958"/>
                  <a:pt x="865264" y="256230"/>
                  <a:pt x="875016" y="248443"/>
                </a:cubicBezTo>
                <a:cubicBezTo>
                  <a:pt x="884767" y="240656"/>
                  <a:pt x="894931" y="231256"/>
                  <a:pt x="905507" y="220243"/>
                </a:cubicBezTo>
                <a:cubicBezTo>
                  <a:pt x="916083" y="209230"/>
                  <a:pt x="923543" y="198840"/>
                  <a:pt x="927888" y="189074"/>
                </a:cubicBezTo>
                <a:cubicBezTo>
                  <a:pt x="915713" y="168654"/>
                  <a:pt x="904937" y="152292"/>
                  <a:pt x="895558" y="139988"/>
                </a:cubicBezTo>
                <a:cubicBezTo>
                  <a:pt x="893192" y="143143"/>
                  <a:pt x="890979" y="145306"/>
                  <a:pt x="888919" y="146479"/>
                </a:cubicBezTo>
                <a:lnTo>
                  <a:pt x="884217" y="146925"/>
                </a:lnTo>
                <a:lnTo>
                  <a:pt x="893310" y="151474"/>
                </a:lnTo>
                <a:cubicBezTo>
                  <a:pt x="899369" y="155332"/>
                  <a:pt x="899860" y="160337"/>
                  <a:pt x="894784" y="166489"/>
                </a:cubicBezTo>
                <a:cubicBezTo>
                  <a:pt x="889707" y="172640"/>
                  <a:pt x="885498" y="182105"/>
                  <a:pt x="882157" y="194882"/>
                </a:cubicBezTo>
                <a:cubicBezTo>
                  <a:pt x="888453" y="204547"/>
                  <a:pt x="886954" y="209961"/>
                  <a:pt x="877662" y="211122"/>
                </a:cubicBezTo>
                <a:cubicBezTo>
                  <a:pt x="868369" y="212284"/>
                  <a:pt x="853434" y="214923"/>
                  <a:pt x="832856" y="219038"/>
                </a:cubicBezTo>
                <a:cubicBezTo>
                  <a:pt x="830346" y="227528"/>
                  <a:pt x="827180" y="230557"/>
                  <a:pt x="823359" y="228126"/>
                </a:cubicBezTo>
                <a:cubicBezTo>
                  <a:pt x="819537" y="225696"/>
                  <a:pt x="816282" y="220221"/>
                  <a:pt x="813593" y="211703"/>
                </a:cubicBezTo>
                <a:cubicBezTo>
                  <a:pt x="810904" y="203185"/>
                  <a:pt x="808402" y="194760"/>
                  <a:pt x="806086" y="186429"/>
                </a:cubicBezTo>
                <a:cubicBezTo>
                  <a:pt x="803770" y="178097"/>
                  <a:pt x="801443" y="170497"/>
                  <a:pt x="799106" y="163628"/>
                </a:cubicBezTo>
                <a:cubicBezTo>
                  <a:pt x="796768" y="156759"/>
                  <a:pt x="798722" y="153797"/>
                  <a:pt x="804967" y="154744"/>
                </a:cubicBezTo>
                <a:cubicBezTo>
                  <a:pt x="811213" y="155690"/>
                  <a:pt x="815525" y="156368"/>
                  <a:pt x="817906" y="156777"/>
                </a:cubicBezTo>
                <a:cubicBezTo>
                  <a:pt x="820286" y="157185"/>
                  <a:pt x="825492" y="156766"/>
                  <a:pt x="833522" y="155518"/>
                </a:cubicBezTo>
                <a:cubicBezTo>
                  <a:pt x="835243" y="132373"/>
                  <a:pt x="836555" y="117753"/>
                  <a:pt x="837459" y="111659"/>
                </a:cubicBezTo>
                <a:cubicBezTo>
                  <a:pt x="830432" y="113451"/>
                  <a:pt x="823524" y="114111"/>
                  <a:pt x="816734" y="113638"/>
                </a:cubicBezTo>
                <a:cubicBezTo>
                  <a:pt x="809944" y="113164"/>
                  <a:pt x="804501" y="111275"/>
                  <a:pt x="800407" y="107970"/>
                </a:cubicBezTo>
                <a:cubicBezTo>
                  <a:pt x="796313" y="104664"/>
                  <a:pt x="798138" y="101750"/>
                  <a:pt x="805882" y="99226"/>
                </a:cubicBezTo>
                <a:cubicBezTo>
                  <a:pt x="813625" y="96702"/>
                  <a:pt x="824596" y="93468"/>
                  <a:pt x="838792" y="89525"/>
                </a:cubicBezTo>
                <a:lnTo>
                  <a:pt x="838792" y="44073"/>
                </a:lnTo>
                <a:cubicBezTo>
                  <a:pt x="838792" y="35856"/>
                  <a:pt x="837219" y="27941"/>
                  <a:pt x="834071" y="20326"/>
                </a:cubicBezTo>
                <a:cubicBezTo>
                  <a:pt x="830923" y="12711"/>
                  <a:pt x="832275" y="9381"/>
                  <a:pt x="838126" y="10334"/>
                </a:cubicBezTo>
                <a:cubicBezTo>
                  <a:pt x="843976" y="11288"/>
                  <a:pt x="851878" y="13837"/>
                  <a:pt x="861830" y="17981"/>
                </a:cubicBezTo>
                <a:cubicBezTo>
                  <a:pt x="871782" y="22126"/>
                  <a:pt x="875156" y="27302"/>
                  <a:pt x="871951" y="33512"/>
                </a:cubicBezTo>
                <a:cubicBezTo>
                  <a:pt x="868746" y="39721"/>
                  <a:pt x="865401" y="56263"/>
                  <a:pt x="861916" y="83136"/>
                </a:cubicBezTo>
                <a:cubicBezTo>
                  <a:pt x="866419" y="81344"/>
                  <a:pt x="872248" y="79547"/>
                  <a:pt x="879404" y="77748"/>
                </a:cubicBezTo>
                <a:cubicBezTo>
                  <a:pt x="886560" y="75948"/>
                  <a:pt x="892633" y="77845"/>
                  <a:pt x="897623" y="83437"/>
                </a:cubicBezTo>
                <a:cubicBezTo>
                  <a:pt x="902614" y="89030"/>
                  <a:pt x="899720" y="93963"/>
                  <a:pt x="888944" y="98236"/>
                </a:cubicBezTo>
                <a:cubicBezTo>
                  <a:pt x="878167" y="102510"/>
                  <a:pt x="868613" y="105786"/>
                  <a:pt x="860281" y="108067"/>
                </a:cubicBezTo>
                <a:cubicBezTo>
                  <a:pt x="859493" y="118262"/>
                  <a:pt x="857786" y="132000"/>
                  <a:pt x="855162" y="149280"/>
                </a:cubicBezTo>
                <a:cubicBezTo>
                  <a:pt x="856123" y="148778"/>
                  <a:pt x="858431" y="147079"/>
                  <a:pt x="862088" y="144182"/>
                </a:cubicBezTo>
                <a:cubicBezTo>
                  <a:pt x="865745" y="141286"/>
                  <a:pt x="870348" y="140812"/>
                  <a:pt x="875898" y="142763"/>
                </a:cubicBezTo>
                <a:lnTo>
                  <a:pt x="882874" y="146253"/>
                </a:lnTo>
                <a:lnTo>
                  <a:pt x="880945" y="141714"/>
                </a:lnTo>
                <a:cubicBezTo>
                  <a:pt x="881194" y="138986"/>
                  <a:pt x="882444" y="135299"/>
                  <a:pt x="884695" y="130652"/>
                </a:cubicBezTo>
                <a:cubicBezTo>
                  <a:pt x="889198" y="121360"/>
                  <a:pt x="894838" y="108554"/>
                  <a:pt x="901613" y="92235"/>
                </a:cubicBezTo>
                <a:cubicBezTo>
                  <a:pt x="908389" y="75916"/>
                  <a:pt x="913336" y="60285"/>
                  <a:pt x="916455" y="45342"/>
                </a:cubicBezTo>
                <a:cubicBezTo>
                  <a:pt x="919574" y="30400"/>
                  <a:pt x="920008" y="18566"/>
                  <a:pt x="917757" y="9840"/>
                </a:cubicBezTo>
                <a:cubicBezTo>
                  <a:pt x="916068" y="3295"/>
                  <a:pt x="917517" y="15"/>
                  <a:pt x="922105" y="1"/>
                </a:cubicBezTo>
                <a:close/>
                <a:moveTo>
                  <a:pt x="207730" y="1"/>
                </a:moveTo>
                <a:cubicBezTo>
                  <a:pt x="209259" y="-4"/>
                  <a:pt x="211136" y="354"/>
                  <a:pt x="213363" y="1074"/>
                </a:cubicBezTo>
                <a:cubicBezTo>
                  <a:pt x="222268" y="3957"/>
                  <a:pt x="229269" y="7301"/>
                  <a:pt x="234367" y="11109"/>
                </a:cubicBezTo>
                <a:cubicBezTo>
                  <a:pt x="239465" y="14916"/>
                  <a:pt x="240595" y="19207"/>
                  <a:pt x="237755" y="23983"/>
                </a:cubicBezTo>
                <a:cubicBezTo>
                  <a:pt x="234916" y="28758"/>
                  <a:pt x="232661" y="33440"/>
                  <a:pt x="230990" y="38029"/>
                </a:cubicBezTo>
                <a:cubicBezTo>
                  <a:pt x="229320" y="42618"/>
                  <a:pt x="222648" y="58105"/>
                  <a:pt x="210975" y="84491"/>
                </a:cubicBezTo>
                <a:cubicBezTo>
                  <a:pt x="224311" y="81953"/>
                  <a:pt x="238720" y="77271"/>
                  <a:pt x="254200" y="70445"/>
                </a:cubicBezTo>
                <a:cubicBezTo>
                  <a:pt x="269680" y="63619"/>
                  <a:pt x="282317" y="63619"/>
                  <a:pt x="292112" y="70445"/>
                </a:cubicBezTo>
                <a:cubicBezTo>
                  <a:pt x="301906" y="77271"/>
                  <a:pt x="300547" y="82921"/>
                  <a:pt x="288036" y="87395"/>
                </a:cubicBezTo>
                <a:cubicBezTo>
                  <a:pt x="275524" y="91869"/>
                  <a:pt x="261531" y="95605"/>
                  <a:pt x="246058" y="98602"/>
                </a:cubicBezTo>
                <a:cubicBezTo>
                  <a:pt x="255967" y="102244"/>
                  <a:pt x="259993" y="106206"/>
                  <a:pt x="258136" y="110486"/>
                </a:cubicBezTo>
                <a:cubicBezTo>
                  <a:pt x="256279" y="114767"/>
                  <a:pt x="253788" y="126063"/>
                  <a:pt x="250661" y="144376"/>
                </a:cubicBezTo>
                <a:cubicBezTo>
                  <a:pt x="247535" y="162688"/>
                  <a:pt x="243757" y="177344"/>
                  <a:pt x="239326" y="188343"/>
                </a:cubicBezTo>
                <a:cubicBezTo>
                  <a:pt x="247915" y="198395"/>
                  <a:pt x="258165" y="208936"/>
                  <a:pt x="270075" y="219963"/>
                </a:cubicBezTo>
                <a:cubicBezTo>
                  <a:pt x="281984" y="230991"/>
                  <a:pt x="291036" y="238053"/>
                  <a:pt x="297231" y="241151"/>
                </a:cubicBezTo>
                <a:cubicBezTo>
                  <a:pt x="303426" y="244248"/>
                  <a:pt x="309722" y="248127"/>
                  <a:pt x="316117" y="252788"/>
                </a:cubicBezTo>
                <a:cubicBezTo>
                  <a:pt x="322513" y="257448"/>
                  <a:pt x="321079" y="260736"/>
                  <a:pt x="311815" y="262650"/>
                </a:cubicBezTo>
                <a:cubicBezTo>
                  <a:pt x="302551" y="264565"/>
                  <a:pt x="292757" y="265522"/>
                  <a:pt x="282432" y="265522"/>
                </a:cubicBezTo>
                <a:cubicBezTo>
                  <a:pt x="271118" y="265522"/>
                  <a:pt x="262750" y="261826"/>
                  <a:pt x="257330" y="254433"/>
                </a:cubicBezTo>
                <a:cubicBezTo>
                  <a:pt x="251909" y="247041"/>
                  <a:pt x="245664" y="237157"/>
                  <a:pt x="238594" y="224781"/>
                </a:cubicBezTo>
                <a:lnTo>
                  <a:pt x="228441" y="206132"/>
                </a:lnTo>
                <a:cubicBezTo>
                  <a:pt x="220540" y="220630"/>
                  <a:pt x="210742" y="232088"/>
                  <a:pt x="199047" y="240506"/>
                </a:cubicBezTo>
                <a:cubicBezTo>
                  <a:pt x="187353" y="248923"/>
                  <a:pt x="175590" y="254297"/>
                  <a:pt x="163760" y="256627"/>
                </a:cubicBezTo>
                <a:cubicBezTo>
                  <a:pt x="151929" y="258958"/>
                  <a:pt x="150889" y="256230"/>
                  <a:pt x="160641" y="248443"/>
                </a:cubicBezTo>
                <a:cubicBezTo>
                  <a:pt x="170392" y="240656"/>
                  <a:pt x="180556" y="231256"/>
                  <a:pt x="191132" y="220243"/>
                </a:cubicBezTo>
                <a:cubicBezTo>
                  <a:pt x="201708" y="209230"/>
                  <a:pt x="209168" y="198840"/>
                  <a:pt x="213513" y="189074"/>
                </a:cubicBezTo>
                <a:cubicBezTo>
                  <a:pt x="201338" y="168654"/>
                  <a:pt x="190562" y="152292"/>
                  <a:pt x="181183" y="139988"/>
                </a:cubicBezTo>
                <a:cubicBezTo>
                  <a:pt x="178817" y="143143"/>
                  <a:pt x="176604" y="145306"/>
                  <a:pt x="174545" y="146479"/>
                </a:cubicBezTo>
                <a:lnTo>
                  <a:pt x="169842" y="146925"/>
                </a:lnTo>
                <a:lnTo>
                  <a:pt x="178935" y="151474"/>
                </a:lnTo>
                <a:cubicBezTo>
                  <a:pt x="184994" y="155332"/>
                  <a:pt x="185485" y="160337"/>
                  <a:pt x="180409" y="166489"/>
                </a:cubicBezTo>
                <a:cubicBezTo>
                  <a:pt x="175332" y="172640"/>
                  <a:pt x="171123" y="182105"/>
                  <a:pt x="167782" y="194882"/>
                </a:cubicBezTo>
                <a:cubicBezTo>
                  <a:pt x="174078" y="204547"/>
                  <a:pt x="172579" y="209961"/>
                  <a:pt x="163287" y="211122"/>
                </a:cubicBezTo>
                <a:cubicBezTo>
                  <a:pt x="153994" y="212284"/>
                  <a:pt x="139059" y="214923"/>
                  <a:pt x="118481" y="219038"/>
                </a:cubicBezTo>
                <a:cubicBezTo>
                  <a:pt x="115971" y="227528"/>
                  <a:pt x="112805" y="230557"/>
                  <a:pt x="108984" y="228126"/>
                </a:cubicBezTo>
                <a:cubicBezTo>
                  <a:pt x="105162" y="225696"/>
                  <a:pt x="101907" y="220221"/>
                  <a:pt x="99218" y="211703"/>
                </a:cubicBezTo>
                <a:cubicBezTo>
                  <a:pt x="96529" y="203185"/>
                  <a:pt x="94027" y="194760"/>
                  <a:pt x="91711" y="186429"/>
                </a:cubicBezTo>
                <a:cubicBezTo>
                  <a:pt x="89395" y="178097"/>
                  <a:pt x="87068" y="170497"/>
                  <a:pt x="84731" y="163628"/>
                </a:cubicBezTo>
                <a:cubicBezTo>
                  <a:pt x="82393" y="156759"/>
                  <a:pt x="84347" y="153797"/>
                  <a:pt x="90592" y="154744"/>
                </a:cubicBezTo>
                <a:cubicBezTo>
                  <a:pt x="96838" y="155690"/>
                  <a:pt x="101150" y="156368"/>
                  <a:pt x="103531" y="156777"/>
                </a:cubicBezTo>
                <a:cubicBezTo>
                  <a:pt x="105911" y="157185"/>
                  <a:pt x="111117" y="156766"/>
                  <a:pt x="119147" y="155518"/>
                </a:cubicBezTo>
                <a:cubicBezTo>
                  <a:pt x="120868" y="132373"/>
                  <a:pt x="122180" y="117753"/>
                  <a:pt x="123084" y="111659"/>
                </a:cubicBezTo>
                <a:cubicBezTo>
                  <a:pt x="116057" y="113451"/>
                  <a:pt x="109149" y="114111"/>
                  <a:pt x="102359" y="113638"/>
                </a:cubicBezTo>
                <a:cubicBezTo>
                  <a:pt x="95568" y="113164"/>
                  <a:pt x="90126" y="111275"/>
                  <a:pt x="86032" y="107970"/>
                </a:cubicBezTo>
                <a:cubicBezTo>
                  <a:pt x="81938" y="104664"/>
                  <a:pt x="83763" y="101750"/>
                  <a:pt x="91507" y="99226"/>
                </a:cubicBezTo>
                <a:cubicBezTo>
                  <a:pt x="99250" y="96702"/>
                  <a:pt x="110221" y="93468"/>
                  <a:pt x="124417" y="89525"/>
                </a:cubicBezTo>
                <a:lnTo>
                  <a:pt x="124417" y="44073"/>
                </a:lnTo>
                <a:cubicBezTo>
                  <a:pt x="124417" y="35856"/>
                  <a:pt x="122844" y="27941"/>
                  <a:pt x="119696" y="20326"/>
                </a:cubicBezTo>
                <a:cubicBezTo>
                  <a:pt x="116548" y="12711"/>
                  <a:pt x="117900" y="9381"/>
                  <a:pt x="123751" y="10334"/>
                </a:cubicBezTo>
                <a:cubicBezTo>
                  <a:pt x="129601" y="11288"/>
                  <a:pt x="137503" y="13837"/>
                  <a:pt x="147455" y="17981"/>
                </a:cubicBezTo>
                <a:cubicBezTo>
                  <a:pt x="157407" y="22126"/>
                  <a:pt x="160781" y="27302"/>
                  <a:pt x="157576" y="33512"/>
                </a:cubicBezTo>
                <a:cubicBezTo>
                  <a:pt x="154371" y="39721"/>
                  <a:pt x="151026" y="56263"/>
                  <a:pt x="147541" y="83136"/>
                </a:cubicBezTo>
                <a:cubicBezTo>
                  <a:pt x="152044" y="81344"/>
                  <a:pt x="157873" y="79547"/>
                  <a:pt x="165029" y="77748"/>
                </a:cubicBezTo>
                <a:cubicBezTo>
                  <a:pt x="172185" y="75948"/>
                  <a:pt x="178258" y="77845"/>
                  <a:pt x="183248" y="83437"/>
                </a:cubicBezTo>
                <a:cubicBezTo>
                  <a:pt x="188239" y="89030"/>
                  <a:pt x="185345" y="93963"/>
                  <a:pt x="174569" y="98236"/>
                </a:cubicBezTo>
                <a:cubicBezTo>
                  <a:pt x="163792" y="102510"/>
                  <a:pt x="154238" y="105786"/>
                  <a:pt x="145906" y="108067"/>
                </a:cubicBezTo>
                <a:cubicBezTo>
                  <a:pt x="145118" y="118262"/>
                  <a:pt x="143411" y="132000"/>
                  <a:pt x="140787" y="149280"/>
                </a:cubicBezTo>
                <a:cubicBezTo>
                  <a:pt x="141748" y="148778"/>
                  <a:pt x="144056" y="147079"/>
                  <a:pt x="147713" y="144182"/>
                </a:cubicBezTo>
                <a:cubicBezTo>
                  <a:pt x="151370" y="141286"/>
                  <a:pt x="155973" y="140812"/>
                  <a:pt x="161523" y="142763"/>
                </a:cubicBezTo>
                <a:lnTo>
                  <a:pt x="168499" y="146253"/>
                </a:lnTo>
                <a:lnTo>
                  <a:pt x="166570" y="141714"/>
                </a:lnTo>
                <a:cubicBezTo>
                  <a:pt x="166819" y="138986"/>
                  <a:pt x="168069" y="135299"/>
                  <a:pt x="170320" y="130652"/>
                </a:cubicBezTo>
                <a:cubicBezTo>
                  <a:pt x="174823" y="121360"/>
                  <a:pt x="180463" y="108554"/>
                  <a:pt x="187238" y="92235"/>
                </a:cubicBezTo>
                <a:cubicBezTo>
                  <a:pt x="194014" y="75916"/>
                  <a:pt x="198961" y="60285"/>
                  <a:pt x="202080" y="45342"/>
                </a:cubicBezTo>
                <a:cubicBezTo>
                  <a:pt x="205199" y="30400"/>
                  <a:pt x="205633" y="18566"/>
                  <a:pt x="203382" y="9840"/>
                </a:cubicBezTo>
                <a:cubicBezTo>
                  <a:pt x="201693" y="3295"/>
                  <a:pt x="203142" y="15"/>
                  <a:pt x="20773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07570" y="2595066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8÷4=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82737" y="2595066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9÷3=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915828" y="2567595"/>
            <a:ext cx="1218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60÷2=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145551" y="2595066"/>
            <a:ext cx="1218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207568" y="3381946"/>
            <a:ext cx="1218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80÷4=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207568" y="4176553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800÷4=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3982735" y="3381946"/>
            <a:ext cx="1218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90÷3=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982735" y="4176553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900÷3=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5915828" y="3354475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600÷2=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5915828" y="4149082"/>
            <a:ext cx="1577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6000÷2=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8145551" y="3381946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500÷5=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8145551" y="4176553"/>
            <a:ext cx="1577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5000÷5=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051135" y="2601229"/>
            <a:ext cx="551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939569" y="25640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9171172" y="259775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850692" y="261176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3194508" y="340384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4995353" y="339108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7083585" y="334593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9316942" y="338417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3339169" y="417825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5117607" y="417655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7227601" y="414908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3000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9410157" y="4174318"/>
            <a:ext cx="887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1000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5211054" y="1525426"/>
            <a:ext cx="2219347" cy="584220"/>
          </a:xfrm>
          <a:prstGeom prst="wedgeRoundRectCallout">
            <a:avLst>
              <a:gd name="adj1" fmla="val -44121"/>
              <a:gd name="adj2" fmla="val 121563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你发现了什么？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59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704210" y="1709368"/>
            <a:ext cx="1190343" cy="271017"/>
          </a:xfrm>
          <a:custGeom>
            <a:avLst/>
            <a:gdLst/>
            <a:ahLst/>
            <a:cxnLst/>
            <a:rect l="l" t="t" r="r" b="b"/>
            <a:pathLst>
              <a:path w="1190343" h="271017">
                <a:moveTo>
                  <a:pt x="1144727" y="199959"/>
                </a:moveTo>
                <a:cubicBezTo>
                  <a:pt x="1141355" y="200149"/>
                  <a:pt x="1138076" y="201428"/>
                  <a:pt x="1134889" y="203798"/>
                </a:cubicBezTo>
                <a:cubicBezTo>
                  <a:pt x="1128514" y="208538"/>
                  <a:pt x="1125327" y="214854"/>
                  <a:pt x="1125327" y="222749"/>
                </a:cubicBezTo>
                <a:cubicBezTo>
                  <a:pt x="1125327" y="230643"/>
                  <a:pt x="1128877" y="236569"/>
                  <a:pt x="1135975" y="240527"/>
                </a:cubicBezTo>
                <a:cubicBezTo>
                  <a:pt x="1143073" y="244485"/>
                  <a:pt x="1150021" y="244284"/>
                  <a:pt x="1156818" y="239925"/>
                </a:cubicBezTo>
                <a:cubicBezTo>
                  <a:pt x="1163616" y="235551"/>
                  <a:pt x="1166810" y="229241"/>
                  <a:pt x="1166401" y="220996"/>
                </a:cubicBezTo>
                <a:cubicBezTo>
                  <a:pt x="1165993" y="212750"/>
                  <a:pt x="1162232" y="206638"/>
                  <a:pt x="1155119" y="202658"/>
                </a:cubicBezTo>
                <a:cubicBezTo>
                  <a:pt x="1151563" y="200668"/>
                  <a:pt x="1148099" y="199769"/>
                  <a:pt x="1144727" y="199959"/>
                </a:cubicBezTo>
                <a:close/>
                <a:moveTo>
                  <a:pt x="1147209" y="177039"/>
                </a:moveTo>
                <a:cubicBezTo>
                  <a:pt x="1152730" y="177161"/>
                  <a:pt x="1158374" y="178434"/>
                  <a:pt x="1164143" y="180857"/>
                </a:cubicBezTo>
                <a:cubicBezTo>
                  <a:pt x="1175679" y="185704"/>
                  <a:pt x="1183341" y="193384"/>
                  <a:pt x="1187126" y="203895"/>
                </a:cubicBezTo>
                <a:cubicBezTo>
                  <a:pt x="1190912" y="214406"/>
                  <a:pt x="1191357" y="224803"/>
                  <a:pt x="1188460" y="235085"/>
                </a:cubicBezTo>
                <a:cubicBezTo>
                  <a:pt x="1185563" y="245367"/>
                  <a:pt x="1180143" y="253236"/>
                  <a:pt x="1172198" y="258692"/>
                </a:cubicBezTo>
                <a:cubicBezTo>
                  <a:pt x="1164254" y="264149"/>
                  <a:pt x="1154814" y="266877"/>
                  <a:pt x="1143880" y="266877"/>
                </a:cubicBezTo>
                <a:cubicBezTo>
                  <a:pt x="1132946" y="266877"/>
                  <a:pt x="1123044" y="262439"/>
                  <a:pt x="1114174" y="253562"/>
                </a:cubicBezTo>
                <a:cubicBezTo>
                  <a:pt x="1105305" y="244686"/>
                  <a:pt x="1100870" y="235142"/>
                  <a:pt x="1100870" y="224932"/>
                </a:cubicBezTo>
                <a:cubicBezTo>
                  <a:pt x="1100870" y="214722"/>
                  <a:pt x="1103258" y="205791"/>
                  <a:pt x="1108033" y="198141"/>
                </a:cubicBezTo>
                <a:cubicBezTo>
                  <a:pt x="1112808" y="190490"/>
                  <a:pt x="1120470" y="184485"/>
                  <a:pt x="1131017" y="180126"/>
                </a:cubicBezTo>
                <a:cubicBezTo>
                  <a:pt x="1136290" y="177946"/>
                  <a:pt x="1141688" y="176917"/>
                  <a:pt x="1147209" y="177039"/>
                </a:cubicBezTo>
                <a:close/>
                <a:moveTo>
                  <a:pt x="861553" y="165789"/>
                </a:moveTo>
                <a:cubicBezTo>
                  <a:pt x="860006" y="165653"/>
                  <a:pt x="857750" y="166015"/>
                  <a:pt x="854785" y="166876"/>
                </a:cubicBezTo>
                <a:cubicBezTo>
                  <a:pt x="848856" y="168597"/>
                  <a:pt x="839531" y="170604"/>
                  <a:pt x="826811" y="172899"/>
                </a:cubicBezTo>
                <a:cubicBezTo>
                  <a:pt x="829507" y="183295"/>
                  <a:pt x="831572" y="192968"/>
                  <a:pt x="833006" y="201916"/>
                </a:cubicBezTo>
                <a:cubicBezTo>
                  <a:pt x="841696" y="200195"/>
                  <a:pt x="851333" y="198202"/>
                  <a:pt x="861916" y="195936"/>
                </a:cubicBezTo>
                <a:cubicBezTo>
                  <a:pt x="863608" y="179373"/>
                  <a:pt x="864325" y="169959"/>
                  <a:pt x="864067" y="167693"/>
                </a:cubicBezTo>
                <a:cubicBezTo>
                  <a:pt x="863938" y="166560"/>
                  <a:pt x="863100" y="165926"/>
                  <a:pt x="861553" y="165789"/>
                </a:cubicBezTo>
                <a:close/>
                <a:moveTo>
                  <a:pt x="147178" y="165789"/>
                </a:moveTo>
                <a:cubicBezTo>
                  <a:pt x="145631" y="165653"/>
                  <a:pt x="143375" y="166015"/>
                  <a:pt x="140410" y="166876"/>
                </a:cubicBezTo>
                <a:cubicBezTo>
                  <a:pt x="134481" y="168597"/>
                  <a:pt x="125156" y="170604"/>
                  <a:pt x="112436" y="172899"/>
                </a:cubicBezTo>
                <a:cubicBezTo>
                  <a:pt x="115132" y="183295"/>
                  <a:pt x="117197" y="192968"/>
                  <a:pt x="118631" y="201916"/>
                </a:cubicBezTo>
                <a:cubicBezTo>
                  <a:pt x="127321" y="200195"/>
                  <a:pt x="136958" y="198202"/>
                  <a:pt x="147541" y="195936"/>
                </a:cubicBezTo>
                <a:cubicBezTo>
                  <a:pt x="149233" y="179373"/>
                  <a:pt x="149950" y="169959"/>
                  <a:pt x="149692" y="167693"/>
                </a:cubicBezTo>
                <a:cubicBezTo>
                  <a:pt x="149563" y="166560"/>
                  <a:pt x="148725" y="165926"/>
                  <a:pt x="147178" y="165789"/>
                </a:cubicBezTo>
                <a:close/>
                <a:moveTo>
                  <a:pt x="614216" y="102540"/>
                </a:moveTo>
                <a:cubicBezTo>
                  <a:pt x="630396" y="101456"/>
                  <a:pt x="643968" y="103829"/>
                  <a:pt x="654933" y="109658"/>
                </a:cubicBezTo>
                <a:cubicBezTo>
                  <a:pt x="669553" y="117431"/>
                  <a:pt x="675992" y="124429"/>
                  <a:pt x="674249" y="130652"/>
                </a:cubicBezTo>
                <a:cubicBezTo>
                  <a:pt x="672507" y="136876"/>
                  <a:pt x="665473" y="139540"/>
                  <a:pt x="653148" y="138643"/>
                </a:cubicBezTo>
                <a:cubicBezTo>
                  <a:pt x="640822" y="137747"/>
                  <a:pt x="623503" y="137299"/>
                  <a:pt x="601189" y="137299"/>
                </a:cubicBezTo>
                <a:cubicBezTo>
                  <a:pt x="578905" y="137299"/>
                  <a:pt x="554964" y="138421"/>
                  <a:pt x="529367" y="140665"/>
                </a:cubicBezTo>
                <a:cubicBezTo>
                  <a:pt x="503769" y="142910"/>
                  <a:pt x="482345" y="145580"/>
                  <a:pt x="465094" y="148678"/>
                </a:cubicBezTo>
                <a:cubicBezTo>
                  <a:pt x="447842" y="151775"/>
                  <a:pt x="432785" y="154701"/>
                  <a:pt x="419922" y="157454"/>
                </a:cubicBezTo>
                <a:cubicBezTo>
                  <a:pt x="407059" y="160208"/>
                  <a:pt x="393672" y="157218"/>
                  <a:pt x="379762" y="148484"/>
                </a:cubicBezTo>
                <a:cubicBezTo>
                  <a:pt x="367157" y="134617"/>
                  <a:pt x="366261" y="128369"/>
                  <a:pt x="377073" y="129738"/>
                </a:cubicBezTo>
                <a:cubicBezTo>
                  <a:pt x="387886" y="131108"/>
                  <a:pt x="406410" y="130677"/>
                  <a:pt x="432645" y="128448"/>
                </a:cubicBezTo>
                <a:cubicBezTo>
                  <a:pt x="458881" y="126218"/>
                  <a:pt x="486887" y="122844"/>
                  <a:pt x="516665" y="118327"/>
                </a:cubicBezTo>
                <a:cubicBezTo>
                  <a:pt x="546442" y="113810"/>
                  <a:pt x="573276" y="109293"/>
                  <a:pt x="597167" y="104775"/>
                </a:cubicBezTo>
                <a:cubicBezTo>
                  <a:pt x="603140" y="103646"/>
                  <a:pt x="608823" y="102901"/>
                  <a:pt x="614216" y="102540"/>
                </a:cubicBezTo>
                <a:close/>
                <a:moveTo>
                  <a:pt x="920639" y="99505"/>
                </a:moveTo>
                <a:cubicBezTo>
                  <a:pt x="916251" y="110648"/>
                  <a:pt x="910623" y="121346"/>
                  <a:pt x="903754" y="131599"/>
                </a:cubicBezTo>
                <a:cubicBezTo>
                  <a:pt x="912343" y="138052"/>
                  <a:pt x="918452" y="144225"/>
                  <a:pt x="922080" y="150119"/>
                </a:cubicBezTo>
                <a:cubicBezTo>
                  <a:pt x="925708" y="156013"/>
                  <a:pt x="930548" y="163384"/>
                  <a:pt x="936600" y="172232"/>
                </a:cubicBezTo>
                <a:cubicBezTo>
                  <a:pt x="938894" y="161391"/>
                  <a:pt x="940941" y="148839"/>
                  <a:pt x="942741" y="134578"/>
                </a:cubicBezTo>
                <a:cubicBezTo>
                  <a:pt x="944541" y="120317"/>
                  <a:pt x="944759" y="109077"/>
                  <a:pt x="943397" y="100861"/>
                </a:cubicBezTo>
                <a:cubicBezTo>
                  <a:pt x="932757" y="102653"/>
                  <a:pt x="925171" y="102201"/>
                  <a:pt x="920639" y="99505"/>
                </a:cubicBezTo>
                <a:close/>
                <a:moveTo>
                  <a:pt x="206264" y="99505"/>
                </a:moveTo>
                <a:cubicBezTo>
                  <a:pt x="201876" y="110648"/>
                  <a:pt x="196248" y="121346"/>
                  <a:pt x="189379" y="131599"/>
                </a:cubicBezTo>
                <a:cubicBezTo>
                  <a:pt x="197968" y="138052"/>
                  <a:pt x="204077" y="144225"/>
                  <a:pt x="207705" y="150119"/>
                </a:cubicBezTo>
                <a:cubicBezTo>
                  <a:pt x="211333" y="156013"/>
                  <a:pt x="216173" y="163384"/>
                  <a:pt x="222225" y="172232"/>
                </a:cubicBezTo>
                <a:cubicBezTo>
                  <a:pt x="224519" y="161391"/>
                  <a:pt x="226566" y="148839"/>
                  <a:pt x="228366" y="134578"/>
                </a:cubicBezTo>
                <a:cubicBezTo>
                  <a:pt x="230166" y="120317"/>
                  <a:pt x="230384" y="109077"/>
                  <a:pt x="229022" y="100861"/>
                </a:cubicBezTo>
                <a:cubicBezTo>
                  <a:pt x="218382" y="102653"/>
                  <a:pt x="210796" y="102201"/>
                  <a:pt x="206264" y="99505"/>
                </a:cubicBezTo>
                <a:close/>
                <a:moveTo>
                  <a:pt x="790115" y="2429"/>
                </a:moveTo>
                <a:cubicBezTo>
                  <a:pt x="797256" y="4408"/>
                  <a:pt x="803809" y="7936"/>
                  <a:pt x="809775" y="13012"/>
                </a:cubicBezTo>
                <a:cubicBezTo>
                  <a:pt x="815741" y="18089"/>
                  <a:pt x="818189" y="22409"/>
                  <a:pt x="817121" y="25972"/>
                </a:cubicBezTo>
                <a:cubicBezTo>
                  <a:pt x="816052" y="29536"/>
                  <a:pt x="814142" y="32924"/>
                  <a:pt x="811388" y="36136"/>
                </a:cubicBezTo>
                <a:cubicBezTo>
                  <a:pt x="808635" y="39348"/>
                  <a:pt x="803928" y="46662"/>
                  <a:pt x="797267" y="58077"/>
                </a:cubicBezTo>
                <a:cubicBezTo>
                  <a:pt x="790606" y="69491"/>
                  <a:pt x="783805" y="80763"/>
                  <a:pt x="776864" y="91891"/>
                </a:cubicBezTo>
                <a:cubicBezTo>
                  <a:pt x="789469" y="97928"/>
                  <a:pt x="794861" y="107550"/>
                  <a:pt x="793040" y="120758"/>
                </a:cubicBezTo>
                <a:cubicBezTo>
                  <a:pt x="791219" y="133965"/>
                  <a:pt x="790082" y="153765"/>
                  <a:pt x="789631" y="180158"/>
                </a:cubicBezTo>
                <a:cubicBezTo>
                  <a:pt x="789179" y="206551"/>
                  <a:pt x="788724" y="224824"/>
                  <a:pt x="788265" y="234977"/>
                </a:cubicBezTo>
                <a:cubicBezTo>
                  <a:pt x="787806" y="245130"/>
                  <a:pt x="785669" y="255011"/>
                  <a:pt x="781855" y="264619"/>
                </a:cubicBezTo>
                <a:cubicBezTo>
                  <a:pt x="778040" y="274227"/>
                  <a:pt x="772856" y="273015"/>
                  <a:pt x="766303" y="260983"/>
                </a:cubicBezTo>
                <a:cubicBezTo>
                  <a:pt x="759749" y="248952"/>
                  <a:pt x="757824" y="238975"/>
                  <a:pt x="760527" y="231052"/>
                </a:cubicBezTo>
                <a:cubicBezTo>
                  <a:pt x="763230" y="223129"/>
                  <a:pt x="765704" y="206878"/>
                  <a:pt x="767948" y="182299"/>
                </a:cubicBezTo>
                <a:cubicBezTo>
                  <a:pt x="770192" y="157720"/>
                  <a:pt x="770655" y="138686"/>
                  <a:pt x="769336" y="125199"/>
                </a:cubicBezTo>
                <a:cubicBezTo>
                  <a:pt x="768016" y="111713"/>
                  <a:pt x="767730" y="104496"/>
                  <a:pt x="768475" y="103549"/>
                </a:cubicBezTo>
                <a:cubicBezTo>
                  <a:pt x="765535" y="109529"/>
                  <a:pt x="760552" y="116495"/>
                  <a:pt x="753526" y="124447"/>
                </a:cubicBezTo>
                <a:cubicBezTo>
                  <a:pt x="746499" y="132398"/>
                  <a:pt x="737357" y="139902"/>
                  <a:pt x="726100" y="146957"/>
                </a:cubicBezTo>
                <a:cubicBezTo>
                  <a:pt x="714843" y="154013"/>
                  <a:pt x="711692" y="153425"/>
                  <a:pt x="716646" y="145193"/>
                </a:cubicBezTo>
                <a:cubicBezTo>
                  <a:pt x="721601" y="136962"/>
                  <a:pt x="727279" y="128232"/>
                  <a:pt x="733682" y="119005"/>
                </a:cubicBezTo>
                <a:cubicBezTo>
                  <a:pt x="740085" y="109777"/>
                  <a:pt x="748876" y="95329"/>
                  <a:pt x="760054" y="75661"/>
                </a:cubicBezTo>
                <a:cubicBezTo>
                  <a:pt x="771232" y="55994"/>
                  <a:pt x="777929" y="42030"/>
                  <a:pt x="780145" y="33770"/>
                </a:cubicBezTo>
                <a:cubicBezTo>
                  <a:pt x="782360" y="25510"/>
                  <a:pt x="782790" y="17727"/>
                  <a:pt x="781435" y="10420"/>
                </a:cubicBezTo>
                <a:cubicBezTo>
                  <a:pt x="780080" y="3114"/>
                  <a:pt x="782973" y="450"/>
                  <a:pt x="790115" y="2429"/>
                </a:cubicBezTo>
                <a:close/>
                <a:moveTo>
                  <a:pt x="75740" y="2429"/>
                </a:moveTo>
                <a:cubicBezTo>
                  <a:pt x="82881" y="4408"/>
                  <a:pt x="89434" y="7936"/>
                  <a:pt x="95400" y="13012"/>
                </a:cubicBezTo>
                <a:cubicBezTo>
                  <a:pt x="101366" y="18089"/>
                  <a:pt x="103814" y="22409"/>
                  <a:pt x="102746" y="25972"/>
                </a:cubicBezTo>
                <a:cubicBezTo>
                  <a:pt x="101677" y="29536"/>
                  <a:pt x="99767" y="32924"/>
                  <a:pt x="97013" y="36136"/>
                </a:cubicBezTo>
                <a:cubicBezTo>
                  <a:pt x="94260" y="39348"/>
                  <a:pt x="89553" y="46662"/>
                  <a:pt x="82892" y="58077"/>
                </a:cubicBezTo>
                <a:cubicBezTo>
                  <a:pt x="76231" y="69491"/>
                  <a:pt x="69430" y="80763"/>
                  <a:pt x="62489" y="91891"/>
                </a:cubicBezTo>
                <a:cubicBezTo>
                  <a:pt x="75094" y="97928"/>
                  <a:pt x="80486" y="107550"/>
                  <a:pt x="78665" y="120758"/>
                </a:cubicBezTo>
                <a:cubicBezTo>
                  <a:pt x="76844" y="133965"/>
                  <a:pt x="75707" y="153765"/>
                  <a:pt x="75256" y="180158"/>
                </a:cubicBezTo>
                <a:cubicBezTo>
                  <a:pt x="74804" y="206551"/>
                  <a:pt x="74349" y="224824"/>
                  <a:pt x="73890" y="234977"/>
                </a:cubicBezTo>
                <a:cubicBezTo>
                  <a:pt x="73431" y="245130"/>
                  <a:pt x="71294" y="255011"/>
                  <a:pt x="67480" y="264619"/>
                </a:cubicBezTo>
                <a:cubicBezTo>
                  <a:pt x="63665" y="274227"/>
                  <a:pt x="58481" y="273015"/>
                  <a:pt x="51928" y="260983"/>
                </a:cubicBezTo>
                <a:cubicBezTo>
                  <a:pt x="45374" y="248952"/>
                  <a:pt x="43449" y="238975"/>
                  <a:pt x="46152" y="231052"/>
                </a:cubicBezTo>
                <a:cubicBezTo>
                  <a:pt x="48855" y="223129"/>
                  <a:pt x="51329" y="206878"/>
                  <a:pt x="53573" y="182299"/>
                </a:cubicBezTo>
                <a:cubicBezTo>
                  <a:pt x="55817" y="157720"/>
                  <a:pt x="56280" y="138686"/>
                  <a:pt x="54961" y="125199"/>
                </a:cubicBezTo>
                <a:cubicBezTo>
                  <a:pt x="53641" y="111713"/>
                  <a:pt x="53355" y="104496"/>
                  <a:pt x="54100" y="103549"/>
                </a:cubicBezTo>
                <a:cubicBezTo>
                  <a:pt x="51160" y="109529"/>
                  <a:pt x="46177" y="116495"/>
                  <a:pt x="39151" y="124447"/>
                </a:cubicBezTo>
                <a:cubicBezTo>
                  <a:pt x="32124" y="132398"/>
                  <a:pt x="22982" y="139902"/>
                  <a:pt x="11725" y="146957"/>
                </a:cubicBezTo>
                <a:cubicBezTo>
                  <a:pt x="468" y="154013"/>
                  <a:pt x="-2683" y="153425"/>
                  <a:pt x="2271" y="145193"/>
                </a:cubicBezTo>
                <a:cubicBezTo>
                  <a:pt x="7226" y="136962"/>
                  <a:pt x="12904" y="128232"/>
                  <a:pt x="19307" y="119005"/>
                </a:cubicBezTo>
                <a:cubicBezTo>
                  <a:pt x="25710" y="109777"/>
                  <a:pt x="34501" y="95329"/>
                  <a:pt x="45679" y="75661"/>
                </a:cubicBezTo>
                <a:cubicBezTo>
                  <a:pt x="56857" y="55994"/>
                  <a:pt x="63554" y="42030"/>
                  <a:pt x="65770" y="33770"/>
                </a:cubicBezTo>
                <a:cubicBezTo>
                  <a:pt x="67985" y="25510"/>
                  <a:pt x="68415" y="17727"/>
                  <a:pt x="67060" y="10420"/>
                </a:cubicBezTo>
                <a:cubicBezTo>
                  <a:pt x="65705" y="3114"/>
                  <a:pt x="68598" y="450"/>
                  <a:pt x="75740" y="2429"/>
                </a:cubicBezTo>
                <a:close/>
                <a:moveTo>
                  <a:pt x="922105" y="1"/>
                </a:moveTo>
                <a:cubicBezTo>
                  <a:pt x="923634" y="-4"/>
                  <a:pt x="925511" y="354"/>
                  <a:pt x="927738" y="1074"/>
                </a:cubicBezTo>
                <a:cubicBezTo>
                  <a:pt x="936643" y="3957"/>
                  <a:pt x="943644" y="7301"/>
                  <a:pt x="948742" y="11109"/>
                </a:cubicBezTo>
                <a:cubicBezTo>
                  <a:pt x="953840" y="14916"/>
                  <a:pt x="954970" y="19207"/>
                  <a:pt x="952130" y="23983"/>
                </a:cubicBezTo>
                <a:cubicBezTo>
                  <a:pt x="949291" y="28758"/>
                  <a:pt x="947036" y="33440"/>
                  <a:pt x="945365" y="38029"/>
                </a:cubicBezTo>
                <a:cubicBezTo>
                  <a:pt x="943695" y="42618"/>
                  <a:pt x="937023" y="58105"/>
                  <a:pt x="925350" y="84491"/>
                </a:cubicBezTo>
                <a:cubicBezTo>
                  <a:pt x="938686" y="81953"/>
                  <a:pt x="953095" y="77271"/>
                  <a:pt x="968575" y="70445"/>
                </a:cubicBezTo>
                <a:cubicBezTo>
                  <a:pt x="984055" y="63619"/>
                  <a:pt x="996692" y="63619"/>
                  <a:pt x="1006487" y="70445"/>
                </a:cubicBezTo>
                <a:cubicBezTo>
                  <a:pt x="1016281" y="77271"/>
                  <a:pt x="1014922" y="82921"/>
                  <a:pt x="1002411" y="87395"/>
                </a:cubicBezTo>
                <a:cubicBezTo>
                  <a:pt x="989899" y="91869"/>
                  <a:pt x="975906" y="95605"/>
                  <a:pt x="960433" y="98602"/>
                </a:cubicBezTo>
                <a:cubicBezTo>
                  <a:pt x="970342" y="102244"/>
                  <a:pt x="974368" y="106206"/>
                  <a:pt x="972511" y="110486"/>
                </a:cubicBezTo>
                <a:cubicBezTo>
                  <a:pt x="970654" y="114767"/>
                  <a:pt x="968163" y="126063"/>
                  <a:pt x="965036" y="144376"/>
                </a:cubicBezTo>
                <a:cubicBezTo>
                  <a:pt x="961910" y="162688"/>
                  <a:pt x="958132" y="177344"/>
                  <a:pt x="953701" y="188343"/>
                </a:cubicBezTo>
                <a:cubicBezTo>
                  <a:pt x="962290" y="198395"/>
                  <a:pt x="972540" y="208936"/>
                  <a:pt x="984450" y="219963"/>
                </a:cubicBezTo>
                <a:cubicBezTo>
                  <a:pt x="996359" y="230991"/>
                  <a:pt x="1005411" y="238053"/>
                  <a:pt x="1011606" y="241151"/>
                </a:cubicBezTo>
                <a:cubicBezTo>
                  <a:pt x="1017801" y="244248"/>
                  <a:pt x="1024097" y="248127"/>
                  <a:pt x="1030492" y="252788"/>
                </a:cubicBezTo>
                <a:cubicBezTo>
                  <a:pt x="1036888" y="257448"/>
                  <a:pt x="1035454" y="260736"/>
                  <a:pt x="1026190" y="262650"/>
                </a:cubicBezTo>
                <a:cubicBezTo>
                  <a:pt x="1016927" y="264565"/>
                  <a:pt x="1007132" y="265522"/>
                  <a:pt x="996807" y="265522"/>
                </a:cubicBezTo>
                <a:cubicBezTo>
                  <a:pt x="985493" y="265522"/>
                  <a:pt x="977125" y="261826"/>
                  <a:pt x="971705" y="254433"/>
                </a:cubicBezTo>
                <a:cubicBezTo>
                  <a:pt x="966284" y="247041"/>
                  <a:pt x="960039" y="237157"/>
                  <a:pt x="952969" y="224781"/>
                </a:cubicBezTo>
                <a:lnTo>
                  <a:pt x="942816" y="206132"/>
                </a:lnTo>
                <a:cubicBezTo>
                  <a:pt x="934915" y="220630"/>
                  <a:pt x="925117" y="232088"/>
                  <a:pt x="913422" y="240506"/>
                </a:cubicBezTo>
                <a:cubicBezTo>
                  <a:pt x="901728" y="248923"/>
                  <a:pt x="889965" y="254297"/>
                  <a:pt x="878135" y="256627"/>
                </a:cubicBezTo>
                <a:cubicBezTo>
                  <a:pt x="866304" y="258958"/>
                  <a:pt x="865264" y="256230"/>
                  <a:pt x="875016" y="248443"/>
                </a:cubicBezTo>
                <a:cubicBezTo>
                  <a:pt x="884767" y="240656"/>
                  <a:pt x="894931" y="231256"/>
                  <a:pt x="905507" y="220243"/>
                </a:cubicBezTo>
                <a:cubicBezTo>
                  <a:pt x="916083" y="209230"/>
                  <a:pt x="923543" y="198840"/>
                  <a:pt x="927888" y="189074"/>
                </a:cubicBezTo>
                <a:cubicBezTo>
                  <a:pt x="915713" y="168654"/>
                  <a:pt x="904937" y="152292"/>
                  <a:pt x="895558" y="139988"/>
                </a:cubicBezTo>
                <a:cubicBezTo>
                  <a:pt x="893192" y="143143"/>
                  <a:pt x="890979" y="145306"/>
                  <a:pt x="888919" y="146479"/>
                </a:cubicBezTo>
                <a:lnTo>
                  <a:pt x="884217" y="146925"/>
                </a:lnTo>
                <a:lnTo>
                  <a:pt x="893310" y="151474"/>
                </a:lnTo>
                <a:cubicBezTo>
                  <a:pt x="899369" y="155332"/>
                  <a:pt x="899860" y="160337"/>
                  <a:pt x="894784" y="166489"/>
                </a:cubicBezTo>
                <a:cubicBezTo>
                  <a:pt x="889707" y="172640"/>
                  <a:pt x="885498" y="182105"/>
                  <a:pt x="882157" y="194882"/>
                </a:cubicBezTo>
                <a:cubicBezTo>
                  <a:pt x="888453" y="204547"/>
                  <a:pt x="886954" y="209961"/>
                  <a:pt x="877662" y="211122"/>
                </a:cubicBezTo>
                <a:cubicBezTo>
                  <a:pt x="868369" y="212284"/>
                  <a:pt x="853434" y="214923"/>
                  <a:pt x="832856" y="219038"/>
                </a:cubicBezTo>
                <a:cubicBezTo>
                  <a:pt x="830346" y="227528"/>
                  <a:pt x="827180" y="230557"/>
                  <a:pt x="823359" y="228126"/>
                </a:cubicBezTo>
                <a:cubicBezTo>
                  <a:pt x="819537" y="225696"/>
                  <a:pt x="816282" y="220221"/>
                  <a:pt x="813593" y="211703"/>
                </a:cubicBezTo>
                <a:cubicBezTo>
                  <a:pt x="810904" y="203185"/>
                  <a:pt x="808402" y="194760"/>
                  <a:pt x="806086" y="186429"/>
                </a:cubicBezTo>
                <a:cubicBezTo>
                  <a:pt x="803770" y="178097"/>
                  <a:pt x="801443" y="170497"/>
                  <a:pt x="799106" y="163628"/>
                </a:cubicBezTo>
                <a:cubicBezTo>
                  <a:pt x="796768" y="156759"/>
                  <a:pt x="798722" y="153797"/>
                  <a:pt x="804967" y="154744"/>
                </a:cubicBezTo>
                <a:cubicBezTo>
                  <a:pt x="811213" y="155690"/>
                  <a:pt x="815525" y="156368"/>
                  <a:pt x="817906" y="156777"/>
                </a:cubicBezTo>
                <a:cubicBezTo>
                  <a:pt x="820286" y="157185"/>
                  <a:pt x="825492" y="156766"/>
                  <a:pt x="833522" y="155518"/>
                </a:cubicBezTo>
                <a:cubicBezTo>
                  <a:pt x="835243" y="132373"/>
                  <a:pt x="836555" y="117753"/>
                  <a:pt x="837459" y="111659"/>
                </a:cubicBezTo>
                <a:cubicBezTo>
                  <a:pt x="830432" y="113451"/>
                  <a:pt x="823524" y="114111"/>
                  <a:pt x="816734" y="113638"/>
                </a:cubicBezTo>
                <a:cubicBezTo>
                  <a:pt x="809944" y="113164"/>
                  <a:pt x="804501" y="111275"/>
                  <a:pt x="800407" y="107970"/>
                </a:cubicBezTo>
                <a:cubicBezTo>
                  <a:pt x="796313" y="104664"/>
                  <a:pt x="798138" y="101750"/>
                  <a:pt x="805882" y="99226"/>
                </a:cubicBezTo>
                <a:cubicBezTo>
                  <a:pt x="813625" y="96702"/>
                  <a:pt x="824596" y="93468"/>
                  <a:pt x="838792" y="89525"/>
                </a:cubicBezTo>
                <a:lnTo>
                  <a:pt x="838792" y="44073"/>
                </a:lnTo>
                <a:cubicBezTo>
                  <a:pt x="838792" y="35856"/>
                  <a:pt x="837219" y="27941"/>
                  <a:pt x="834071" y="20326"/>
                </a:cubicBezTo>
                <a:cubicBezTo>
                  <a:pt x="830923" y="12711"/>
                  <a:pt x="832275" y="9381"/>
                  <a:pt x="838126" y="10334"/>
                </a:cubicBezTo>
                <a:cubicBezTo>
                  <a:pt x="843976" y="11288"/>
                  <a:pt x="851878" y="13837"/>
                  <a:pt x="861830" y="17981"/>
                </a:cubicBezTo>
                <a:cubicBezTo>
                  <a:pt x="871782" y="22126"/>
                  <a:pt x="875156" y="27302"/>
                  <a:pt x="871951" y="33512"/>
                </a:cubicBezTo>
                <a:cubicBezTo>
                  <a:pt x="868746" y="39721"/>
                  <a:pt x="865401" y="56263"/>
                  <a:pt x="861916" y="83136"/>
                </a:cubicBezTo>
                <a:cubicBezTo>
                  <a:pt x="866419" y="81344"/>
                  <a:pt x="872248" y="79547"/>
                  <a:pt x="879404" y="77748"/>
                </a:cubicBezTo>
                <a:cubicBezTo>
                  <a:pt x="886560" y="75948"/>
                  <a:pt x="892633" y="77845"/>
                  <a:pt x="897623" y="83437"/>
                </a:cubicBezTo>
                <a:cubicBezTo>
                  <a:pt x="902614" y="89030"/>
                  <a:pt x="899720" y="93963"/>
                  <a:pt x="888944" y="98236"/>
                </a:cubicBezTo>
                <a:cubicBezTo>
                  <a:pt x="878167" y="102510"/>
                  <a:pt x="868613" y="105786"/>
                  <a:pt x="860281" y="108067"/>
                </a:cubicBezTo>
                <a:cubicBezTo>
                  <a:pt x="859493" y="118262"/>
                  <a:pt x="857786" y="132000"/>
                  <a:pt x="855162" y="149280"/>
                </a:cubicBezTo>
                <a:cubicBezTo>
                  <a:pt x="856123" y="148778"/>
                  <a:pt x="858431" y="147079"/>
                  <a:pt x="862088" y="144182"/>
                </a:cubicBezTo>
                <a:cubicBezTo>
                  <a:pt x="865745" y="141286"/>
                  <a:pt x="870348" y="140812"/>
                  <a:pt x="875898" y="142763"/>
                </a:cubicBezTo>
                <a:lnTo>
                  <a:pt x="882874" y="146253"/>
                </a:lnTo>
                <a:lnTo>
                  <a:pt x="880945" y="141714"/>
                </a:lnTo>
                <a:cubicBezTo>
                  <a:pt x="881194" y="138986"/>
                  <a:pt x="882444" y="135299"/>
                  <a:pt x="884695" y="130652"/>
                </a:cubicBezTo>
                <a:cubicBezTo>
                  <a:pt x="889198" y="121360"/>
                  <a:pt x="894838" y="108554"/>
                  <a:pt x="901613" y="92235"/>
                </a:cubicBezTo>
                <a:cubicBezTo>
                  <a:pt x="908389" y="75916"/>
                  <a:pt x="913336" y="60285"/>
                  <a:pt x="916455" y="45342"/>
                </a:cubicBezTo>
                <a:cubicBezTo>
                  <a:pt x="919574" y="30400"/>
                  <a:pt x="920008" y="18566"/>
                  <a:pt x="917757" y="9840"/>
                </a:cubicBezTo>
                <a:cubicBezTo>
                  <a:pt x="916068" y="3295"/>
                  <a:pt x="917517" y="15"/>
                  <a:pt x="922105" y="1"/>
                </a:cubicBezTo>
                <a:close/>
                <a:moveTo>
                  <a:pt x="207730" y="1"/>
                </a:moveTo>
                <a:cubicBezTo>
                  <a:pt x="209259" y="-4"/>
                  <a:pt x="211136" y="354"/>
                  <a:pt x="213363" y="1074"/>
                </a:cubicBezTo>
                <a:cubicBezTo>
                  <a:pt x="222268" y="3957"/>
                  <a:pt x="229269" y="7301"/>
                  <a:pt x="234367" y="11109"/>
                </a:cubicBezTo>
                <a:cubicBezTo>
                  <a:pt x="239465" y="14916"/>
                  <a:pt x="240595" y="19207"/>
                  <a:pt x="237755" y="23983"/>
                </a:cubicBezTo>
                <a:cubicBezTo>
                  <a:pt x="234916" y="28758"/>
                  <a:pt x="232661" y="33440"/>
                  <a:pt x="230990" y="38029"/>
                </a:cubicBezTo>
                <a:cubicBezTo>
                  <a:pt x="229320" y="42618"/>
                  <a:pt x="222648" y="58105"/>
                  <a:pt x="210975" y="84491"/>
                </a:cubicBezTo>
                <a:cubicBezTo>
                  <a:pt x="224311" y="81953"/>
                  <a:pt x="238720" y="77271"/>
                  <a:pt x="254200" y="70445"/>
                </a:cubicBezTo>
                <a:cubicBezTo>
                  <a:pt x="269680" y="63619"/>
                  <a:pt x="282317" y="63619"/>
                  <a:pt x="292112" y="70445"/>
                </a:cubicBezTo>
                <a:cubicBezTo>
                  <a:pt x="301906" y="77271"/>
                  <a:pt x="300547" y="82921"/>
                  <a:pt x="288036" y="87395"/>
                </a:cubicBezTo>
                <a:cubicBezTo>
                  <a:pt x="275524" y="91869"/>
                  <a:pt x="261531" y="95605"/>
                  <a:pt x="246058" y="98602"/>
                </a:cubicBezTo>
                <a:cubicBezTo>
                  <a:pt x="255967" y="102244"/>
                  <a:pt x="259993" y="106206"/>
                  <a:pt x="258136" y="110486"/>
                </a:cubicBezTo>
                <a:cubicBezTo>
                  <a:pt x="256279" y="114767"/>
                  <a:pt x="253788" y="126063"/>
                  <a:pt x="250661" y="144376"/>
                </a:cubicBezTo>
                <a:cubicBezTo>
                  <a:pt x="247535" y="162688"/>
                  <a:pt x="243757" y="177344"/>
                  <a:pt x="239326" y="188343"/>
                </a:cubicBezTo>
                <a:cubicBezTo>
                  <a:pt x="247915" y="198395"/>
                  <a:pt x="258165" y="208936"/>
                  <a:pt x="270075" y="219963"/>
                </a:cubicBezTo>
                <a:cubicBezTo>
                  <a:pt x="281984" y="230991"/>
                  <a:pt x="291036" y="238053"/>
                  <a:pt x="297231" y="241151"/>
                </a:cubicBezTo>
                <a:cubicBezTo>
                  <a:pt x="303426" y="244248"/>
                  <a:pt x="309722" y="248127"/>
                  <a:pt x="316117" y="252788"/>
                </a:cubicBezTo>
                <a:cubicBezTo>
                  <a:pt x="322513" y="257448"/>
                  <a:pt x="321079" y="260736"/>
                  <a:pt x="311815" y="262650"/>
                </a:cubicBezTo>
                <a:cubicBezTo>
                  <a:pt x="302551" y="264565"/>
                  <a:pt x="292757" y="265522"/>
                  <a:pt x="282432" y="265522"/>
                </a:cubicBezTo>
                <a:cubicBezTo>
                  <a:pt x="271118" y="265522"/>
                  <a:pt x="262750" y="261826"/>
                  <a:pt x="257330" y="254433"/>
                </a:cubicBezTo>
                <a:cubicBezTo>
                  <a:pt x="251909" y="247041"/>
                  <a:pt x="245664" y="237157"/>
                  <a:pt x="238594" y="224781"/>
                </a:cubicBezTo>
                <a:lnTo>
                  <a:pt x="228441" y="206132"/>
                </a:lnTo>
                <a:cubicBezTo>
                  <a:pt x="220540" y="220630"/>
                  <a:pt x="210742" y="232088"/>
                  <a:pt x="199047" y="240506"/>
                </a:cubicBezTo>
                <a:cubicBezTo>
                  <a:pt x="187353" y="248923"/>
                  <a:pt x="175590" y="254297"/>
                  <a:pt x="163760" y="256627"/>
                </a:cubicBezTo>
                <a:cubicBezTo>
                  <a:pt x="151929" y="258958"/>
                  <a:pt x="150889" y="256230"/>
                  <a:pt x="160641" y="248443"/>
                </a:cubicBezTo>
                <a:cubicBezTo>
                  <a:pt x="170392" y="240656"/>
                  <a:pt x="180556" y="231256"/>
                  <a:pt x="191132" y="220243"/>
                </a:cubicBezTo>
                <a:cubicBezTo>
                  <a:pt x="201708" y="209230"/>
                  <a:pt x="209168" y="198840"/>
                  <a:pt x="213513" y="189074"/>
                </a:cubicBezTo>
                <a:cubicBezTo>
                  <a:pt x="201338" y="168654"/>
                  <a:pt x="190562" y="152292"/>
                  <a:pt x="181183" y="139988"/>
                </a:cubicBezTo>
                <a:cubicBezTo>
                  <a:pt x="178817" y="143143"/>
                  <a:pt x="176604" y="145306"/>
                  <a:pt x="174545" y="146479"/>
                </a:cubicBezTo>
                <a:lnTo>
                  <a:pt x="169842" y="146925"/>
                </a:lnTo>
                <a:lnTo>
                  <a:pt x="178935" y="151474"/>
                </a:lnTo>
                <a:cubicBezTo>
                  <a:pt x="184994" y="155332"/>
                  <a:pt x="185485" y="160337"/>
                  <a:pt x="180409" y="166489"/>
                </a:cubicBezTo>
                <a:cubicBezTo>
                  <a:pt x="175332" y="172640"/>
                  <a:pt x="171123" y="182105"/>
                  <a:pt x="167782" y="194882"/>
                </a:cubicBezTo>
                <a:cubicBezTo>
                  <a:pt x="174078" y="204547"/>
                  <a:pt x="172579" y="209961"/>
                  <a:pt x="163287" y="211122"/>
                </a:cubicBezTo>
                <a:cubicBezTo>
                  <a:pt x="153994" y="212284"/>
                  <a:pt x="139059" y="214923"/>
                  <a:pt x="118481" y="219038"/>
                </a:cubicBezTo>
                <a:cubicBezTo>
                  <a:pt x="115971" y="227528"/>
                  <a:pt x="112805" y="230557"/>
                  <a:pt x="108984" y="228126"/>
                </a:cubicBezTo>
                <a:cubicBezTo>
                  <a:pt x="105162" y="225696"/>
                  <a:pt x="101907" y="220221"/>
                  <a:pt x="99218" y="211703"/>
                </a:cubicBezTo>
                <a:cubicBezTo>
                  <a:pt x="96529" y="203185"/>
                  <a:pt x="94027" y="194760"/>
                  <a:pt x="91711" y="186429"/>
                </a:cubicBezTo>
                <a:cubicBezTo>
                  <a:pt x="89395" y="178097"/>
                  <a:pt x="87068" y="170497"/>
                  <a:pt x="84731" y="163628"/>
                </a:cubicBezTo>
                <a:cubicBezTo>
                  <a:pt x="82393" y="156759"/>
                  <a:pt x="84347" y="153797"/>
                  <a:pt x="90592" y="154744"/>
                </a:cubicBezTo>
                <a:cubicBezTo>
                  <a:pt x="96838" y="155690"/>
                  <a:pt x="101150" y="156368"/>
                  <a:pt x="103531" y="156777"/>
                </a:cubicBezTo>
                <a:cubicBezTo>
                  <a:pt x="105911" y="157185"/>
                  <a:pt x="111117" y="156766"/>
                  <a:pt x="119147" y="155518"/>
                </a:cubicBezTo>
                <a:cubicBezTo>
                  <a:pt x="120868" y="132373"/>
                  <a:pt x="122180" y="117753"/>
                  <a:pt x="123084" y="111659"/>
                </a:cubicBezTo>
                <a:cubicBezTo>
                  <a:pt x="116057" y="113451"/>
                  <a:pt x="109149" y="114111"/>
                  <a:pt x="102359" y="113638"/>
                </a:cubicBezTo>
                <a:cubicBezTo>
                  <a:pt x="95568" y="113164"/>
                  <a:pt x="90126" y="111275"/>
                  <a:pt x="86032" y="107970"/>
                </a:cubicBezTo>
                <a:cubicBezTo>
                  <a:pt x="81938" y="104664"/>
                  <a:pt x="83763" y="101750"/>
                  <a:pt x="91507" y="99226"/>
                </a:cubicBezTo>
                <a:cubicBezTo>
                  <a:pt x="99250" y="96702"/>
                  <a:pt x="110221" y="93468"/>
                  <a:pt x="124417" y="89525"/>
                </a:cubicBezTo>
                <a:lnTo>
                  <a:pt x="124417" y="44073"/>
                </a:lnTo>
                <a:cubicBezTo>
                  <a:pt x="124417" y="35856"/>
                  <a:pt x="122844" y="27941"/>
                  <a:pt x="119696" y="20326"/>
                </a:cubicBezTo>
                <a:cubicBezTo>
                  <a:pt x="116548" y="12711"/>
                  <a:pt x="117900" y="9381"/>
                  <a:pt x="123751" y="10334"/>
                </a:cubicBezTo>
                <a:cubicBezTo>
                  <a:pt x="129601" y="11288"/>
                  <a:pt x="137503" y="13837"/>
                  <a:pt x="147455" y="17981"/>
                </a:cubicBezTo>
                <a:cubicBezTo>
                  <a:pt x="157407" y="22126"/>
                  <a:pt x="160781" y="27302"/>
                  <a:pt x="157576" y="33512"/>
                </a:cubicBezTo>
                <a:cubicBezTo>
                  <a:pt x="154371" y="39721"/>
                  <a:pt x="151026" y="56263"/>
                  <a:pt x="147541" y="83136"/>
                </a:cubicBezTo>
                <a:cubicBezTo>
                  <a:pt x="152044" y="81344"/>
                  <a:pt x="157873" y="79547"/>
                  <a:pt x="165029" y="77748"/>
                </a:cubicBezTo>
                <a:cubicBezTo>
                  <a:pt x="172185" y="75948"/>
                  <a:pt x="178258" y="77845"/>
                  <a:pt x="183248" y="83437"/>
                </a:cubicBezTo>
                <a:cubicBezTo>
                  <a:pt x="188239" y="89030"/>
                  <a:pt x="185345" y="93963"/>
                  <a:pt x="174569" y="98236"/>
                </a:cubicBezTo>
                <a:cubicBezTo>
                  <a:pt x="163792" y="102510"/>
                  <a:pt x="154238" y="105786"/>
                  <a:pt x="145906" y="108067"/>
                </a:cubicBezTo>
                <a:cubicBezTo>
                  <a:pt x="145118" y="118262"/>
                  <a:pt x="143411" y="132000"/>
                  <a:pt x="140787" y="149280"/>
                </a:cubicBezTo>
                <a:cubicBezTo>
                  <a:pt x="141748" y="148778"/>
                  <a:pt x="144056" y="147079"/>
                  <a:pt x="147713" y="144182"/>
                </a:cubicBezTo>
                <a:cubicBezTo>
                  <a:pt x="151370" y="141286"/>
                  <a:pt x="155973" y="140812"/>
                  <a:pt x="161523" y="142763"/>
                </a:cubicBezTo>
                <a:lnTo>
                  <a:pt x="168499" y="146253"/>
                </a:lnTo>
                <a:lnTo>
                  <a:pt x="166570" y="141714"/>
                </a:lnTo>
                <a:cubicBezTo>
                  <a:pt x="166819" y="138986"/>
                  <a:pt x="168069" y="135299"/>
                  <a:pt x="170320" y="130652"/>
                </a:cubicBezTo>
                <a:cubicBezTo>
                  <a:pt x="174823" y="121360"/>
                  <a:pt x="180463" y="108554"/>
                  <a:pt x="187238" y="92235"/>
                </a:cubicBezTo>
                <a:cubicBezTo>
                  <a:pt x="194014" y="75916"/>
                  <a:pt x="198961" y="60285"/>
                  <a:pt x="202080" y="45342"/>
                </a:cubicBezTo>
                <a:cubicBezTo>
                  <a:pt x="205199" y="30400"/>
                  <a:pt x="205633" y="18566"/>
                  <a:pt x="203382" y="9840"/>
                </a:cubicBezTo>
                <a:cubicBezTo>
                  <a:pt x="201693" y="3295"/>
                  <a:pt x="203142" y="15"/>
                  <a:pt x="20773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494489" y="2178062"/>
            <a:ext cx="1476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30÷3=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31073" y="2185814"/>
            <a:ext cx="1685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400÷2=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176122" y="2204864"/>
            <a:ext cx="1893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9000÷3=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494489" y="2774295"/>
            <a:ext cx="1476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60÷2=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631073" y="2774109"/>
            <a:ext cx="1685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800÷4=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7176122" y="2774109"/>
            <a:ext cx="1893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7000÷7=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677179" y="2184881"/>
            <a:ext cx="720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016281" y="2184881"/>
            <a:ext cx="829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683607" y="2204864"/>
            <a:ext cx="9048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3000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664479" y="2781113"/>
            <a:ext cx="720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992466" y="2754126"/>
            <a:ext cx="853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683605" y="2774109"/>
            <a:ext cx="1155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1000</a:t>
            </a: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 flipH="1">
            <a:off x="2969468" y="4129917"/>
            <a:ext cx="6380063" cy="12003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整十（百、千）数除以一位数就是用十（百、千）位上的数除以一位数，再在得数末尾添上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与被除数相同个数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7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4" grpId="0"/>
      <p:bldP spid="25" grpId="0"/>
      <p:bldP spid="26" grpId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ChangeArrowheads="1"/>
          </p:cNvSpPr>
          <p:nvPr/>
        </p:nvSpPr>
        <p:spPr bwMode="auto">
          <a:xfrm>
            <a:off x="2499333" y="1482982"/>
            <a:ext cx="7260168" cy="831870"/>
          </a:xfrm>
          <a:custGeom>
            <a:avLst/>
            <a:gdLst/>
            <a:ahLst/>
            <a:cxnLst/>
            <a:rect l="l" t="t" r="r" b="b"/>
            <a:pathLst>
              <a:path w="7260168" h="831870">
                <a:moveTo>
                  <a:pt x="2032443" y="737337"/>
                </a:moveTo>
                <a:cubicBezTo>
                  <a:pt x="2029071" y="737527"/>
                  <a:pt x="2025792" y="738807"/>
                  <a:pt x="2022605" y="741176"/>
                </a:cubicBezTo>
                <a:cubicBezTo>
                  <a:pt x="2016230" y="745916"/>
                  <a:pt x="2013043" y="752233"/>
                  <a:pt x="2013043" y="760127"/>
                </a:cubicBezTo>
                <a:cubicBezTo>
                  <a:pt x="2013043" y="768021"/>
                  <a:pt x="2016592" y="773947"/>
                  <a:pt x="2023691" y="777905"/>
                </a:cubicBezTo>
                <a:cubicBezTo>
                  <a:pt x="2030789" y="781863"/>
                  <a:pt x="2037737" y="781662"/>
                  <a:pt x="2044534" y="777303"/>
                </a:cubicBezTo>
                <a:cubicBezTo>
                  <a:pt x="2051332" y="772929"/>
                  <a:pt x="2054526" y="766619"/>
                  <a:pt x="2054117" y="758374"/>
                </a:cubicBezTo>
                <a:cubicBezTo>
                  <a:pt x="2053709" y="750128"/>
                  <a:pt x="2049948" y="744016"/>
                  <a:pt x="2042835" y="740036"/>
                </a:cubicBezTo>
                <a:cubicBezTo>
                  <a:pt x="2039279" y="738047"/>
                  <a:pt x="2035815" y="737147"/>
                  <a:pt x="2032443" y="737337"/>
                </a:cubicBezTo>
                <a:close/>
                <a:moveTo>
                  <a:pt x="2034925" y="714417"/>
                </a:moveTo>
                <a:cubicBezTo>
                  <a:pt x="2040446" y="714539"/>
                  <a:pt x="2046090" y="715812"/>
                  <a:pt x="2051859" y="718236"/>
                </a:cubicBezTo>
                <a:cubicBezTo>
                  <a:pt x="2063395" y="723082"/>
                  <a:pt x="2071057" y="730762"/>
                  <a:pt x="2074842" y="741273"/>
                </a:cubicBezTo>
                <a:cubicBezTo>
                  <a:pt x="2078628" y="751784"/>
                  <a:pt x="2079073" y="762181"/>
                  <a:pt x="2076176" y="772463"/>
                </a:cubicBezTo>
                <a:cubicBezTo>
                  <a:pt x="2073279" y="782745"/>
                  <a:pt x="2067859" y="790614"/>
                  <a:pt x="2059914" y="796071"/>
                </a:cubicBezTo>
                <a:cubicBezTo>
                  <a:pt x="2051970" y="801527"/>
                  <a:pt x="2042530" y="804255"/>
                  <a:pt x="2031596" y="804255"/>
                </a:cubicBezTo>
                <a:cubicBezTo>
                  <a:pt x="2020662" y="804255"/>
                  <a:pt x="2010760" y="799817"/>
                  <a:pt x="2001890" y="790940"/>
                </a:cubicBezTo>
                <a:cubicBezTo>
                  <a:pt x="1993021" y="782064"/>
                  <a:pt x="1988586" y="772520"/>
                  <a:pt x="1988586" y="762310"/>
                </a:cubicBezTo>
                <a:cubicBezTo>
                  <a:pt x="1988586" y="752100"/>
                  <a:pt x="1990974" y="743170"/>
                  <a:pt x="1995749" y="735519"/>
                </a:cubicBezTo>
                <a:cubicBezTo>
                  <a:pt x="2000524" y="727869"/>
                  <a:pt x="2008186" y="721864"/>
                  <a:pt x="2018733" y="717504"/>
                </a:cubicBezTo>
                <a:cubicBezTo>
                  <a:pt x="2024006" y="715324"/>
                  <a:pt x="2029404" y="714296"/>
                  <a:pt x="2034925" y="714417"/>
                </a:cubicBezTo>
                <a:close/>
                <a:moveTo>
                  <a:pt x="1414992" y="711813"/>
                </a:moveTo>
                <a:cubicBezTo>
                  <a:pt x="1417563" y="712070"/>
                  <a:pt x="1420824" y="712788"/>
                  <a:pt x="1424773" y="713966"/>
                </a:cubicBezTo>
                <a:cubicBezTo>
                  <a:pt x="1440568" y="718676"/>
                  <a:pt x="1451396" y="724233"/>
                  <a:pt x="1457253" y="730636"/>
                </a:cubicBezTo>
                <a:cubicBezTo>
                  <a:pt x="1463111" y="737039"/>
                  <a:pt x="1465141" y="744385"/>
                  <a:pt x="1463341" y="752674"/>
                </a:cubicBezTo>
                <a:cubicBezTo>
                  <a:pt x="1461541" y="760962"/>
                  <a:pt x="1457085" y="763196"/>
                  <a:pt x="1449972" y="759374"/>
                </a:cubicBezTo>
                <a:cubicBezTo>
                  <a:pt x="1442859" y="755552"/>
                  <a:pt x="1436033" y="750845"/>
                  <a:pt x="1429494" y="745252"/>
                </a:cubicBezTo>
                <a:cubicBezTo>
                  <a:pt x="1423041" y="739703"/>
                  <a:pt x="1416692" y="731923"/>
                  <a:pt x="1410447" y="721914"/>
                </a:cubicBezTo>
                <a:cubicBezTo>
                  <a:pt x="1405763" y="714407"/>
                  <a:pt x="1407278" y="711040"/>
                  <a:pt x="1414992" y="711813"/>
                </a:cubicBezTo>
                <a:close/>
                <a:moveTo>
                  <a:pt x="155298" y="667536"/>
                </a:moveTo>
                <a:cubicBezTo>
                  <a:pt x="152179" y="666890"/>
                  <a:pt x="136250" y="669056"/>
                  <a:pt x="107513" y="674032"/>
                </a:cubicBezTo>
                <a:lnTo>
                  <a:pt x="111191" y="710965"/>
                </a:lnTo>
                <a:cubicBezTo>
                  <a:pt x="129360" y="707366"/>
                  <a:pt x="143944" y="704892"/>
                  <a:pt x="154943" y="703544"/>
                </a:cubicBezTo>
                <a:cubicBezTo>
                  <a:pt x="157410" y="690423"/>
                  <a:pt x="158865" y="681302"/>
                  <a:pt x="159310" y="676183"/>
                </a:cubicBezTo>
                <a:cubicBezTo>
                  <a:pt x="159754" y="671063"/>
                  <a:pt x="158417" y="668181"/>
                  <a:pt x="155298" y="667536"/>
                </a:cubicBezTo>
                <a:close/>
                <a:moveTo>
                  <a:pt x="522460" y="666222"/>
                </a:moveTo>
                <a:cubicBezTo>
                  <a:pt x="524779" y="666533"/>
                  <a:pt x="527583" y="667168"/>
                  <a:pt x="530875" y="668127"/>
                </a:cubicBezTo>
                <a:cubicBezTo>
                  <a:pt x="544039" y="671963"/>
                  <a:pt x="553514" y="677775"/>
                  <a:pt x="559300" y="685561"/>
                </a:cubicBezTo>
                <a:cubicBezTo>
                  <a:pt x="565087" y="693348"/>
                  <a:pt x="566514" y="702927"/>
                  <a:pt x="563581" y="714299"/>
                </a:cubicBezTo>
                <a:cubicBezTo>
                  <a:pt x="560649" y="725671"/>
                  <a:pt x="551403" y="722989"/>
                  <a:pt x="535844" y="706254"/>
                </a:cubicBezTo>
                <a:cubicBezTo>
                  <a:pt x="524157" y="690064"/>
                  <a:pt x="517115" y="678703"/>
                  <a:pt x="514721" y="672171"/>
                </a:cubicBezTo>
                <a:cubicBezTo>
                  <a:pt x="512925" y="667272"/>
                  <a:pt x="515504" y="665289"/>
                  <a:pt x="522460" y="666222"/>
                </a:cubicBezTo>
                <a:close/>
                <a:moveTo>
                  <a:pt x="1759871" y="659835"/>
                </a:moveTo>
                <a:cubicBezTo>
                  <a:pt x="1755167" y="660724"/>
                  <a:pt x="1749575" y="661886"/>
                  <a:pt x="1743093" y="663320"/>
                </a:cubicBezTo>
                <a:cubicBezTo>
                  <a:pt x="1739924" y="671264"/>
                  <a:pt x="1735801" y="678814"/>
                  <a:pt x="1730725" y="685970"/>
                </a:cubicBezTo>
                <a:cubicBezTo>
                  <a:pt x="1731441" y="686429"/>
                  <a:pt x="1735478" y="685837"/>
                  <a:pt x="1742835" y="684195"/>
                </a:cubicBezTo>
                <a:cubicBezTo>
                  <a:pt x="1750191" y="682553"/>
                  <a:pt x="1755723" y="680080"/>
                  <a:pt x="1759430" y="676774"/>
                </a:cubicBezTo>
                <a:cubicBezTo>
                  <a:pt x="1761284" y="675122"/>
                  <a:pt x="1763889" y="674549"/>
                  <a:pt x="1767246" y="675056"/>
                </a:cubicBezTo>
                <a:lnTo>
                  <a:pt x="1776557" y="678652"/>
                </a:lnTo>
                <a:close/>
                <a:moveTo>
                  <a:pt x="1393776" y="655705"/>
                </a:moveTo>
                <a:cubicBezTo>
                  <a:pt x="1400595" y="656666"/>
                  <a:pt x="1406837" y="658566"/>
                  <a:pt x="1412501" y="661405"/>
                </a:cubicBezTo>
                <a:cubicBezTo>
                  <a:pt x="1420303" y="663929"/>
                  <a:pt x="1423030" y="667475"/>
                  <a:pt x="1420686" y="672042"/>
                </a:cubicBezTo>
                <a:cubicBezTo>
                  <a:pt x="1418341" y="676609"/>
                  <a:pt x="1415810" y="685909"/>
                  <a:pt x="1413092" y="699941"/>
                </a:cubicBezTo>
                <a:cubicBezTo>
                  <a:pt x="1410375" y="713973"/>
                  <a:pt x="1404072" y="727345"/>
                  <a:pt x="1394185" y="740058"/>
                </a:cubicBezTo>
                <a:cubicBezTo>
                  <a:pt x="1384297" y="752770"/>
                  <a:pt x="1370828" y="761697"/>
                  <a:pt x="1353778" y="766838"/>
                </a:cubicBezTo>
                <a:cubicBezTo>
                  <a:pt x="1336727" y="771979"/>
                  <a:pt x="1333490" y="770237"/>
                  <a:pt x="1344066" y="761611"/>
                </a:cubicBezTo>
                <a:cubicBezTo>
                  <a:pt x="1354642" y="752985"/>
                  <a:pt x="1363884" y="743399"/>
                  <a:pt x="1371793" y="732852"/>
                </a:cubicBezTo>
                <a:cubicBezTo>
                  <a:pt x="1379701" y="722305"/>
                  <a:pt x="1385212" y="710097"/>
                  <a:pt x="1388323" y="696230"/>
                </a:cubicBezTo>
                <a:cubicBezTo>
                  <a:pt x="1391436" y="682363"/>
                  <a:pt x="1391417" y="671902"/>
                  <a:pt x="1388270" y="664847"/>
                </a:cubicBezTo>
                <a:cubicBezTo>
                  <a:pt x="1385122" y="657792"/>
                  <a:pt x="1386957" y="654744"/>
                  <a:pt x="1393776" y="655705"/>
                </a:cubicBezTo>
                <a:close/>
                <a:moveTo>
                  <a:pt x="446328" y="638895"/>
                </a:moveTo>
                <a:cubicBezTo>
                  <a:pt x="441402" y="639332"/>
                  <a:pt x="428866" y="641558"/>
                  <a:pt x="408718" y="645574"/>
                </a:cubicBezTo>
                <a:lnTo>
                  <a:pt x="409901" y="683970"/>
                </a:lnTo>
                <a:cubicBezTo>
                  <a:pt x="417831" y="683224"/>
                  <a:pt x="424431" y="681460"/>
                  <a:pt x="429701" y="678678"/>
                </a:cubicBezTo>
                <a:cubicBezTo>
                  <a:pt x="434971" y="675896"/>
                  <a:pt x="440664" y="677513"/>
                  <a:pt x="446780" y="683529"/>
                </a:cubicBezTo>
                <a:cubicBezTo>
                  <a:pt x="452897" y="689544"/>
                  <a:pt x="451140" y="694520"/>
                  <a:pt x="441510" y="698457"/>
                </a:cubicBezTo>
                <a:cubicBezTo>
                  <a:pt x="431880" y="702393"/>
                  <a:pt x="421401" y="704361"/>
                  <a:pt x="410073" y="704361"/>
                </a:cubicBezTo>
                <a:lnTo>
                  <a:pt x="411235" y="739294"/>
                </a:lnTo>
                <a:cubicBezTo>
                  <a:pt x="415766" y="739423"/>
                  <a:pt x="422520" y="737656"/>
                  <a:pt x="431497" y="733992"/>
                </a:cubicBezTo>
                <a:cubicBezTo>
                  <a:pt x="440474" y="730328"/>
                  <a:pt x="446493" y="730521"/>
                  <a:pt x="449555" y="734573"/>
                </a:cubicBezTo>
                <a:cubicBezTo>
                  <a:pt x="452617" y="738624"/>
                  <a:pt x="454872" y="738366"/>
                  <a:pt x="456320" y="733798"/>
                </a:cubicBezTo>
                <a:cubicBezTo>
                  <a:pt x="457768" y="729231"/>
                  <a:pt x="458718" y="713715"/>
                  <a:pt x="459170" y="687250"/>
                </a:cubicBezTo>
                <a:cubicBezTo>
                  <a:pt x="459622" y="660785"/>
                  <a:pt x="458826" y="646000"/>
                  <a:pt x="456783" y="642896"/>
                </a:cubicBezTo>
                <a:cubicBezTo>
                  <a:pt x="454739" y="639791"/>
                  <a:pt x="451254" y="638457"/>
                  <a:pt x="446328" y="638895"/>
                </a:cubicBezTo>
                <a:close/>
                <a:moveTo>
                  <a:pt x="166077" y="638384"/>
                </a:moveTo>
                <a:cubicBezTo>
                  <a:pt x="169420" y="638291"/>
                  <a:pt x="173306" y="639199"/>
                  <a:pt x="177733" y="641110"/>
                </a:cubicBezTo>
                <a:cubicBezTo>
                  <a:pt x="186588" y="644932"/>
                  <a:pt x="194195" y="649804"/>
                  <a:pt x="200556" y="655727"/>
                </a:cubicBezTo>
                <a:cubicBezTo>
                  <a:pt x="206915" y="661649"/>
                  <a:pt x="206808" y="667184"/>
                  <a:pt x="200233" y="672333"/>
                </a:cubicBezTo>
                <a:cubicBezTo>
                  <a:pt x="193658" y="677481"/>
                  <a:pt x="187044" y="688394"/>
                  <a:pt x="180390" y="705071"/>
                </a:cubicBezTo>
                <a:cubicBezTo>
                  <a:pt x="192092" y="716959"/>
                  <a:pt x="191084" y="723186"/>
                  <a:pt x="177368" y="723753"/>
                </a:cubicBezTo>
                <a:cubicBezTo>
                  <a:pt x="163651" y="724319"/>
                  <a:pt x="142352" y="726718"/>
                  <a:pt x="113471" y="730948"/>
                </a:cubicBezTo>
                <a:cubicBezTo>
                  <a:pt x="108553" y="746522"/>
                  <a:pt x="103168" y="749780"/>
                  <a:pt x="97317" y="740725"/>
                </a:cubicBezTo>
                <a:cubicBezTo>
                  <a:pt x="91466" y="731669"/>
                  <a:pt x="87422" y="719540"/>
                  <a:pt x="85185" y="704340"/>
                </a:cubicBezTo>
                <a:cubicBezTo>
                  <a:pt x="82948" y="689139"/>
                  <a:pt x="79334" y="677222"/>
                  <a:pt x="74344" y="668590"/>
                </a:cubicBezTo>
                <a:cubicBezTo>
                  <a:pt x="69353" y="659957"/>
                  <a:pt x="70479" y="655641"/>
                  <a:pt x="77721" y="655641"/>
                </a:cubicBezTo>
                <a:cubicBezTo>
                  <a:pt x="83500" y="655641"/>
                  <a:pt x="88773" y="656085"/>
                  <a:pt x="93542" y="656974"/>
                </a:cubicBezTo>
                <a:cubicBezTo>
                  <a:pt x="98310" y="657863"/>
                  <a:pt x="109062" y="656583"/>
                  <a:pt x="125797" y="653135"/>
                </a:cubicBezTo>
                <a:cubicBezTo>
                  <a:pt x="142531" y="649686"/>
                  <a:pt x="153158" y="645864"/>
                  <a:pt x="157675" y="641670"/>
                </a:cubicBezTo>
                <a:cubicBezTo>
                  <a:pt x="159934" y="639572"/>
                  <a:pt x="162734" y="638477"/>
                  <a:pt x="166077" y="638384"/>
                </a:cubicBezTo>
                <a:close/>
                <a:moveTo>
                  <a:pt x="1022448" y="629398"/>
                </a:moveTo>
                <a:cubicBezTo>
                  <a:pt x="1032923" y="630818"/>
                  <a:pt x="1041488" y="633435"/>
                  <a:pt x="1048142" y="637249"/>
                </a:cubicBezTo>
                <a:cubicBezTo>
                  <a:pt x="1056645" y="640748"/>
                  <a:pt x="1059316" y="645574"/>
                  <a:pt x="1056154" y="651726"/>
                </a:cubicBezTo>
                <a:cubicBezTo>
                  <a:pt x="1052992" y="657878"/>
                  <a:pt x="1051860" y="682887"/>
                  <a:pt x="1052756" y="726754"/>
                </a:cubicBezTo>
                <a:cubicBezTo>
                  <a:pt x="1053652" y="770620"/>
                  <a:pt x="1052107" y="800351"/>
                  <a:pt x="1048120" y="815946"/>
                </a:cubicBezTo>
                <a:cubicBezTo>
                  <a:pt x="1044134" y="831541"/>
                  <a:pt x="1038265" y="833147"/>
                  <a:pt x="1030514" y="820764"/>
                </a:cubicBezTo>
                <a:cubicBezTo>
                  <a:pt x="1022763" y="808382"/>
                  <a:pt x="1019562" y="798659"/>
                  <a:pt x="1020910" y="791596"/>
                </a:cubicBezTo>
                <a:cubicBezTo>
                  <a:pt x="1022258" y="784534"/>
                  <a:pt x="1023832" y="770258"/>
                  <a:pt x="1025631" y="748769"/>
                </a:cubicBezTo>
                <a:cubicBezTo>
                  <a:pt x="1027431" y="727281"/>
                  <a:pt x="1027227" y="705555"/>
                  <a:pt x="1025018" y="683593"/>
                </a:cubicBezTo>
                <a:cubicBezTo>
                  <a:pt x="1022810" y="661631"/>
                  <a:pt x="1019210" y="646753"/>
                  <a:pt x="1014221" y="638959"/>
                </a:cubicBezTo>
                <a:cubicBezTo>
                  <a:pt x="1009230" y="631165"/>
                  <a:pt x="1011972" y="627978"/>
                  <a:pt x="1022448" y="629398"/>
                </a:cubicBezTo>
                <a:close/>
                <a:moveTo>
                  <a:pt x="1437499" y="624988"/>
                </a:moveTo>
                <a:cubicBezTo>
                  <a:pt x="1440494" y="624766"/>
                  <a:pt x="1443655" y="625132"/>
                  <a:pt x="1446982" y="626085"/>
                </a:cubicBezTo>
                <a:cubicBezTo>
                  <a:pt x="1453636" y="627993"/>
                  <a:pt x="1460050" y="630585"/>
                  <a:pt x="1466223" y="633861"/>
                </a:cubicBezTo>
                <a:cubicBezTo>
                  <a:pt x="1472397" y="637138"/>
                  <a:pt x="1473888" y="641824"/>
                  <a:pt x="1470697" y="647918"/>
                </a:cubicBezTo>
                <a:cubicBezTo>
                  <a:pt x="1467506" y="654013"/>
                  <a:pt x="1465696" y="660925"/>
                  <a:pt x="1465266" y="668654"/>
                </a:cubicBezTo>
                <a:cubicBezTo>
                  <a:pt x="1464836" y="676384"/>
                  <a:pt x="1464384" y="684945"/>
                  <a:pt x="1463911" y="694338"/>
                </a:cubicBezTo>
                <a:cubicBezTo>
                  <a:pt x="1463437" y="703730"/>
                  <a:pt x="1461078" y="710901"/>
                  <a:pt x="1456834" y="715848"/>
                </a:cubicBezTo>
                <a:cubicBezTo>
                  <a:pt x="1452589" y="720795"/>
                  <a:pt x="1448312" y="719300"/>
                  <a:pt x="1444003" y="711363"/>
                </a:cubicBezTo>
                <a:cubicBezTo>
                  <a:pt x="1439694" y="703426"/>
                  <a:pt x="1438213" y="695485"/>
                  <a:pt x="1439561" y="687540"/>
                </a:cubicBezTo>
                <a:cubicBezTo>
                  <a:pt x="1440909" y="679596"/>
                  <a:pt x="1441371" y="671368"/>
                  <a:pt x="1440948" y="662857"/>
                </a:cubicBezTo>
                <a:cubicBezTo>
                  <a:pt x="1440526" y="654346"/>
                  <a:pt x="1439285" y="649463"/>
                  <a:pt x="1437227" y="648209"/>
                </a:cubicBezTo>
                <a:cubicBezTo>
                  <a:pt x="1435169" y="646954"/>
                  <a:pt x="1427236" y="647441"/>
                  <a:pt x="1413426" y="649671"/>
                </a:cubicBezTo>
                <a:cubicBezTo>
                  <a:pt x="1399616" y="651901"/>
                  <a:pt x="1386108" y="653791"/>
                  <a:pt x="1372900" y="655339"/>
                </a:cubicBezTo>
                <a:cubicBezTo>
                  <a:pt x="1372900" y="669723"/>
                  <a:pt x="1372434" y="682546"/>
                  <a:pt x="1371502" y="693811"/>
                </a:cubicBezTo>
                <a:cubicBezTo>
                  <a:pt x="1370570" y="705075"/>
                  <a:pt x="1368534" y="714826"/>
                  <a:pt x="1365393" y="723065"/>
                </a:cubicBezTo>
                <a:cubicBezTo>
                  <a:pt x="1362253" y="731303"/>
                  <a:pt x="1357517" y="731493"/>
                  <a:pt x="1351186" y="723635"/>
                </a:cubicBezTo>
                <a:cubicBezTo>
                  <a:pt x="1344855" y="715776"/>
                  <a:pt x="1342589" y="708968"/>
                  <a:pt x="1344389" y="703211"/>
                </a:cubicBezTo>
                <a:cubicBezTo>
                  <a:pt x="1346188" y="697453"/>
                  <a:pt x="1347766" y="688028"/>
                  <a:pt x="1349121" y="674935"/>
                </a:cubicBezTo>
                <a:cubicBezTo>
                  <a:pt x="1350476" y="661843"/>
                  <a:pt x="1349354" y="651299"/>
                  <a:pt x="1345755" y="643304"/>
                </a:cubicBezTo>
                <a:cubicBezTo>
                  <a:pt x="1342155" y="635310"/>
                  <a:pt x="1344170" y="632467"/>
                  <a:pt x="1351799" y="634776"/>
                </a:cubicBezTo>
                <a:cubicBezTo>
                  <a:pt x="1359428" y="637084"/>
                  <a:pt x="1364458" y="638436"/>
                  <a:pt x="1366888" y="638830"/>
                </a:cubicBezTo>
                <a:cubicBezTo>
                  <a:pt x="1369319" y="639225"/>
                  <a:pt x="1378948" y="638120"/>
                  <a:pt x="1395777" y="635518"/>
                </a:cubicBezTo>
                <a:cubicBezTo>
                  <a:pt x="1412605" y="632915"/>
                  <a:pt x="1423683" y="630215"/>
                  <a:pt x="1429010" y="627419"/>
                </a:cubicBezTo>
                <a:cubicBezTo>
                  <a:pt x="1431674" y="626021"/>
                  <a:pt x="1434503" y="625211"/>
                  <a:pt x="1437499" y="624988"/>
                </a:cubicBezTo>
                <a:close/>
                <a:moveTo>
                  <a:pt x="178309" y="591704"/>
                </a:moveTo>
                <a:cubicBezTo>
                  <a:pt x="183790" y="592272"/>
                  <a:pt x="188248" y="594035"/>
                  <a:pt x="191683" y="596993"/>
                </a:cubicBezTo>
                <a:cubicBezTo>
                  <a:pt x="198551" y="602908"/>
                  <a:pt x="197408" y="607873"/>
                  <a:pt x="188252" y="611888"/>
                </a:cubicBezTo>
                <a:cubicBezTo>
                  <a:pt x="179096" y="615904"/>
                  <a:pt x="163009" y="619500"/>
                  <a:pt x="139993" y="622676"/>
                </a:cubicBezTo>
                <a:cubicBezTo>
                  <a:pt x="116977" y="625852"/>
                  <a:pt x="99934" y="624623"/>
                  <a:pt x="88863" y="618987"/>
                </a:cubicBezTo>
                <a:cubicBezTo>
                  <a:pt x="77793" y="613351"/>
                  <a:pt x="76552" y="609526"/>
                  <a:pt x="85142" y="607511"/>
                </a:cubicBezTo>
                <a:cubicBezTo>
                  <a:pt x="93732" y="605496"/>
                  <a:pt x="104544" y="603557"/>
                  <a:pt x="117580" y="601693"/>
                </a:cubicBezTo>
                <a:cubicBezTo>
                  <a:pt x="129998" y="599929"/>
                  <a:pt x="143736" y="597226"/>
                  <a:pt x="158793" y="593583"/>
                </a:cubicBezTo>
                <a:cubicBezTo>
                  <a:pt x="166322" y="591762"/>
                  <a:pt x="172827" y="591135"/>
                  <a:pt x="178309" y="591704"/>
                </a:cubicBezTo>
                <a:close/>
                <a:moveTo>
                  <a:pt x="1702955" y="586861"/>
                </a:moveTo>
                <a:cubicBezTo>
                  <a:pt x="1710641" y="587815"/>
                  <a:pt x="1716936" y="589381"/>
                  <a:pt x="1721841" y="591561"/>
                </a:cubicBezTo>
                <a:cubicBezTo>
                  <a:pt x="1726745" y="593741"/>
                  <a:pt x="1729452" y="598466"/>
                  <a:pt x="1729961" y="605737"/>
                </a:cubicBezTo>
                <a:cubicBezTo>
                  <a:pt x="1730470" y="613007"/>
                  <a:pt x="1726480" y="615423"/>
                  <a:pt x="1717990" y="612985"/>
                </a:cubicBezTo>
                <a:cubicBezTo>
                  <a:pt x="1709501" y="610548"/>
                  <a:pt x="1702661" y="606210"/>
                  <a:pt x="1697470" y="599972"/>
                </a:cubicBezTo>
                <a:cubicBezTo>
                  <a:pt x="1693440" y="590278"/>
                  <a:pt x="1695268" y="585908"/>
                  <a:pt x="1702955" y="586861"/>
                </a:cubicBezTo>
                <a:close/>
                <a:moveTo>
                  <a:pt x="1414684" y="585581"/>
                </a:moveTo>
                <a:cubicBezTo>
                  <a:pt x="1406933" y="586470"/>
                  <a:pt x="1395257" y="588435"/>
                  <a:pt x="1379655" y="591475"/>
                </a:cubicBezTo>
                <a:cubicBezTo>
                  <a:pt x="1380515" y="593684"/>
                  <a:pt x="1381311" y="599319"/>
                  <a:pt x="1382042" y="608382"/>
                </a:cubicBezTo>
                <a:cubicBezTo>
                  <a:pt x="1397014" y="606618"/>
                  <a:pt x="1411605" y="604553"/>
                  <a:pt x="1425816" y="602187"/>
                </a:cubicBezTo>
                <a:cubicBezTo>
                  <a:pt x="1428225" y="592694"/>
                  <a:pt x="1428910" y="587331"/>
                  <a:pt x="1427870" y="586098"/>
                </a:cubicBezTo>
                <a:cubicBezTo>
                  <a:pt x="1426831" y="584864"/>
                  <a:pt x="1422435" y="584692"/>
                  <a:pt x="1414684" y="585581"/>
                </a:cubicBezTo>
                <a:close/>
                <a:moveTo>
                  <a:pt x="1737492" y="564841"/>
                </a:moveTo>
                <a:lnTo>
                  <a:pt x="1710752" y="568365"/>
                </a:lnTo>
                <a:cubicBezTo>
                  <a:pt x="1702227" y="569496"/>
                  <a:pt x="1696337" y="570288"/>
                  <a:pt x="1693081" y="570739"/>
                </a:cubicBezTo>
                <a:cubicBezTo>
                  <a:pt x="1686571" y="571643"/>
                  <a:pt x="1680226" y="571191"/>
                  <a:pt x="1674045" y="569384"/>
                </a:cubicBezTo>
                <a:cubicBezTo>
                  <a:pt x="1674045" y="595383"/>
                  <a:pt x="1673808" y="628011"/>
                  <a:pt x="1673335" y="667267"/>
                </a:cubicBezTo>
                <a:cubicBezTo>
                  <a:pt x="1672862" y="706523"/>
                  <a:pt x="1671743" y="743130"/>
                  <a:pt x="1669979" y="777088"/>
                </a:cubicBezTo>
                <a:cubicBezTo>
                  <a:pt x="1697613" y="777145"/>
                  <a:pt x="1723812" y="776274"/>
                  <a:pt x="1748578" y="774474"/>
                </a:cubicBezTo>
                <a:cubicBezTo>
                  <a:pt x="1773344" y="772674"/>
                  <a:pt x="1794596" y="771086"/>
                  <a:pt x="1812335" y="769710"/>
                </a:cubicBezTo>
                <a:cubicBezTo>
                  <a:pt x="1830073" y="768333"/>
                  <a:pt x="1840929" y="769896"/>
                  <a:pt x="1844901" y="774399"/>
                </a:cubicBezTo>
                <a:cubicBezTo>
                  <a:pt x="1848873" y="778902"/>
                  <a:pt x="1851057" y="771975"/>
                  <a:pt x="1851451" y="753620"/>
                </a:cubicBezTo>
                <a:cubicBezTo>
                  <a:pt x="1851648" y="744442"/>
                  <a:pt x="1851629" y="732356"/>
                  <a:pt x="1851392" y="717362"/>
                </a:cubicBezTo>
                <a:lnTo>
                  <a:pt x="1851076" y="702283"/>
                </a:lnTo>
                <a:lnTo>
                  <a:pt x="1842912" y="705824"/>
                </a:lnTo>
                <a:cubicBezTo>
                  <a:pt x="1831318" y="708448"/>
                  <a:pt x="1821455" y="709517"/>
                  <a:pt x="1813324" y="709029"/>
                </a:cubicBezTo>
                <a:cubicBezTo>
                  <a:pt x="1805193" y="708541"/>
                  <a:pt x="1799869" y="706287"/>
                  <a:pt x="1797353" y="702264"/>
                </a:cubicBezTo>
                <a:cubicBezTo>
                  <a:pt x="1796094" y="700253"/>
                  <a:pt x="1794089" y="697681"/>
                  <a:pt x="1791335" y="694550"/>
                </a:cubicBezTo>
                <a:lnTo>
                  <a:pt x="1790169" y="693320"/>
                </a:lnTo>
                <a:lnTo>
                  <a:pt x="1787278" y="699484"/>
                </a:lnTo>
                <a:cubicBezTo>
                  <a:pt x="1786240" y="702700"/>
                  <a:pt x="1785275" y="706763"/>
                  <a:pt x="1784382" y="711675"/>
                </a:cubicBezTo>
                <a:cubicBezTo>
                  <a:pt x="1782597" y="721498"/>
                  <a:pt x="1778839" y="729260"/>
                  <a:pt x="1773111" y="734960"/>
                </a:cubicBezTo>
                <a:cubicBezTo>
                  <a:pt x="1767382" y="740660"/>
                  <a:pt x="1763047" y="740621"/>
                  <a:pt x="1760108" y="734841"/>
                </a:cubicBezTo>
                <a:cubicBezTo>
                  <a:pt x="1757168" y="729062"/>
                  <a:pt x="1752185" y="723186"/>
                  <a:pt x="1745158" y="717214"/>
                </a:cubicBezTo>
                <a:cubicBezTo>
                  <a:pt x="1738131" y="711241"/>
                  <a:pt x="1738784" y="708706"/>
                  <a:pt x="1747115" y="709610"/>
                </a:cubicBezTo>
                <a:cubicBezTo>
                  <a:pt x="1755447" y="710513"/>
                  <a:pt x="1760194" y="710940"/>
                  <a:pt x="1761355" y="710890"/>
                </a:cubicBezTo>
                <a:cubicBezTo>
                  <a:pt x="1762517" y="710840"/>
                  <a:pt x="1763524" y="707717"/>
                  <a:pt x="1764377" y="701522"/>
                </a:cubicBezTo>
                <a:cubicBezTo>
                  <a:pt x="1765231" y="695327"/>
                  <a:pt x="1763391" y="692882"/>
                  <a:pt x="1758860" y="694187"/>
                </a:cubicBezTo>
                <a:cubicBezTo>
                  <a:pt x="1754328" y="695492"/>
                  <a:pt x="1747094" y="697672"/>
                  <a:pt x="1737156" y="700726"/>
                </a:cubicBezTo>
                <a:cubicBezTo>
                  <a:pt x="1736453" y="708556"/>
                  <a:pt x="1736536" y="716809"/>
                  <a:pt x="1737403" y="725485"/>
                </a:cubicBezTo>
                <a:cubicBezTo>
                  <a:pt x="1738271" y="734160"/>
                  <a:pt x="1739988" y="739599"/>
                  <a:pt x="1742555" y="741800"/>
                </a:cubicBezTo>
                <a:cubicBezTo>
                  <a:pt x="1745122" y="744001"/>
                  <a:pt x="1748478" y="745260"/>
                  <a:pt x="1752622" y="745575"/>
                </a:cubicBezTo>
                <a:cubicBezTo>
                  <a:pt x="1756766" y="745891"/>
                  <a:pt x="1762481" y="745453"/>
                  <a:pt x="1769766" y="744263"/>
                </a:cubicBezTo>
                <a:cubicBezTo>
                  <a:pt x="1777050" y="743073"/>
                  <a:pt x="1781808" y="741363"/>
                  <a:pt x="1784038" y="739133"/>
                </a:cubicBezTo>
                <a:cubicBezTo>
                  <a:pt x="1786268" y="736903"/>
                  <a:pt x="1789623" y="730525"/>
                  <a:pt x="1794105" y="719999"/>
                </a:cubicBezTo>
                <a:cubicBezTo>
                  <a:pt x="1798586" y="709474"/>
                  <a:pt x="1801278" y="709492"/>
                  <a:pt x="1802182" y="720053"/>
                </a:cubicBezTo>
                <a:cubicBezTo>
                  <a:pt x="1803085" y="730615"/>
                  <a:pt x="1805351" y="738036"/>
                  <a:pt x="1808979" y="742316"/>
                </a:cubicBezTo>
                <a:cubicBezTo>
                  <a:pt x="1812607" y="746597"/>
                  <a:pt x="1810123" y="751455"/>
                  <a:pt x="1801526" y="756890"/>
                </a:cubicBezTo>
                <a:cubicBezTo>
                  <a:pt x="1792929" y="762324"/>
                  <a:pt x="1780481" y="765504"/>
                  <a:pt x="1764184" y="766429"/>
                </a:cubicBezTo>
                <a:cubicBezTo>
                  <a:pt x="1747886" y="767354"/>
                  <a:pt x="1736425" y="764519"/>
                  <a:pt x="1729800" y="757922"/>
                </a:cubicBezTo>
                <a:cubicBezTo>
                  <a:pt x="1723174" y="751326"/>
                  <a:pt x="1719622" y="743507"/>
                  <a:pt x="1719141" y="734465"/>
                </a:cubicBezTo>
                <a:cubicBezTo>
                  <a:pt x="1718661" y="725424"/>
                  <a:pt x="1718421" y="718063"/>
                  <a:pt x="1718421" y="712385"/>
                </a:cubicBezTo>
                <a:cubicBezTo>
                  <a:pt x="1718421" y="706520"/>
                  <a:pt x="1718413" y="701601"/>
                  <a:pt x="1718399" y="697629"/>
                </a:cubicBezTo>
                <a:cubicBezTo>
                  <a:pt x="1710225" y="711596"/>
                  <a:pt x="1699861" y="720709"/>
                  <a:pt x="1687306" y="724968"/>
                </a:cubicBezTo>
                <a:cubicBezTo>
                  <a:pt x="1674751" y="729227"/>
                  <a:pt x="1671966" y="727729"/>
                  <a:pt x="1678950" y="720473"/>
                </a:cubicBezTo>
                <a:cubicBezTo>
                  <a:pt x="1685933" y="713216"/>
                  <a:pt x="1692931" y="705207"/>
                  <a:pt x="1699943" y="696446"/>
                </a:cubicBezTo>
                <a:cubicBezTo>
                  <a:pt x="1706956" y="687684"/>
                  <a:pt x="1714011" y="678176"/>
                  <a:pt x="1721109" y="667923"/>
                </a:cubicBezTo>
                <a:cubicBezTo>
                  <a:pt x="1716506" y="670533"/>
                  <a:pt x="1710483" y="672537"/>
                  <a:pt x="1703041" y="673935"/>
                </a:cubicBezTo>
                <a:cubicBezTo>
                  <a:pt x="1695598" y="675333"/>
                  <a:pt x="1688428" y="672949"/>
                  <a:pt x="1681531" y="666783"/>
                </a:cubicBezTo>
                <a:cubicBezTo>
                  <a:pt x="1674633" y="660617"/>
                  <a:pt x="1676444" y="657232"/>
                  <a:pt x="1686962" y="656630"/>
                </a:cubicBezTo>
                <a:cubicBezTo>
                  <a:pt x="1697480" y="656028"/>
                  <a:pt x="1710433" y="653697"/>
                  <a:pt x="1725820" y="649639"/>
                </a:cubicBezTo>
                <a:cubicBezTo>
                  <a:pt x="1728086" y="643803"/>
                  <a:pt x="1730115" y="638647"/>
                  <a:pt x="1731908" y="634173"/>
                </a:cubicBezTo>
                <a:cubicBezTo>
                  <a:pt x="1722701" y="637773"/>
                  <a:pt x="1714778" y="637421"/>
                  <a:pt x="1708139" y="633119"/>
                </a:cubicBezTo>
                <a:cubicBezTo>
                  <a:pt x="1701499" y="628817"/>
                  <a:pt x="1700832" y="625913"/>
                  <a:pt x="1706138" y="624408"/>
                </a:cubicBezTo>
                <a:cubicBezTo>
                  <a:pt x="1711444" y="622902"/>
                  <a:pt x="1721059" y="620113"/>
                  <a:pt x="1734984" y="616040"/>
                </a:cubicBezTo>
                <a:cubicBezTo>
                  <a:pt x="1737450" y="605342"/>
                  <a:pt x="1738906" y="596150"/>
                  <a:pt x="1739350" y="588464"/>
                </a:cubicBezTo>
                <a:cubicBezTo>
                  <a:pt x="1739795" y="580777"/>
                  <a:pt x="1739117" y="574077"/>
                  <a:pt x="1737317" y="568362"/>
                </a:cubicBezTo>
                <a:cubicBezTo>
                  <a:pt x="1736867" y="566934"/>
                  <a:pt x="1736841" y="565812"/>
                  <a:pt x="1737238" y="564998"/>
                </a:cubicBezTo>
                <a:close/>
                <a:moveTo>
                  <a:pt x="1792508" y="564558"/>
                </a:moveTo>
                <a:cubicBezTo>
                  <a:pt x="1795558" y="564671"/>
                  <a:pt x="1800361" y="566373"/>
                  <a:pt x="1806914" y="569664"/>
                </a:cubicBezTo>
                <a:cubicBezTo>
                  <a:pt x="1817311" y="576676"/>
                  <a:pt x="1819214" y="581476"/>
                  <a:pt x="1812625" y="584065"/>
                </a:cubicBezTo>
                <a:cubicBezTo>
                  <a:pt x="1806036" y="586653"/>
                  <a:pt x="1800307" y="589937"/>
                  <a:pt x="1795438" y="593917"/>
                </a:cubicBezTo>
                <a:cubicBezTo>
                  <a:pt x="1790570" y="597896"/>
                  <a:pt x="1784841" y="601101"/>
                  <a:pt x="1778252" y="603532"/>
                </a:cubicBezTo>
                <a:cubicBezTo>
                  <a:pt x="1771662" y="605962"/>
                  <a:pt x="1769343" y="604937"/>
                  <a:pt x="1771293" y="600456"/>
                </a:cubicBezTo>
                <a:cubicBezTo>
                  <a:pt x="1773243" y="595974"/>
                  <a:pt x="1776843" y="591142"/>
                  <a:pt x="1782091" y="585958"/>
                </a:cubicBezTo>
                <a:cubicBezTo>
                  <a:pt x="1787340" y="580774"/>
                  <a:pt x="1789512" y="575117"/>
                  <a:pt x="1788609" y="568986"/>
                </a:cubicBezTo>
                <a:cubicBezTo>
                  <a:pt x="1788157" y="565921"/>
                  <a:pt x="1789457" y="564445"/>
                  <a:pt x="1792508" y="564558"/>
                </a:cubicBezTo>
                <a:close/>
                <a:moveTo>
                  <a:pt x="1436732" y="561928"/>
                </a:moveTo>
                <a:cubicBezTo>
                  <a:pt x="1439461" y="561959"/>
                  <a:pt x="1442544" y="562701"/>
                  <a:pt x="1445982" y="564157"/>
                </a:cubicBezTo>
                <a:cubicBezTo>
                  <a:pt x="1452858" y="567068"/>
                  <a:pt x="1459268" y="570832"/>
                  <a:pt x="1465212" y="575450"/>
                </a:cubicBezTo>
                <a:cubicBezTo>
                  <a:pt x="1471156" y="580068"/>
                  <a:pt x="1470962" y="584348"/>
                  <a:pt x="1464632" y="588292"/>
                </a:cubicBezTo>
                <a:cubicBezTo>
                  <a:pt x="1458300" y="592235"/>
                  <a:pt x="1452467" y="597197"/>
                  <a:pt x="1447133" y="603177"/>
                </a:cubicBezTo>
                <a:cubicBezTo>
                  <a:pt x="1455235" y="612799"/>
                  <a:pt x="1453102" y="617893"/>
                  <a:pt x="1440733" y="618460"/>
                </a:cubicBezTo>
                <a:cubicBezTo>
                  <a:pt x="1428365" y="619026"/>
                  <a:pt x="1408587" y="621432"/>
                  <a:pt x="1381397" y="625677"/>
                </a:cubicBezTo>
                <a:cubicBezTo>
                  <a:pt x="1376607" y="634940"/>
                  <a:pt x="1372470" y="635679"/>
                  <a:pt x="1368986" y="627892"/>
                </a:cubicBezTo>
                <a:cubicBezTo>
                  <a:pt x="1365501" y="620105"/>
                  <a:pt x="1362615" y="612100"/>
                  <a:pt x="1360328" y="603876"/>
                </a:cubicBezTo>
                <a:cubicBezTo>
                  <a:pt x="1358040" y="595652"/>
                  <a:pt x="1354814" y="588048"/>
                  <a:pt x="1350649" y="581064"/>
                </a:cubicBezTo>
                <a:cubicBezTo>
                  <a:pt x="1346483" y="574080"/>
                  <a:pt x="1348400" y="571058"/>
                  <a:pt x="1356402" y="571998"/>
                </a:cubicBezTo>
                <a:cubicBezTo>
                  <a:pt x="1364404" y="572937"/>
                  <a:pt x="1369857" y="573611"/>
                  <a:pt x="1372761" y="574020"/>
                </a:cubicBezTo>
                <a:cubicBezTo>
                  <a:pt x="1375665" y="574428"/>
                  <a:pt x="1384857" y="573553"/>
                  <a:pt x="1400337" y="571395"/>
                </a:cubicBezTo>
                <a:cubicBezTo>
                  <a:pt x="1415817" y="569237"/>
                  <a:pt x="1425576" y="566763"/>
                  <a:pt x="1429613" y="563974"/>
                </a:cubicBezTo>
                <a:cubicBezTo>
                  <a:pt x="1431631" y="562580"/>
                  <a:pt x="1434004" y="561898"/>
                  <a:pt x="1436732" y="561928"/>
                </a:cubicBezTo>
                <a:close/>
                <a:moveTo>
                  <a:pt x="1458286" y="557919"/>
                </a:moveTo>
                <a:cubicBezTo>
                  <a:pt x="1443824" y="558364"/>
                  <a:pt x="1423984" y="559712"/>
                  <a:pt x="1398767" y="561963"/>
                </a:cubicBezTo>
                <a:cubicBezTo>
                  <a:pt x="1373549" y="564214"/>
                  <a:pt x="1349576" y="566150"/>
                  <a:pt x="1326847" y="567771"/>
                </a:cubicBezTo>
                <a:cubicBezTo>
                  <a:pt x="1324208" y="663535"/>
                  <a:pt x="1321111" y="731959"/>
                  <a:pt x="1317554" y="773044"/>
                </a:cubicBezTo>
                <a:cubicBezTo>
                  <a:pt x="1359586" y="771294"/>
                  <a:pt x="1392848" y="769512"/>
                  <a:pt x="1417341" y="767698"/>
                </a:cubicBezTo>
                <a:cubicBezTo>
                  <a:pt x="1441834" y="765884"/>
                  <a:pt x="1458038" y="764977"/>
                  <a:pt x="1465954" y="764977"/>
                </a:cubicBezTo>
                <a:cubicBezTo>
                  <a:pt x="1476021" y="764977"/>
                  <a:pt x="1482639" y="766322"/>
                  <a:pt x="1485808" y="769011"/>
                </a:cubicBezTo>
                <a:cubicBezTo>
                  <a:pt x="1488977" y="771699"/>
                  <a:pt x="1491398" y="770305"/>
                  <a:pt x="1493068" y="764827"/>
                </a:cubicBezTo>
                <a:cubicBezTo>
                  <a:pt x="1494738" y="759349"/>
                  <a:pt x="1495800" y="742298"/>
                  <a:pt x="1496251" y="713675"/>
                </a:cubicBezTo>
                <a:cubicBezTo>
                  <a:pt x="1496703" y="685052"/>
                  <a:pt x="1496258" y="654974"/>
                  <a:pt x="1494918" y="623440"/>
                </a:cubicBezTo>
                <a:cubicBezTo>
                  <a:pt x="1493577" y="591905"/>
                  <a:pt x="1490752" y="572991"/>
                  <a:pt x="1486443" y="566695"/>
                </a:cubicBezTo>
                <a:cubicBezTo>
                  <a:pt x="1482134" y="560400"/>
                  <a:pt x="1472748" y="557474"/>
                  <a:pt x="1458286" y="557919"/>
                </a:cubicBezTo>
                <a:close/>
                <a:moveTo>
                  <a:pt x="1826456" y="556499"/>
                </a:moveTo>
                <a:cubicBezTo>
                  <a:pt x="1819293" y="556098"/>
                  <a:pt x="1810696" y="556334"/>
                  <a:pt x="1800665" y="557209"/>
                </a:cubicBezTo>
                <a:cubicBezTo>
                  <a:pt x="1795650" y="557647"/>
                  <a:pt x="1788439" y="558427"/>
                  <a:pt x="1779034" y="559551"/>
                </a:cubicBezTo>
                <a:lnTo>
                  <a:pt x="1744931" y="563864"/>
                </a:lnTo>
                <a:lnTo>
                  <a:pt x="1752246" y="565964"/>
                </a:lnTo>
                <a:cubicBezTo>
                  <a:pt x="1763997" y="570080"/>
                  <a:pt x="1768708" y="574833"/>
                  <a:pt x="1766378" y="580225"/>
                </a:cubicBezTo>
                <a:cubicBezTo>
                  <a:pt x="1764047" y="585617"/>
                  <a:pt x="1760710" y="595899"/>
                  <a:pt x="1756365" y="611071"/>
                </a:cubicBezTo>
                <a:cubicBezTo>
                  <a:pt x="1759864" y="610311"/>
                  <a:pt x="1765668" y="608321"/>
                  <a:pt x="1773777" y="605102"/>
                </a:cubicBezTo>
                <a:cubicBezTo>
                  <a:pt x="1781887" y="601883"/>
                  <a:pt x="1789788" y="602177"/>
                  <a:pt x="1797482" y="605984"/>
                </a:cubicBezTo>
                <a:cubicBezTo>
                  <a:pt x="1805175" y="609791"/>
                  <a:pt x="1804487" y="613842"/>
                  <a:pt x="1795417" y="618137"/>
                </a:cubicBezTo>
                <a:cubicBezTo>
                  <a:pt x="1786347" y="622432"/>
                  <a:pt x="1772211" y="626673"/>
                  <a:pt x="1753009" y="630861"/>
                </a:cubicBezTo>
                <a:cubicBezTo>
                  <a:pt x="1752378" y="633987"/>
                  <a:pt x="1750801" y="638188"/>
                  <a:pt x="1748277" y="643466"/>
                </a:cubicBezTo>
                <a:cubicBezTo>
                  <a:pt x="1762015" y="641745"/>
                  <a:pt x="1776857" y="638615"/>
                  <a:pt x="1792803" y="634076"/>
                </a:cubicBezTo>
                <a:cubicBezTo>
                  <a:pt x="1808750" y="629538"/>
                  <a:pt x="1819713" y="630050"/>
                  <a:pt x="1825693" y="635614"/>
                </a:cubicBezTo>
                <a:cubicBezTo>
                  <a:pt x="1831672" y="641178"/>
                  <a:pt x="1832138" y="645004"/>
                  <a:pt x="1827091" y="647090"/>
                </a:cubicBezTo>
                <a:cubicBezTo>
                  <a:pt x="1822043" y="649177"/>
                  <a:pt x="1814500" y="651134"/>
                  <a:pt x="1804462" y="652962"/>
                </a:cubicBezTo>
                <a:cubicBezTo>
                  <a:pt x="1794424" y="654791"/>
                  <a:pt x="1783346" y="656587"/>
                  <a:pt x="1771228" y="658351"/>
                </a:cubicBezTo>
                <a:cubicBezTo>
                  <a:pt x="1781152" y="664316"/>
                  <a:pt x="1790706" y="669923"/>
                  <a:pt x="1799891" y="675172"/>
                </a:cubicBezTo>
                <a:cubicBezTo>
                  <a:pt x="1809076" y="680420"/>
                  <a:pt x="1817357" y="684350"/>
                  <a:pt x="1824735" y="686960"/>
                </a:cubicBezTo>
                <a:cubicBezTo>
                  <a:pt x="1832113" y="689569"/>
                  <a:pt x="1839886" y="692710"/>
                  <a:pt x="1848053" y="696381"/>
                </a:cubicBezTo>
                <a:lnTo>
                  <a:pt x="1851018" y="699514"/>
                </a:lnTo>
                <a:lnTo>
                  <a:pt x="1850874" y="692689"/>
                </a:lnTo>
                <a:cubicBezTo>
                  <a:pt x="1850648" y="683737"/>
                  <a:pt x="1850367" y="674059"/>
                  <a:pt x="1850031" y="663653"/>
                </a:cubicBezTo>
                <a:cubicBezTo>
                  <a:pt x="1848691" y="622031"/>
                  <a:pt x="1847131" y="595881"/>
                  <a:pt x="1845353" y="585205"/>
                </a:cubicBezTo>
                <a:cubicBezTo>
                  <a:pt x="1843575" y="574529"/>
                  <a:pt x="1841772" y="567176"/>
                  <a:pt x="1839943" y="563146"/>
                </a:cubicBezTo>
                <a:cubicBezTo>
                  <a:pt x="1838115" y="559116"/>
                  <a:pt x="1833619" y="556901"/>
                  <a:pt x="1826456" y="556499"/>
                </a:cubicBezTo>
                <a:close/>
                <a:moveTo>
                  <a:pt x="800879" y="551033"/>
                </a:moveTo>
                <a:cubicBezTo>
                  <a:pt x="808479" y="552121"/>
                  <a:pt x="815545" y="554341"/>
                  <a:pt x="822077" y="557693"/>
                </a:cubicBezTo>
                <a:cubicBezTo>
                  <a:pt x="835141" y="564397"/>
                  <a:pt x="844236" y="574091"/>
                  <a:pt x="849363" y="586775"/>
                </a:cubicBezTo>
                <a:cubicBezTo>
                  <a:pt x="854489" y="599459"/>
                  <a:pt x="855163" y="613437"/>
                  <a:pt x="851385" y="628710"/>
                </a:cubicBezTo>
                <a:cubicBezTo>
                  <a:pt x="847606" y="643982"/>
                  <a:pt x="837349" y="656157"/>
                  <a:pt x="820614" y="665234"/>
                </a:cubicBezTo>
                <a:cubicBezTo>
                  <a:pt x="832617" y="669364"/>
                  <a:pt x="842139" y="677079"/>
                  <a:pt x="849180" y="688379"/>
                </a:cubicBezTo>
                <a:cubicBezTo>
                  <a:pt x="856222" y="699679"/>
                  <a:pt x="858573" y="714514"/>
                  <a:pt x="856235" y="732884"/>
                </a:cubicBezTo>
                <a:cubicBezTo>
                  <a:pt x="853898" y="751254"/>
                  <a:pt x="845559" y="766168"/>
                  <a:pt x="831219" y="777626"/>
                </a:cubicBezTo>
                <a:cubicBezTo>
                  <a:pt x="816879" y="789083"/>
                  <a:pt x="800675" y="794579"/>
                  <a:pt x="782606" y="794113"/>
                </a:cubicBezTo>
                <a:cubicBezTo>
                  <a:pt x="764537" y="793647"/>
                  <a:pt x="748838" y="787943"/>
                  <a:pt x="735509" y="777002"/>
                </a:cubicBezTo>
                <a:cubicBezTo>
                  <a:pt x="722180" y="766060"/>
                  <a:pt x="713601" y="749232"/>
                  <a:pt x="709772" y="726517"/>
                </a:cubicBezTo>
                <a:lnTo>
                  <a:pt x="741328" y="720408"/>
                </a:lnTo>
                <a:cubicBezTo>
                  <a:pt x="745429" y="734246"/>
                  <a:pt x="751201" y="744453"/>
                  <a:pt x="758643" y="751028"/>
                </a:cubicBezTo>
                <a:cubicBezTo>
                  <a:pt x="766086" y="757603"/>
                  <a:pt x="775138" y="760919"/>
                  <a:pt x="785800" y="760977"/>
                </a:cubicBezTo>
                <a:cubicBezTo>
                  <a:pt x="796462" y="761034"/>
                  <a:pt x="805127" y="756700"/>
                  <a:pt x="811795" y="747974"/>
                </a:cubicBezTo>
                <a:cubicBezTo>
                  <a:pt x="818463" y="739247"/>
                  <a:pt x="821367" y="729249"/>
                  <a:pt x="820507" y="717977"/>
                </a:cubicBezTo>
                <a:cubicBezTo>
                  <a:pt x="819646" y="706706"/>
                  <a:pt x="815326" y="697994"/>
                  <a:pt x="807547" y="691842"/>
                </a:cubicBezTo>
                <a:cubicBezTo>
                  <a:pt x="799767" y="685690"/>
                  <a:pt x="785617" y="681152"/>
                  <a:pt x="765096" y="678226"/>
                </a:cubicBezTo>
                <a:lnTo>
                  <a:pt x="765096" y="654673"/>
                </a:lnTo>
                <a:cubicBezTo>
                  <a:pt x="785201" y="652765"/>
                  <a:pt x="799226" y="648058"/>
                  <a:pt x="807171" y="640551"/>
                </a:cubicBezTo>
                <a:cubicBezTo>
                  <a:pt x="815115" y="633044"/>
                  <a:pt x="818668" y="623328"/>
                  <a:pt x="817829" y="611404"/>
                </a:cubicBezTo>
                <a:cubicBezTo>
                  <a:pt x="816990" y="599481"/>
                  <a:pt x="811778" y="590848"/>
                  <a:pt x="802191" y="585506"/>
                </a:cubicBezTo>
                <a:cubicBezTo>
                  <a:pt x="792604" y="580164"/>
                  <a:pt x="782330" y="579598"/>
                  <a:pt x="771367" y="583807"/>
                </a:cubicBezTo>
                <a:cubicBezTo>
                  <a:pt x="760404" y="588016"/>
                  <a:pt x="751157" y="600760"/>
                  <a:pt x="743629" y="622041"/>
                </a:cubicBezTo>
                <a:lnTo>
                  <a:pt x="712461" y="617202"/>
                </a:lnTo>
                <a:cubicBezTo>
                  <a:pt x="718025" y="598129"/>
                  <a:pt x="725751" y="582943"/>
                  <a:pt x="735638" y="571643"/>
                </a:cubicBezTo>
                <a:cubicBezTo>
                  <a:pt x="745525" y="560343"/>
                  <a:pt x="759138" y="553517"/>
                  <a:pt x="776475" y="551165"/>
                </a:cubicBezTo>
                <a:cubicBezTo>
                  <a:pt x="785144" y="549989"/>
                  <a:pt x="793278" y="549945"/>
                  <a:pt x="800879" y="551033"/>
                </a:cubicBezTo>
                <a:close/>
                <a:moveTo>
                  <a:pt x="211095" y="535105"/>
                </a:moveTo>
                <a:cubicBezTo>
                  <a:pt x="217902" y="534191"/>
                  <a:pt x="225675" y="536027"/>
                  <a:pt x="234413" y="540614"/>
                </a:cubicBezTo>
                <a:cubicBezTo>
                  <a:pt x="246064" y="546730"/>
                  <a:pt x="255271" y="552592"/>
                  <a:pt x="262032" y="558199"/>
                </a:cubicBezTo>
                <a:cubicBezTo>
                  <a:pt x="268793" y="563806"/>
                  <a:pt x="270353" y="569115"/>
                  <a:pt x="266711" y="574127"/>
                </a:cubicBezTo>
                <a:cubicBezTo>
                  <a:pt x="263069" y="579139"/>
                  <a:pt x="260810" y="589503"/>
                  <a:pt x="259935" y="605220"/>
                </a:cubicBezTo>
                <a:cubicBezTo>
                  <a:pt x="259060" y="620937"/>
                  <a:pt x="259523" y="647649"/>
                  <a:pt x="261322" y="685357"/>
                </a:cubicBezTo>
                <a:cubicBezTo>
                  <a:pt x="263122" y="723065"/>
                  <a:pt x="264707" y="751577"/>
                  <a:pt x="266076" y="770893"/>
                </a:cubicBezTo>
                <a:cubicBezTo>
                  <a:pt x="267445" y="790209"/>
                  <a:pt x="263298" y="806897"/>
                  <a:pt x="253633" y="820958"/>
                </a:cubicBezTo>
                <a:cubicBezTo>
                  <a:pt x="243967" y="835019"/>
                  <a:pt x="235736" y="835492"/>
                  <a:pt x="228939" y="822378"/>
                </a:cubicBezTo>
                <a:cubicBezTo>
                  <a:pt x="222141" y="809264"/>
                  <a:pt x="212099" y="796189"/>
                  <a:pt x="198813" y="783154"/>
                </a:cubicBezTo>
                <a:cubicBezTo>
                  <a:pt x="185528" y="770118"/>
                  <a:pt x="186782" y="765849"/>
                  <a:pt x="202578" y="770344"/>
                </a:cubicBezTo>
                <a:cubicBezTo>
                  <a:pt x="218374" y="774840"/>
                  <a:pt x="227150" y="775227"/>
                  <a:pt x="228906" y="771506"/>
                </a:cubicBezTo>
                <a:cubicBezTo>
                  <a:pt x="230663" y="767785"/>
                  <a:pt x="231764" y="758385"/>
                  <a:pt x="232208" y="743306"/>
                </a:cubicBezTo>
                <a:cubicBezTo>
                  <a:pt x="232653" y="728227"/>
                  <a:pt x="231764" y="696897"/>
                  <a:pt x="229540" y="649316"/>
                </a:cubicBezTo>
                <a:cubicBezTo>
                  <a:pt x="227318" y="601736"/>
                  <a:pt x="224092" y="575830"/>
                  <a:pt x="219861" y="571600"/>
                </a:cubicBezTo>
                <a:cubicBezTo>
                  <a:pt x="215631" y="567369"/>
                  <a:pt x="208934" y="565043"/>
                  <a:pt x="199770" y="564620"/>
                </a:cubicBezTo>
                <a:cubicBezTo>
                  <a:pt x="190607" y="564196"/>
                  <a:pt x="175920" y="565111"/>
                  <a:pt x="155707" y="567362"/>
                </a:cubicBezTo>
                <a:cubicBezTo>
                  <a:pt x="135494" y="569614"/>
                  <a:pt x="105469" y="572862"/>
                  <a:pt x="65632" y="577106"/>
                </a:cubicBezTo>
                <a:cubicBezTo>
                  <a:pt x="66507" y="640390"/>
                  <a:pt x="66497" y="688329"/>
                  <a:pt x="65600" y="720924"/>
                </a:cubicBezTo>
                <a:cubicBezTo>
                  <a:pt x="64704" y="753520"/>
                  <a:pt x="61470" y="778482"/>
                  <a:pt x="55899" y="795812"/>
                </a:cubicBezTo>
                <a:cubicBezTo>
                  <a:pt x="50327" y="813143"/>
                  <a:pt x="43785" y="814663"/>
                  <a:pt x="36270" y="800373"/>
                </a:cubicBezTo>
                <a:cubicBezTo>
                  <a:pt x="28756" y="786083"/>
                  <a:pt x="26351" y="774980"/>
                  <a:pt x="29054" y="767064"/>
                </a:cubicBezTo>
                <a:cubicBezTo>
                  <a:pt x="31757" y="759148"/>
                  <a:pt x="34456" y="743044"/>
                  <a:pt x="37153" y="718752"/>
                </a:cubicBezTo>
                <a:cubicBezTo>
                  <a:pt x="39848" y="694459"/>
                  <a:pt x="41196" y="665342"/>
                  <a:pt x="41196" y="631398"/>
                </a:cubicBezTo>
                <a:cubicBezTo>
                  <a:pt x="41196" y="597226"/>
                  <a:pt x="38497" y="575396"/>
                  <a:pt x="33098" y="565910"/>
                </a:cubicBezTo>
                <a:cubicBezTo>
                  <a:pt x="27699" y="556424"/>
                  <a:pt x="28799" y="552154"/>
                  <a:pt x="36400" y="553101"/>
                </a:cubicBezTo>
                <a:cubicBezTo>
                  <a:pt x="44000" y="554047"/>
                  <a:pt x="50410" y="555173"/>
                  <a:pt x="55630" y="556478"/>
                </a:cubicBezTo>
                <a:cubicBezTo>
                  <a:pt x="60850" y="557783"/>
                  <a:pt x="74212" y="557557"/>
                  <a:pt x="95715" y="555800"/>
                </a:cubicBezTo>
                <a:cubicBezTo>
                  <a:pt x="117218" y="554044"/>
                  <a:pt x="138688" y="551376"/>
                  <a:pt x="160127" y="547798"/>
                </a:cubicBezTo>
                <a:cubicBezTo>
                  <a:pt x="181566" y="544221"/>
                  <a:pt x="196393" y="540600"/>
                  <a:pt x="204610" y="536936"/>
                </a:cubicBezTo>
                <a:cubicBezTo>
                  <a:pt x="206664" y="536020"/>
                  <a:pt x="208826" y="535409"/>
                  <a:pt x="211095" y="535105"/>
                </a:cubicBezTo>
                <a:close/>
                <a:moveTo>
                  <a:pt x="1487978" y="531193"/>
                </a:moveTo>
                <a:cubicBezTo>
                  <a:pt x="1492124" y="531232"/>
                  <a:pt x="1496449" y="532092"/>
                  <a:pt x="1500951" y="533774"/>
                </a:cubicBezTo>
                <a:cubicBezTo>
                  <a:pt x="1509958" y="537136"/>
                  <a:pt x="1517862" y="542113"/>
                  <a:pt x="1524667" y="548702"/>
                </a:cubicBezTo>
                <a:cubicBezTo>
                  <a:pt x="1531471" y="555291"/>
                  <a:pt x="1532826" y="561737"/>
                  <a:pt x="1528732" y="568040"/>
                </a:cubicBezTo>
                <a:cubicBezTo>
                  <a:pt x="1524638" y="574342"/>
                  <a:pt x="1522157" y="587621"/>
                  <a:pt x="1521289" y="607877"/>
                </a:cubicBezTo>
                <a:cubicBezTo>
                  <a:pt x="1520422" y="628132"/>
                  <a:pt x="1521114" y="660821"/>
                  <a:pt x="1523366" y="705942"/>
                </a:cubicBezTo>
                <a:cubicBezTo>
                  <a:pt x="1525617" y="751064"/>
                  <a:pt x="1525344" y="780146"/>
                  <a:pt x="1522548" y="793188"/>
                </a:cubicBezTo>
                <a:cubicBezTo>
                  <a:pt x="1519751" y="806231"/>
                  <a:pt x="1515424" y="815835"/>
                  <a:pt x="1509566" y="822001"/>
                </a:cubicBezTo>
                <a:cubicBezTo>
                  <a:pt x="1503708" y="828168"/>
                  <a:pt x="1498815" y="825626"/>
                  <a:pt x="1494885" y="814376"/>
                </a:cubicBezTo>
                <a:cubicBezTo>
                  <a:pt x="1490956" y="803126"/>
                  <a:pt x="1488289" y="794332"/>
                  <a:pt x="1486884" y="787993"/>
                </a:cubicBezTo>
                <a:cubicBezTo>
                  <a:pt x="1436248" y="787133"/>
                  <a:pt x="1403076" y="787377"/>
                  <a:pt x="1387366" y="788725"/>
                </a:cubicBezTo>
                <a:cubicBezTo>
                  <a:pt x="1371657" y="790073"/>
                  <a:pt x="1348049" y="791170"/>
                  <a:pt x="1316543" y="792016"/>
                </a:cubicBezTo>
                <a:cubicBezTo>
                  <a:pt x="1309431" y="810974"/>
                  <a:pt x="1302623" y="813325"/>
                  <a:pt x="1296120" y="799071"/>
                </a:cubicBezTo>
                <a:cubicBezTo>
                  <a:pt x="1289616" y="784817"/>
                  <a:pt x="1287712" y="770377"/>
                  <a:pt x="1290409" y="755750"/>
                </a:cubicBezTo>
                <a:cubicBezTo>
                  <a:pt x="1293105" y="741123"/>
                  <a:pt x="1295352" y="720286"/>
                  <a:pt x="1297152" y="693241"/>
                </a:cubicBezTo>
                <a:cubicBezTo>
                  <a:pt x="1298952" y="666195"/>
                  <a:pt x="1299852" y="638834"/>
                  <a:pt x="1299852" y="611157"/>
                </a:cubicBezTo>
                <a:cubicBezTo>
                  <a:pt x="1299852" y="583825"/>
                  <a:pt x="1298052" y="565053"/>
                  <a:pt x="1294452" y="554843"/>
                </a:cubicBezTo>
                <a:cubicBezTo>
                  <a:pt x="1290853" y="544633"/>
                  <a:pt x="1292258" y="540008"/>
                  <a:pt x="1298668" y="540969"/>
                </a:cubicBezTo>
                <a:cubicBezTo>
                  <a:pt x="1305078" y="541930"/>
                  <a:pt x="1311130" y="543729"/>
                  <a:pt x="1316823" y="546368"/>
                </a:cubicBezTo>
                <a:cubicBezTo>
                  <a:pt x="1322516" y="549007"/>
                  <a:pt x="1333422" y="549889"/>
                  <a:pt x="1349540" y="549014"/>
                </a:cubicBezTo>
                <a:cubicBezTo>
                  <a:pt x="1365659" y="548139"/>
                  <a:pt x="1388883" y="546142"/>
                  <a:pt x="1419212" y="543023"/>
                </a:cubicBezTo>
                <a:cubicBezTo>
                  <a:pt x="1449542" y="539904"/>
                  <a:pt x="1468496" y="536742"/>
                  <a:pt x="1476075" y="533537"/>
                </a:cubicBezTo>
                <a:cubicBezTo>
                  <a:pt x="1479864" y="531935"/>
                  <a:pt x="1483832" y="531153"/>
                  <a:pt x="1487978" y="531193"/>
                </a:cubicBezTo>
                <a:close/>
                <a:moveTo>
                  <a:pt x="1837176" y="527514"/>
                </a:moveTo>
                <a:cubicBezTo>
                  <a:pt x="1840376" y="527331"/>
                  <a:pt x="1843704" y="528091"/>
                  <a:pt x="1847160" y="529794"/>
                </a:cubicBezTo>
                <a:cubicBezTo>
                  <a:pt x="1854072" y="533200"/>
                  <a:pt x="1861816" y="538818"/>
                  <a:pt x="1870391" y="546648"/>
                </a:cubicBezTo>
                <a:cubicBezTo>
                  <a:pt x="1878966" y="554477"/>
                  <a:pt x="1881225" y="561974"/>
                  <a:pt x="1877167" y="569137"/>
                </a:cubicBezTo>
                <a:cubicBezTo>
                  <a:pt x="1873108" y="576300"/>
                  <a:pt x="1871746" y="602141"/>
                  <a:pt x="1873080" y="646660"/>
                </a:cubicBezTo>
                <a:cubicBezTo>
                  <a:pt x="1874413" y="691179"/>
                  <a:pt x="1876443" y="725255"/>
                  <a:pt x="1879167" y="748888"/>
                </a:cubicBezTo>
                <a:cubicBezTo>
                  <a:pt x="1881892" y="772520"/>
                  <a:pt x="1881354" y="790288"/>
                  <a:pt x="1877554" y="802190"/>
                </a:cubicBezTo>
                <a:cubicBezTo>
                  <a:pt x="1873754" y="814093"/>
                  <a:pt x="1868932" y="822137"/>
                  <a:pt x="1863088" y="826325"/>
                </a:cubicBezTo>
                <a:cubicBezTo>
                  <a:pt x="1857245" y="830512"/>
                  <a:pt x="1852193" y="827253"/>
                  <a:pt x="1847934" y="816548"/>
                </a:cubicBezTo>
                <a:cubicBezTo>
                  <a:pt x="1843675" y="805843"/>
                  <a:pt x="1840631" y="798645"/>
                  <a:pt x="1838803" y="794952"/>
                </a:cubicBezTo>
                <a:cubicBezTo>
                  <a:pt x="1836975" y="791259"/>
                  <a:pt x="1830210" y="789635"/>
                  <a:pt x="1818508" y="790080"/>
                </a:cubicBezTo>
                <a:cubicBezTo>
                  <a:pt x="1806807" y="790524"/>
                  <a:pt x="1787479" y="791199"/>
                  <a:pt x="1760527" y="792102"/>
                </a:cubicBezTo>
                <a:cubicBezTo>
                  <a:pt x="1733575" y="793005"/>
                  <a:pt x="1713738" y="793905"/>
                  <a:pt x="1701019" y="794801"/>
                </a:cubicBezTo>
                <a:cubicBezTo>
                  <a:pt x="1688299" y="795698"/>
                  <a:pt x="1677730" y="795701"/>
                  <a:pt x="1669313" y="794812"/>
                </a:cubicBezTo>
                <a:cubicBezTo>
                  <a:pt x="1665641" y="811906"/>
                  <a:pt x="1659859" y="813777"/>
                  <a:pt x="1651965" y="800426"/>
                </a:cubicBezTo>
                <a:cubicBezTo>
                  <a:pt x="1644070" y="787076"/>
                  <a:pt x="1641700" y="775331"/>
                  <a:pt x="1644855" y="765193"/>
                </a:cubicBezTo>
                <a:cubicBezTo>
                  <a:pt x="1648010" y="755054"/>
                  <a:pt x="1650036" y="729543"/>
                  <a:pt x="1650932" y="688659"/>
                </a:cubicBezTo>
                <a:cubicBezTo>
                  <a:pt x="1651828" y="647775"/>
                  <a:pt x="1652276" y="623741"/>
                  <a:pt x="1652276" y="616556"/>
                </a:cubicBezTo>
                <a:cubicBezTo>
                  <a:pt x="1652276" y="608669"/>
                  <a:pt x="1651843" y="598817"/>
                  <a:pt x="1650975" y="587001"/>
                </a:cubicBezTo>
                <a:cubicBezTo>
                  <a:pt x="1650107" y="575185"/>
                  <a:pt x="1648082" y="565444"/>
                  <a:pt x="1644899" y="557779"/>
                </a:cubicBezTo>
                <a:cubicBezTo>
                  <a:pt x="1641715" y="550114"/>
                  <a:pt x="1642988" y="546752"/>
                  <a:pt x="1648717" y="547691"/>
                </a:cubicBezTo>
                <a:cubicBezTo>
                  <a:pt x="1654445" y="548630"/>
                  <a:pt x="1660619" y="549756"/>
                  <a:pt x="1667237" y="551068"/>
                </a:cubicBezTo>
                <a:cubicBezTo>
                  <a:pt x="1673855" y="552380"/>
                  <a:pt x="1683456" y="552828"/>
                  <a:pt x="1696039" y="552412"/>
                </a:cubicBezTo>
                <a:cubicBezTo>
                  <a:pt x="1708623" y="551997"/>
                  <a:pt x="1732284" y="549340"/>
                  <a:pt x="1767023" y="544443"/>
                </a:cubicBezTo>
                <a:cubicBezTo>
                  <a:pt x="1801762" y="539546"/>
                  <a:pt x="1822075" y="535028"/>
                  <a:pt x="1827962" y="530891"/>
                </a:cubicBezTo>
                <a:cubicBezTo>
                  <a:pt x="1830905" y="528823"/>
                  <a:pt x="1833977" y="527697"/>
                  <a:pt x="1837176" y="527514"/>
                </a:cubicBezTo>
                <a:close/>
                <a:moveTo>
                  <a:pt x="554556" y="525802"/>
                </a:moveTo>
                <a:cubicBezTo>
                  <a:pt x="556445" y="525744"/>
                  <a:pt x="558779" y="526129"/>
                  <a:pt x="561560" y="526955"/>
                </a:cubicBezTo>
                <a:cubicBezTo>
                  <a:pt x="572680" y="530260"/>
                  <a:pt x="581030" y="534107"/>
                  <a:pt x="586608" y="538495"/>
                </a:cubicBezTo>
                <a:cubicBezTo>
                  <a:pt x="592186" y="542883"/>
                  <a:pt x="592842" y="547702"/>
                  <a:pt x="588576" y="552950"/>
                </a:cubicBezTo>
                <a:cubicBezTo>
                  <a:pt x="584310" y="558199"/>
                  <a:pt x="579269" y="566631"/>
                  <a:pt x="573455" y="578246"/>
                </a:cubicBezTo>
                <a:cubicBezTo>
                  <a:pt x="567639" y="589862"/>
                  <a:pt x="559067" y="601707"/>
                  <a:pt x="547739" y="613781"/>
                </a:cubicBezTo>
                <a:cubicBezTo>
                  <a:pt x="576090" y="612993"/>
                  <a:pt x="593617" y="610096"/>
                  <a:pt x="600321" y="605091"/>
                </a:cubicBezTo>
                <a:cubicBezTo>
                  <a:pt x="607025" y="600086"/>
                  <a:pt x="614794" y="599513"/>
                  <a:pt x="623627" y="603370"/>
                </a:cubicBezTo>
                <a:cubicBezTo>
                  <a:pt x="632461" y="607228"/>
                  <a:pt x="639570" y="612050"/>
                  <a:pt x="644955" y="617836"/>
                </a:cubicBezTo>
                <a:cubicBezTo>
                  <a:pt x="650340" y="623622"/>
                  <a:pt x="650744" y="629007"/>
                  <a:pt x="646170" y="633990"/>
                </a:cubicBezTo>
                <a:cubicBezTo>
                  <a:pt x="641595" y="638974"/>
                  <a:pt x="638423" y="650790"/>
                  <a:pt x="636652" y="669439"/>
                </a:cubicBezTo>
                <a:cubicBezTo>
                  <a:pt x="634881" y="688089"/>
                  <a:pt x="633321" y="706846"/>
                  <a:pt x="631974" y="725710"/>
                </a:cubicBezTo>
                <a:cubicBezTo>
                  <a:pt x="630625" y="744575"/>
                  <a:pt x="626646" y="760847"/>
                  <a:pt x="620035" y="774528"/>
                </a:cubicBezTo>
                <a:cubicBezTo>
                  <a:pt x="613424" y="788209"/>
                  <a:pt x="603168" y="798609"/>
                  <a:pt x="589264" y="805729"/>
                </a:cubicBezTo>
                <a:cubicBezTo>
                  <a:pt x="575362" y="812849"/>
                  <a:pt x="567883" y="811060"/>
                  <a:pt x="566829" y="800362"/>
                </a:cubicBezTo>
                <a:cubicBezTo>
                  <a:pt x="565775" y="789664"/>
                  <a:pt x="560053" y="777489"/>
                  <a:pt x="549664" y="763837"/>
                </a:cubicBezTo>
                <a:cubicBezTo>
                  <a:pt x="539274" y="750185"/>
                  <a:pt x="540680" y="746557"/>
                  <a:pt x="553880" y="752953"/>
                </a:cubicBezTo>
                <a:cubicBezTo>
                  <a:pt x="567081" y="759349"/>
                  <a:pt x="576298" y="762948"/>
                  <a:pt x="581532" y="763751"/>
                </a:cubicBezTo>
                <a:cubicBezTo>
                  <a:pt x="586766" y="764554"/>
                  <a:pt x="591638" y="759747"/>
                  <a:pt x="596148" y="749329"/>
                </a:cubicBezTo>
                <a:cubicBezTo>
                  <a:pt x="600658" y="738910"/>
                  <a:pt x="603813" y="723133"/>
                  <a:pt x="605612" y="701995"/>
                </a:cubicBezTo>
                <a:cubicBezTo>
                  <a:pt x="607412" y="680858"/>
                  <a:pt x="608312" y="663176"/>
                  <a:pt x="608312" y="648951"/>
                </a:cubicBezTo>
                <a:cubicBezTo>
                  <a:pt x="608312" y="636116"/>
                  <a:pt x="607075" y="628871"/>
                  <a:pt x="604602" y="627215"/>
                </a:cubicBezTo>
                <a:cubicBezTo>
                  <a:pt x="602128" y="625558"/>
                  <a:pt x="595980" y="625963"/>
                  <a:pt x="586156" y="628430"/>
                </a:cubicBezTo>
                <a:lnTo>
                  <a:pt x="558021" y="635485"/>
                </a:lnTo>
                <a:cubicBezTo>
                  <a:pt x="551195" y="636417"/>
                  <a:pt x="545129" y="634180"/>
                  <a:pt x="539823" y="628774"/>
                </a:cubicBezTo>
                <a:cubicBezTo>
                  <a:pt x="526100" y="644362"/>
                  <a:pt x="511813" y="656357"/>
                  <a:pt x="496964" y="664761"/>
                </a:cubicBezTo>
                <a:cubicBezTo>
                  <a:pt x="493252" y="666862"/>
                  <a:pt x="490457" y="668140"/>
                  <a:pt x="488579" y="668596"/>
                </a:cubicBezTo>
                <a:lnTo>
                  <a:pt x="486916" y="667963"/>
                </a:lnTo>
                <a:lnTo>
                  <a:pt x="486599" y="673526"/>
                </a:lnTo>
                <a:cubicBezTo>
                  <a:pt x="486393" y="680858"/>
                  <a:pt x="486513" y="689921"/>
                  <a:pt x="486961" y="700715"/>
                </a:cubicBezTo>
                <a:cubicBezTo>
                  <a:pt x="487858" y="722305"/>
                  <a:pt x="487148" y="738652"/>
                  <a:pt x="484832" y="749759"/>
                </a:cubicBezTo>
                <a:cubicBezTo>
                  <a:pt x="482516" y="760865"/>
                  <a:pt x="479404" y="769799"/>
                  <a:pt x="475496" y="776561"/>
                </a:cubicBezTo>
                <a:cubicBezTo>
                  <a:pt x="471589" y="783322"/>
                  <a:pt x="467405" y="783423"/>
                  <a:pt x="462945" y="776862"/>
                </a:cubicBezTo>
                <a:cubicBezTo>
                  <a:pt x="458485" y="770301"/>
                  <a:pt x="455073" y="764852"/>
                  <a:pt x="452706" y="760514"/>
                </a:cubicBezTo>
                <a:cubicBezTo>
                  <a:pt x="450340" y="756176"/>
                  <a:pt x="448028" y="753831"/>
                  <a:pt x="445769" y="753480"/>
                </a:cubicBezTo>
                <a:cubicBezTo>
                  <a:pt x="443511" y="753129"/>
                  <a:pt x="432286" y="754602"/>
                  <a:pt x="412095" y="757901"/>
                </a:cubicBezTo>
                <a:cubicBezTo>
                  <a:pt x="407391" y="778005"/>
                  <a:pt x="402024" y="783505"/>
                  <a:pt x="395994" y="774399"/>
                </a:cubicBezTo>
                <a:cubicBezTo>
                  <a:pt x="389964" y="765293"/>
                  <a:pt x="386949" y="753168"/>
                  <a:pt x="386949" y="738025"/>
                </a:cubicBezTo>
                <a:cubicBezTo>
                  <a:pt x="386949" y="723756"/>
                  <a:pt x="386508" y="706028"/>
                  <a:pt x="385626" y="684841"/>
                </a:cubicBezTo>
                <a:cubicBezTo>
                  <a:pt x="384745" y="663653"/>
                  <a:pt x="381597" y="648316"/>
                  <a:pt x="376183" y="638830"/>
                </a:cubicBezTo>
                <a:cubicBezTo>
                  <a:pt x="370770" y="629344"/>
                  <a:pt x="371691" y="624601"/>
                  <a:pt x="378947" y="624601"/>
                </a:cubicBezTo>
                <a:cubicBezTo>
                  <a:pt x="383737" y="624601"/>
                  <a:pt x="389337" y="625038"/>
                  <a:pt x="395747" y="625913"/>
                </a:cubicBezTo>
                <a:cubicBezTo>
                  <a:pt x="402630" y="617266"/>
                  <a:pt x="410309" y="603894"/>
                  <a:pt x="418784" y="585796"/>
                </a:cubicBezTo>
                <a:cubicBezTo>
                  <a:pt x="427259" y="567699"/>
                  <a:pt x="429923" y="553441"/>
                  <a:pt x="426775" y="543023"/>
                </a:cubicBezTo>
                <a:cubicBezTo>
                  <a:pt x="423628" y="532605"/>
                  <a:pt x="431555" y="531519"/>
                  <a:pt x="450556" y="539764"/>
                </a:cubicBezTo>
                <a:cubicBezTo>
                  <a:pt x="466760" y="547594"/>
                  <a:pt x="471768" y="554488"/>
                  <a:pt x="465580" y="560447"/>
                </a:cubicBezTo>
                <a:cubicBezTo>
                  <a:pt x="459392" y="566405"/>
                  <a:pt x="452728" y="574740"/>
                  <a:pt x="445586" y="585452"/>
                </a:cubicBezTo>
                <a:cubicBezTo>
                  <a:pt x="438445" y="596164"/>
                  <a:pt x="427503" y="609651"/>
                  <a:pt x="412762" y="625913"/>
                </a:cubicBezTo>
                <a:cubicBezTo>
                  <a:pt x="430114" y="623418"/>
                  <a:pt x="442174" y="619195"/>
                  <a:pt x="448942" y="613244"/>
                </a:cubicBezTo>
                <a:cubicBezTo>
                  <a:pt x="455710" y="607292"/>
                  <a:pt x="463039" y="606238"/>
                  <a:pt x="470926" y="610082"/>
                </a:cubicBezTo>
                <a:cubicBezTo>
                  <a:pt x="478813" y="613925"/>
                  <a:pt x="485714" y="617926"/>
                  <a:pt x="491629" y="622084"/>
                </a:cubicBezTo>
                <a:cubicBezTo>
                  <a:pt x="497545" y="626243"/>
                  <a:pt x="498882" y="631122"/>
                  <a:pt x="495641" y="636722"/>
                </a:cubicBezTo>
                <a:cubicBezTo>
                  <a:pt x="492400" y="642322"/>
                  <a:pt x="489919" y="648990"/>
                  <a:pt x="488198" y="656727"/>
                </a:cubicBezTo>
                <a:cubicBezTo>
                  <a:pt x="487768" y="658661"/>
                  <a:pt x="487419" y="661028"/>
                  <a:pt x="487153" y="663828"/>
                </a:cubicBezTo>
                <a:lnTo>
                  <a:pt x="487132" y="664200"/>
                </a:lnTo>
                <a:lnTo>
                  <a:pt x="488320" y="661466"/>
                </a:lnTo>
                <a:cubicBezTo>
                  <a:pt x="490112" y="658633"/>
                  <a:pt x="492821" y="654977"/>
                  <a:pt x="496448" y="650500"/>
                </a:cubicBezTo>
                <a:cubicBezTo>
                  <a:pt x="510953" y="632589"/>
                  <a:pt x="524224" y="612114"/>
                  <a:pt x="536263" y="589077"/>
                </a:cubicBezTo>
                <a:cubicBezTo>
                  <a:pt x="548302" y="566039"/>
                  <a:pt x="552747" y="549100"/>
                  <a:pt x="549599" y="538259"/>
                </a:cubicBezTo>
                <a:cubicBezTo>
                  <a:pt x="547239" y="530128"/>
                  <a:pt x="548891" y="525976"/>
                  <a:pt x="554556" y="525802"/>
                </a:cubicBezTo>
                <a:close/>
                <a:moveTo>
                  <a:pt x="1020657" y="514829"/>
                </a:moveTo>
                <a:cubicBezTo>
                  <a:pt x="1022364" y="514915"/>
                  <a:pt x="1024448" y="515375"/>
                  <a:pt x="1026911" y="516211"/>
                </a:cubicBezTo>
                <a:cubicBezTo>
                  <a:pt x="1036763" y="519552"/>
                  <a:pt x="1045116" y="524105"/>
                  <a:pt x="1051971" y="529870"/>
                </a:cubicBezTo>
                <a:cubicBezTo>
                  <a:pt x="1058825" y="535634"/>
                  <a:pt x="1060514" y="540503"/>
                  <a:pt x="1057036" y="544475"/>
                </a:cubicBezTo>
                <a:cubicBezTo>
                  <a:pt x="1053559" y="548447"/>
                  <a:pt x="1050343" y="552283"/>
                  <a:pt x="1047389" y="555983"/>
                </a:cubicBezTo>
                <a:cubicBezTo>
                  <a:pt x="1078364" y="588177"/>
                  <a:pt x="1100075" y="609608"/>
                  <a:pt x="1112522" y="620278"/>
                </a:cubicBezTo>
                <a:cubicBezTo>
                  <a:pt x="1124969" y="630947"/>
                  <a:pt x="1137790" y="640024"/>
                  <a:pt x="1150983" y="647510"/>
                </a:cubicBezTo>
                <a:cubicBezTo>
                  <a:pt x="1164176" y="654995"/>
                  <a:pt x="1179229" y="661878"/>
                  <a:pt x="1196144" y="668160"/>
                </a:cubicBezTo>
                <a:cubicBezTo>
                  <a:pt x="1213058" y="674441"/>
                  <a:pt x="1214370" y="679123"/>
                  <a:pt x="1200080" y="682206"/>
                </a:cubicBezTo>
                <a:cubicBezTo>
                  <a:pt x="1185790" y="685289"/>
                  <a:pt x="1170116" y="686361"/>
                  <a:pt x="1153058" y="685422"/>
                </a:cubicBezTo>
                <a:cubicBezTo>
                  <a:pt x="1136001" y="684482"/>
                  <a:pt x="1123998" y="679546"/>
                  <a:pt x="1117050" y="670612"/>
                </a:cubicBezTo>
                <a:cubicBezTo>
                  <a:pt x="1110102" y="661678"/>
                  <a:pt x="1100516" y="649130"/>
                  <a:pt x="1088291" y="632969"/>
                </a:cubicBezTo>
                <a:cubicBezTo>
                  <a:pt x="1076066" y="616807"/>
                  <a:pt x="1059485" y="595168"/>
                  <a:pt x="1038549" y="568050"/>
                </a:cubicBezTo>
                <a:cubicBezTo>
                  <a:pt x="1028696" y="588442"/>
                  <a:pt x="1018110" y="606561"/>
                  <a:pt x="1006788" y="622407"/>
                </a:cubicBezTo>
                <a:cubicBezTo>
                  <a:pt x="995467" y="638253"/>
                  <a:pt x="981585" y="654852"/>
                  <a:pt x="965144" y="672203"/>
                </a:cubicBezTo>
                <a:cubicBezTo>
                  <a:pt x="948704" y="689555"/>
                  <a:pt x="929480" y="703304"/>
                  <a:pt x="907475" y="713449"/>
                </a:cubicBezTo>
                <a:cubicBezTo>
                  <a:pt x="885470" y="723595"/>
                  <a:pt x="882899" y="720989"/>
                  <a:pt x="899764" y="705630"/>
                </a:cubicBezTo>
                <a:cubicBezTo>
                  <a:pt x="916628" y="690272"/>
                  <a:pt x="932696" y="673831"/>
                  <a:pt x="947968" y="656307"/>
                </a:cubicBezTo>
                <a:cubicBezTo>
                  <a:pt x="963241" y="638784"/>
                  <a:pt x="976193" y="621826"/>
                  <a:pt x="986827" y="605435"/>
                </a:cubicBezTo>
                <a:cubicBezTo>
                  <a:pt x="997460" y="589045"/>
                  <a:pt x="1005462" y="573564"/>
                  <a:pt x="1010832" y="558995"/>
                </a:cubicBezTo>
                <a:cubicBezTo>
                  <a:pt x="1016203" y="544425"/>
                  <a:pt x="1017763" y="532817"/>
                  <a:pt x="1015511" y="524169"/>
                </a:cubicBezTo>
                <a:cubicBezTo>
                  <a:pt x="1013822" y="517684"/>
                  <a:pt x="1015538" y="514570"/>
                  <a:pt x="1020657" y="514829"/>
                </a:cubicBezTo>
                <a:close/>
                <a:moveTo>
                  <a:pt x="5027297" y="231827"/>
                </a:moveTo>
                <a:cubicBezTo>
                  <a:pt x="5039429" y="229949"/>
                  <a:pt x="5048525" y="233014"/>
                  <a:pt x="5054584" y="241023"/>
                </a:cubicBezTo>
                <a:cubicBezTo>
                  <a:pt x="5060643" y="249032"/>
                  <a:pt x="5062761" y="257733"/>
                  <a:pt x="5060940" y="267126"/>
                </a:cubicBezTo>
                <a:cubicBezTo>
                  <a:pt x="5059018" y="281566"/>
                  <a:pt x="5054017" y="294254"/>
                  <a:pt x="5045936" y="305188"/>
                </a:cubicBezTo>
                <a:cubicBezTo>
                  <a:pt x="5037856" y="316123"/>
                  <a:pt x="5025749" y="324522"/>
                  <a:pt x="5009616" y="330388"/>
                </a:cubicBezTo>
                <a:lnTo>
                  <a:pt x="5001421" y="319267"/>
                </a:lnTo>
                <a:cubicBezTo>
                  <a:pt x="5010928" y="312971"/>
                  <a:pt x="5017804" y="307067"/>
                  <a:pt x="5022049" y="301553"/>
                </a:cubicBezTo>
                <a:cubicBezTo>
                  <a:pt x="5026294" y="296039"/>
                  <a:pt x="5028416" y="290586"/>
                  <a:pt x="5028416" y="285194"/>
                </a:cubicBezTo>
                <a:cubicBezTo>
                  <a:pt x="5027871" y="283015"/>
                  <a:pt x="5024135" y="280312"/>
                  <a:pt x="5017209" y="277085"/>
                </a:cubicBezTo>
                <a:cubicBezTo>
                  <a:pt x="5010283" y="273858"/>
                  <a:pt x="5006820" y="266853"/>
                  <a:pt x="5006820" y="256069"/>
                </a:cubicBezTo>
                <a:cubicBezTo>
                  <a:pt x="5006820" y="252212"/>
                  <a:pt x="5007827" y="248014"/>
                  <a:pt x="5009842" y="243475"/>
                </a:cubicBezTo>
                <a:cubicBezTo>
                  <a:pt x="5011857" y="238936"/>
                  <a:pt x="5017675" y="235054"/>
                  <a:pt x="5027297" y="231827"/>
                </a:cubicBezTo>
                <a:close/>
                <a:moveTo>
                  <a:pt x="1455423" y="231827"/>
                </a:moveTo>
                <a:cubicBezTo>
                  <a:pt x="1467555" y="229949"/>
                  <a:pt x="1476650" y="233014"/>
                  <a:pt x="1482709" y="241023"/>
                </a:cubicBezTo>
                <a:cubicBezTo>
                  <a:pt x="1488768" y="249032"/>
                  <a:pt x="1490886" y="257733"/>
                  <a:pt x="1489065" y="267126"/>
                </a:cubicBezTo>
                <a:cubicBezTo>
                  <a:pt x="1487143" y="281566"/>
                  <a:pt x="1482143" y="294254"/>
                  <a:pt x="1474062" y="305188"/>
                </a:cubicBezTo>
                <a:cubicBezTo>
                  <a:pt x="1465981" y="316123"/>
                  <a:pt x="1453874" y="324522"/>
                  <a:pt x="1437741" y="330388"/>
                </a:cubicBezTo>
                <a:lnTo>
                  <a:pt x="1429546" y="319267"/>
                </a:lnTo>
                <a:cubicBezTo>
                  <a:pt x="1439054" y="312971"/>
                  <a:pt x="1445930" y="307067"/>
                  <a:pt x="1450175" y="301553"/>
                </a:cubicBezTo>
                <a:cubicBezTo>
                  <a:pt x="1454419" y="296039"/>
                  <a:pt x="1456542" y="290586"/>
                  <a:pt x="1456542" y="285194"/>
                </a:cubicBezTo>
                <a:cubicBezTo>
                  <a:pt x="1455997" y="283015"/>
                  <a:pt x="1452261" y="280312"/>
                  <a:pt x="1445335" y="277085"/>
                </a:cubicBezTo>
                <a:cubicBezTo>
                  <a:pt x="1438409" y="273858"/>
                  <a:pt x="1434945" y="266853"/>
                  <a:pt x="1434945" y="256069"/>
                </a:cubicBezTo>
                <a:cubicBezTo>
                  <a:pt x="1434945" y="252212"/>
                  <a:pt x="1435953" y="248014"/>
                  <a:pt x="1437967" y="243475"/>
                </a:cubicBezTo>
                <a:cubicBezTo>
                  <a:pt x="1439982" y="238936"/>
                  <a:pt x="1445800" y="235054"/>
                  <a:pt x="1455423" y="231827"/>
                </a:cubicBezTo>
                <a:close/>
                <a:moveTo>
                  <a:pt x="537651" y="214795"/>
                </a:moveTo>
                <a:cubicBezTo>
                  <a:pt x="538811" y="214129"/>
                  <a:pt x="540879" y="214207"/>
                  <a:pt x="543856" y="215028"/>
                </a:cubicBezTo>
                <a:cubicBezTo>
                  <a:pt x="555766" y="218312"/>
                  <a:pt x="566739" y="222227"/>
                  <a:pt x="576778" y="226772"/>
                </a:cubicBezTo>
                <a:cubicBezTo>
                  <a:pt x="588092" y="231505"/>
                  <a:pt x="598005" y="238359"/>
                  <a:pt x="606516" y="247336"/>
                </a:cubicBezTo>
                <a:cubicBezTo>
                  <a:pt x="615027" y="256313"/>
                  <a:pt x="618716" y="267900"/>
                  <a:pt x="617583" y="282097"/>
                </a:cubicBezTo>
                <a:cubicBezTo>
                  <a:pt x="616450" y="296294"/>
                  <a:pt x="609491" y="298097"/>
                  <a:pt x="596707" y="287507"/>
                </a:cubicBezTo>
                <a:cubicBezTo>
                  <a:pt x="583923" y="276917"/>
                  <a:pt x="568942" y="261368"/>
                  <a:pt x="551761" y="240862"/>
                </a:cubicBezTo>
                <a:cubicBezTo>
                  <a:pt x="538876" y="225482"/>
                  <a:pt x="534173" y="216793"/>
                  <a:pt x="537651" y="214795"/>
                </a:cubicBezTo>
                <a:close/>
                <a:moveTo>
                  <a:pt x="467898" y="210952"/>
                </a:moveTo>
                <a:cubicBezTo>
                  <a:pt x="472139" y="210923"/>
                  <a:pt x="478612" y="212977"/>
                  <a:pt x="487317" y="217114"/>
                </a:cubicBezTo>
                <a:cubicBezTo>
                  <a:pt x="502402" y="227583"/>
                  <a:pt x="506727" y="234573"/>
                  <a:pt x="500287" y="238087"/>
                </a:cubicBezTo>
                <a:cubicBezTo>
                  <a:pt x="493848" y="241600"/>
                  <a:pt x="487532" y="246680"/>
                  <a:pt x="481336" y="253327"/>
                </a:cubicBezTo>
                <a:cubicBezTo>
                  <a:pt x="475142" y="259974"/>
                  <a:pt x="465889" y="268312"/>
                  <a:pt x="453578" y="278343"/>
                </a:cubicBezTo>
                <a:cubicBezTo>
                  <a:pt x="441266" y="288374"/>
                  <a:pt x="427762" y="296183"/>
                  <a:pt x="413062" y="301768"/>
                </a:cubicBezTo>
                <a:cubicBezTo>
                  <a:pt x="398364" y="307354"/>
                  <a:pt x="397185" y="303837"/>
                  <a:pt x="409524" y="291217"/>
                </a:cubicBezTo>
                <a:cubicBezTo>
                  <a:pt x="421864" y="278598"/>
                  <a:pt x="433784" y="265218"/>
                  <a:pt x="445285" y="251079"/>
                </a:cubicBezTo>
                <a:cubicBezTo>
                  <a:pt x="456786" y="236940"/>
                  <a:pt x="462315" y="225675"/>
                  <a:pt x="461870" y="217286"/>
                </a:cubicBezTo>
                <a:cubicBezTo>
                  <a:pt x="461648" y="213092"/>
                  <a:pt x="463657" y="210980"/>
                  <a:pt x="467898" y="210952"/>
                </a:cubicBezTo>
                <a:close/>
                <a:moveTo>
                  <a:pt x="6731259" y="207564"/>
                </a:moveTo>
                <a:lnTo>
                  <a:pt x="6707189" y="212576"/>
                </a:lnTo>
                <a:cubicBezTo>
                  <a:pt x="6701755" y="224779"/>
                  <a:pt x="6699191" y="231394"/>
                  <a:pt x="6699499" y="232419"/>
                </a:cubicBezTo>
                <a:cubicBezTo>
                  <a:pt x="6699807" y="233444"/>
                  <a:pt x="6701209" y="234315"/>
                  <a:pt x="6703704" y="235032"/>
                </a:cubicBezTo>
                <a:cubicBezTo>
                  <a:pt x="6706199" y="235749"/>
                  <a:pt x="6710423" y="237341"/>
                  <a:pt x="6716374" y="239808"/>
                </a:cubicBezTo>
                <a:cubicBezTo>
                  <a:pt x="6721852" y="233154"/>
                  <a:pt x="6726814" y="222406"/>
                  <a:pt x="6731259" y="207564"/>
                </a:cubicBezTo>
                <a:close/>
                <a:moveTo>
                  <a:pt x="3149859" y="207564"/>
                </a:moveTo>
                <a:lnTo>
                  <a:pt x="3125789" y="212576"/>
                </a:lnTo>
                <a:cubicBezTo>
                  <a:pt x="3120354" y="224779"/>
                  <a:pt x="3117791" y="231394"/>
                  <a:pt x="3118099" y="232419"/>
                </a:cubicBezTo>
                <a:cubicBezTo>
                  <a:pt x="3118407" y="233444"/>
                  <a:pt x="3119809" y="234315"/>
                  <a:pt x="3122305" y="235032"/>
                </a:cubicBezTo>
                <a:cubicBezTo>
                  <a:pt x="3124800" y="235749"/>
                  <a:pt x="3129023" y="237341"/>
                  <a:pt x="3134974" y="239808"/>
                </a:cubicBezTo>
                <a:cubicBezTo>
                  <a:pt x="3140452" y="233154"/>
                  <a:pt x="3145414" y="222406"/>
                  <a:pt x="3149859" y="207564"/>
                </a:cubicBezTo>
                <a:close/>
                <a:moveTo>
                  <a:pt x="3908148" y="153186"/>
                </a:moveTo>
                <a:cubicBezTo>
                  <a:pt x="3905029" y="152540"/>
                  <a:pt x="3889100" y="154706"/>
                  <a:pt x="3860362" y="159682"/>
                </a:cubicBezTo>
                <a:lnTo>
                  <a:pt x="3864041" y="196615"/>
                </a:lnTo>
                <a:cubicBezTo>
                  <a:pt x="3882210" y="193016"/>
                  <a:pt x="3896794" y="190542"/>
                  <a:pt x="3907793" y="189194"/>
                </a:cubicBezTo>
                <a:cubicBezTo>
                  <a:pt x="3910259" y="176073"/>
                  <a:pt x="3911715" y="166952"/>
                  <a:pt x="3912159" y="161833"/>
                </a:cubicBezTo>
                <a:cubicBezTo>
                  <a:pt x="3912604" y="156713"/>
                  <a:pt x="3911267" y="153831"/>
                  <a:pt x="3908148" y="153186"/>
                </a:cubicBezTo>
                <a:close/>
                <a:moveTo>
                  <a:pt x="4275310" y="151872"/>
                </a:moveTo>
                <a:cubicBezTo>
                  <a:pt x="4277629" y="152183"/>
                  <a:pt x="4280433" y="152818"/>
                  <a:pt x="4283725" y="153777"/>
                </a:cubicBezTo>
                <a:cubicBezTo>
                  <a:pt x="4296889" y="157613"/>
                  <a:pt x="4306364" y="163425"/>
                  <a:pt x="4312150" y="171211"/>
                </a:cubicBezTo>
                <a:cubicBezTo>
                  <a:pt x="4317937" y="178998"/>
                  <a:pt x="4319364" y="188577"/>
                  <a:pt x="4316431" y="199949"/>
                </a:cubicBezTo>
                <a:cubicBezTo>
                  <a:pt x="4313499" y="211321"/>
                  <a:pt x="4304253" y="208639"/>
                  <a:pt x="4288693" y="191904"/>
                </a:cubicBezTo>
                <a:cubicBezTo>
                  <a:pt x="4277006" y="175714"/>
                  <a:pt x="4269965" y="164353"/>
                  <a:pt x="4267570" y="157821"/>
                </a:cubicBezTo>
                <a:cubicBezTo>
                  <a:pt x="4265774" y="152922"/>
                  <a:pt x="4268354" y="150939"/>
                  <a:pt x="4275310" y="151872"/>
                </a:cubicBezTo>
                <a:close/>
                <a:moveTo>
                  <a:pt x="244632" y="125568"/>
                </a:moveTo>
                <a:cubicBezTo>
                  <a:pt x="260812" y="124484"/>
                  <a:pt x="274384" y="126857"/>
                  <a:pt x="285349" y="132686"/>
                </a:cubicBezTo>
                <a:cubicBezTo>
                  <a:pt x="299969" y="140459"/>
                  <a:pt x="306408" y="147457"/>
                  <a:pt x="304665" y="153680"/>
                </a:cubicBezTo>
                <a:cubicBezTo>
                  <a:pt x="302923" y="159904"/>
                  <a:pt x="295890" y="162568"/>
                  <a:pt x="283564" y="161671"/>
                </a:cubicBezTo>
                <a:cubicBezTo>
                  <a:pt x="271239" y="160775"/>
                  <a:pt x="253919" y="160327"/>
                  <a:pt x="231606" y="160327"/>
                </a:cubicBezTo>
                <a:cubicBezTo>
                  <a:pt x="209321" y="160327"/>
                  <a:pt x="185380" y="161449"/>
                  <a:pt x="159783" y="163693"/>
                </a:cubicBezTo>
                <a:cubicBezTo>
                  <a:pt x="134186" y="165938"/>
                  <a:pt x="112761" y="168608"/>
                  <a:pt x="95510" y="171706"/>
                </a:cubicBezTo>
                <a:cubicBezTo>
                  <a:pt x="78259" y="174803"/>
                  <a:pt x="63202" y="177729"/>
                  <a:pt x="50339" y="180482"/>
                </a:cubicBezTo>
                <a:cubicBezTo>
                  <a:pt x="37475" y="183236"/>
                  <a:pt x="24089" y="180246"/>
                  <a:pt x="10179" y="171512"/>
                </a:cubicBezTo>
                <a:cubicBezTo>
                  <a:pt x="-2427" y="157645"/>
                  <a:pt x="-3323" y="151397"/>
                  <a:pt x="7490" y="152766"/>
                </a:cubicBezTo>
                <a:cubicBezTo>
                  <a:pt x="18303" y="154136"/>
                  <a:pt x="36826" y="153705"/>
                  <a:pt x="63062" y="151476"/>
                </a:cubicBezTo>
                <a:cubicBezTo>
                  <a:pt x="89297" y="149246"/>
                  <a:pt x="117304" y="145872"/>
                  <a:pt x="147081" y="141355"/>
                </a:cubicBezTo>
                <a:cubicBezTo>
                  <a:pt x="176859" y="136838"/>
                  <a:pt x="203693" y="132321"/>
                  <a:pt x="227584" y="127803"/>
                </a:cubicBezTo>
                <a:cubicBezTo>
                  <a:pt x="233556" y="126674"/>
                  <a:pt x="239239" y="125929"/>
                  <a:pt x="244632" y="125568"/>
                </a:cubicBezTo>
                <a:close/>
                <a:moveTo>
                  <a:pt x="4199178" y="124545"/>
                </a:moveTo>
                <a:cubicBezTo>
                  <a:pt x="4194252" y="124982"/>
                  <a:pt x="4181715" y="127208"/>
                  <a:pt x="4161567" y="131224"/>
                </a:cubicBezTo>
                <a:lnTo>
                  <a:pt x="4162751" y="169619"/>
                </a:lnTo>
                <a:cubicBezTo>
                  <a:pt x="4170681" y="168874"/>
                  <a:pt x="4177281" y="167110"/>
                  <a:pt x="4182551" y="164328"/>
                </a:cubicBezTo>
                <a:cubicBezTo>
                  <a:pt x="4187821" y="161546"/>
                  <a:pt x="4193514" y="163163"/>
                  <a:pt x="4199630" y="169179"/>
                </a:cubicBezTo>
                <a:cubicBezTo>
                  <a:pt x="4205746" y="175194"/>
                  <a:pt x="4203989" y="180170"/>
                  <a:pt x="4194360" y="184107"/>
                </a:cubicBezTo>
                <a:cubicBezTo>
                  <a:pt x="4184731" y="188043"/>
                  <a:pt x="4174251" y="190011"/>
                  <a:pt x="4162923" y="190011"/>
                </a:cubicBezTo>
                <a:lnTo>
                  <a:pt x="4164084" y="224944"/>
                </a:lnTo>
                <a:cubicBezTo>
                  <a:pt x="4168616" y="225073"/>
                  <a:pt x="4175370" y="223306"/>
                  <a:pt x="4184347" y="219642"/>
                </a:cubicBezTo>
                <a:cubicBezTo>
                  <a:pt x="4193324" y="215978"/>
                  <a:pt x="4199343" y="216171"/>
                  <a:pt x="4202405" y="220222"/>
                </a:cubicBezTo>
                <a:cubicBezTo>
                  <a:pt x="4205467" y="224274"/>
                  <a:pt x="4207721" y="224015"/>
                  <a:pt x="4209170" y="219448"/>
                </a:cubicBezTo>
                <a:cubicBezTo>
                  <a:pt x="4210618" y="214881"/>
                  <a:pt x="4211568" y="199365"/>
                  <a:pt x="4212020" y="172900"/>
                </a:cubicBezTo>
                <a:cubicBezTo>
                  <a:pt x="4212472" y="146435"/>
                  <a:pt x="4211676" y="131650"/>
                  <a:pt x="4209632" y="128546"/>
                </a:cubicBezTo>
                <a:cubicBezTo>
                  <a:pt x="4207589" y="125441"/>
                  <a:pt x="4204104" y="124107"/>
                  <a:pt x="4199178" y="124545"/>
                </a:cubicBezTo>
                <a:close/>
                <a:moveTo>
                  <a:pt x="3918927" y="124034"/>
                </a:moveTo>
                <a:cubicBezTo>
                  <a:pt x="3922270" y="123941"/>
                  <a:pt x="3926155" y="124849"/>
                  <a:pt x="3930583" y="126760"/>
                </a:cubicBezTo>
                <a:cubicBezTo>
                  <a:pt x="3939438" y="130582"/>
                  <a:pt x="3947045" y="135454"/>
                  <a:pt x="3953405" y="141376"/>
                </a:cubicBezTo>
                <a:cubicBezTo>
                  <a:pt x="3959765" y="147299"/>
                  <a:pt x="3959658" y="152834"/>
                  <a:pt x="3953083" y="157982"/>
                </a:cubicBezTo>
                <a:cubicBezTo>
                  <a:pt x="3946508" y="163131"/>
                  <a:pt x="3939893" y="174043"/>
                  <a:pt x="3933239" y="190721"/>
                </a:cubicBezTo>
                <a:cubicBezTo>
                  <a:pt x="3944941" y="202609"/>
                  <a:pt x="3943934" y="208836"/>
                  <a:pt x="3930217" y="209403"/>
                </a:cubicBezTo>
                <a:cubicBezTo>
                  <a:pt x="3916501" y="209969"/>
                  <a:pt x="3895202" y="212368"/>
                  <a:pt x="3866321" y="216598"/>
                </a:cubicBezTo>
                <a:cubicBezTo>
                  <a:pt x="3861402" y="232171"/>
                  <a:pt x="3856017" y="235430"/>
                  <a:pt x="3850167" y="226374"/>
                </a:cubicBezTo>
                <a:cubicBezTo>
                  <a:pt x="3844316" y="217319"/>
                  <a:pt x="3840272" y="205190"/>
                  <a:pt x="3838035" y="189990"/>
                </a:cubicBezTo>
                <a:cubicBezTo>
                  <a:pt x="3835798" y="174789"/>
                  <a:pt x="3832184" y="162872"/>
                  <a:pt x="3827194" y="154240"/>
                </a:cubicBezTo>
                <a:cubicBezTo>
                  <a:pt x="3822203" y="145607"/>
                  <a:pt x="3823329" y="141290"/>
                  <a:pt x="3830571" y="141290"/>
                </a:cubicBezTo>
                <a:cubicBezTo>
                  <a:pt x="3836350" y="141290"/>
                  <a:pt x="3841623" y="141735"/>
                  <a:pt x="3846392" y="142624"/>
                </a:cubicBezTo>
                <a:cubicBezTo>
                  <a:pt x="3851160" y="143513"/>
                  <a:pt x="3861911" y="142233"/>
                  <a:pt x="3878646" y="138784"/>
                </a:cubicBezTo>
                <a:cubicBezTo>
                  <a:pt x="3895381" y="135336"/>
                  <a:pt x="3906007" y="131514"/>
                  <a:pt x="3910525" y="127319"/>
                </a:cubicBezTo>
                <a:cubicBezTo>
                  <a:pt x="3912783" y="125222"/>
                  <a:pt x="3915584" y="124127"/>
                  <a:pt x="3918927" y="124034"/>
                </a:cubicBezTo>
                <a:close/>
                <a:moveTo>
                  <a:pt x="527326" y="114424"/>
                </a:moveTo>
                <a:cubicBezTo>
                  <a:pt x="512570" y="117980"/>
                  <a:pt x="499061" y="120913"/>
                  <a:pt x="486800" y="123222"/>
                </a:cubicBezTo>
                <a:cubicBezTo>
                  <a:pt x="486040" y="143169"/>
                  <a:pt x="485660" y="160435"/>
                  <a:pt x="485660" y="175019"/>
                </a:cubicBezTo>
                <a:cubicBezTo>
                  <a:pt x="500259" y="173283"/>
                  <a:pt x="512426" y="171290"/>
                  <a:pt x="522163" y="169039"/>
                </a:cubicBezTo>
                <a:cubicBezTo>
                  <a:pt x="524730" y="152060"/>
                  <a:pt x="526451" y="133855"/>
                  <a:pt x="527326" y="114424"/>
                </a:cubicBezTo>
                <a:close/>
                <a:moveTo>
                  <a:pt x="5317373" y="103626"/>
                </a:moveTo>
                <a:cubicBezTo>
                  <a:pt x="5308152" y="105390"/>
                  <a:pt x="5296056" y="107060"/>
                  <a:pt x="5281085" y="108638"/>
                </a:cubicBezTo>
                <a:lnTo>
                  <a:pt x="5281085" y="181751"/>
                </a:lnTo>
                <a:cubicBezTo>
                  <a:pt x="5296558" y="180934"/>
                  <a:pt x="5308654" y="179801"/>
                  <a:pt x="5317373" y="178353"/>
                </a:cubicBezTo>
                <a:lnTo>
                  <a:pt x="5317373" y="152218"/>
                </a:lnTo>
                <a:cubicBezTo>
                  <a:pt x="5313272" y="153121"/>
                  <a:pt x="5308798" y="153573"/>
                  <a:pt x="5303950" y="153573"/>
                </a:cubicBezTo>
                <a:cubicBezTo>
                  <a:pt x="5298372" y="153573"/>
                  <a:pt x="5293138" y="150802"/>
                  <a:pt x="5288248" y="145259"/>
                </a:cubicBezTo>
                <a:cubicBezTo>
                  <a:pt x="5283358" y="139717"/>
                  <a:pt x="5284778" y="136343"/>
                  <a:pt x="5292507" y="135138"/>
                </a:cubicBezTo>
                <a:cubicBezTo>
                  <a:pt x="5300237" y="133934"/>
                  <a:pt x="5308525" y="132220"/>
                  <a:pt x="5317373" y="129997"/>
                </a:cubicBezTo>
                <a:close/>
                <a:moveTo>
                  <a:pt x="5369385" y="95538"/>
                </a:moveTo>
                <a:cubicBezTo>
                  <a:pt x="5363004" y="96441"/>
                  <a:pt x="5354607" y="97639"/>
                  <a:pt x="5344196" y="99130"/>
                </a:cubicBezTo>
                <a:cubicBezTo>
                  <a:pt x="5343508" y="108007"/>
                  <a:pt x="5343164" y="116654"/>
                  <a:pt x="5343164" y="125072"/>
                </a:cubicBezTo>
                <a:cubicBezTo>
                  <a:pt x="5345043" y="125172"/>
                  <a:pt x="5349535" y="124071"/>
                  <a:pt x="5356640" y="121770"/>
                </a:cubicBezTo>
                <a:cubicBezTo>
                  <a:pt x="5363746" y="119468"/>
                  <a:pt x="5370027" y="121350"/>
                  <a:pt x="5375483" y="127416"/>
                </a:cubicBezTo>
                <a:cubicBezTo>
                  <a:pt x="5380940" y="133482"/>
                  <a:pt x="5379323" y="138222"/>
                  <a:pt x="5370632" y="141635"/>
                </a:cubicBezTo>
                <a:cubicBezTo>
                  <a:pt x="5361942" y="145048"/>
                  <a:pt x="5352693" y="147514"/>
                  <a:pt x="5342884" y="149034"/>
                </a:cubicBezTo>
                <a:cubicBezTo>
                  <a:pt x="5342182" y="159660"/>
                  <a:pt x="5341830" y="168766"/>
                  <a:pt x="5341830" y="176352"/>
                </a:cubicBezTo>
                <a:cubicBezTo>
                  <a:pt x="5354019" y="175506"/>
                  <a:pt x="5369707" y="173886"/>
                  <a:pt x="5388895" y="171491"/>
                </a:cubicBezTo>
                <a:cubicBezTo>
                  <a:pt x="5388895" y="128986"/>
                  <a:pt x="5387238" y="105476"/>
                  <a:pt x="5383926" y="100959"/>
                </a:cubicBezTo>
                <a:cubicBezTo>
                  <a:pt x="5380613" y="96441"/>
                  <a:pt x="5375766" y="94635"/>
                  <a:pt x="5369385" y="95538"/>
                </a:cubicBezTo>
                <a:close/>
                <a:moveTo>
                  <a:pt x="7215801" y="88101"/>
                </a:moveTo>
                <a:cubicBezTo>
                  <a:pt x="7213065" y="87438"/>
                  <a:pt x="7209577" y="87443"/>
                  <a:pt x="7205336" y="88117"/>
                </a:cubicBezTo>
                <a:cubicBezTo>
                  <a:pt x="7196854" y="89465"/>
                  <a:pt x="7182007" y="92161"/>
                  <a:pt x="7160799" y="96205"/>
                </a:cubicBezTo>
                <a:lnTo>
                  <a:pt x="7160799" y="130471"/>
                </a:lnTo>
                <a:cubicBezTo>
                  <a:pt x="7173332" y="128793"/>
                  <a:pt x="7183341" y="126348"/>
                  <a:pt x="7190827" y="123136"/>
                </a:cubicBezTo>
                <a:cubicBezTo>
                  <a:pt x="7198313" y="119923"/>
                  <a:pt x="7205077" y="121422"/>
                  <a:pt x="7211122" y="127631"/>
                </a:cubicBezTo>
                <a:cubicBezTo>
                  <a:pt x="7217167" y="133841"/>
                  <a:pt x="7213979" y="138591"/>
                  <a:pt x="7201561" y="141882"/>
                </a:cubicBezTo>
                <a:cubicBezTo>
                  <a:pt x="7189142" y="145173"/>
                  <a:pt x="7175555" y="146819"/>
                  <a:pt x="7160799" y="146819"/>
                </a:cubicBezTo>
                <a:lnTo>
                  <a:pt x="7160799" y="176352"/>
                </a:lnTo>
                <a:cubicBezTo>
                  <a:pt x="7174193" y="174689"/>
                  <a:pt x="7184435" y="172473"/>
                  <a:pt x="7191526" y="169706"/>
                </a:cubicBezTo>
                <a:cubicBezTo>
                  <a:pt x="7198617" y="166938"/>
                  <a:pt x="7205389" y="169003"/>
                  <a:pt x="7211843" y="175900"/>
                </a:cubicBezTo>
                <a:cubicBezTo>
                  <a:pt x="7218295" y="182798"/>
                  <a:pt x="7212229" y="187552"/>
                  <a:pt x="7193645" y="190162"/>
                </a:cubicBezTo>
                <a:cubicBezTo>
                  <a:pt x="7175060" y="192772"/>
                  <a:pt x="7164003" y="193173"/>
                  <a:pt x="7160476" y="191366"/>
                </a:cubicBezTo>
                <a:cubicBezTo>
                  <a:pt x="7159745" y="206782"/>
                  <a:pt x="7158949" y="220678"/>
                  <a:pt x="7158088" y="233053"/>
                </a:cubicBezTo>
                <a:cubicBezTo>
                  <a:pt x="7174321" y="231361"/>
                  <a:pt x="7186295" y="229364"/>
                  <a:pt x="7194011" y="227063"/>
                </a:cubicBezTo>
                <a:cubicBezTo>
                  <a:pt x="7201725" y="224761"/>
                  <a:pt x="7208311" y="224890"/>
                  <a:pt x="7213768" y="227450"/>
                </a:cubicBezTo>
                <a:cubicBezTo>
                  <a:pt x="7219225" y="230010"/>
                  <a:pt x="7222153" y="232032"/>
                  <a:pt x="7222555" y="233516"/>
                </a:cubicBezTo>
                <a:cubicBezTo>
                  <a:pt x="7222956" y="235000"/>
                  <a:pt x="7223759" y="234530"/>
                  <a:pt x="7224963" y="232107"/>
                </a:cubicBezTo>
                <a:cubicBezTo>
                  <a:pt x="7226169" y="229683"/>
                  <a:pt x="7226771" y="218326"/>
                  <a:pt x="7226771" y="198035"/>
                </a:cubicBezTo>
                <a:cubicBezTo>
                  <a:pt x="7226771" y="176524"/>
                  <a:pt x="7226549" y="154491"/>
                  <a:pt x="7226103" y="131933"/>
                </a:cubicBezTo>
                <a:cubicBezTo>
                  <a:pt x="7225659" y="109376"/>
                  <a:pt x="7224207" y="96097"/>
                  <a:pt x="7221748" y="92096"/>
                </a:cubicBezTo>
                <a:cubicBezTo>
                  <a:pt x="7220519" y="90096"/>
                  <a:pt x="7218536" y="88764"/>
                  <a:pt x="7215801" y="88101"/>
                </a:cubicBezTo>
                <a:close/>
                <a:moveTo>
                  <a:pt x="3643926" y="88101"/>
                </a:moveTo>
                <a:cubicBezTo>
                  <a:pt x="3641190" y="87438"/>
                  <a:pt x="3637702" y="87443"/>
                  <a:pt x="3633461" y="88117"/>
                </a:cubicBezTo>
                <a:cubicBezTo>
                  <a:pt x="3624979" y="89465"/>
                  <a:pt x="3610133" y="92161"/>
                  <a:pt x="3588924" y="96205"/>
                </a:cubicBezTo>
                <a:lnTo>
                  <a:pt x="3588924" y="130471"/>
                </a:lnTo>
                <a:cubicBezTo>
                  <a:pt x="3601457" y="128793"/>
                  <a:pt x="3611467" y="126348"/>
                  <a:pt x="3618952" y="123136"/>
                </a:cubicBezTo>
                <a:cubicBezTo>
                  <a:pt x="3626438" y="119923"/>
                  <a:pt x="3633203" y="121422"/>
                  <a:pt x="3639247" y="127631"/>
                </a:cubicBezTo>
                <a:cubicBezTo>
                  <a:pt x="3645292" y="133841"/>
                  <a:pt x="3642104" y="138591"/>
                  <a:pt x="3629686" y="141882"/>
                </a:cubicBezTo>
                <a:cubicBezTo>
                  <a:pt x="3617267" y="145173"/>
                  <a:pt x="3603680" y="146819"/>
                  <a:pt x="3588924" y="146819"/>
                </a:cubicBezTo>
                <a:lnTo>
                  <a:pt x="3588924" y="176352"/>
                </a:lnTo>
                <a:cubicBezTo>
                  <a:pt x="3602317" y="174689"/>
                  <a:pt x="3612560" y="172473"/>
                  <a:pt x="3619651" y="169706"/>
                </a:cubicBezTo>
                <a:cubicBezTo>
                  <a:pt x="3626742" y="166938"/>
                  <a:pt x="3633515" y="169003"/>
                  <a:pt x="3639968" y="175900"/>
                </a:cubicBezTo>
                <a:cubicBezTo>
                  <a:pt x="3646421" y="182798"/>
                  <a:pt x="3640355" y="187552"/>
                  <a:pt x="3621770" y="190162"/>
                </a:cubicBezTo>
                <a:cubicBezTo>
                  <a:pt x="3603185" y="192772"/>
                  <a:pt x="3592129" y="193173"/>
                  <a:pt x="3588601" y="191366"/>
                </a:cubicBezTo>
                <a:cubicBezTo>
                  <a:pt x="3587870" y="206782"/>
                  <a:pt x="3587074" y="220678"/>
                  <a:pt x="3586214" y="233053"/>
                </a:cubicBezTo>
                <a:cubicBezTo>
                  <a:pt x="3602447" y="231361"/>
                  <a:pt x="3614421" y="229364"/>
                  <a:pt x="3622136" y="227063"/>
                </a:cubicBezTo>
                <a:cubicBezTo>
                  <a:pt x="3629851" y="224761"/>
                  <a:pt x="3636436" y="224890"/>
                  <a:pt x="3641893" y="227450"/>
                </a:cubicBezTo>
                <a:cubicBezTo>
                  <a:pt x="3647349" y="230010"/>
                  <a:pt x="3650278" y="232032"/>
                  <a:pt x="3650680" y="233516"/>
                </a:cubicBezTo>
                <a:cubicBezTo>
                  <a:pt x="3651081" y="235000"/>
                  <a:pt x="3651885" y="234530"/>
                  <a:pt x="3653089" y="232107"/>
                </a:cubicBezTo>
                <a:cubicBezTo>
                  <a:pt x="3654294" y="229683"/>
                  <a:pt x="3654896" y="218326"/>
                  <a:pt x="3654896" y="198035"/>
                </a:cubicBezTo>
                <a:cubicBezTo>
                  <a:pt x="3654896" y="176524"/>
                  <a:pt x="3654674" y="154491"/>
                  <a:pt x="3654229" y="131933"/>
                </a:cubicBezTo>
                <a:cubicBezTo>
                  <a:pt x="3653784" y="109376"/>
                  <a:pt x="3652332" y="96097"/>
                  <a:pt x="3649873" y="92096"/>
                </a:cubicBezTo>
                <a:cubicBezTo>
                  <a:pt x="3648643" y="90096"/>
                  <a:pt x="3646661" y="88764"/>
                  <a:pt x="3643926" y="88101"/>
                </a:cubicBezTo>
                <a:close/>
                <a:moveTo>
                  <a:pt x="3931158" y="77354"/>
                </a:moveTo>
                <a:cubicBezTo>
                  <a:pt x="3936640" y="77922"/>
                  <a:pt x="3941098" y="79685"/>
                  <a:pt x="3944532" y="82643"/>
                </a:cubicBezTo>
                <a:cubicBezTo>
                  <a:pt x="3951401" y="88558"/>
                  <a:pt x="3950258" y="93523"/>
                  <a:pt x="3941101" y="97538"/>
                </a:cubicBezTo>
                <a:cubicBezTo>
                  <a:pt x="3931945" y="101554"/>
                  <a:pt x="3915859" y="105149"/>
                  <a:pt x="3892843" y="108326"/>
                </a:cubicBezTo>
                <a:cubicBezTo>
                  <a:pt x="3869827" y="111502"/>
                  <a:pt x="3852784" y="110273"/>
                  <a:pt x="3841713" y="104637"/>
                </a:cubicBezTo>
                <a:cubicBezTo>
                  <a:pt x="3830642" y="99001"/>
                  <a:pt x="3829402" y="95176"/>
                  <a:pt x="3837992" y="93161"/>
                </a:cubicBezTo>
                <a:cubicBezTo>
                  <a:pt x="3846581" y="91146"/>
                  <a:pt x="3857394" y="89207"/>
                  <a:pt x="3870429" y="87343"/>
                </a:cubicBezTo>
                <a:cubicBezTo>
                  <a:pt x="3882848" y="85579"/>
                  <a:pt x="3896586" y="82876"/>
                  <a:pt x="3911643" y="79233"/>
                </a:cubicBezTo>
                <a:cubicBezTo>
                  <a:pt x="3919172" y="77412"/>
                  <a:pt x="3925677" y="76785"/>
                  <a:pt x="3931158" y="77354"/>
                </a:cubicBezTo>
                <a:close/>
                <a:moveTo>
                  <a:pt x="4824923" y="73113"/>
                </a:moveTo>
                <a:cubicBezTo>
                  <a:pt x="4826128" y="72812"/>
                  <a:pt x="4827742" y="72837"/>
                  <a:pt x="4829762" y="73189"/>
                </a:cubicBezTo>
                <a:cubicBezTo>
                  <a:pt x="4837843" y="74594"/>
                  <a:pt x="4845547" y="76673"/>
                  <a:pt x="4852874" y="79427"/>
                </a:cubicBezTo>
                <a:cubicBezTo>
                  <a:pt x="4861880" y="83055"/>
                  <a:pt x="4865243" y="87504"/>
                  <a:pt x="4862963" y="92774"/>
                </a:cubicBezTo>
                <a:cubicBezTo>
                  <a:pt x="4860683" y="98044"/>
                  <a:pt x="4859335" y="108408"/>
                  <a:pt x="4858919" y="123867"/>
                </a:cubicBezTo>
                <a:cubicBezTo>
                  <a:pt x="4858503" y="139326"/>
                  <a:pt x="4858295" y="153702"/>
                  <a:pt x="4858295" y="166995"/>
                </a:cubicBezTo>
                <a:cubicBezTo>
                  <a:pt x="4858295" y="179156"/>
                  <a:pt x="4856109" y="190309"/>
                  <a:pt x="4851734" y="200455"/>
                </a:cubicBezTo>
                <a:cubicBezTo>
                  <a:pt x="4847361" y="210600"/>
                  <a:pt x="4842159" y="210141"/>
                  <a:pt x="4836129" y="199078"/>
                </a:cubicBezTo>
                <a:cubicBezTo>
                  <a:pt x="4830099" y="188014"/>
                  <a:pt x="4827983" y="178069"/>
                  <a:pt x="4829783" y="169243"/>
                </a:cubicBezTo>
                <a:cubicBezTo>
                  <a:pt x="4831583" y="160417"/>
                  <a:pt x="4832483" y="146166"/>
                  <a:pt x="4832483" y="126491"/>
                </a:cubicBezTo>
                <a:cubicBezTo>
                  <a:pt x="4832483" y="107605"/>
                  <a:pt x="4830009" y="93649"/>
                  <a:pt x="4825062" y="84621"/>
                </a:cubicBezTo>
                <a:cubicBezTo>
                  <a:pt x="4821351" y="77851"/>
                  <a:pt x="4821305" y="74015"/>
                  <a:pt x="4824923" y="73113"/>
                </a:cubicBezTo>
                <a:close/>
                <a:moveTo>
                  <a:pt x="4534875" y="69898"/>
                </a:moveTo>
                <a:cubicBezTo>
                  <a:pt x="4530171" y="68994"/>
                  <a:pt x="4524005" y="70181"/>
                  <a:pt x="4516376" y="73458"/>
                </a:cubicBezTo>
                <a:cubicBezTo>
                  <a:pt x="4508747" y="76734"/>
                  <a:pt x="4502631" y="83377"/>
                  <a:pt x="4498028" y="93387"/>
                </a:cubicBezTo>
                <a:cubicBezTo>
                  <a:pt x="4493425" y="103396"/>
                  <a:pt x="4491775" y="113972"/>
                  <a:pt x="4493080" y="125115"/>
                </a:cubicBezTo>
                <a:cubicBezTo>
                  <a:pt x="4494385" y="136257"/>
                  <a:pt x="4498931" y="145108"/>
                  <a:pt x="4506718" y="151669"/>
                </a:cubicBezTo>
                <a:cubicBezTo>
                  <a:pt x="4514505" y="158230"/>
                  <a:pt x="4522722" y="161324"/>
                  <a:pt x="4531369" y="160951"/>
                </a:cubicBezTo>
                <a:cubicBezTo>
                  <a:pt x="4540016" y="160578"/>
                  <a:pt x="4546989" y="158355"/>
                  <a:pt x="4552288" y="154283"/>
                </a:cubicBezTo>
                <a:cubicBezTo>
                  <a:pt x="4557586" y="150210"/>
                  <a:pt x="4562831" y="142968"/>
                  <a:pt x="4568022" y="132557"/>
                </a:cubicBezTo>
                <a:cubicBezTo>
                  <a:pt x="4571535" y="119565"/>
                  <a:pt x="4572453" y="108717"/>
                  <a:pt x="4570776" y="100012"/>
                </a:cubicBezTo>
                <a:cubicBezTo>
                  <a:pt x="4569098" y="91308"/>
                  <a:pt x="4564803" y="84112"/>
                  <a:pt x="4557891" y="78426"/>
                </a:cubicBezTo>
                <a:cubicBezTo>
                  <a:pt x="4550979" y="72741"/>
                  <a:pt x="4543307" y="69898"/>
                  <a:pt x="4534875" y="69898"/>
                </a:cubicBezTo>
                <a:close/>
                <a:moveTo>
                  <a:pt x="782025" y="69898"/>
                </a:moveTo>
                <a:cubicBezTo>
                  <a:pt x="777321" y="68994"/>
                  <a:pt x="771156" y="70181"/>
                  <a:pt x="763527" y="73458"/>
                </a:cubicBezTo>
                <a:cubicBezTo>
                  <a:pt x="755898" y="76734"/>
                  <a:pt x="749781" y="83377"/>
                  <a:pt x="745178" y="93387"/>
                </a:cubicBezTo>
                <a:cubicBezTo>
                  <a:pt x="740575" y="103396"/>
                  <a:pt x="738926" y="113972"/>
                  <a:pt x="740230" y="125115"/>
                </a:cubicBezTo>
                <a:cubicBezTo>
                  <a:pt x="741536" y="136257"/>
                  <a:pt x="746082" y="145108"/>
                  <a:pt x="753868" y="151669"/>
                </a:cubicBezTo>
                <a:cubicBezTo>
                  <a:pt x="761655" y="158230"/>
                  <a:pt x="769872" y="161324"/>
                  <a:pt x="778519" y="160951"/>
                </a:cubicBezTo>
                <a:cubicBezTo>
                  <a:pt x="787166" y="160578"/>
                  <a:pt x="794139" y="158355"/>
                  <a:pt x="799438" y="154283"/>
                </a:cubicBezTo>
                <a:cubicBezTo>
                  <a:pt x="804737" y="150210"/>
                  <a:pt x="809982" y="142968"/>
                  <a:pt x="815173" y="132557"/>
                </a:cubicBezTo>
                <a:cubicBezTo>
                  <a:pt x="818686" y="119565"/>
                  <a:pt x="819603" y="108717"/>
                  <a:pt x="817926" y="100012"/>
                </a:cubicBezTo>
                <a:cubicBezTo>
                  <a:pt x="816248" y="91308"/>
                  <a:pt x="811953" y="84112"/>
                  <a:pt x="805041" y="78426"/>
                </a:cubicBezTo>
                <a:cubicBezTo>
                  <a:pt x="798129" y="72741"/>
                  <a:pt x="790458" y="69898"/>
                  <a:pt x="782025" y="69898"/>
                </a:cubicBezTo>
                <a:close/>
                <a:moveTo>
                  <a:pt x="968196" y="67822"/>
                </a:moveTo>
                <a:cubicBezTo>
                  <a:pt x="958436" y="67399"/>
                  <a:pt x="949607" y="72612"/>
                  <a:pt x="941705" y="83460"/>
                </a:cubicBezTo>
                <a:cubicBezTo>
                  <a:pt x="933804" y="94308"/>
                  <a:pt x="928526" y="111828"/>
                  <a:pt x="925873" y="136020"/>
                </a:cubicBezTo>
                <a:cubicBezTo>
                  <a:pt x="923235" y="160198"/>
                  <a:pt x="924131" y="181798"/>
                  <a:pt x="928562" y="200820"/>
                </a:cubicBezTo>
                <a:cubicBezTo>
                  <a:pt x="932994" y="219842"/>
                  <a:pt x="939844" y="232896"/>
                  <a:pt x="949115" y="239980"/>
                </a:cubicBezTo>
                <a:cubicBezTo>
                  <a:pt x="958387" y="247064"/>
                  <a:pt x="967693" y="248552"/>
                  <a:pt x="977036" y="244443"/>
                </a:cubicBezTo>
                <a:cubicBezTo>
                  <a:pt x="986378" y="240335"/>
                  <a:pt x="993452" y="231082"/>
                  <a:pt x="998256" y="216684"/>
                </a:cubicBezTo>
                <a:cubicBezTo>
                  <a:pt x="1003060" y="202286"/>
                  <a:pt x="1005462" y="186419"/>
                  <a:pt x="1005462" y="169082"/>
                </a:cubicBezTo>
                <a:cubicBezTo>
                  <a:pt x="1005462" y="151744"/>
                  <a:pt x="1004802" y="136031"/>
                  <a:pt x="1003483" y="121942"/>
                </a:cubicBezTo>
                <a:cubicBezTo>
                  <a:pt x="1002164" y="107853"/>
                  <a:pt x="998392" y="95416"/>
                  <a:pt x="992168" y="84632"/>
                </a:cubicBezTo>
                <a:cubicBezTo>
                  <a:pt x="985944" y="73848"/>
                  <a:pt x="977954" y="68245"/>
                  <a:pt x="968196" y="67822"/>
                </a:cubicBezTo>
                <a:close/>
                <a:moveTo>
                  <a:pt x="7219153" y="62624"/>
                </a:moveTo>
                <a:cubicBezTo>
                  <a:pt x="7221622" y="62730"/>
                  <a:pt x="7224899" y="63617"/>
                  <a:pt x="7228986" y="65284"/>
                </a:cubicBezTo>
                <a:cubicBezTo>
                  <a:pt x="7237160" y="68618"/>
                  <a:pt x="7245159" y="72597"/>
                  <a:pt x="7252981" y="77222"/>
                </a:cubicBezTo>
                <a:cubicBezTo>
                  <a:pt x="7260804" y="81847"/>
                  <a:pt x="7262241" y="88045"/>
                  <a:pt x="7257293" y="95818"/>
                </a:cubicBezTo>
                <a:cubicBezTo>
                  <a:pt x="7252347" y="103590"/>
                  <a:pt x="7250536" y="117149"/>
                  <a:pt x="7251863" y="136494"/>
                </a:cubicBezTo>
                <a:cubicBezTo>
                  <a:pt x="7253189" y="155839"/>
                  <a:pt x="7254537" y="178016"/>
                  <a:pt x="7255907" y="203025"/>
                </a:cubicBezTo>
                <a:cubicBezTo>
                  <a:pt x="7257276" y="228034"/>
                  <a:pt x="7255839" y="246669"/>
                  <a:pt x="7251593" y="258930"/>
                </a:cubicBezTo>
                <a:cubicBezTo>
                  <a:pt x="7247349" y="271191"/>
                  <a:pt x="7241741" y="280093"/>
                  <a:pt x="7234773" y="285635"/>
                </a:cubicBezTo>
                <a:cubicBezTo>
                  <a:pt x="7227803" y="291178"/>
                  <a:pt x="7222591" y="286037"/>
                  <a:pt x="7219135" y="270212"/>
                </a:cubicBezTo>
                <a:cubicBezTo>
                  <a:pt x="7215679" y="254388"/>
                  <a:pt x="7211653" y="246289"/>
                  <a:pt x="7207057" y="245917"/>
                </a:cubicBezTo>
                <a:cubicBezTo>
                  <a:pt x="7202461" y="245544"/>
                  <a:pt x="7185973" y="247458"/>
                  <a:pt x="7157593" y="251660"/>
                </a:cubicBezTo>
                <a:cubicBezTo>
                  <a:pt x="7153033" y="277157"/>
                  <a:pt x="7146773" y="283477"/>
                  <a:pt x="7138815" y="270621"/>
                </a:cubicBezTo>
                <a:cubicBezTo>
                  <a:pt x="7130856" y="257765"/>
                  <a:pt x="7128455" y="245117"/>
                  <a:pt x="7131609" y="232677"/>
                </a:cubicBezTo>
                <a:cubicBezTo>
                  <a:pt x="7134764" y="220237"/>
                  <a:pt x="7136789" y="195783"/>
                  <a:pt x="7137686" y="159316"/>
                </a:cubicBezTo>
                <a:cubicBezTo>
                  <a:pt x="7138583" y="122849"/>
                  <a:pt x="7136783" y="99252"/>
                  <a:pt x="7132287" y="88526"/>
                </a:cubicBezTo>
                <a:cubicBezTo>
                  <a:pt x="7127791" y="77799"/>
                  <a:pt x="7130329" y="74010"/>
                  <a:pt x="7139901" y="77157"/>
                </a:cubicBezTo>
                <a:cubicBezTo>
                  <a:pt x="7149473" y="80305"/>
                  <a:pt x="7163821" y="79735"/>
                  <a:pt x="7182943" y="75447"/>
                </a:cubicBezTo>
                <a:cubicBezTo>
                  <a:pt x="7202066" y="71160"/>
                  <a:pt x="7212477" y="67560"/>
                  <a:pt x="7214177" y="64649"/>
                </a:cubicBezTo>
                <a:cubicBezTo>
                  <a:pt x="7215026" y="63194"/>
                  <a:pt x="7216685" y="62519"/>
                  <a:pt x="7219153" y="62624"/>
                </a:cubicBezTo>
                <a:close/>
                <a:moveTo>
                  <a:pt x="3647279" y="62624"/>
                </a:moveTo>
                <a:cubicBezTo>
                  <a:pt x="3649747" y="62730"/>
                  <a:pt x="3653025" y="63617"/>
                  <a:pt x="3657112" y="65284"/>
                </a:cubicBezTo>
                <a:cubicBezTo>
                  <a:pt x="3665285" y="68618"/>
                  <a:pt x="3673284" y="72597"/>
                  <a:pt x="3681106" y="77222"/>
                </a:cubicBezTo>
                <a:cubicBezTo>
                  <a:pt x="3688929" y="81847"/>
                  <a:pt x="3690366" y="88045"/>
                  <a:pt x="3685419" y="95818"/>
                </a:cubicBezTo>
                <a:cubicBezTo>
                  <a:pt x="3680472" y="103590"/>
                  <a:pt x="3678661" y="117149"/>
                  <a:pt x="3679988" y="136494"/>
                </a:cubicBezTo>
                <a:cubicBezTo>
                  <a:pt x="3681314" y="155839"/>
                  <a:pt x="3682662" y="178016"/>
                  <a:pt x="3684032" y="203025"/>
                </a:cubicBezTo>
                <a:cubicBezTo>
                  <a:pt x="3685401" y="228034"/>
                  <a:pt x="3683963" y="246669"/>
                  <a:pt x="3679719" y="258930"/>
                </a:cubicBezTo>
                <a:cubicBezTo>
                  <a:pt x="3675474" y="271191"/>
                  <a:pt x="3669867" y="280093"/>
                  <a:pt x="3662898" y="285635"/>
                </a:cubicBezTo>
                <a:cubicBezTo>
                  <a:pt x="3655928" y="291178"/>
                  <a:pt x="3650716" y="286037"/>
                  <a:pt x="3647260" y="270212"/>
                </a:cubicBezTo>
                <a:cubicBezTo>
                  <a:pt x="3643804" y="254388"/>
                  <a:pt x="3639778" y="246289"/>
                  <a:pt x="3635182" y="245917"/>
                </a:cubicBezTo>
                <a:cubicBezTo>
                  <a:pt x="3630586" y="245544"/>
                  <a:pt x="3614098" y="247458"/>
                  <a:pt x="3585719" y="251660"/>
                </a:cubicBezTo>
                <a:cubicBezTo>
                  <a:pt x="3581159" y="277157"/>
                  <a:pt x="3574899" y="283477"/>
                  <a:pt x="3566940" y="270621"/>
                </a:cubicBezTo>
                <a:cubicBezTo>
                  <a:pt x="3558981" y="257765"/>
                  <a:pt x="3556579" y="245117"/>
                  <a:pt x="3559734" y="232677"/>
                </a:cubicBezTo>
                <a:cubicBezTo>
                  <a:pt x="3562889" y="220237"/>
                  <a:pt x="3564915" y="195783"/>
                  <a:pt x="3565811" y="159316"/>
                </a:cubicBezTo>
                <a:cubicBezTo>
                  <a:pt x="3566707" y="122849"/>
                  <a:pt x="3564908" y="99252"/>
                  <a:pt x="3560412" y="88526"/>
                </a:cubicBezTo>
                <a:cubicBezTo>
                  <a:pt x="3555916" y="77799"/>
                  <a:pt x="3558454" y="74010"/>
                  <a:pt x="3568027" y="77157"/>
                </a:cubicBezTo>
                <a:cubicBezTo>
                  <a:pt x="3577599" y="80305"/>
                  <a:pt x="3591946" y="79735"/>
                  <a:pt x="3611069" y="75447"/>
                </a:cubicBezTo>
                <a:cubicBezTo>
                  <a:pt x="3630191" y="71160"/>
                  <a:pt x="3640602" y="67560"/>
                  <a:pt x="3642302" y="64649"/>
                </a:cubicBezTo>
                <a:cubicBezTo>
                  <a:pt x="3643151" y="63194"/>
                  <a:pt x="3644810" y="62519"/>
                  <a:pt x="3647279" y="62624"/>
                </a:cubicBezTo>
                <a:close/>
                <a:moveTo>
                  <a:pt x="6670423" y="57066"/>
                </a:moveTo>
                <a:cubicBezTo>
                  <a:pt x="6672899" y="57305"/>
                  <a:pt x="6675886" y="57857"/>
                  <a:pt x="6679387" y="58723"/>
                </a:cubicBezTo>
                <a:cubicBezTo>
                  <a:pt x="6693391" y="62186"/>
                  <a:pt x="6699521" y="70536"/>
                  <a:pt x="6697779" y="83772"/>
                </a:cubicBezTo>
                <a:cubicBezTo>
                  <a:pt x="6696036" y="97008"/>
                  <a:pt x="6689041" y="98614"/>
                  <a:pt x="6676795" y="88590"/>
                </a:cubicBezTo>
                <a:cubicBezTo>
                  <a:pt x="6669339" y="78351"/>
                  <a:pt x="6664405" y="69948"/>
                  <a:pt x="6661995" y="63380"/>
                </a:cubicBezTo>
                <a:cubicBezTo>
                  <a:pt x="6660189" y="58454"/>
                  <a:pt x="6662998" y="56350"/>
                  <a:pt x="6670423" y="57066"/>
                </a:cubicBezTo>
                <a:close/>
                <a:moveTo>
                  <a:pt x="3089024" y="57066"/>
                </a:moveTo>
                <a:cubicBezTo>
                  <a:pt x="3091498" y="57305"/>
                  <a:pt x="3094486" y="57857"/>
                  <a:pt x="3097987" y="58723"/>
                </a:cubicBezTo>
                <a:cubicBezTo>
                  <a:pt x="3111990" y="62186"/>
                  <a:pt x="3118121" y="70536"/>
                  <a:pt x="3116379" y="83772"/>
                </a:cubicBezTo>
                <a:cubicBezTo>
                  <a:pt x="3114636" y="97008"/>
                  <a:pt x="3107642" y="98614"/>
                  <a:pt x="3095395" y="88590"/>
                </a:cubicBezTo>
                <a:cubicBezTo>
                  <a:pt x="3087938" y="78351"/>
                  <a:pt x="3083005" y="69948"/>
                  <a:pt x="3080596" y="63380"/>
                </a:cubicBezTo>
                <a:cubicBezTo>
                  <a:pt x="3078789" y="58454"/>
                  <a:pt x="3081598" y="56350"/>
                  <a:pt x="3089024" y="57066"/>
                </a:cubicBezTo>
                <a:close/>
                <a:moveTo>
                  <a:pt x="5668636" y="47762"/>
                </a:moveTo>
                <a:lnTo>
                  <a:pt x="5610558" y="53335"/>
                </a:lnTo>
                <a:cubicBezTo>
                  <a:pt x="5610558" y="102952"/>
                  <a:pt x="5610093" y="166909"/>
                  <a:pt x="5609160" y="245207"/>
                </a:cubicBezTo>
                <a:cubicBezTo>
                  <a:pt x="5637683" y="243443"/>
                  <a:pt x="5657555" y="242113"/>
                  <a:pt x="5668776" y="241217"/>
                </a:cubicBezTo>
                <a:lnTo>
                  <a:pt x="5683706" y="239837"/>
                </a:lnTo>
                <a:lnTo>
                  <a:pt x="5682203" y="237694"/>
                </a:lnTo>
                <a:cubicBezTo>
                  <a:pt x="5681451" y="236059"/>
                  <a:pt x="5680772" y="233968"/>
                  <a:pt x="5680166" y="231419"/>
                </a:cubicBezTo>
                <a:cubicBezTo>
                  <a:pt x="5677743" y="221223"/>
                  <a:pt x="5676531" y="201125"/>
                  <a:pt x="5676531" y="171125"/>
                </a:cubicBezTo>
                <a:cubicBezTo>
                  <a:pt x="5661301" y="174596"/>
                  <a:pt x="5650396" y="177263"/>
                  <a:pt x="5643813" y="179127"/>
                </a:cubicBezTo>
                <a:cubicBezTo>
                  <a:pt x="5637231" y="180991"/>
                  <a:pt x="5629793" y="177847"/>
                  <a:pt x="5621497" y="169695"/>
                </a:cubicBezTo>
                <a:cubicBezTo>
                  <a:pt x="5613201" y="161542"/>
                  <a:pt x="5614158" y="157925"/>
                  <a:pt x="5624368" y="158843"/>
                </a:cubicBezTo>
                <a:cubicBezTo>
                  <a:pt x="5634578" y="159761"/>
                  <a:pt x="5651966" y="157760"/>
                  <a:pt x="5676531" y="152841"/>
                </a:cubicBezTo>
                <a:lnTo>
                  <a:pt x="5676531" y="138731"/>
                </a:lnTo>
                <a:cubicBezTo>
                  <a:pt x="5670077" y="140437"/>
                  <a:pt x="5664073" y="141989"/>
                  <a:pt x="5658516" y="143388"/>
                </a:cubicBezTo>
                <a:cubicBezTo>
                  <a:pt x="5652959" y="144786"/>
                  <a:pt x="5646025" y="141860"/>
                  <a:pt x="5637715" y="134611"/>
                </a:cubicBezTo>
                <a:cubicBezTo>
                  <a:pt x="5629406" y="127362"/>
                  <a:pt x="5630678" y="123738"/>
                  <a:pt x="5641533" y="123738"/>
                </a:cubicBezTo>
                <a:cubicBezTo>
                  <a:pt x="5649349" y="123738"/>
                  <a:pt x="5661015" y="122189"/>
                  <a:pt x="5676531" y="119092"/>
                </a:cubicBezTo>
                <a:lnTo>
                  <a:pt x="5676531" y="103626"/>
                </a:lnTo>
                <a:cubicBezTo>
                  <a:pt x="5673634" y="104486"/>
                  <a:pt x="5667407" y="106053"/>
                  <a:pt x="5657849" y="108326"/>
                </a:cubicBezTo>
                <a:cubicBezTo>
                  <a:pt x="5648292" y="110599"/>
                  <a:pt x="5639117" y="108114"/>
                  <a:pt x="5630326" y="100873"/>
                </a:cubicBezTo>
                <a:cubicBezTo>
                  <a:pt x="5621536" y="93631"/>
                  <a:pt x="5623020" y="90010"/>
                  <a:pt x="5634779" y="90010"/>
                </a:cubicBezTo>
                <a:cubicBezTo>
                  <a:pt x="5643441" y="90010"/>
                  <a:pt x="5657358" y="88009"/>
                  <a:pt x="5676531" y="84008"/>
                </a:cubicBezTo>
                <a:cubicBezTo>
                  <a:pt x="5676531" y="79434"/>
                  <a:pt x="5676115" y="74006"/>
                  <a:pt x="5675283" y="67725"/>
                </a:cubicBezTo>
                <a:cubicBezTo>
                  <a:pt x="5674452" y="61444"/>
                  <a:pt x="5672430" y="55937"/>
                  <a:pt x="5669217" y="51205"/>
                </a:cubicBezTo>
                <a:close/>
                <a:moveTo>
                  <a:pt x="2123472" y="45514"/>
                </a:moveTo>
                <a:cubicBezTo>
                  <a:pt x="2126041" y="45718"/>
                  <a:pt x="2129244" y="46313"/>
                  <a:pt x="2133082" y="47301"/>
                </a:cubicBezTo>
                <a:cubicBezTo>
                  <a:pt x="2148433" y="51252"/>
                  <a:pt x="2155191" y="57267"/>
                  <a:pt x="2153355" y="65348"/>
                </a:cubicBezTo>
                <a:cubicBezTo>
                  <a:pt x="2151520" y="73429"/>
                  <a:pt x="2150172" y="85952"/>
                  <a:pt x="2149311" y="102916"/>
                </a:cubicBezTo>
                <a:cubicBezTo>
                  <a:pt x="2148451" y="119880"/>
                  <a:pt x="2148020" y="140337"/>
                  <a:pt x="2148020" y="164285"/>
                </a:cubicBezTo>
                <a:lnTo>
                  <a:pt x="2148020" y="227740"/>
                </a:lnTo>
                <a:cubicBezTo>
                  <a:pt x="2148020" y="246684"/>
                  <a:pt x="2147307" y="261648"/>
                  <a:pt x="2145880" y="272632"/>
                </a:cubicBezTo>
                <a:cubicBezTo>
                  <a:pt x="2144453" y="283617"/>
                  <a:pt x="2141248" y="291042"/>
                  <a:pt x="2136265" y="294906"/>
                </a:cubicBezTo>
                <a:cubicBezTo>
                  <a:pt x="2131282" y="298771"/>
                  <a:pt x="2126568" y="295351"/>
                  <a:pt x="2122122" y="284646"/>
                </a:cubicBezTo>
                <a:cubicBezTo>
                  <a:pt x="2117677" y="273941"/>
                  <a:pt x="2116583" y="263734"/>
                  <a:pt x="2118842" y="254026"/>
                </a:cubicBezTo>
                <a:cubicBezTo>
                  <a:pt x="2121100" y="244318"/>
                  <a:pt x="2122674" y="228830"/>
                  <a:pt x="2123563" y="207564"/>
                </a:cubicBezTo>
                <a:cubicBezTo>
                  <a:pt x="2113482" y="211751"/>
                  <a:pt x="2103641" y="215049"/>
                  <a:pt x="2094040" y="217458"/>
                </a:cubicBezTo>
                <a:cubicBezTo>
                  <a:pt x="2084439" y="219868"/>
                  <a:pt x="2075710" y="217842"/>
                  <a:pt x="2067852" y="211382"/>
                </a:cubicBezTo>
                <a:cubicBezTo>
                  <a:pt x="2059993" y="204922"/>
                  <a:pt x="2058875" y="201311"/>
                  <a:pt x="2064496" y="200551"/>
                </a:cubicBezTo>
                <a:cubicBezTo>
                  <a:pt x="2070117" y="199791"/>
                  <a:pt x="2076405" y="198759"/>
                  <a:pt x="2083360" y="197454"/>
                </a:cubicBezTo>
                <a:cubicBezTo>
                  <a:pt x="2090315" y="196149"/>
                  <a:pt x="2098134" y="194331"/>
                  <a:pt x="2106817" y="192001"/>
                </a:cubicBezTo>
                <a:cubicBezTo>
                  <a:pt x="2115500" y="189671"/>
                  <a:pt x="2121082" y="189409"/>
                  <a:pt x="2123563" y="191216"/>
                </a:cubicBezTo>
                <a:lnTo>
                  <a:pt x="2123563" y="164371"/>
                </a:lnTo>
                <a:cubicBezTo>
                  <a:pt x="2115045" y="169777"/>
                  <a:pt x="2106749" y="172000"/>
                  <a:pt x="2098676" y="171039"/>
                </a:cubicBezTo>
                <a:cubicBezTo>
                  <a:pt x="2090602" y="170078"/>
                  <a:pt x="2084859" y="167372"/>
                  <a:pt x="2081446" y="162919"/>
                </a:cubicBezTo>
                <a:cubicBezTo>
                  <a:pt x="2078033" y="158466"/>
                  <a:pt x="2080005" y="155337"/>
                  <a:pt x="2087361" y="153530"/>
                </a:cubicBezTo>
                <a:cubicBezTo>
                  <a:pt x="2094718" y="151723"/>
                  <a:pt x="2101655" y="150357"/>
                  <a:pt x="2108173" y="149432"/>
                </a:cubicBezTo>
                <a:cubicBezTo>
                  <a:pt x="2114690" y="148507"/>
                  <a:pt x="2120272" y="148045"/>
                  <a:pt x="2124918" y="148045"/>
                </a:cubicBezTo>
                <a:lnTo>
                  <a:pt x="2124918" y="123889"/>
                </a:lnTo>
                <a:cubicBezTo>
                  <a:pt x="2116486" y="127488"/>
                  <a:pt x="2108864" y="129288"/>
                  <a:pt x="2102053" y="129288"/>
                </a:cubicBezTo>
                <a:cubicBezTo>
                  <a:pt x="2095815" y="129288"/>
                  <a:pt x="2089742" y="126857"/>
                  <a:pt x="2083834" y="121996"/>
                </a:cubicBezTo>
                <a:cubicBezTo>
                  <a:pt x="2077926" y="117134"/>
                  <a:pt x="2081159" y="113298"/>
                  <a:pt x="2093535" y="110488"/>
                </a:cubicBezTo>
                <a:cubicBezTo>
                  <a:pt x="2105910" y="107677"/>
                  <a:pt x="2116372" y="105920"/>
                  <a:pt x="2124918" y="105218"/>
                </a:cubicBezTo>
                <a:cubicBezTo>
                  <a:pt x="2124918" y="79850"/>
                  <a:pt x="2122441" y="62867"/>
                  <a:pt x="2117487" y="54270"/>
                </a:cubicBezTo>
                <a:cubicBezTo>
                  <a:pt x="2113771" y="47823"/>
                  <a:pt x="2115766" y="44904"/>
                  <a:pt x="2123472" y="45514"/>
                </a:cubicBezTo>
                <a:close/>
                <a:moveTo>
                  <a:pt x="5742761" y="41364"/>
                </a:moveTo>
                <a:cubicBezTo>
                  <a:pt x="5734522" y="41708"/>
                  <a:pt x="5724470" y="42443"/>
                  <a:pt x="5712603" y="43569"/>
                </a:cubicBezTo>
                <a:lnTo>
                  <a:pt x="5686383" y="46069"/>
                </a:lnTo>
                <a:lnTo>
                  <a:pt x="5695299" y="48957"/>
                </a:lnTo>
                <a:cubicBezTo>
                  <a:pt x="5703595" y="52191"/>
                  <a:pt x="5706843" y="56167"/>
                  <a:pt x="5705043" y="60885"/>
                </a:cubicBezTo>
                <a:cubicBezTo>
                  <a:pt x="5703243" y="65603"/>
                  <a:pt x="5702343" y="71697"/>
                  <a:pt x="5702343" y="79169"/>
                </a:cubicBezTo>
                <a:cubicBezTo>
                  <a:pt x="5710345" y="78409"/>
                  <a:pt x="5719064" y="76419"/>
                  <a:pt x="5728499" y="73199"/>
                </a:cubicBezTo>
                <a:cubicBezTo>
                  <a:pt x="5737936" y="69980"/>
                  <a:pt x="5745833" y="72042"/>
                  <a:pt x="5752193" y="79384"/>
                </a:cubicBezTo>
                <a:cubicBezTo>
                  <a:pt x="5758553" y="86726"/>
                  <a:pt x="5756427" y="91254"/>
                  <a:pt x="5745815" y="92967"/>
                </a:cubicBezTo>
                <a:cubicBezTo>
                  <a:pt x="5735204" y="94681"/>
                  <a:pt x="5720261" y="97144"/>
                  <a:pt x="5700988" y="100356"/>
                </a:cubicBezTo>
                <a:lnTo>
                  <a:pt x="5700988" y="112918"/>
                </a:lnTo>
                <a:cubicBezTo>
                  <a:pt x="5705304" y="112201"/>
                  <a:pt x="5712041" y="110448"/>
                  <a:pt x="5721197" y="107659"/>
                </a:cubicBezTo>
                <a:cubicBezTo>
                  <a:pt x="5730353" y="104870"/>
                  <a:pt x="5737373" y="106867"/>
                  <a:pt x="5742256" y="113650"/>
                </a:cubicBezTo>
                <a:cubicBezTo>
                  <a:pt x="5747138" y="120433"/>
                  <a:pt x="5744525" y="124957"/>
                  <a:pt x="5734415" y="127223"/>
                </a:cubicBezTo>
                <a:cubicBezTo>
                  <a:pt x="5724305" y="129488"/>
                  <a:pt x="5713163" y="131776"/>
                  <a:pt x="5700988" y="134084"/>
                </a:cubicBezTo>
                <a:lnTo>
                  <a:pt x="5700988" y="148023"/>
                </a:lnTo>
                <a:cubicBezTo>
                  <a:pt x="5717666" y="145514"/>
                  <a:pt x="5727983" y="142861"/>
                  <a:pt x="5731941" y="140064"/>
                </a:cubicBezTo>
                <a:cubicBezTo>
                  <a:pt x="5735899" y="137268"/>
                  <a:pt x="5741499" y="137064"/>
                  <a:pt x="5748741" y="139451"/>
                </a:cubicBezTo>
                <a:cubicBezTo>
                  <a:pt x="5755983" y="141839"/>
                  <a:pt x="5762210" y="144714"/>
                  <a:pt x="5767423" y="148077"/>
                </a:cubicBezTo>
                <a:cubicBezTo>
                  <a:pt x="5772635" y="151440"/>
                  <a:pt x="5773410" y="155917"/>
                  <a:pt x="5769746" y="161510"/>
                </a:cubicBezTo>
                <a:cubicBezTo>
                  <a:pt x="5766082" y="167103"/>
                  <a:pt x="5763339" y="177177"/>
                  <a:pt x="5761518" y="191732"/>
                </a:cubicBezTo>
                <a:cubicBezTo>
                  <a:pt x="5759697" y="206287"/>
                  <a:pt x="5754513" y="217064"/>
                  <a:pt x="5745966" y="224062"/>
                </a:cubicBezTo>
                <a:cubicBezTo>
                  <a:pt x="5737419" y="231060"/>
                  <a:pt x="5731482" y="231160"/>
                  <a:pt x="5728155" y="224363"/>
                </a:cubicBezTo>
                <a:cubicBezTo>
                  <a:pt x="5724829" y="217566"/>
                  <a:pt x="5719444" y="209890"/>
                  <a:pt x="5712001" y="201336"/>
                </a:cubicBezTo>
                <a:cubicBezTo>
                  <a:pt x="5704558" y="192783"/>
                  <a:pt x="5705308" y="189405"/>
                  <a:pt x="5714249" y="191205"/>
                </a:cubicBezTo>
                <a:cubicBezTo>
                  <a:pt x="5723190" y="193005"/>
                  <a:pt x="5728421" y="193851"/>
                  <a:pt x="5729941" y="193743"/>
                </a:cubicBezTo>
                <a:cubicBezTo>
                  <a:pt x="5731461" y="193636"/>
                  <a:pt x="5732838" y="191119"/>
                  <a:pt x="5734071" y="186193"/>
                </a:cubicBezTo>
                <a:cubicBezTo>
                  <a:pt x="5735304" y="181267"/>
                  <a:pt x="5735921" y="176216"/>
                  <a:pt x="5735921" y="171039"/>
                </a:cubicBezTo>
                <a:cubicBezTo>
                  <a:pt x="5735921" y="166178"/>
                  <a:pt x="5735490" y="163403"/>
                  <a:pt x="5734630" y="162715"/>
                </a:cubicBezTo>
                <a:cubicBezTo>
                  <a:pt x="5733769" y="162026"/>
                  <a:pt x="5730909" y="161904"/>
                  <a:pt x="5726047" y="162349"/>
                </a:cubicBezTo>
                <a:cubicBezTo>
                  <a:pt x="5721186" y="162794"/>
                  <a:pt x="5712833" y="164134"/>
                  <a:pt x="5700988" y="166371"/>
                </a:cubicBezTo>
                <a:cubicBezTo>
                  <a:pt x="5700988" y="189043"/>
                  <a:pt x="5700508" y="205886"/>
                  <a:pt x="5699547" y="216899"/>
                </a:cubicBezTo>
                <a:cubicBezTo>
                  <a:pt x="5699066" y="222406"/>
                  <a:pt x="5698110" y="227090"/>
                  <a:pt x="5696678" y="230951"/>
                </a:cubicBezTo>
                <a:lnTo>
                  <a:pt x="5691553" y="239111"/>
                </a:lnTo>
                <a:lnTo>
                  <a:pt x="5704849" y="237882"/>
                </a:lnTo>
                <a:cubicBezTo>
                  <a:pt x="5717676" y="236556"/>
                  <a:pt x="5730647" y="234746"/>
                  <a:pt x="5743761" y="232451"/>
                </a:cubicBezTo>
                <a:cubicBezTo>
                  <a:pt x="5756876" y="230157"/>
                  <a:pt x="5766516" y="233057"/>
                  <a:pt x="5772682" y="241152"/>
                </a:cubicBezTo>
                <a:cubicBezTo>
                  <a:pt x="5778848" y="249247"/>
                  <a:pt x="5782139" y="234025"/>
                  <a:pt x="5782555" y="195486"/>
                </a:cubicBezTo>
                <a:cubicBezTo>
                  <a:pt x="5782971" y="156946"/>
                  <a:pt x="5781874" y="122017"/>
                  <a:pt x="5779264" y="90698"/>
                </a:cubicBezTo>
                <a:cubicBezTo>
                  <a:pt x="5776654" y="59379"/>
                  <a:pt x="5770911" y="42981"/>
                  <a:pt x="5762034" y="41504"/>
                </a:cubicBezTo>
                <a:cubicBezTo>
                  <a:pt x="5757424" y="41067"/>
                  <a:pt x="5750999" y="41020"/>
                  <a:pt x="5742761" y="41364"/>
                </a:cubicBezTo>
                <a:close/>
                <a:moveTo>
                  <a:pt x="6757109" y="38177"/>
                </a:moveTo>
                <a:cubicBezTo>
                  <a:pt x="6757983" y="37936"/>
                  <a:pt x="6758869" y="38019"/>
                  <a:pt x="6759771" y="38428"/>
                </a:cubicBezTo>
                <a:cubicBezTo>
                  <a:pt x="6763378" y="40063"/>
                  <a:pt x="6768515" y="43254"/>
                  <a:pt x="6775183" y="48000"/>
                </a:cubicBezTo>
                <a:cubicBezTo>
                  <a:pt x="6782913" y="54367"/>
                  <a:pt x="6783733" y="59078"/>
                  <a:pt x="6777646" y="62132"/>
                </a:cubicBezTo>
                <a:cubicBezTo>
                  <a:pt x="6771559" y="65187"/>
                  <a:pt x="6760506" y="71966"/>
                  <a:pt x="6744488" y="82470"/>
                </a:cubicBezTo>
                <a:cubicBezTo>
                  <a:pt x="6728470" y="92975"/>
                  <a:pt x="6724537" y="92233"/>
                  <a:pt x="6732689" y="80244"/>
                </a:cubicBezTo>
                <a:cubicBezTo>
                  <a:pt x="6740842" y="68256"/>
                  <a:pt x="6746493" y="57881"/>
                  <a:pt x="6749640" y="49119"/>
                </a:cubicBezTo>
                <a:cubicBezTo>
                  <a:pt x="6752001" y="42547"/>
                  <a:pt x="6754490" y="38900"/>
                  <a:pt x="6757109" y="38177"/>
                </a:cubicBezTo>
                <a:close/>
                <a:moveTo>
                  <a:pt x="3175709" y="38177"/>
                </a:moveTo>
                <a:cubicBezTo>
                  <a:pt x="3176582" y="37936"/>
                  <a:pt x="3177470" y="38019"/>
                  <a:pt x="3178371" y="38428"/>
                </a:cubicBezTo>
                <a:cubicBezTo>
                  <a:pt x="3181978" y="40063"/>
                  <a:pt x="3187115" y="43254"/>
                  <a:pt x="3193783" y="48000"/>
                </a:cubicBezTo>
                <a:cubicBezTo>
                  <a:pt x="3201513" y="54367"/>
                  <a:pt x="3202334" y="59078"/>
                  <a:pt x="3196246" y="62132"/>
                </a:cubicBezTo>
                <a:cubicBezTo>
                  <a:pt x="3190159" y="65187"/>
                  <a:pt x="3179106" y="71966"/>
                  <a:pt x="3163088" y="82470"/>
                </a:cubicBezTo>
                <a:cubicBezTo>
                  <a:pt x="3147070" y="92975"/>
                  <a:pt x="3143137" y="92233"/>
                  <a:pt x="3151290" y="80244"/>
                </a:cubicBezTo>
                <a:cubicBezTo>
                  <a:pt x="3159442" y="68256"/>
                  <a:pt x="3165092" y="57881"/>
                  <a:pt x="3168240" y="49119"/>
                </a:cubicBezTo>
                <a:cubicBezTo>
                  <a:pt x="3170601" y="42547"/>
                  <a:pt x="3173090" y="38900"/>
                  <a:pt x="3175709" y="38177"/>
                </a:cubicBezTo>
                <a:close/>
                <a:moveTo>
                  <a:pt x="4536305" y="36019"/>
                </a:moveTo>
                <a:cubicBezTo>
                  <a:pt x="4545447" y="36019"/>
                  <a:pt x="4554833" y="37944"/>
                  <a:pt x="4564462" y="41794"/>
                </a:cubicBezTo>
                <a:cubicBezTo>
                  <a:pt x="4574092" y="45645"/>
                  <a:pt x="4582671" y="51334"/>
                  <a:pt x="4590199" y="58863"/>
                </a:cubicBezTo>
                <a:cubicBezTo>
                  <a:pt x="4597728" y="66391"/>
                  <a:pt x="4602894" y="74117"/>
                  <a:pt x="4605698" y="82040"/>
                </a:cubicBezTo>
                <a:cubicBezTo>
                  <a:pt x="4608501" y="89963"/>
                  <a:pt x="4609903" y="100173"/>
                  <a:pt x="4609903" y="112671"/>
                </a:cubicBezTo>
                <a:cubicBezTo>
                  <a:pt x="4609903" y="125168"/>
                  <a:pt x="4605289" y="141108"/>
                  <a:pt x="4596061" y="160488"/>
                </a:cubicBezTo>
                <a:cubicBezTo>
                  <a:pt x="4586833" y="179869"/>
                  <a:pt x="4564315" y="219860"/>
                  <a:pt x="4528508" y="280462"/>
                </a:cubicBezTo>
                <a:lnTo>
                  <a:pt x="4492306" y="280462"/>
                </a:lnTo>
                <a:cubicBezTo>
                  <a:pt x="4512167" y="243966"/>
                  <a:pt x="4528364" y="213816"/>
                  <a:pt x="4540898" y="190011"/>
                </a:cubicBezTo>
                <a:cubicBezTo>
                  <a:pt x="4520578" y="193611"/>
                  <a:pt x="4502520" y="190427"/>
                  <a:pt x="4486724" y="180461"/>
                </a:cubicBezTo>
                <a:cubicBezTo>
                  <a:pt x="4470928" y="170494"/>
                  <a:pt x="4461385" y="156993"/>
                  <a:pt x="4458094" y="139957"/>
                </a:cubicBezTo>
                <a:cubicBezTo>
                  <a:pt x="4454803" y="122921"/>
                  <a:pt x="4454986" y="107731"/>
                  <a:pt x="4458642" y="94387"/>
                </a:cubicBezTo>
                <a:cubicBezTo>
                  <a:pt x="4462299" y="81044"/>
                  <a:pt x="4468135" y="69890"/>
                  <a:pt x="4476152" y="60928"/>
                </a:cubicBezTo>
                <a:cubicBezTo>
                  <a:pt x="4484168" y="51965"/>
                  <a:pt x="4493912" y="45573"/>
                  <a:pt x="4505384" y="41751"/>
                </a:cubicBezTo>
                <a:cubicBezTo>
                  <a:pt x="4516856" y="37930"/>
                  <a:pt x="4527163" y="36019"/>
                  <a:pt x="4536305" y="36019"/>
                </a:cubicBezTo>
                <a:close/>
                <a:moveTo>
                  <a:pt x="968582" y="36019"/>
                </a:moveTo>
                <a:cubicBezTo>
                  <a:pt x="985697" y="36019"/>
                  <a:pt x="1000393" y="42866"/>
                  <a:pt x="1012668" y="56561"/>
                </a:cubicBezTo>
                <a:cubicBezTo>
                  <a:pt x="1024943" y="70256"/>
                  <a:pt x="1032905" y="87131"/>
                  <a:pt x="1036555" y="107186"/>
                </a:cubicBezTo>
                <a:cubicBezTo>
                  <a:pt x="1040204" y="127241"/>
                  <a:pt x="1041345" y="150278"/>
                  <a:pt x="1039975" y="176298"/>
                </a:cubicBezTo>
                <a:cubicBezTo>
                  <a:pt x="1038606" y="202319"/>
                  <a:pt x="1033924" y="223790"/>
                  <a:pt x="1025929" y="240711"/>
                </a:cubicBezTo>
                <a:cubicBezTo>
                  <a:pt x="1017935" y="257633"/>
                  <a:pt x="1005762" y="269388"/>
                  <a:pt x="989415" y="275977"/>
                </a:cubicBezTo>
                <a:cubicBezTo>
                  <a:pt x="973067" y="282567"/>
                  <a:pt x="956751" y="281864"/>
                  <a:pt x="940468" y="273869"/>
                </a:cubicBezTo>
                <a:cubicBezTo>
                  <a:pt x="924184" y="265875"/>
                  <a:pt x="912759" y="255306"/>
                  <a:pt x="906191" y="242163"/>
                </a:cubicBezTo>
                <a:cubicBezTo>
                  <a:pt x="899624" y="229020"/>
                  <a:pt x="894956" y="215297"/>
                  <a:pt x="892188" y="200992"/>
                </a:cubicBezTo>
                <a:cubicBezTo>
                  <a:pt x="889421" y="186688"/>
                  <a:pt x="888489" y="167468"/>
                  <a:pt x="889392" y="143334"/>
                </a:cubicBezTo>
                <a:cubicBezTo>
                  <a:pt x="890309" y="119199"/>
                  <a:pt x="893737" y="100052"/>
                  <a:pt x="899674" y="85891"/>
                </a:cubicBezTo>
                <a:cubicBezTo>
                  <a:pt x="905611" y="71730"/>
                  <a:pt x="914300" y="59877"/>
                  <a:pt x="925744" y="50334"/>
                </a:cubicBezTo>
                <a:cubicBezTo>
                  <a:pt x="937188" y="40791"/>
                  <a:pt x="951467" y="36019"/>
                  <a:pt x="968582" y="36019"/>
                </a:cubicBezTo>
                <a:close/>
                <a:moveTo>
                  <a:pt x="783456" y="36019"/>
                </a:moveTo>
                <a:cubicBezTo>
                  <a:pt x="792598" y="36019"/>
                  <a:pt x="801983" y="37944"/>
                  <a:pt x="811613" y="41794"/>
                </a:cubicBezTo>
                <a:cubicBezTo>
                  <a:pt x="821243" y="45645"/>
                  <a:pt x="829821" y="51334"/>
                  <a:pt x="837350" y="58863"/>
                </a:cubicBezTo>
                <a:cubicBezTo>
                  <a:pt x="844879" y="66391"/>
                  <a:pt x="850044" y="74117"/>
                  <a:pt x="852848" y="82040"/>
                </a:cubicBezTo>
                <a:cubicBezTo>
                  <a:pt x="855651" y="89963"/>
                  <a:pt x="857053" y="100173"/>
                  <a:pt x="857053" y="112671"/>
                </a:cubicBezTo>
                <a:cubicBezTo>
                  <a:pt x="857053" y="125168"/>
                  <a:pt x="852439" y="141108"/>
                  <a:pt x="843212" y="160488"/>
                </a:cubicBezTo>
                <a:cubicBezTo>
                  <a:pt x="833983" y="179869"/>
                  <a:pt x="811465" y="219860"/>
                  <a:pt x="775658" y="280462"/>
                </a:cubicBezTo>
                <a:lnTo>
                  <a:pt x="739457" y="280462"/>
                </a:lnTo>
                <a:cubicBezTo>
                  <a:pt x="759317" y="243966"/>
                  <a:pt x="775515" y="213816"/>
                  <a:pt x="788048" y="190011"/>
                </a:cubicBezTo>
                <a:cubicBezTo>
                  <a:pt x="767728" y="193611"/>
                  <a:pt x="749670" y="190427"/>
                  <a:pt x="733874" y="180461"/>
                </a:cubicBezTo>
                <a:cubicBezTo>
                  <a:pt x="718079" y="170494"/>
                  <a:pt x="708535" y="156993"/>
                  <a:pt x="705244" y="139957"/>
                </a:cubicBezTo>
                <a:cubicBezTo>
                  <a:pt x="701953" y="122921"/>
                  <a:pt x="702136" y="107731"/>
                  <a:pt x="705793" y="94387"/>
                </a:cubicBezTo>
                <a:cubicBezTo>
                  <a:pt x="709450" y="81044"/>
                  <a:pt x="715286" y="69890"/>
                  <a:pt x="723302" y="60928"/>
                </a:cubicBezTo>
                <a:cubicBezTo>
                  <a:pt x="731319" y="51965"/>
                  <a:pt x="741063" y="45573"/>
                  <a:pt x="752535" y="41751"/>
                </a:cubicBezTo>
                <a:cubicBezTo>
                  <a:pt x="764007" y="37930"/>
                  <a:pt x="774314" y="36019"/>
                  <a:pt x="783456" y="36019"/>
                </a:cubicBezTo>
                <a:close/>
                <a:moveTo>
                  <a:pt x="4806996" y="31601"/>
                </a:moveTo>
                <a:cubicBezTo>
                  <a:pt x="4811540" y="32675"/>
                  <a:pt x="4815755" y="34986"/>
                  <a:pt x="4819641" y="38536"/>
                </a:cubicBezTo>
                <a:cubicBezTo>
                  <a:pt x="4827414" y="45634"/>
                  <a:pt x="4825786" y="50603"/>
                  <a:pt x="4814758" y="53442"/>
                </a:cubicBezTo>
                <a:cubicBezTo>
                  <a:pt x="4803731" y="56282"/>
                  <a:pt x="4791882" y="58379"/>
                  <a:pt x="4779213" y="59734"/>
                </a:cubicBezTo>
                <a:cubicBezTo>
                  <a:pt x="4766543" y="61089"/>
                  <a:pt x="4756910" y="62204"/>
                  <a:pt x="4750314" y="63079"/>
                </a:cubicBezTo>
                <a:cubicBezTo>
                  <a:pt x="4759305" y="70722"/>
                  <a:pt x="4762090" y="76211"/>
                  <a:pt x="4758670" y="79545"/>
                </a:cubicBezTo>
                <a:cubicBezTo>
                  <a:pt x="4755250" y="82879"/>
                  <a:pt x="4751321" y="88981"/>
                  <a:pt x="4746883" y="97850"/>
                </a:cubicBezTo>
                <a:cubicBezTo>
                  <a:pt x="4742444" y="106720"/>
                  <a:pt x="4738633" y="112201"/>
                  <a:pt x="4735450" y="114295"/>
                </a:cubicBezTo>
                <a:cubicBezTo>
                  <a:pt x="4736927" y="114295"/>
                  <a:pt x="4740860" y="113657"/>
                  <a:pt x="4747248" y="112381"/>
                </a:cubicBezTo>
                <a:cubicBezTo>
                  <a:pt x="4753637" y="111104"/>
                  <a:pt x="4760022" y="109075"/>
                  <a:pt x="4766403" y="106293"/>
                </a:cubicBezTo>
                <a:cubicBezTo>
                  <a:pt x="4772785" y="103511"/>
                  <a:pt x="4779593" y="103834"/>
                  <a:pt x="4786827" y="107261"/>
                </a:cubicBezTo>
                <a:cubicBezTo>
                  <a:pt x="4794062" y="110688"/>
                  <a:pt x="4799906" y="115191"/>
                  <a:pt x="4804358" y="120770"/>
                </a:cubicBezTo>
                <a:cubicBezTo>
                  <a:pt x="4808811" y="126348"/>
                  <a:pt x="4808657" y="130736"/>
                  <a:pt x="4803895" y="133934"/>
                </a:cubicBezTo>
                <a:cubicBezTo>
                  <a:pt x="4799135" y="137132"/>
                  <a:pt x="4795252" y="142377"/>
                  <a:pt x="4792248" y="149669"/>
                </a:cubicBezTo>
                <a:cubicBezTo>
                  <a:pt x="4789243" y="156961"/>
                  <a:pt x="4782231" y="169107"/>
                  <a:pt x="4771211" y="186107"/>
                </a:cubicBezTo>
                <a:cubicBezTo>
                  <a:pt x="4760191" y="203107"/>
                  <a:pt x="4744853" y="221431"/>
                  <a:pt x="4725200" y="241077"/>
                </a:cubicBezTo>
                <a:cubicBezTo>
                  <a:pt x="4705547" y="260723"/>
                  <a:pt x="4685445" y="273321"/>
                  <a:pt x="4664896" y="278870"/>
                </a:cubicBezTo>
                <a:cubicBezTo>
                  <a:pt x="4644346" y="284420"/>
                  <a:pt x="4640367" y="282355"/>
                  <a:pt x="4652958" y="272675"/>
                </a:cubicBezTo>
                <a:cubicBezTo>
                  <a:pt x="4665548" y="262996"/>
                  <a:pt x="4678239" y="252639"/>
                  <a:pt x="4691031" y="241604"/>
                </a:cubicBezTo>
                <a:cubicBezTo>
                  <a:pt x="4703822" y="230569"/>
                  <a:pt x="4716327" y="217143"/>
                  <a:pt x="4728545" y="201326"/>
                </a:cubicBezTo>
                <a:cubicBezTo>
                  <a:pt x="4719554" y="197755"/>
                  <a:pt x="4711459" y="190230"/>
                  <a:pt x="4704260" y="178751"/>
                </a:cubicBezTo>
                <a:cubicBezTo>
                  <a:pt x="4697061" y="167271"/>
                  <a:pt x="4697534" y="161532"/>
                  <a:pt x="4705680" y="161532"/>
                </a:cubicBezTo>
                <a:cubicBezTo>
                  <a:pt x="4712850" y="161532"/>
                  <a:pt x="4719966" y="163546"/>
                  <a:pt x="4727029" y="167576"/>
                </a:cubicBezTo>
                <a:cubicBezTo>
                  <a:pt x="4734091" y="171606"/>
                  <a:pt x="4738935" y="177686"/>
                  <a:pt x="4741559" y="185817"/>
                </a:cubicBezTo>
                <a:cubicBezTo>
                  <a:pt x="4748356" y="173599"/>
                  <a:pt x="4754185" y="161800"/>
                  <a:pt x="4759046" y="150422"/>
                </a:cubicBezTo>
                <a:cubicBezTo>
                  <a:pt x="4763908" y="139043"/>
                  <a:pt x="4766066" y="132224"/>
                  <a:pt x="4765521" y="129965"/>
                </a:cubicBezTo>
                <a:cubicBezTo>
                  <a:pt x="4764976" y="127707"/>
                  <a:pt x="4760961" y="127703"/>
                  <a:pt x="4753476" y="129954"/>
                </a:cubicBezTo>
                <a:cubicBezTo>
                  <a:pt x="4745990" y="132206"/>
                  <a:pt x="4736898" y="132428"/>
                  <a:pt x="4726200" y="130621"/>
                </a:cubicBezTo>
                <a:cubicBezTo>
                  <a:pt x="4714212" y="144546"/>
                  <a:pt x="4701707" y="154103"/>
                  <a:pt x="4688686" y="159295"/>
                </a:cubicBezTo>
                <a:cubicBezTo>
                  <a:pt x="4675665" y="164486"/>
                  <a:pt x="4673941" y="161252"/>
                  <a:pt x="4683513" y="149593"/>
                </a:cubicBezTo>
                <a:cubicBezTo>
                  <a:pt x="4693085" y="137935"/>
                  <a:pt x="4702535" y="123670"/>
                  <a:pt x="4711864" y="106799"/>
                </a:cubicBezTo>
                <a:cubicBezTo>
                  <a:pt x="4721192" y="89927"/>
                  <a:pt x="4725856" y="76724"/>
                  <a:pt x="4725856" y="67187"/>
                </a:cubicBezTo>
                <a:cubicBezTo>
                  <a:pt x="4715560" y="70772"/>
                  <a:pt x="4706490" y="72794"/>
                  <a:pt x="4698646" y="73253"/>
                </a:cubicBezTo>
                <a:cubicBezTo>
                  <a:pt x="4690801" y="73712"/>
                  <a:pt x="4682352" y="69869"/>
                  <a:pt x="4673296" y="61724"/>
                </a:cubicBezTo>
                <a:cubicBezTo>
                  <a:pt x="4664240" y="53578"/>
                  <a:pt x="4666036" y="49506"/>
                  <a:pt x="4678684" y="49506"/>
                </a:cubicBezTo>
                <a:cubicBezTo>
                  <a:pt x="4689310" y="49506"/>
                  <a:pt x="4701356" y="48610"/>
                  <a:pt x="4714822" y="46817"/>
                </a:cubicBezTo>
                <a:cubicBezTo>
                  <a:pt x="4728287" y="45025"/>
                  <a:pt x="4741978" y="42823"/>
                  <a:pt x="4755895" y="40213"/>
                </a:cubicBezTo>
                <a:cubicBezTo>
                  <a:pt x="4769813" y="37604"/>
                  <a:pt x="4781973" y="34897"/>
                  <a:pt x="4792377" y="32093"/>
                </a:cubicBezTo>
                <a:cubicBezTo>
                  <a:pt x="4797579" y="30692"/>
                  <a:pt x="4802452" y="30528"/>
                  <a:pt x="4806996" y="31601"/>
                </a:cubicBezTo>
                <a:close/>
                <a:moveTo>
                  <a:pt x="6816338" y="30009"/>
                </a:moveTo>
                <a:cubicBezTo>
                  <a:pt x="6819719" y="30320"/>
                  <a:pt x="6824908" y="32240"/>
                  <a:pt x="6831905" y="35772"/>
                </a:cubicBezTo>
                <a:cubicBezTo>
                  <a:pt x="6845902" y="42834"/>
                  <a:pt x="6850799" y="49484"/>
                  <a:pt x="6846597" y="55722"/>
                </a:cubicBezTo>
                <a:cubicBezTo>
                  <a:pt x="6842396" y="61960"/>
                  <a:pt x="6838284" y="70661"/>
                  <a:pt x="6834261" y="81825"/>
                </a:cubicBezTo>
                <a:cubicBezTo>
                  <a:pt x="6830239" y="92989"/>
                  <a:pt x="6822957" y="106501"/>
                  <a:pt x="6812417" y="122361"/>
                </a:cubicBezTo>
                <a:cubicBezTo>
                  <a:pt x="6830113" y="118963"/>
                  <a:pt x="6846275" y="113614"/>
                  <a:pt x="6860901" y="106315"/>
                </a:cubicBezTo>
                <a:cubicBezTo>
                  <a:pt x="6875529" y="99015"/>
                  <a:pt x="6887303" y="98782"/>
                  <a:pt x="6896221" y="105616"/>
                </a:cubicBezTo>
                <a:cubicBezTo>
                  <a:pt x="6905141" y="112449"/>
                  <a:pt x="6904177" y="118074"/>
                  <a:pt x="6893329" y="122490"/>
                </a:cubicBezTo>
                <a:cubicBezTo>
                  <a:pt x="6882481" y="126907"/>
                  <a:pt x="6864509" y="130994"/>
                  <a:pt x="6839413" y="134751"/>
                </a:cubicBezTo>
                <a:cubicBezTo>
                  <a:pt x="6852907" y="137318"/>
                  <a:pt x="6858045" y="143542"/>
                  <a:pt x="6854825" y="153422"/>
                </a:cubicBezTo>
                <a:cubicBezTo>
                  <a:pt x="6851605" y="163303"/>
                  <a:pt x="6848867" y="174119"/>
                  <a:pt x="6846609" y="185871"/>
                </a:cubicBezTo>
                <a:cubicBezTo>
                  <a:pt x="6844349" y="197622"/>
                  <a:pt x="6840151" y="210647"/>
                  <a:pt x="6834013" y="224944"/>
                </a:cubicBezTo>
                <a:cubicBezTo>
                  <a:pt x="6841615" y="233935"/>
                  <a:pt x="6850459" y="242600"/>
                  <a:pt x="6860547" y="250939"/>
                </a:cubicBezTo>
                <a:cubicBezTo>
                  <a:pt x="6870635" y="259278"/>
                  <a:pt x="6881118" y="265620"/>
                  <a:pt x="6891995" y="269965"/>
                </a:cubicBezTo>
                <a:cubicBezTo>
                  <a:pt x="6902873" y="274310"/>
                  <a:pt x="6912799" y="278964"/>
                  <a:pt x="6921776" y="283925"/>
                </a:cubicBezTo>
                <a:cubicBezTo>
                  <a:pt x="6930753" y="288887"/>
                  <a:pt x="6926171" y="292250"/>
                  <a:pt x="6908031" y="294014"/>
                </a:cubicBezTo>
                <a:cubicBezTo>
                  <a:pt x="6889891" y="295777"/>
                  <a:pt x="6876195" y="295939"/>
                  <a:pt x="6866946" y="294498"/>
                </a:cubicBezTo>
                <a:cubicBezTo>
                  <a:pt x="6857697" y="293056"/>
                  <a:pt x="6850947" y="289030"/>
                  <a:pt x="6846695" y="282420"/>
                </a:cubicBezTo>
                <a:cubicBezTo>
                  <a:pt x="6842443" y="275809"/>
                  <a:pt x="6833125" y="262107"/>
                  <a:pt x="6818741" y="241313"/>
                </a:cubicBezTo>
                <a:cubicBezTo>
                  <a:pt x="6812589" y="249731"/>
                  <a:pt x="6805337" y="256725"/>
                  <a:pt x="6796984" y="262297"/>
                </a:cubicBezTo>
                <a:cubicBezTo>
                  <a:pt x="6788631" y="267868"/>
                  <a:pt x="6778513" y="272062"/>
                  <a:pt x="6766633" y="274880"/>
                </a:cubicBezTo>
                <a:cubicBezTo>
                  <a:pt x="6763663" y="275585"/>
                  <a:pt x="6761369" y="275958"/>
                  <a:pt x="6759751" y="275999"/>
                </a:cubicBezTo>
                <a:lnTo>
                  <a:pt x="6758034" y="275469"/>
                </a:lnTo>
                <a:lnTo>
                  <a:pt x="6757459" y="285506"/>
                </a:lnTo>
                <a:cubicBezTo>
                  <a:pt x="6755021" y="295638"/>
                  <a:pt x="6750023" y="296918"/>
                  <a:pt x="6742466" y="289346"/>
                </a:cubicBezTo>
                <a:cubicBezTo>
                  <a:pt x="6734909" y="281774"/>
                  <a:pt x="6728033" y="275214"/>
                  <a:pt x="6721837" y="269664"/>
                </a:cubicBezTo>
                <a:cubicBezTo>
                  <a:pt x="6708773" y="280204"/>
                  <a:pt x="6696021" y="287776"/>
                  <a:pt x="6683581" y="292379"/>
                </a:cubicBezTo>
                <a:cubicBezTo>
                  <a:pt x="6671141" y="296982"/>
                  <a:pt x="6657981" y="299746"/>
                  <a:pt x="6644099" y="300671"/>
                </a:cubicBezTo>
                <a:cubicBezTo>
                  <a:pt x="6630218" y="301596"/>
                  <a:pt x="6628626" y="298929"/>
                  <a:pt x="6639324" y="292669"/>
                </a:cubicBezTo>
                <a:cubicBezTo>
                  <a:pt x="6650022" y="286410"/>
                  <a:pt x="6661014" y="280674"/>
                  <a:pt x="6672299" y="275461"/>
                </a:cubicBezTo>
                <a:cubicBezTo>
                  <a:pt x="6683585" y="270248"/>
                  <a:pt x="6693795" y="263634"/>
                  <a:pt x="6702930" y="255618"/>
                </a:cubicBezTo>
                <a:cubicBezTo>
                  <a:pt x="6693394" y="249294"/>
                  <a:pt x="6686285" y="244977"/>
                  <a:pt x="6681603" y="242669"/>
                </a:cubicBezTo>
                <a:cubicBezTo>
                  <a:pt x="6676921" y="240360"/>
                  <a:pt x="6675719" y="236965"/>
                  <a:pt x="6677999" y="232483"/>
                </a:cubicBezTo>
                <a:cubicBezTo>
                  <a:pt x="6680279" y="228002"/>
                  <a:pt x="6682287" y="222843"/>
                  <a:pt x="6684023" y="217007"/>
                </a:cubicBezTo>
                <a:cubicBezTo>
                  <a:pt x="6664233" y="219645"/>
                  <a:pt x="6650689" y="223004"/>
                  <a:pt x="6643389" y="227084"/>
                </a:cubicBezTo>
                <a:cubicBezTo>
                  <a:pt x="6636091" y="231164"/>
                  <a:pt x="6627314" y="228228"/>
                  <a:pt x="6617061" y="218276"/>
                </a:cubicBezTo>
                <a:cubicBezTo>
                  <a:pt x="6606808" y="208324"/>
                  <a:pt x="6608131" y="203807"/>
                  <a:pt x="6621029" y="204724"/>
                </a:cubicBezTo>
                <a:cubicBezTo>
                  <a:pt x="6633929" y="205642"/>
                  <a:pt x="6656425" y="203570"/>
                  <a:pt x="6688518" y="198508"/>
                </a:cubicBezTo>
                <a:cubicBezTo>
                  <a:pt x="6690927" y="188427"/>
                  <a:pt x="6691233" y="179292"/>
                  <a:pt x="6689433" y="171104"/>
                </a:cubicBezTo>
                <a:cubicBezTo>
                  <a:pt x="6687633" y="162915"/>
                  <a:pt x="6693057" y="161876"/>
                  <a:pt x="6705705" y="167985"/>
                </a:cubicBezTo>
                <a:cubicBezTo>
                  <a:pt x="6718353" y="174094"/>
                  <a:pt x="6723645" y="179012"/>
                  <a:pt x="6721579" y="182741"/>
                </a:cubicBezTo>
                <a:cubicBezTo>
                  <a:pt x="6719515" y="186469"/>
                  <a:pt x="6716496" y="190191"/>
                  <a:pt x="6712523" y="193905"/>
                </a:cubicBezTo>
                <a:lnTo>
                  <a:pt x="6731926" y="191711"/>
                </a:lnTo>
                <a:cubicBezTo>
                  <a:pt x="6733289" y="187781"/>
                  <a:pt x="6733743" y="183117"/>
                  <a:pt x="6733292" y="177718"/>
                </a:cubicBezTo>
                <a:cubicBezTo>
                  <a:pt x="6732840" y="172319"/>
                  <a:pt x="6736558" y="171846"/>
                  <a:pt x="6744445" y="176298"/>
                </a:cubicBezTo>
                <a:cubicBezTo>
                  <a:pt x="6752332" y="180751"/>
                  <a:pt x="6757534" y="184583"/>
                  <a:pt x="6760051" y="187796"/>
                </a:cubicBezTo>
                <a:cubicBezTo>
                  <a:pt x="6762567" y="191008"/>
                  <a:pt x="6762611" y="195206"/>
                  <a:pt x="6760180" y="200390"/>
                </a:cubicBezTo>
                <a:cubicBezTo>
                  <a:pt x="6757749" y="205574"/>
                  <a:pt x="6754737" y="212887"/>
                  <a:pt x="6751145" y="222331"/>
                </a:cubicBezTo>
                <a:cubicBezTo>
                  <a:pt x="6747553" y="231774"/>
                  <a:pt x="6742781" y="241098"/>
                  <a:pt x="6736830" y="250305"/>
                </a:cubicBezTo>
                <a:cubicBezTo>
                  <a:pt x="6742437" y="253904"/>
                  <a:pt x="6747887" y="258138"/>
                  <a:pt x="6753178" y="263007"/>
                </a:cubicBezTo>
                <a:lnTo>
                  <a:pt x="6758191" y="272237"/>
                </a:lnTo>
                <a:lnTo>
                  <a:pt x="6763449" y="267416"/>
                </a:lnTo>
                <a:cubicBezTo>
                  <a:pt x="6773208" y="259622"/>
                  <a:pt x="6781611" y="252201"/>
                  <a:pt x="6788659" y="245153"/>
                </a:cubicBezTo>
                <a:cubicBezTo>
                  <a:pt x="6795708" y="238105"/>
                  <a:pt x="6801769" y="231046"/>
                  <a:pt x="6806846" y="223976"/>
                </a:cubicBezTo>
                <a:cubicBezTo>
                  <a:pt x="6800809" y="214268"/>
                  <a:pt x="6794973" y="205732"/>
                  <a:pt x="6789337" y="198368"/>
                </a:cubicBezTo>
                <a:cubicBezTo>
                  <a:pt x="6783701" y="191004"/>
                  <a:pt x="6778689" y="184264"/>
                  <a:pt x="6774301" y="178148"/>
                </a:cubicBezTo>
                <a:cubicBezTo>
                  <a:pt x="6769913" y="172032"/>
                  <a:pt x="6771233" y="168404"/>
                  <a:pt x="6778259" y="167264"/>
                </a:cubicBezTo>
                <a:cubicBezTo>
                  <a:pt x="6785286" y="166124"/>
                  <a:pt x="6790571" y="167777"/>
                  <a:pt x="6794112" y="172222"/>
                </a:cubicBezTo>
                <a:cubicBezTo>
                  <a:pt x="6797655" y="176668"/>
                  <a:pt x="6805319" y="187946"/>
                  <a:pt x="6817107" y="206058"/>
                </a:cubicBezTo>
                <a:cubicBezTo>
                  <a:pt x="6821079" y="196765"/>
                  <a:pt x="6823739" y="185670"/>
                  <a:pt x="6825087" y="172771"/>
                </a:cubicBezTo>
                <a:cubicBezTo>
                  <a:pt x="6826435" y="159872"/>
                  <a:pt x="6826758" y="148073"/>
                  <a:pt x="6826055" y="137376"/>
                </a:cubicBezTo>
                <a:cubicBezTo>
                  <a:pt x="6821423" y="138279"/>
                  <a:pt x="6815163" y="138279"/>
                  <a:pt x="6807277" y="137376"/>
                </a:cubicBezTo>
                <a:cubicBezTo>
                  <a:pt x="6797167" y="149321"/>
                  <a:pt x="6786469" y="158158"/>
                  <a:pt x="6775183" y="163887"/>
                </a:cubicBezTo>
                <a:cubicBezTo>
                  <a:pt x="6763897" y="169616"/>
                  <a:pt x="6763908" y="164679"/>
                  <a:pt x="6775215" y="149077"/>
                </a:cubicBezTo>
                <a:cubicBezTo>
                  <a:pt x="6786523" y="133475"/>
                  <a:pt x="6795973" y="114349"/>
                  <a:pt x="6803566" y="91698"/>
                </a:cubicBezTo>
                <a:cubicBezTo>
                  <a:pt x="6811159" y="69048"/>
                  <a:pt x="6814519" y="55210"/>
                  <a:pt x="6813643" y="50183"/>
                </a:cubicBezTo>
                <a:cubicBezTo>
                  <a:pt x="6812769" y="45157"/>
                  <a:pt x="6812095" y="39733"/>
                  <a:pt x="6811621" y="33911"/>
                </a:cubicBezTo>
                <a:cubicBezTo>
                  <a:pt x="6811385" y="31000"/>
                  <a:pt x="6812957" y="29699"/>
                  <a:pt x="6816338" y="30009"/>
                </a:cubicBezTo>
                <a:close/>
                <a:moveTo>
                  <a:pt x="3234938" y="30009"/>
                </a:moveTo>
                <a:cubicBezTo>
                  <a:pt x="3238319" y="30320"/>
                  <a:pt x="3243508" y="32240"/>
                  <a:pt x="3250506" y="35772"/>
                </a:cubicBezTo>
                <a:cubicBezTo>
                  <a:pt x="3264502" y="42834"/>
                  <a:pt x="3269399" y="49484"/>
                  <a:pt x="3265198" y="55722"/>
                </a:cubicBezTo>
                <a:cubicBezTo>
                  <a:pt x="3260996" y="61960"/>
                  <a:pt x="3256884" y="70661"/>
                  <a:pt x="3252861" y="81825"/>
                </a:cubicBezTo>
                <a:cubicBezTo>
                  <a:pt x="3248839" y="92989"/>
                  <a:pt x="3241558" y="106501"/>
                  <a:pt x="3231018" y="122361"/>
                </a:cubicBezTo>
                <a:cubicBezTo>
                  <a:pt x="3248713" y="118963"/>
                  <a:pt x="3264875" y="113614"/>
                  <a:pt x="3279502" y="106315"/>
                </a:cubicBezTo>
                <a:cubicBezTo>
                  <a:pt x="3294129" y="99015"/>
                  <a:pt x="3305902" y="98782"/>
                  <a:pt x="3314822" y="105616"/>
                </a:cubicBezTo>
                <a:cubicBezTo>
                  <a:pt x="3323741" y="112449"/>
                  <a:pt x="3322777" y="118074"/>
                  <a:pt x="3311929" y="122490"/>
                </a:cubicBezTo>
                <a:cubicBezTo>
                  <a:pt x="3301080" y="126907"/>
                  <a:pt x="3283108" y="130994"/>
                  <a:pt x="3258013" y="134751"/>
                </a:cubicBezTo>
                <a:cubicBezTo>
                  <a:pt x="3271507" y="137318"/>
                  <a:pt x="3276645" y="143542"/>
                  <a:pt x="3273425" y="153422"/>
                </a:cubicBezTo>
                <a:cubicBezTo>
                  <a:pt x="3270206" y="163303"/>
                  <a:pt x="3267467" y="174119"/>
                  <a:pt x="3265208" y="185871"/>
                </a:cubicBezTo>
                <a:cubicBezTo>
                  <a:pt x="3262950" y="197622"/>
                  <a:pt x="3258752" y="210647"/>
                  <a:pt x="3252614" y="224944"/>
                </a:cubicBezTo>
                <a:cubicBezTo>
                  <a:pt x="3260214" y="233935"/>
                  <a:pt x="3269059" y="242600"/>
                  <a:pt x="3279147" y="250939"/>
                </a:cubicBezTo>
                <a:cubicBezTo>
                  <a:pt x="3289235" y="259278"/>
                  <a:pt x="3299718" y="265620"/>
                  <a:pt x="3310595" y="269965"/>
                </a:cubicBezTo>
                <a:cubicBezTo>
                  <a:pt x="3321472" y="274310"/>
                  <a:pt x="3331399" y="278964"/>
                  <a:pt x="3340376" y="283925"/>
                </a:cubicBezTo>
                <a:cubicBezTo>
                  <a:pt x="3349353" y="288887"/>
                  <a:pt x="3344771" y="292250"/>
                  <a:pt x="3326631" y="294014"/>
                </a:cubicBezTo>
                <a:cubicBezTo>
                  <a:pt x="3308491" y="295777"/>
                  <a:pt x="3294796" y="295939"/>
                  <a:pt x="3285546" y="294498"/>
                </a:cubicBezTo>
                <a:cubicBezTo>
                  <a:pt x="3276297" y="293056"/>
                  <a:pt x="3269546" y="289030"/>
                  <a:pt x="3265294" y="282420"/>
                </a:cubicBezTo>
                <a:cubicBezTo>
                  <a:pt x="3261042" y="275809"/>
                  <a:pt x="3251725" y="262107"/>
                  <a:pt x="3237342" y="241313"/>
                </a:cubicBezTo>
                <a:cubicBezTo>
                  <a:pt x="3231190" y="249731"/>
                  <a:pt x="3223937" y="256725"/>
                  <a:pt x="3215584" y="262297"/>
                </a:cubicBezTo>
                <a:cubicBezTo>
                  <a:pt x="3207231" y="267868"/>
                  <a:pt x="3197114" y="272062"/>
                  <a:pt x="3185233" y="274880"/>
                </a:cubicBezTo>
                <a:cubicBezTo>
                  <a:pt x="3182263" y="275585"/>
                  <a:pt x="3179969" y="275958"/>
                  <a:pt x="3178351" y="275999"/>
                </a:cubicBezTo>
                <a:lnTo>
                  <a:pt x="3176634" y="275469"/>
                </a:lnTo>
                <a:lnTo>
                  <a:pt x="3176059" y="285506"/>
                </a:lnTo>
                <a:cubicBezTo>
                  <a:pt x="3173621" y="295638"/>
                  <a:pt x="3168623" y="296918"/>
                  <a:pt x="3161066" y="289346"/>
                </a:cubicBezTo>
                <a:cubicBezTo>
                  <a:pt x="3153509" y="281774"/>
                  <a:pt x="3146633" y="275214"/>
                  <a:pt x="3140438" y="269664"/>
                </a:cubicBezTo>
                <a:cubicBezTo>
                  <a:pt x="3127374" y="280204"/>
                  <a:pt x="3114622" y="287776"/>
                  <a:pt x="3102182" y="292379"/>
                </a:cubicBezTo>
                <a:cubicBezTo>
                  <a:pt x="3089742" y="296982"/>
                  <a:pt x="3076581" y="299746"/>
                  <a:pt x="3062700" y="300671"/>
                </a:cubicBezTo>
                <a:cubicBezTo>
                  <a:pt x="3048818" y="301596"/>
                  <a:pt x="3047226" y="298929"/>
                  <a:pt x="3057924" y="292669"/>
                </a:cubicBezTo>
                <a:cubicBezTo>
                  <a:pt x="3068622" y="286410"/>
                  <a:pt x="3079614" y="280674"/>
                  <a:pt x="3090900" y="275461"/>
                </a:cubicBezTo>
                <a:cubicBezTo>
                  <a:pt x="3102185" y="270248"/>
                  <a:pt x="3112395" y="263634"/>
                  <a:pt x="3121530" y="255618"/>
                </a:cubicBezTo>
                <a:cubicBezTo>
                  <a:pt x="3111994" y="249294"/>
                  <a:pt x="3104885" y="244977"/>
                  <a:pt x="3100203" y="242669"/>
                </a:cubicBezTo>
                <a:cubicBezTo>
                  <a:pt x="3095521" y="240360"/>
                  <a:pt x="3094320" y="236965"/>
                  <a:pt x="3096600" y="232483"/>
                </a:cubicBezTo>
                <a:cubicBezTo>
                  <a:pt x="3098880" y="228002"/>
                  <a:pt x="3100887" y="222843"/>
                  <a:pt x="3102623" y="217007"/>
                </a:cubicBezTo>
                <a:cubicBezTo>
                  <a:pt x="3082833" y="219645"/>
                  <a:pt x="3069289" y="223004"/>
                  <a:pt x="3061990" y="227084"/>
                </a:cubicBezTo>
                <a:cubicBezTo>
                  <a:pt x="3054690" y="231164"/>
                  <a:pt x="3045914" y="228228"/>
                  <a:pt x="3035661" y="218276"/>
                </a:cubicBezTo>
                <a:cubicBezTo>
                  <a:pt x="3025408" y="208324"/>
                  <a:pt x="3026731" y="203807"/>
                  <a:pt x="3039630" y="204724"/>
                </a:cubicBezTo>
                <a:cubicBezTo>
                  <a:pt x="3052529" y="205642"/>
                  <a:pt x="3075025" y="203570"/>
                  <a:pt x="3107118" y="198508"/>
                </a:cubicBezTo>
                <a:cubicBezTo>
                  <a:pt x="3109528" y="188427"/>
                  <a:pt x="3109832" y="179292"/>
                  <a:pt x="3108033" y="171104"/>
                </a:cubicBezTo>
                <a:cubicBezTo>
                  <a:pt x="3106233" y="162915"/>
                  <a:pt x="3111657" y="161876"/>
                  <a:pt x="3124305" y="167985"/>
                </a:cubicBezTo>
                <a:cubicBezTo>
                  <a:pt x="3136953" y="174094"/>
                  <a:pt x="3142245" y="179012"/>
                  <a:pt x="3140180" y="182741"/>
                </a:cubicBezTo>
                <a:cubicBezTo>
                  <a:pt x="3138115" y="186469"/>
                  <a:pt x="3135096" y="190191"/>
                  <a:pt x="3131124" y="193905"/>
                </a:cubicBezTo>
                <a:lnTo>
                  <a:pt x="3150526" y="191711"/>
                </a:lnTo>
                <a:cubicBezTo>
                  <a:pt x="3151888" y="187781"/>
                  <a:pt x="3152344" y="183117"/>
                  <a:pt x="3151892" y="177718"/>
                </a:cubicBezTo>
                <a:cubicBezTo>
                  <a:pt x="3151440" y="172319"/>
                  <a:pt x="3155158" y="171846"/>
                  <a:pt x="3163045" y="176298"/>
                </a:cubicBezTo>
                <a:cubicBezTo>
                  <a:pt x="3170932" y="180751"/>
                  <a:pt x="3176134" y="184583"/>
                  <a:pt x="3178651" y="187796"/>
                </a:cubicBezTo>
                <a:cubicBezTo>
                  <a:pt x="3181168" y="191008"/>
                  <a:pt x="3181211" y="195206"/>
                  <a:pt x="3178780" y="200390"/>
                </a:cubicBezTo>
                <a:cubicBezTo>
                  <a:pt x="3176349" y="205574"/>
                  <a:pt x="3173338" y="212887"/>
                  <a:pt x="3169746" y="222331"/>
                </a:cubicBezTo>
                <a:cubicBezTo>
                  <a:pt x="3166153" y="231774"/>
                  <a:pt x="3161382" y="241098"/>
                  <a:pt x="3155431" y="250305"/>
                </a:cubicBezTo>
                <a:cubicBezTo>
                  <a:pt x="3161037" y="253904"/>
                  <a:pt x="3166487" y="258138"/>
                  <a:pt x="3171778" y="263007"/>
                </a:cubicBezTo>
                <a:lnTo>
                  <a:pt x="3176792" y="272237"/>
                </a:lnTo>
                <a:lnTo>
                  <a:pt x="3182050" y="267416"/>
                </a:lnTo>
                <a:cubicBezTo>
                  <a:pt x="3191808" y="259622"/>
                  <a:pt x="3200211" y="252201"/>
                  <a:pt x="3207260" y="245153"/>
                </a:cubicBezTo>
                <a:cubicBezTo>
                  <a:pt x="3214308" y="238105"/>
                  <a:pt x="3220370" y="231046"/>
                  <a:pt x="3225447" y="223976"/>
                </a:cubicBezTo>
                <a:cubicBezTo>
                  <a:pt x="3219409" y="214268"/>
                  <a:pt x="3213573" y="205732"/>
                  <a:pt x="3207937" y="198368"/>
                </a:cubicBezTo>
                <a:cubicBezTo>
                  <a:pt x="3202301" y="191004"/>
                  <a:pt x="3197290" y="184264"/>
                  <a:pt x="3192901" y="178148"/>
                </a:cubicBezTo>
                <a:cubicBezTo>
                  <a:pt x="3188513" y="172032"/>
                  <a:pt x="3189832" y="168404"/>
                  <a:pt x="3196859" y="167264"/>
                </a:cubicBezTo>
                <a:cubicBezTo>
                  <a:pt x="3203886" y="166124"/>
                  <a:pt x="3209170" y="167777"/>
                  <a:pt x="3212712" y="172222"/>
                </a:cubicBezTo>
                <a:cubicBezTo>
                  <a:pt x="3216254" y="176668"/>
                  <a:pt x="3223919" y="187946"/>
                  <a:pt x="3235707" y="206058"/>
                </a:cubicBezTo>
                <a:cubicBezTo>
                  <a:pt x="3239679" y="196765"/>
                  <a:pt x="3242339" y="185670"/>
                  <a:pt x="3243687" y="172771"/>
                </a:cubicBezTo>
                <a:cubicBezTo>
                  <a:pt x="3245035" y="159872"/>
                  <a:pt x="3245358" y="148073"/>
                  <a:pt x="3244655" y="137376"/>
                </a:cubicBezTo>
                <a:cubicBezTo>
                  <a:pt x="3240023" y="138279"/>
                  <a:pt x="3233764" y="138279"/>
                  <a:pt x="3225877" y="137376"/>
                </a:cubicBezTo>
                <a:cubicBezTo>
                  <a:pt x="3215767" y="149321"/>
                  <a:pt x="3205069" y="158158"/>
                  <a:pt x="3193783" y="163887"/>
                </a:cubicBezTo>
                <a:cubicBezTo>
                  <a:pt x="3182497" y="169616"/>
                  <a:pt x="3182508" y="164679"/>
                  <a:pt x="3193816" y="149077"/>
                </a:cubicBezTo>
                <a:cubicBezTo>
                  <a:pt x="3205123" y="133475"/>
                  <a:pt x="3214573" y="114349"/>
                  <a:pt x="3222166" y="91698"/>
                </a:cubicBezTo>
                <a:cubicBezTo>
                  <a:pt x="3229759" y="69048"/>
                  <a:pt x="3233119" y="55210"/>
                  <a:pt x="3232244" y="50183"/>
                </a:cubicBezTo>
                <a:cubicBezTo>
                  <a:pt x="3231369" y="45157"/>
                  <a:pt x="3230695" y="39733"/>
                  <a:pt x="3230222" y="33911"/>
                </a:cubicBezTo>
                <a:cubicBezTo>
                  <a:pt x="3229985" y="31000"/>
                  <a:pt x="3231557" y="29699"/>
                  <a:pt x="3234938" y="30009"/>
                </a:cubicBezTo>
                <a:close/>
                <a:moveTo>
                  <a:pt x="6387969" y="26577"/>
                </a:moveTo>
                <a:cubicBezTo>
                  <a:pt x="6390050" y="26842"/>
                  <a:pt x="6392611" y="27623"/>
                  <a:pt x="6395649" y="28921"/>
                </a:cubicBezTo>
                <a:cubicBezTo>
                  <a:pt x="6407802" y="34112"/>
                  <a:pt x="6416825" y="39339"/>
                  <a:pt x="6422719" y="44602"/>
                </a:cubicBezTo>
                <a:cubicBezTo>
                  <a:pt x="6428613" y="49864"/>
                  <a:pt x="6429193" y="55332"/>
                  <a:pt x="6424461" y="61003"/>
                </a:cubicBezTo>
                <a:cubicBezTo>
                  <a:pt x="6419729" y="66675"/>
                  <a:pt x="6414943" y="75014"/>
                  <a:pt x="6410103" y="86020"/>
                </a:cubicBezTo>
                <a:cubicBezTo>
                  <a:pt x="6405263" y="97026"/>
                  <a:pt x="6400270" y="108251"/>
                  <a:pt x="6395121" y="119694"/>
                </a:cubicBezTo>
                <a:cubicBezTo>
                  <a:pt x="6410049" y="137806"/>
                  <a:pt x="6429107" y="158241"/>
                  <a:pt x="6452295" y="180998"/>
                </a:cubicBezTo>
                <a:cubicBezTo>
                  <a:pt x="6475484" y="203756"/>
                  <a:pt x="6494374" y="219330"/>
                  <a:pt x="6508965" y="227719"/>
                </a:cubicBezTo>
                <a:cubicBezTo>
                  <a:pt x="6523556" y="236108"/>
                  <a:pt x="6540177" y="243984"/>
                  <a:pt x="6558826" y="251348"/>
                </a:cubicBezTo>
                <a:cubicBezTo>
                  <a:pt x="6577475" y="258712"/>
                  <a:pt x="6576669" y="263828"/>
                  <a:pt x="6556405" y="266696"/>
                </a:cubicBezTo>
                <a:cubicBezTo>
                  <a:pt x="6536143" y="269564"/>
                  <a:pt x="6519085" y="270291"/>
                  <a:pt x="6505233" y="268879"/>
                </a:cubicBezTo>
                <a:cubicBezTo>
                  <a:pt x="6491380" y="267466"/>
                  <a:pt x="6480787" y="261508"/>
                  <a:pt x="6473451" y="251004"/>
                </a:cubicBezTo>
                <a:cubicBezTo>
                  <a:pt x="6466117" y="240500"/>
                  <a:pt x="6453149" y="223177"/>
                  <a:pt x="6434549" y="199035"/>
                </a:cubicBezTo>
                <a:cubicBezTo>
                  <a:pt x="6415951" y="174893"/>
                  <a:pt x="6400176" y="152089"/>
                  <a:pt x="6387227" y="130621"/>
                </a:cubicBezTo>
                <a:cubicBezTo>
                  <a:pt x="6373245" y="157122"/>
                  <a:pt x="6359400" y="179740"/>
                  <a:pt x="6345691" y="198476"/>
                </a:cubicBezTo>
                <a:cubicBezTo>
                  <a:pt x="6331981" y="217211"/>
                  <a:pt x="6318463" y="232096"/>
                  <a:pt x="6305133" y="243131"/>
                </a:cubicBezTo>
                <a:cubicBezTo>
                  <a:pt x="6291804" y="254166"/>
                  <a:pt x="6276897" y="262469"/>
                  <a:pt x="6260413" y="268040"/>
                </a:cubicBezTo>
                <a:cubicBezTo>
                  <a:pt x="6243929" y="273611"/>
                  <a:pt x="6243915" y="269377"/>
                  <a:pt x="6260370" y="255338"/>
                </a:cubicBezTo>
                <a:cubicBezTo>
                  <a:pt x="6276825" y="241299"/>
                  <a:pt x="6293051" y="224499"/>
                  <a:pt x="6309048" y="204939"/>
                </a:cubicBezTo>
                <a:cubicBezTo>
                  <a:pt x="6325045" y="185379"/>
                  <a:pt x="6339345" y="163224"/>
                  <a:pt x="6351950" y="138473"/>
                </a:cubicBezTo>
                <a:cubicBezTo>
                  <a:pt x="6364555" y="113721"/>
                  <a:pt x="6373525" y="93649"/>
                  <a:pt x="6378859" y="78254"/>
                </a:cubicBezTo>
                <a:cubicBezTo>
                  <a:pt x="6384194" y="62860"/>
                  <a:pt x="6385287" y="49492"/>
                  <a:pt x="6382140" y="38148"/>
                </a:cubicBezTo>
                <a:cubicBezTo>
                  <a:pt x="6379779" y="29641"/>
                  <a:pt x="6381722" y="25784"/>
                  <a:pt x="6387969" y="26577"/>
                </a:cubicBezTo>
                <a:close/>
                <a:moveTo>
                  <a:pt x="2816093" y="26577"/>
                </a:moveTo>
                <a:cubicBezTo>
                  <a:pt x="2818175" y="26842"/>
                  <a:pt x="2820735" y="27623"/>
                  <a:pt x="2823774" y="28921"/>
                </a:cubicBezTo>
                <a:cubicBezTo>
                  <a:pt x="2835927" y="34112"/>
                  <a:pt x="2844951" y="39339"/>
                  <a:pt x="2850844" y="44602"/>
                </a:cubicBezTo>
                <a:cubicBezTo>
                  <a:pt x="2856738" y="49864"/>
                  <a:pt x="2857319" y="55332"/>
                  <a:pt x="2852587" y="61003"/>
                </a:cubicBezTo>
                <a:cubicBezTo>
                  <a:pt x="2847855" y="66675"/>
                  <a:pt x="2843068" y="75014"/>
                  <a:pt x="2838229" y="86020"/>
                </a:cubicBezTo>
                <a:cubicBezTo>
                  <a:pt x="2833389" y="97026"/>
                  <a:pt x="2828395" y="108251"/>
                  <a:pt x="2823247" y="119694"/>
                </a:cubicBezTo>
                <a:cubicBezTo>
                  <a:pt x="2838175" y="137806"/>
                  <a:pt x="2857233" y="158241"/>
                  <a:pt x="2880421" y="180998"/>
                </a:cubicBezTo>
                <a:cubicBezTo>
                  <a:pt x="2903609" y="203756"/>
                  <a:pt x="2922499" y="219330"/>
                  <a:pt x="2937090" y="227719"/>
                </a:cubicBezTo>
                <a:cubicBezTo>
                  <a:pt x="2951681" y="236108"/>
                  <a:pt x="2968302" y="243984"/>
                  <a:pt x="2986951" y="251348"/>
                </a:cubicBezTo>
                <a:cubicBezTo>
                  <a:pt x="3005600" y="258712"/>
                  <a:pt x="3004794" y="263828"/>
                  <a:pt x="2984531" y="266696"/>
                </a:cubicBezTo>
                <a:cubicBezTo>
                  <a:pt x="2964268" y="269564"/>
                  <a:pt x="2947211" y="270291"/>
                  <a:pt x="2933358" y="268879"/>
                </a:cubicBezTo>
                <a:cubicBezTo>
                  <a:pt x="2919505" y="267466"/>
                  <a:pt x="2908912" y="261508"/>
                  <a:pt x="2901577" y="251004"/>
                </a:cubicBezTo>
                <a:cubicBezTo>
                  <a:pt x="2894242" y="240500"/>
                  <a:pt x="2881274" y="223177"/>
                  <a:pt x="2862675" y="199035"/>
                </a:cubicBezTo>
                <a:cubicBezTo>
                  <a:pt x="2844076" y="174893"/>
                  <a:pt x="2828302" y="152089"/>
                  <a:pt x="2815352" y="130621"/>
                </a:cubicBezTo>
                <a:cubicBezTo>
                  <a:pt x="2801371" y="157122"/>
                  <a:pt x="2787525" y="179740"/>
                  <a:pt x="2773816" y="198476"/>
                </a:cubicBezTo>
                <a:cubicBezTo>
                  <a:pt x="2760107" y="217211"/>
                  <a:pt x="2746588" y="232096"/>
                  <a:pt x="2733258" y="243131"/>
                </a:cubicBezTo>
                <a:cubicBezTo>
                  <a:pt x="2719929" y="254166"/>
                  <a:pt x="2705023" y="262469"/>
                  <a:pt x="2688538" y="268040"/>
                </a:cubicBezTo>
                <a:cubicBezTo>
                  <a:pt x="2672055" y="273611"/>
                  <a:pt x="2672040" y="269377"/>
                  <a:pt x="2688495" y="255338"/>
                </a:cubicBezTo>
                <a:cubicBezTo>
                  <a:pt x="2704951" y="241299"/>
                  <a:pt x="2721177" y="224499"/>
                  <a:pt x="2737173" y="204939"/>
                </a:cubicBezTo>
                <a:cubicBezTo>
                  <a:pt x="2753170" y="185379"/>
                  <a:pt x="2767470" y="163224"/>
                  <a:pt x="2780076" y="138473"/>
                </a:cubicBezTo>
                <a:cubicBezTo>
                  <a:pt x="2792681" y="113721"/>
                  <a:pt x="2801650" y="93649"/>
                  <a:pt x="2806985" y="78254"/>
                </a:cubicBezTo>
                <a:cubicBezTo>
                  <a:pt x="2812319" y="62860"/>
                  <a:pt x="2813413" y="49492"/>
                  <a:pt x="2810265" y="38148"/>
                </a:cubicBezTo>
                <a:cubicBezTo>
                  <a:pt x="2807904" y="29641"/>
                  <a:pt x="2809847" y="25784"/>
                  <a:pt x="2816093" y="26577"/>
                </a:cubicBezTo>
                <a:close/>
                <a:moveTo>
                  <a:pt x="1206369" y="26577"/>
                </a:moveTo>
                <a:cubicBezTo>
                  <a:pt x="1208451" y="26842"/>
                  <a:pt x="1211011" y="27623"/>
                  <a:pt x="1214049" y="28921"/>
                </a:cubicBezTo>
                <a:cubicBezTo>
                  <a:pt x="1226203" y="34112"/>
                  <a:pt x="1235226" y="39339"/>
                  <a:pt x="1241120" y="44602"/>
                </a:cubicBezTo>
                <a:cubicBezTo>
                  <a:pt x="1247013" y="49864"/>
                  <a:pt x="1247595" y="55332"/>
                  <a:pt x="1242862" y="61003"/>
                </a:cubicBezTo>
                <a:cubicBezTo>
                  <a:pt x="1238130" y="66675"/>
                  <a:pt x="1233344" y="75014"/>
                  <a:pt x="1228504" y="86020"/>
                </a:cubicBezTo>
                <a:cubicBezTo>
                  <a:pt x="1223664" y="97026"/>
                  <a:pt x="1218670" y="108251"/>
                  <a:pt x="1213522" y="119694"/>
                </a:cubicBezTo>
                <a:cubicBezTo>
                  <a:pt x="1228450" y="137806"/>
                  <a:pt x="1247509" y="158241"/>
                  <a:pt x="1270696" y="180998"/>
                </a:cubicBezTo>
                <a:cubicBezTo>
                  <a:pt x="1293885" y="203756"/>
                  <a:pt x="1312774" y="219330"/>
                  <a:pt x="1327365" y="227719"/>
                </a:cubicBezTo>
                <a:cubicBezTo>
                  <a:pt x="1341956" y="236108"/>
                  <a:pt x="1358577" y="243984"/>
                  <a:pt x="1377226" y="251348"/>
                </a:cubicBezTo>
                <a:cubicBezTo>
                  <a:pt x="1395876" y="258712"/>
                  <a:pt x="1395069" y="263828"/>
                  <a:pt x="1374807" y="266696"/>
                </a:cubicBezTo>
                <a:cubicBezTo>
                  <a:pt x="1354544" y="269564"/>
                  <a:pt x="1337486" y="270291"/>
                  <a:pt x="1323634" y="268879"/>
                </a:cubicBezTo>
                <a:cubicBezTo>
                  <a:pt x="1309781" y="267466"/>
                  <a:pt x="1299187" y="261508"/>
                  <a:pt x="1291852" y="251004"/>
                </a:cubicBezTo>
                <a:cubicBezTo>
                  <a:pt x="1284517" y="240500"/>
                  <a:pt x="1271550" y="223177"/>
                  <a:pt x="1252950" y="199035"/>
                </a:cubicBezTo>
                <a:cubicBezTo>
                  <a:pt x="1234352" y="174893"/>
                  <a:pt x="1218577" y="152089"/>
                  <a:pt x="1205628" y="130621"/>
                </a:cubicBezTo>
                <a:cubicBezTo>
                  <a:pt x="1191646" y="157122"/>
                  <a:pt x="1177801" y="179740"/>
                  <a:pt x="1164092" y="198476"/>
                </a:cubicBezTo>
                <a:cubicBezTo>
                  <a:pt x="1150382" y="217211"/>
                  <a:pt x="1136863" y="232096"/>
                  <a:pt x="1123534" y="243131"/>
                </a:cubicBezTo>
                <a:cubicBezTo>
                  <a:pt x="1110205" y="254166"/>
                  <a:pt x="1095298" y="262469"/>
                  <a:pt x="1078814" y="268040"/>
                </a:cubicBezTo>
                <a:cubicBezTo>
                  <a:pt x="1062329" y="273611"/>
                  <a:pt x="1062316" y="269377"/>
                  <a:pt x="1078771" y="255338"/>
                </a:cubicBezTo>
                <a:cubicBezTo>
                  <a:pt x="1095226" y="241299"/>
                  <a:pt x="1111452" y="224499"/>
                  <a:pt x="1127449" y="204939"/>
                </a:cubicBezTo>
                <a:cubicBezTo>
                  <a:pt x="1143445" y="185379"/>
                  <a:pt x="1157746" y="163224"/>
                  <a:pt x="1170352" y="138473"/>
                </a:cubicBezTo>
                <a:cubicBezTo>
                  <a:pt x="1182956" y="113721"/>
                  <a:pt x="1191926" y="93649"/>
                  <a:pt x="1197260" y="78254"/>
                </a:cubicBezTo>
                <a:cubicBezTo>
                  <a:pt x="1202595" y="62860"/>
                  <a:pt x="1203688" y="49492"/>
                  <a:pt x="1200541" y="38148"/>
                </a:cubicBezTo>
                <a:cubicBezTo>
                  <a:pt x="1198180" y="29641"/>
                  <a:pt x="1200123" y="25784"/>
                  <a:pt x="1206369" y="26577"/>
                </a:cubicBezTo>
                <a:close/>
                <a:moveTo>
                  <a:pt x="6102001" y="21155"/>
                </a:moveTo>
                <a:cubicBezTo>
                  <a:pt x="6112813" y="21155"/>
                  <a:pt x="6122055" y="23460"/>
                  <a:pt x="6129727" y="28071"/>
                </a:cubicBezTo>
                <a:cubicBezTo>
                  <a:pt x="6137399" y="32681"/>
                  <a:pt x="6140938" y="39453"/>
                  <a:pt x="6140343" y="48387"/>
                </a:cubicBezTo>
                <a:cubicBezTo>
                  <a:pt x="6139747" y="57321"/>
                  <a:pt x="6129391" y="58017"/>
                  <a:pt x="6109271" y="50474"/>
                </a:cubicBezTo>
                <a:cubicBezTo>
                  <a:pt x="6098759" y="41855"/>
                  <a:pt x="6091984" y="34814"/>
                  <a:pt x="6088943" y="29351"/>
                </a:cubicBezTo>
                <a:cubicBezTo>
                  <a:pt x="6085903" y="23887"/>
                  <a:pt x="6090256" y="21155"/>
                  <a:pt x="6102001" y="21155"/>
                </a:cubicBezTo>
                <a:close/>
                <a:moveTo>
                  <a:pt x="2520601" y="21155"/>
                </a:moveTo>
                <a:cubicBezTo>
                  <a:pt x="2531413" y="21155"/>
                  <a:pt x="2540656" y="23460"/>
                  <a:pt x="2548327" y="28071"/>
                </a:cubicBezTo>
                <a:cubicBezTo>
                  <a:pt x="2555999" y="32681"/>
                  <a:pt x="2559538" y="39453"/>
                  <a:pt x="2558943" y="48387"/>
                </a:cubicBezTo>
                <a:cubicBezTo>
                  <a:pt x="2558348" y="57321"/>
                  <a:pt x="2547991" y="58017"/>
                  <a:pt x="2527871" y="50474"/>
                </a:cubicBezTo>
                <a:cubicBezTo>
                  <a:pt x="2517360" y="41855"/>
                  <a:pt x="2510584" y="34814"/>
                  <a:pt x="2507544" y="29351"/>
                </a:cubicBezTo>
                <a:cubicBezTo>
                  <a:pt x="2504504" y="23887"/>
                  <a:pt x="2508856" y="21155"/>
                  <a:pt x="2520601" y="21155"/>
                </a:cubicBezTo>
                <a:close/>
                <a:moveTo>
                  <a:pt x="3963945" y="20755"/>
                </a:moveTo>
                <a:cubicBezTo>
                  <a:pt x="3970751" y="19840"/>
                  <a:pt x="3978524" y="21677"/>
                  <a:pt x="3987263" y="26264"/>
                </a:cubicBezTo>
                <a:cubicBezTo>
                  <a:pt x="3998914" y="32380"/>
                  <a:pt x="4008120" y="38242"/>
                  <a:pt x="4014882" y="43849"/>
                </a:cubicBezTo>
                <a:cubicBezTo>
                  <a:pt x="4021643" y="49456"/>
                  <a:pt x="4023203" y="54765"/>
                  <a:pt x="4019560" y="59777"/>
                </a:cubicBezTo>
                <a:cubicBezTo>
                  <a:pt x="4015918" y="64789"/>
                  <a:pt x="4013659" y="75153"/>
                  <a:pt x="4012785" y="90870"/>
                </a:cubicBezTo>
                <a:cubicBezTo>
                  <a:pt x="4011910" y="106587"/>
                  <a:pt x="4012372" y="133299"/>
                  <a:pt x="4014172" y="171007"/>
                </a:cubicBezTo>
                <a:cubicBezTo>
                  <a:pt x="4015972" y="208714"/>
                  <a:pt x="4017556" y="237226"/>
                  <a:pt x="4018926" y="256543"/>
                </a:cubicBezTo>
                <a:cubicBezTo>
                  <a:pt x="4020295" y="275859"/>
                  <a:pt x="4016147" y="292547"/>
                  <a:pt x="4006482" y="306608"/>
                </a:cubicBezTo>
                <a:cubicBezTo>
                  <a:pt x="3996817" y="320669"/>
                  <a:pt x="3988585" y="321142"/>
                  <a:pt x="3981788" y="308028"/>
                </a:cubicBezTo>
                <a:cubicBezTo>
                  <a:pt x="3974991" y="294914"/>
                  <a:pt x="3964949" y="281839"/>
                  <a:pt x="3951663" y="268804"/>
                </a:cubicBezTo>
                <a:cubicBezTo>
                  <a:pt x="3938377" y="255768"/>
                  <a:pt x="3939631" y="251498"/>
                  <a:pt x="3955427" y="255994"/>
                </a:cubicBezTo>
                <a:cubicBezTo>
                  <a:pt x="3971223" y="260490"/>
                  <a:pt x="3979999" y="260877"/>
                  <a:pt x="3981756" y="257156"/>
                </a:cubicBezTo>
                <a:cubicBezTo>
                  <a:pt x="3983513" y="253434"/>
                  <a:pt x="3984613" y="244034"/>
                  <a:pt x="3985058" y="228956"/>
                </a:cubicBezTo>
                <a:cubicBezTo>
                  <a:pt x="3985502" y="213877"/>
                  <a:pt x="3984613" y="182547"/>
                  <a:pt x="3982391" y="134966"/>
                </a:cubicBezTo>
                <a:cubicBezTo>
                  <a:pt x="3980168" y="87386"/>
                  <a:pt x="3976941" y="61480"/>
                  <a:pt x="3972711" y="57250"/>
                </a:cubicBezTo>
                <a:cubicBezTo>
                  <a:pt x="3968480" y="53019"/>
                  <a:pt x="3961784" y="50693"/>
                  <a:pt x="3952620" y="50269"/>
                </a:cubicBezTo>
                <a:cubicBezTo>
                  <a:pt x="3943457" y="49846"/>
                  <a:pt x="3928769" y="50761"/>
                  <a:pt x="3908556" y="53012"/>
                </a:cubicBezTo>
                <a:cubicBezTo>
                  <a:pt x="3888344" y="55263"/>
                  <a:pt x="3858319" y="58512"/>
                  <a:pt x="3818482" y="62756"/>
                </a:cubicBezTo>
                <a:cubicBezTo>
                  <a:pt x="3819357" y="126040"/>
                  <a:pt x="3819346" y="173979"/>
                  <a:pt x="3818450" y="206574"/>
                </a:cubicBezTo>
                <a:cubicBezTo>
                  <a:pt x="3817553" y="239169"/>
                  <a:pt x="3814320" y="264132"/>
                  <a:pt x="3808748" y="281462"/>
                </a:cubicBezTo>
                <a:cubicBezTo>
                  <a:pt x="3803177" y="298793"/>
                  <a:pt x="3796634" y="300313"/>
                  <a:pt x="3789120" y="286023"/>
                </a:cubicBezTo>
                <a:cubicBezTo>
                  <a:pt x="3781606" y="271733"/>
                  <a:pt x="3779200" y="260630"/>
                  <a:pt x="3781904" y="252714"/>
                </a:cubicBezTo>
                <a:cubicBezTo>
                  <a:pt x="3784607" y="244798"/>
                  <a:pt x="3787306" y="228694"/>
                  <a:pt x="3790002" y="204402"/>
                </a:cubicBezTo>
                <a:cubicBezTo>
                  <a:pt x="3792698" y="180109"/>
                  <a:pt x="3794046" y="150992"/>
                  <a:pt x="3794046" y="117048"/>
                </a:cubicBezTo>
                <a:cubicBezTo>
                  <a:pt x="3794046" y="82876"/>
                  <a:pt x="3791347" y="61046"/>
                  <a:pt x="3785948" y="51560"/>
                </a:cubicBezTo>
                <a:cubicBezTo>
                  <a:pt x="3780548" y="42074"/>
                  <a:pt x="3781649" y="37804"/>
                  <a:pt x="3789249" y="38751"/>
                </a:cubicBezTo>
                <a:cubicBezTo>
                  <a:pt x="3796850" y="39697"/>
                  <a:pt x="3803260" y="40823"/>
                  <a:pt x="3808480" y="42128"/>
                </a:cubicBezTo>
                <a:cubicBezTo>
                  <a:pt x="3813699" y="43433"/>
                  <a:pt x="3827061" y="43207"/>
                  <a:pt x="3848564" y="41450"/>
                </a:cubicBezTo>
                <a:cubicBezTo>
                  <a:pt x="3870067" y="39694"/>
                  <a:pt x="3891538" y="37026"/>
                  <a:pt x="3912977" y="33448"/>
                </a:cubicBezTo>
                <a:cubicBezTo>
                  <a:pt x="3934415" y="29871"/>
                  <a:pt x="3949243" y="26250"/>
                  <a:pt x="3957460" y="22586"/>
                </a:cubicBezTo>
                <a:cubicBezTo>
                  <a:pt x="3959514" y="21670"/>
                  <a:pt x="3961676" y="21059"/>
                  <a:pt x="3963945" y="20755"/>
                </a:cubicBezTo>
                <a:close/>
                <a:moveTo>
                  <a:pt x="2172679" y="15861"/>
                </a:moveTo>
                <a:cubicBezTo>
                  <a:pt x="2175951" y="15443"/>
                  <a:pt x="2182100" y="16868"/>
                  <a:pt x="2191127" y="20134"/>
                </a:cubicBezTo>
                <a:cubicBezTo>
                  <a:pt x="2209182" y="26666"/>
                  <a:pt x="2216183" y="32369"/>
                  <a:pt x="2212132" y="37245"/>
                </a:cubicBezTo>
                <a:cubicBezTo>
                  <a:pt x="2208081" y="42121"/>
                  <a:pt x="2206055" y="60146"/>
                  <a:pt x="2206055" y="91322"/>
                </a:cubicBezTo>
                <a:cubicBezTo>
                  <a:pt x="2216882" y="88726"/>
                  <a:pt x="2228136" y="86278"/>
                  <a:pt x="2239816" y="83976"/>
                </a:cubicBezTo>
                <a:cubicBezTo>
                  <a:pt x="2251496" y="81675"/>
                  <a:pt x="2260487" y="83851"/>
                  <a:pt x="2266790" y="90505"/>
                </a:cubicBezTo>
                <a:cubicBezTo>
                  <a:pt x="2273092" y="97158"/>
                  <a:pt x="2269332" y="102360"/>
                  <a:pt x="2255508" y="106110"/>
                </a:cubicBezTo>
                <a:cubicBezTo>
                  <a:pt x="2241684" y="109860"/>
                  <a:pt x="2225200" y="110832"/>
                  <a:pt x="2206055" y="109025"/>
                </a:cubicBezTo>
                <a:lnTo>
                  <a:pt x="2206055" y="142624"/>
                </a:lnTo>
                <a:cubicBezTo>
                  <a:pt x="2221571" y="140889"/>
                  <a:pt x="2234435" y="139555"/>
                  <a:pt x="2244645" y="138623"/>
                </a:cubicBezTo>
                <a:cubicBezTo>
                  <a:pt x="2254855" y="137691"/>
                  <a:pt x="2261326" y="140423"/>
                  <a:pt x="2264058" y="146819"/>
                </a:cubicBezTo>
                <a:cubicBezTo>
                  <a:pt x="2266790" y="153214"/>
                  <a:pt x="2260484" y="158190"/>
                  <a:pt x="2245140" y="161747"/>
                </a:cubicBezTo>
                <a:cubicBezTo>
                  <a:pt x="2229796" y="165303"/>
                  <a:pt x="2216767" y="165282"/>
                  <a:pt x="2206055" y="161682"/>
                </a:cubicBezTo>
                <a:lnTo>
                  <a:pt x="2206055" y="195260"/>
                </a:lnTo>
                <a:cubicBezTo>
                  <a:pt x="2216897" y="195331"/>
                  <a:pt x="2226956" y="193550"/>
                  <a:pt x="2236234" y="189914"/>
                </a:cubicBezTo>
                <a:cubicBezTo>
                  <a:pt x="2245513" y="186279"/>
                  <a:pt x="2253590" y="185451"/>
                  <a:pt x="2260466" y="187430"/>
                </a:cubicBezTo>
                <a:cubicBezTo>
                  <a:pt x="2267342" y="189409"/>
                  <a:pt x="2272590" y="193030"/>
                  <a:pt x="2276211" y="198293"/>
                </a:cubicBezTo>
                <a:cubicBezTo>
                  <a:pt x="2279832" y="203556"/>
                  <a:pt x="2275641" y="207542"/>
                  <a:pt x="2263638" y="210252"/>
                </a:cubicBezTo>
                <a:cubicBezTo>
                  <a:pt x="2251636" y="212963"/>
                  <a:pt x="2240515" y="214318"/>
                  <a:pt x="2230276" y="214318"/>
                </a:cubicBezTo>
                <a:cubicBezTo>
                  <a:pt x="2220037" y="214318"/>
                  <a:pt x="2211964" y="213414"/>
                  <a:pt x="2206055" y="211608"/>
                </a:cubicBezTo>
                <a:cubicBezTo>
                  <a:pt x="2206055" y="233620"/>
                  <a:pt x="2205815" y="252524"/>
                  <a:pt x="2205335" y="268320"/>
                </a:cubicBezTo>
                <a:cubicBezTo>
                  <a:pt x="2204854" y="284115"/>
                  <a:pt x="2202861" y="297961"/>
                  <a:pt x="2199355" y="309856"/>
                </a:cubicBezTo>
                <a:cubicBezTo>
                  <a:pt x="2195849" y="321751"/>
                  <a:pt x="2189987" y="321941"/>
                  <a:pt x="2181770" y="310426"/>
                </a:cubicBezTo>
                <a:cubicBezTo>
                  <a:pt x="2173553" y="298911"/>
                  <a:pt x="2171022" y="288944"/>
                  <a:pt x="2174177" y="280527"/>
                </a:cubicBezTo>
                <a:cubicBezTo>
                  <a:pt x="2177332" y="272109"/>
                  <a:pt x="2179583" y="248641"/>
                  <a:pt x="2180931" y="210123"/>
                </a:cubicBezTo>
                <a:cubicBezTo>
                  <a:pt x="2182279" y="171606"/>
                  <a:pt x="2182286" y="132779"/>
                  <a:pt x="2180953" y="93645"/>
                </a:cubicBezTo>
                <a:cubicBezTo>
                  <a:pt x="2179619" y="54511"/>
                  <a:pt x="2176468" y="30842"/>
                  <a:pt x="2171499" y="22639"/>
                </a:cubicBezTo>
                <a:cubicBezTo>
                  <a:pt x="2169015" y="18538"/>
                  <a:pt x="2169408" y="16279"/>
                  <a:pt x="2172679" y="15861"/>
                </a:cubicBezTo>
                <a:close/>
                <a:moveTo>
                  <a:pt x="5767992" y="13629"/>
                </a:moveTo>
                <a:cubicBezTo>
                  <a:pt x="5771223" y="13764"/>
                  <a:pt x="5774840" y="14544"/>
                  <a:pt x="5778845" y="15971"/>
                </a:cubicBezTo>
                <a:cubicBezTo>
                  <a:pt x="5786853" y="18825"/>
                  <a:pt x="5794777" y="23016"/>
                  <a:pt x="5802614" y="28544"/>
                </a:cubicBezTo>
                <a:cubicBezTo>
                  <a:pt x="5810450" y="34072"/>
                  <a:pt x="5812795" y="40669"/>
                  <a:pt x="5809647" y="48334"/>
                </a:cubicBezTo>
                <a:cubicBezTo>
                  <a:pt x="5806500" y="55998"/>
                  <a:pt x="5805367" y="66434"/>
                  <a:pt x="5806249" y="79642"/>
                </a:cubicBezTo>
                <a:cubicBezTo>
                  <a:pt x="5807131" y="92849"/>
                  <a:pt x="5807794" y="111122"/>
                  <a:pt x="5808238" y="134461"/>
                </a:cubicBezTo>
                <a:cubicBezTo>
                  <a:pt x="5808683" y="157800"/>
                  <a:pt x="5809808" y="180310"/>
                  <a:pt x="5811615" y="201993"/>
                </a:cubicBezTo>
                <a:cubicBezTo>
                  <a:pt x="5813422" y="223675"/>
                  <a:pt x="5813867" y="241446"/>
                  <a:pt x="5812950" y="255306"/>
                </a:cubicBezTo>
                <a:cubicBezTo>
                  <a:pt x="5812032" y="269166"/>
                  <a:pt x="5807769" y="283122"/>
                  <a:pt x="5800161" y="297176"/>
                </a:cubicBezTo>
                <a:cubicBezTo>
                  <a:pt x="5792554" y="311229"/>
                  <a:pt x="5787162" y="313032"/>
                  <a:pt x="5783986" y="302585"/>
                </a:cubicBezTo>
                <a:cubicBezTo>
                  <a:pt x="5780809" y="292139"/>
                  <a:pt x="5777178" y="281789"/>
                  <a:pt x="5773090" y="271535"/>
                </a:cubicBezTo>
                <a:cubicBezTo>
                  <a:pt x="5769003" y="261282"/>
                  <a:pt x="5760718" y="256381"/>
                  <a:pt x="5748235" y="256833"/>
                </a:cubicBezTo>
                <a:cubicBezTo>
                  <a:pt x="5735753" y="257285"/>
                  <a:pt x="5725901" y="257736"/>
                  <a:pt x="5718680" y="258188"/>
                </a:cubicBezTo>
                <a:cubicBezTo>
                  <a:pt x="5711460" y="258640"/>
                  <a:pt x="5691523" y="259758"/>
                  <a:pt x="5658871" y="261544"/>
                </a:cubicBezTo>
                <a:cubicBezTo>
                  <a:pt x="5626218" y="263329"/>
                  <a:pt x="5609663" y="264301"/>
                  <a:pt x="5609203" y="264458"/>
                </a:cubicBezTo>
                <a:cubicBezTo>
                  <a:pt x="5609203" y="269205"/>
                  <a:pt x="5606712" y="276881"/>
                  <a:pt x="5601729" y="287485"/>
                </a:cubicBezTo>
                <a:cubicBezTo>
                  <a:pt x="5596745" y="298090"/>
                  <a:pt x="5591321" y="296925"/>
                  <a:pt x="5585456" y="283990"/>
                </a:cubicBezTo>
                <a:cubicBezTo>
                  <a:pt x="5579591" y="271055"/>
                  <a:pt x="5577566" y="259228"/>
                  <a:pt x="5579379" y="248509"/>
                </a:cubicBezTo>
                <a:cubicBezTo>
                  <a:pt x="5581193" y="237789"/>
                  <a:pt x="5582767" y="224611"/>
                  <a:pt x="5584101" y="208973"/>
                </a:cubicBezTo>
                <a:cubicBezTo>
                  <a:pt x="5585434" y="193335"/>
                  <a:pt x="5586327" y="173237"/>
                  <a:pt x="5586779" y="148679"/>
                </a:cubicBezTo>
                <a:cubicBezTo>
                  <a:pt x="5587231" y="124122"/>
                  <a:pt x="5587012" y="101672"/>
                  <a:pt x="5586123" y="81330"/>
                </a:cubicBezTo>
                <a:cubicBezTo>
                  <a:pt x="5585234" y="60989"/>
                  <a:pt x="5582982" y="46545"/>
                  <a:pt x="5579368" y="37998"/>
                </a:cubicBezTo>
                <a:cubicBezTo>
                  <a:pt x="5575755" y="29451"/>
                  <a:pt x="5577290" y="26106"/>
                  <a:pt x="5583972" y="27963"/>
                </a:cubicBezTo>
                <a:cubicBezTo>
                  <a:pt x="5590654" y="29820"/>
                  <a:pt x="5597071" y="31627"/>
                  <a:pt x="5603223" y="33384"/>
                </a:cubicBezTo>
                <a:cubicBezTo>
                  <a:pt x="5609375" y="35141"/>
                  <a:pt x="5616485" y="35807"/>
                  <a:pt x="5624551" y="35384"/>
                </a:cubicBezTo>
                <a:cubicBezTo>
                  <a:pt x="5632618" y="34961"/>
                  <a:pt x="5649180" y="33183"/>
                  <a:pt x="5674240" y="30050"/>
                </a:cubicBezTo>
                <a:cubicBezTo>
                  <a:pt x="5699299" y="26916"/>
                  <a:pt x="5718540" y="24231"/>
                  <a:pt x="5731963" y="21994"/>
                </a:cubicBezTo>
                <a:cubicBezTo>
                  <a:pt x="5745385" y="19757"/>
                  <a:pt x="5754553" y="17481"/>
                  <a:pt x="5759464" y="15165"/>
                </a:cubicBezTo>
                <a:cubicBezTo>
                  <a:pt x="5761920" y="14007"/>
                  <a:pt x="5764762" y="13495"/>
                  <a:pt x="5767992" y="13629"/>
                </a:cubicBezTo>
                <a:close/>
                <a:moveTo>
                  <a:pt x="4307406" y="11452"/>
                </a:moveTo>
                <a:cubicBezTo>
                  <a:pt x="4309295" y="11394"/>
                  <a:pt x="4311629" y="11779"/>
                  <a:pt x="4314409" y="12605"/>
                </a:cubicBezTo>
                <a:cubicBezTo>
                  <a:pt x="4325530" y="15910"/>
                  <a:pt x="4333880" y="19757"/>
                  <a:pt x="4339458" y="24145"/>
                </a:cubicBezTo>
                <a:cubicBezTo>
                  <a:pt x="4345036" y="28533"/>
                  <a:pt x="4345692" y="33352"/>
                  <a:pt x="4341426" y="38600"/>
                </a:cubicBezTo>
                <a:cubicBezTo>
                  <a:pt x="4337160" y="43849"/>
                  <a:pt x="4332119" y="52281"/>
                  <a:pt x="4326304" y="63896"/>
                </a:cubicBezTo>
                <a:cubicBezTo>
                  <a:pt x="4320489" y="75512"/>
                  <a:pt x="4311918" y="87357"/>
                  <a:pt x="4300589" y="99431"/>
                </a:cubicBezTo>
                <a:cubicBezTo>
                  <a:pt x="4328939" y="98643"/>
                  <a:pt x="4346467" y="95746"/>
                  <a:pt x="4353171" y="90741"/>
                </a:cubicBezTo>
                <a:cubicBezTo>
                  <a:pt x="4359875" y="85736"/>
                  <a:pt x="4367644" y="85163"/>
                  <a:pt x="4376477" y="89020"/>
                </a:cubicBezTo>
                <a:cubicBezTo>
                  <a:pt x="4385311" y="92878"/>
                  <a:pt x="4392420" y="97700"/>
                  <a:pt x="4397805" y="103486"/>
                </a:cubicBezTo>
                <a:cubicBezTo>
                  <a:pt x="4403189" y="109272"/>
                  <a:pt x="4403594" y="114657"/>
                  <a:pt x="4399020" y="119640"/>
                </a:cubicBezTo>
                <a:cubicBezTo>
                  <a:pt x="4394445" y="124623"/>
                  <a:pt x="4391273" y="136440"/>
                  <a:pt x="4389502" y="155089"/>
                </a:cubicBezTo>
                <a:cubicBezTo>
                  <a:pt x="4387731" y="173739"/>
                  <a:pt x="4386171" y="192496"/>
                  <a:pt x="4384823" y="211360"/>
                </a:cubicBezTo>
                <a:cubicBezTo>
                  <a:pt x="4383475" y="230225"/>
                  <a:pt x="4379496" y="246497"/>
                  <a:pt x="4372885" y="260178"/>
                </a:cubicBezTo>
                <a:cubicBezTo>
                  <a:pt x="4366274" y="273858"/>
                  <a:pt x="4356017" y="284259"/>
                  <a:pt x="4342114" y="291379"/>
                </a:cubicBezTo>
                <a:cubicBezTo>
                  <a:pt x="4328212" y="298499"/>
                  <a:pt x="4320733" y="296710"/>
                  <a:pt x="4319679" y="286012"/>
                </a:cubicBezTo>
                <a:cubicBezTo>
                  <a:pt x="4318625" y="275314"/>
                  <a:pt x="4312903" y="263139"/>
                  <a:pt x="4302514" y="249487"/>
                </a:cubicBezTo>
                <a:cubicBezTo>
                  <a:pt x="4292124" y="235835"/>
                  <a:pt x="4293530" y="232207"/>
                  <a:pt x="4306730" y="238603"/>
                </a:cubicBezTo>
                <a:cubicBezTo>
                  <a:pt x="4319930" y="244999"/>
                  <a:pt x="4329147" y="248598"/>
                  <a:pt x="4334381" y="249401"/>
                </a:cubicBezTo>
                <a:cubicBezTo>
                  <a:pt x="4339616" y="250204"/>
                  <a:pt x="4344488" y="245397"/>
                  <a:pt x="4348998" y="234979"/>
                </a:cubicBezTo>
                <a:cubicBezTo>
                  <a:pt x="4353508" y="224560"/>
                  <a:pt x="4356663" y="208783"/>
                  <a:pt x="4358462" y="187645"/>
                </a:cubicBezTo>
                <a:cubicBezTo>
                  <a:pt x="4360262" y="166508"/>
                  <a:pt x="4361162" y="148826"/>
                  <a:pt x="4361162" y="134601"/>
                </a:cubicBezTo>
                <a:cubicBezTo>
                  <a:pt x="4361162" y="121766"/>
                  <a:pt x="4359925" y="114521"/>
                  <a:pt x="4357451" y="112865"/>
                </a:cubicBezTo>
                <a:cubicBezTo>
                  <a:pt x="4354977" y="111208"/>
                  <a:pt x="4348829" y="111613"/>
                  <a:pt x="4339006" y="114080"/>
                </a:cubicBezTo>
                <a:lnTo>
                  <a:pt x="4310871" y="121135"/>
                </a:lnTo>
                <a:cubicBezTo>
                  <a:pt x="4304045" y="122067"/>
                  <a:pt x="4297979" y="119830"/>
                  <a:pt x="4292673" y="114424"/>
                </a:cubicBezTo>
                <a:cubicBezTo>
                  <a:pt x="4278949" y="130012"/>
                  <a:pt x="4264663" y="142007"/>
                  <a:pt x="4249814" y="150411"/>
                </a:cubicBezTo>
                <a:cubicBezTo>
                  <a:pt x="4246101" y="152512"/>
                  <a:pt x="4243306" y="153790"/>
                  <a:pt x="4241429" y="154246"/>
                </a:cubicBezTo>
                <a:lnTo>
                  <a:pt x="4239766" y="153613"/>
                </a:lnTo>
                <a:lnTo>
                  <a:pt x="4239448" y="159176"/>
                </a:lnTo>
                <a:cubicBezTo>
                  <a:pt x="4239242" y="166508"/>
                  <a:pt x="4239363" y="175571"/>
                  <a:pt x="4239811" y="186365"/>
                </a:cubicBezTo>
                <a:cubicBezTo>
                  <a:pt x="4240707" y="207954"/>
                  <a:pt x="4239998" y="224302"/>
                  <a:pt x="4237682" y="235409"/>
                </a:cubicBezTo>
                <a:cubicBezTo>
                  <a:pt x="4235366" y="246515"/>
                  <a:pt x="4232254" y="255449"/>
                  <a:pt x="4228346" y="262211"/>
                </a:cubicBezTo>
                <a:cubicBezTo>
                  <a:pt x="4224439" y="268972"/>
                  <a:pt x="4220255" y="269072"/>
                  <a:pt x="4215795" y="262512"/>
                </a:cubicBezTo>
                <a:cubicBezTo>
                  <a:pt x="4211335" y="255951"/>
                  <a:pt x="4207922" y="250502"/>
                  <a:pt x="4205556" y="246164"/>
                </a:cubicBezTo>
                <a:cubicBezTo>
                  <a:pt x="4203190" y="241826"/>
                  <a:pt x="4200878" y="239481"/>
                  <a:pt x="4198619" y="239130"/>
                </a:cubicBezTo>
                <a:cubicBezTo>
                  <a:pt x="4196360" y="238779"/>
                  <a:pt x="4185136" y="240252"/>
                  <a:pt x="4164945" y="243550"/>
                </a:cubicBezTo>
                <a:cubicBezTo>
                  <a:pt x="4160241" y="263655"/>
                  <a:pt x="4154874" y="269155"/>
                  <a:pt x="4148844" y="260049"/>
                </a:cubicBezTo>
                <a:cubicBezTo>
                  <a:pt x="4142814" y="250943"/>
                  <a:pt x="4139799" y="238818"/>
                  <a:pt x="4139799" y="223675"/>
                </a:cubicBezTo>
                <a:cubicBezTo>
                  <a:pt x="4139799" y="209406"/>
                  <a:pt x="4139358" y="191678"/>
                  <a:pt x="4138476" y="170491"/>
                </a:cubicBezTo>
                <a:cubicBezTo>
                  <a:pt x="4137594" y="149303"/>
                  <a:pt x="4134446" y="133966"/>
                  <a:pt x="4129033" y="124480"/>
                </a:cubicBezTo>
                <a:cubicBezTo>
                  <a:pt x="4123620" y="114994"/>
                  <a:pt x="4124541" y="110251"/>
                  <a:pt x="4131797" y="110251"/>
                </a:cubicBezTo>
                <a:cubicBezTo>
                  <a:pt x="4136587" y="110251"/>
                  <a:pt x="4142187" y="110688"/>
                  <a:pt x="4148597" y="111563"/>
                </a:cubicBezTo>
                <a:cubicBezTo>
                  <a:pt x="4155480" y="102916"/>
                  <a:pt x="4163159" y="89544"/>
                  <a:pt x="4171634" y="71446"/>
                </a:cubicBezTo>
                <a:cubicBezTo>
                  <a:pt x="4180109" y="53349"/>
                  <a:pt x="4182773" y="39091"/>
                  <a:pt x="4179625" y="28673"/>
                </a:cubicBezTo>
                <a:cubicBezTo>
                  <a:pt x="4176478" y="18255"/>
                  <a:pt x="4184404" y="17169"/>
                  <a:pt x="4203405" y="25414"/>
                </a:cubicBezTo>
                <a:cubicBezTo>
                  <a:pt x="4219610" y="33244"/>
                  <a:pt x="4224618" y="40138"/>
                  <a:pt x="4218430" y="46096"/>
                </a:cubicBezTo>
                <a:cubicBezTo>
                  <a:pt x="4212242" y="52055"/>
                  <a:pt x="4205578" y="60390"/>
                  <a:pt x="4198436" y="71102"/>
                </a:cubicBezTo>
                <a:cubicBezTo>
                  <a:pt x="4191295" y="81814"/>
                  <a:pt x="4180353" y="95301"/>
                  <a:pt x="4165611" y="111563"/>
                </a:cubicBezTo>
                <a:cubicBezTo>
                  <a:pt x="4182963" y="109068"/>
                  <a:pt x="4195023" y="104845"/>
                  <a:pt x="4201792" y="98894"/>
                </a:cubicBezTo>
                <a:cubicBezTo>
                  <a:pt x="4208560" y="92942"/>
                  <a:pt x="4215888" y="91888"/>
                  <a:pt x="4223775" y="95732"/>
                </a:cubicBezTo>
                <a:cubicBezTo>
                  <a:pt x="4231662" y="99575"/>
                  <a:pt x="4238564" y="103576"/>
                  <a:pt x="4244479" y="107734"/>
                </a:cubicBezTo>
                <a:cubicBezTo>
                  <a:pt x="4250394" y="111893"/>
                  <a:pt x="4251731" y="116772"/>
                  <a:pt x="4248491" y="122372"/>
                </a:cubicBezTo>
                <a:cubicBezTo>
                  <a:pt x="4245250" y="127972"/>
                  <a:pt x="4242769" y="134640"/>
                  <a:pt x="4241048" y="142377"/>
                </a:cubicBezTo>
                <a:cubicBezTo>
                  <a:pt x="4240618" y="144311"/>
                  <a:pt x="4240269" y="146678"/>
                  <a:pt x="4240003" y="149478"/>
                </a:cubicBezTo>
                <a:lnTo>
                  <a:pt x="4239982" y="149850"/>
                </a:lnTo>
                <a:lnTo>
                  <a:pt x="4241170" y="147116"/>
                </a:lnTo>
                <a:cubicBezTo>
                  <a:pt x="4242962" y="144283"/>
                  <a:pt x="4245671" y="140627"/>
                  <a:pt x="4249297" y="136149"/>
                </a:cubicBezTo>
                <a:cubicBezTo>
                  <a:pt x="4263803" y="118239"/>
                  <a:pt x="4277074" y="97764"/>
                  <a:pt x="4289113" y="74727"/>
                </a:cubicBezTo>
                <a:cubicBezTo>
                  <a:pt x="4301152" y="51689"/>
                  <a:pt x="4305597" y="34750"/>
                  <a:pt x="4302449" y="23909"/>
                </a:cubicBezTo>
                <a:cubicBezTo>
                  <a:pt x="4300089" y="15778"/>
                  <a:pt x="4301741" y="11626"/>
                  <a:pt x="4307406" y="11452"/>
                </a:cubicBezTo>
                <a:close/>
                <a:moveTo>
                  <a:pt x="5416257" y="11015"/>
                </a:moveTo>
                <a:cubicBezTo>
                  <a:pt x="5424273" y="10589"/>
                  <a:pt x="5431356" y="13105"/>
                  <a:pt x="5437508" y="18563"/>
                </a:cubicBezTo>
                <a:cubicBezTo>
                  <a:pt x="5445711" y="25841"/>
                  <a:pt x="5447037" y="30806"/>
                  <a:pt x="5441487" y="33459"/>
                </a:cubicBezTo>
                <a:cubicBezTo>
                  <a:pt x="5435938" y="36112"/>
                  <a:pt x="5429237" y="37897"/>
                  <a:pt x="5421386" y="38815"/>
                </a:cubicBezTo>
                <a:cubicBezTo>
                  <a:pt x="5413535" y="39733"/>
                  <a:pt x="5403210" y="40852"/>
                  <a:pt x="5390411" y="42171"/>
                </a:cubicBezTo>
                <a:cubicBezTo>
                  <a:pt x="5377613" y="43490"/>
                  <a:pt x="5359619" y="45505"/>
                  <a:pt x="5336431" y="48215"/>
                </a:cubicBezTo>
                <a:cubicBezTo>
                  <a:pt x="5345422" y="51313"/>
                  <a:pt x="5349226" y="54934"/>
                  <a:pt x="5347842" y="59078"/>
                </a:cubicBezTo>
                <a:cubicBezTo>
                  <a:pt x="5346459" y="63222"/>
                  <a:pt x="5345351" y="70823"/>
                  <a:pt x="5344519" y="81879"/>
                </a:cubicBezTo>
                <a:cubicBezTo>
                  <a:pt x="5358687" y="80230"/>
                  <a:pt x="5368916" y="77792"/>
                  <a:pt x="5375204" y="74565"/>
                </a:cubicBezTo>
                <a:cubicBezTo>
                  <a:pt x="5381492" y="71339"/>
                  <a:pt x="5388224" y="71167"/>
                  <a:pt x="5395402" y="74049"/>
                </a:cubicBezTo>
                <a:cubicBezTo>
                  <a:pt x="5402579" y="76932"/>
                  <a:pt x="5409390" y="80950"/>
                  <a:pt x="5415837" y="86106"/>
                </a:cubicBezTo>
                <a:cubicBezTo>
                  <a:pt x="5422283" y="91261"/>
                  <a:pt x="5423480" y="97438"/>
                  <a:pt x="5419429" y="104637"/>
                </a:cubicBezTo>
                <a:cubicBezTo>
                  <a:pt x="5415378" y="111836"/>
                  <a:pt x="5414184" y="132593"/>
                  <a:pt x="5415847" y="166909"/>
                </a:cubicBezTo>
                <a:lnTo>
                  <a:pt x="5424172" y="167060"/>
                </a:lnTo>
                <a:cubicBezTo>
                  <a:pt x="5437910" y="165239"/>
                  <a:pt x="5450371" y="162958"/>
                  <a:pt x="5461556" y="160219"/>
                </a:cubicBezTo>
                <a:cubicBezTo>
                  <a:pt x="5472742" y="157480"/>
                  <a:pt x="5482802" y="161539"/>
                  <a:pt x="5491735" y="172394"/>
                </a:cubicBezTo>
                <a:cubicBezTo>
                  <a:pt x="5500670" y="183250"/>
                  <a:pt x="5496117" y="188678"/>
                  <a:pt x="5478076" y="188678"/>
                </a:cubicBezTo>
                <a:cubicBezTo>
                  <a:pt x="5462905" y="188678"/>
                  <a:pt x="5442233" y="189495"/>
                  <a:pt x="5416062" y="191130"/>
                </a:cubicBezTo>
                <a:cubicBezTo>
                  <a:pt x="5416062" y="209829"/>
                  <a:pt x="5416507" y="226270"/>
                  <a:pt x="5417396" y="240453"/>
                </a:cubicBezTo>
                <a:cubicBezTo>
                  <a:pt x="5418285" y="254635"/>
                  <a:pt x="5417776" y="266721"/>
                  <a:pt x="5415869" y="276709"/>
                </a:cubicBezTo>
                <a:cubicBezTo>
                  <a:pt x="5413962" y="286697"/>
                  <a:pt x="5408824" y="296340"/>
                  <a:pt x="5400457" y="305640"/>
                </a:cubicBezTo>
                <a:cubicBezTo>
                  <a:pt x="5392089" y="314940"/>
                  <a:pt x="5385507" y="314656"/>
                  <a:pt x="5380710" y="304790"/>
                </a:cubicBezTo>
                <a:cubicBezTo>
                  <a:pt x="5375913" y="294924"/>
                  <a:pt x="5367531" y="285227"/>
                  <a:pt x="5355565" y="275698"/>
                </a:cubicBezTo>
                <a:cubicBezTo>
                  <a:pt x="5343598" y="266169"/>
                  <a:pt x="5345121" y="262978"/>
                  <a:pt x="5360135" y="266126"/>
                </a:cubicBezTo>
                <a:cubicBezTo>
                  <a:pt x="5375150" y="269273"/>
                  <a:pt x="5383922" y="268994"/>
                  <a:pt x="5386453" y="265287"/>
                </a:cubicBezTo>
                <a:cubicBezTo>
                  <a:pt x="5388985" y="261580"/>
                  <a:pt x="5390024" y="252370"/>
                  <a:pt x="5389572" y="237657"/>
                </a:cubicBezTo>
                <a:cubicBezTo>
                  <a:pt x="5389121" y="222944"/>
                  <a:pt x="5388895" y="207965"/>
                  <a:pt x="5388895" y="192722"/>
                </a:cubicBezTo>
                <a:cubicBezTo>
                  <a:pt x="5345444" y="196292"/>
                  <a:pt x="5309429" y="200178"/>
                  <a:pt x="5280848" y="204380"/>
                </a:cubicBezTo>
                <a:cubicBezTo>
                  <a:pt x="5280060" y="219351"/>
                  <a:pt x="5278981" y="233706"/>
                  <a:pt x="5277611" y="247444"/>
                </a:cubicBezTo>
                <a:cubicBezTo>
                  <a:pt x="5276242" y="261182"/>
                  <a:pt x="5272851" y="273041"/>
                  <a:pt x="5267437" y="283022"/>
                </a:cubicBezTo>
                <a:cubicBezTo>
                  <a:pt x="5262023" y="293003"/>
                  <a:pt x="5256395" y="292196"/>
                  <a:pt x="5250551" y="280602"/>
                </a:cubicBezTo>
                <a:cubicBezTo>
                  <a:pt x="5244707" y="269008"/>
                  <a:pt x="5243808" y="257704"/>
                  <a:pt x="5247851" y="246691"/>
                </a:cubicBezTo>
                <a:cubicBezTo>
                  <a:pt x="5251895" y="235678"/>
                  <a:pt x="5254821" y="222635"/>
                  <a:pt x="5256628" y="207564"/>
                </a:cubicBezTo>
                <a:cubicBezTo>
                  <a:pt x="5240466" y="210188"/>
                  <a:pt x="5227922" y="212196"/>
                  <a:pt x="5218996" y="213587"/>
                </a:cubicBezTo>
                <a:cubicBezTo>
                  <a:pt x="5210069" y="214978"/>
                  <a:pt x="5201511" y="211600"/>
                  <a:pt x="5193323" y="203455"/>
                </a:cubicBezTo>
                <a:cubicBezTo>
                  <a:pt x="5185135" y="195310"/>
                  <a:pt x="5186469" y="191237"/>
                  <a:pt x="5197324" y="191237"/>
                </a:cubicBezTo>
                <a:cubicBezTo>
                  <a:pt x="5205254" y="191237"/>
                  <a:pt x="5225502" y="189151"/>
                  <a:pt x="5258069" y="184978"/>
                </a:cubicBezTo>
                <a:cubicBezTo>
                  <a:pt x="5258901" y="161288"/>
                  <a:pt x="5259316" y="143592"/>
                  <a:pt x="5259316" y="131890"/>
                </a:cubicBezTo>
                <a:cubicBezTo>
                  <a:pt x="5259316" y="120074"/>
                  <a:pt x="5257295" y="109910"/>
                  <a:pt x="5253251" y="101400"/>
                </a:cubicBezTo>
                <a:cubicBezTo>
                  <a:pt x="5249207" y="92889"/>
                  <a:pt x="5250261" y="89099"/>
                  <a:pt x="5256413" y="90031"/>
                </a:cubicBezTo>
                <a:cubicBezTo>
                  <a:pt x="5262565" y="90963"/>
                  <a:pt x="5267548" y="91637"/>
                  <a:pt x="5271362" y="92053"/>
                </a:cubicBezTo>
                <a:cubicBezTo>
                  <a:pt x="5275177" y="92469"/>
                  <a:pt x="5290514" y="90662"/>
                  <a:pt x="5317373" y="86633"/>
                </a:cubicBezTo>
                <a:cubicBezTo>
                  <a:pt x="5317373" y="69726"/>
                  <a:pt x="5316047" y="57845"/>
                  <a:pt x="5313393" y="50990"/>
                </a:cubicBezTo>
                <a:cubicBezTo>
                  <a:pt x="5298050" y="52725"/>
                  <a:pt x="5286542" y="54270"/>
                  <a:pt x="5278869" y="55626"/>
                </a:cubicBezTo>
                <a:cubicBezTo>
                  <a:pt x="5271198" y="56981"/>
                  <a:pt x="5263834" y="58121"/>
                  <a:pt x="5256778" y="59046"/>
                </a:cubicBezTo>
                <a:cubicBezTo>
                  <a:pt x="5249723" y="59971"/>
                  <a:pt x="5241861" y="56662"/>
                  <a:pt x="5233192" y="49119"/>
                </a:cubicBezTo>
                <a:cubicBezTo>
                  <a:pt x="5224524" y="41576"/>
                  <a:pt x="5226367" y="37521"/>
                  <a:pt x="5238721" y="36955"/>
                </a:cubicBezTo>
                <a:cubicBezTo>
                  <a:pt x="5251075" y="36388"/>
                  <a:pt x="5268670" y="34757"/>
                  <a:pt x="5291507" y="32061"/>
                </a:cubicBezTo>
                <a:cubicBezTo>
                  <a:pt x="5314344" y="29365"/>
                  <a:pt x="5336578" y="26214"/>
                  <a:pt x="5358210" y="22607"/>
                </a:cubicBezTo>
                <a:cubicBezTo>
                  <a:pt x="5379843" y="19001"/>
                  <a:pt x="5396416" y="15606"/>
                  <a:pt x="5407931" y="12422"/>
                </a:cubicBezTo>
                <a:cubicBezTo>
                  <a:pt x="5410810" y="11626"/>
                  <a:pt x="5413586" y="11157"/>
                  <a:pt x="5416257" y="11015"/>
                </a:cubicBezTo>
                <a:close/>
                <a:moveTo>
                  <a:pt x="2029778" y="10712"/>
                </a:moveTo>
                <a:cubicBezTo>
                  <a:pt x="2032714" y="10074"/>
                  <a:pt x="2038131" y="11361"/>
                  <a:pt x="2046029" y="14573"/>
                </a:cubicBezTo>
                <a:cubicBezTo>
                  <a:pt x="2061825" y="20998"/>
                  <a:pt x="2068135" y="27723"/>
                  <a:pt x="2064958" y="34750"/>
                </a:cubicBezTo>
                <a:cubicBezTo>
                  <a:pt x="2061782" y="41777"/>
                  <a:pt x="2059771" y="61537"/>
                  <a:pt x="2058925" y="94032"/>
                </a:cubicBezTo>
                <a:cubicBezTo>
                  <a:pt x="2071874" y="91322"/>
                  <a:pt x="2080510" y="93283"/>
                  <a:pt x="2084834" y="99915"/>
                </a:cubicBezTo>
                <a:cubicBezTo>
                  <a:pt x="2089158" y="106548"/>
                  <a:pt x="2080521" y="113707"/>
                  <a:pt x="2058925" y="121393"/>
                </a:cubicBezTo>
                <a:lnTo>
                  <a:pt x="2058925" y="146668"/>
                </a:lnTo>
                <a:cubicBezTo>
                  <a:pt x="2065292" y="140788"/>
                  <a:pt x="2071834" y="136619"/>
                  <a:pt x="2078553" y="134160"/>
                </a:cubicBezTo>
                <a:cubicBezTo>
                  <a:pt x="2085271" y="131700"/>
                  <a:pt x="2086641" y="134113"/>
                  <a:pt x="2082661" y="141398"/>
                </a:cubicBezTo>
                <a:cubicBezTo>
                  <a:pt x="2078682" y="148683"/>
                  <a:pt x="2070770" y="158248"/>
                  <a:pt x="2058925" y="170093"/>
                </a:cubicBezTo>
                <a:lnTo>
                  <a:pt x="2058925" y="229074"/>
                </a:lnTo>
                <a:cubicBezTo>
                  <a:pt x="2058925" y="255862"/>
                  <a:pt x="2055203" y="274945"/>
                  <a:pt x="2047761" y="286324"/>
                </a:cubicBezTo>
                <a:cubicBezTo>
                  <a:pt x="2040318" y="297703"/>
                  <a:pt x="2034310" y="298577"/>
                  <a:pt x="2029735" y="288948"/>
                </a:cubicBezTo>
                <a:cubicBezTo>
                  <a:pt x="2025161" y="279318"/>
                  <a:pt x="2018959" y="269395"/>
                  <a:pt x="2011129" y="259178"/>
                </a:cubicBezTo>
                <a:cubicBezTo>
                  <a:pt x="2003299" y="248960"/>
                  <a:pt x="2003991" y="245200"/>
                  <a:pt x="2013205" y="247896"/>
                </a:cubicBezTo>
                <a:cubicBezTo>
                  <a:pt x="2022418" y="250591"/>
                  <a:pt x="2027857" y="252029"/>
                  <a:pt x="2029520" y="252208"/>
                </a:cubicBezTo>
                <a:cubicBezTo>
                  <a:pt x="2031184" y="252388"/>
                  <a:pt x="2032424" y="248982"/>
                  <a:pt x="2033241" y="241991"/>
                </a:cubicBezTo>
                <a:cubicBezTo>
                  <a:pt x="2034059" y="235000"/>
                  <a:pt x="2034919" y="215874"/>
                  <a:pt x="2035823" y="184612"/>
                </a:cubicBezTo>
                <a:cubicBezTo>
                  <a:pt x="2022070" y="197705"/>
                  <a:pt x="2011301" y="207714"/>
                  <a:pt x="2003514" y="214641"/>
                </a:cubicBezTo>
                <a:cubicBezTo>
                  <a:pt x="1995727" y="221567"/>
                  <a:pt x="1990056" y="227292"/>
                  <a:pt x="1986500" y="231817"/>
                </a:cubicBezTo>
                <a:cubicBezTo>
                  <a:pt x="1982943" y="236341"/>
                  <a:pt x="1976103" y="233340"/>
                  <a:pt x="1965979" y="222814"/>
                </a:cubicBezTo>
                <a:cubicBezTo>
                  <a:pt x="1955855" y="212289"/>
                  <a:pt x="1954758" y="206456"/>
                  <a:pt x="1962688" y="205316"/>
                </a:cubicBezTo>
                <a:cubicBezTo>
                  <a:pt x="1970618" y="204176"/>
                  <a:pt x="1981233" y="199171"/>
                  <a:pt x="1994534" y="190302"/>
                </a:cubicBezTo>
                <a:cubicBezTo>
                  <a:pt x="2007834" y="181432"/>
                  <a:pt x="2021597" y="171555"/>
                  <a:pt x="2035823" y="160671"/>
                </a:cubicBezTo>
                <a:lnTo>
                  <a:pt x="2035823" y="125222"/>
                </a:lnTo>
                <a:cubicBezTo>
                  <a:pt x="2026330" y="127932"/>
                  <a:pt x="2018023" y="129736"/>
                  <a:pt x="2010903" y="130632"/>
                </a:cubicBezTo>
                <a:cubicBezTo>
                  <a:pt x="2003783" y="131528"/>
                  <a:pt x="1995358" y="129646"/>
                  <a:pt x="1985628" y="124986"/>
                </a:cubicBezTo>
                <a:cubicBezTo>
                  <a:pt x="1975899" y="120325"/>
                  <a:pt x="1976411" y="116744"/>
                  <a:pt x="1987166" y="114241"/>
                </a:cubicBezTo>
                <a:cubicBezTo>
                  <a:pt x="1997922" y="111739"/>
                  <a:pt x="2014140" y="107154"/>
                  <a:pt x="2035823" y="100485"/>
                </a:cubicBezTo>
                <a:cubicBezTo>
                  <a:pt x="2035823" y="77469"/>
                  <a:pt x="2035600" y="60279"/>
                  <a:pt x="2035156" y="48914"/>
                </a:cubicBezTo>
                <a:cubicBezTo>
                  <a:pt x="2034711" y="37550"/>
                  <a:pt x="2032463" y="27379"/>
                  <a:pt x="2028412" y="18402"/>
                </a:cubicBezTo>
                <a:cubicBezTo>
                  <a:pt x="2026387" y="13913"/>
                  <a:pt x="2026842" y="11350"/>
                  <a:pt x="2029778" y="10712"/>
                </a:cubicBezTo>
                <a:close/>
                <a:moveTo>
                  <a:pt x="525725" y="10038"/>
                </a:moveTo>
                <a:cubicBezTo>
                  <a:pt x="527690" y="10014"/>
                  <a:pt x="530170" y="10414"/>
                  <a:pt x="533165" y="11239"/>
                </a:cubicBezTo>
                <a:cubicBezTo>
                  <a:pt x="545147" y="14537"/>
                  <a:pt x="553944" y="18065"/>
                  <a:pt x="559559" y="21822"/>
                </a:cubicBezTo>
                <a:cubicBezTo>
                  <a:pt x="565173" y="25579"/>
                  <a:pt x="566381" y="30688"/>
                  <a:pt x="563183" y="37148"/>
                </a:cubicBezTo>
                <a:cubicBezTo>
                  <a:pt x="559986" y="43608"/>
                  <a:pt x="557089" y="58970"/>
                  <a:pt x="554493" y="83234"/>
                </a:cubicBezTo>
                <a:cubicBezTo>
                  <a:pt x="563671" y="81499"/>
                  <a:pt x="571601" y="79939"/>
                  <a:pt x="578283" y="78556"/>
                </a:cubicBezTo>
                <a:cubicBezTo>
                  <a:pt x="584966" y="77172"/>
                  <a:pt x="591670" y="80083"/>
                  <a:pt x="598395" y="87289"/>
                </a:cubicBezTo>
                <a:cubicBezTo>
                  <a:pt x="605121" y="94495"/>
                  <a:pt x="603193" y="99234"/>
                  <a:pt x="592609" y="101507"/>
                </a:cubicBezTo>
                <a:cubicBezTo>
                  <a:pt x="582026" y="103780"/>
                  <a:pt x="568769" y="106508"/>
                  <a:pt x="552837" y="109692"/>
                </a:cubicBezTo>
                <a:cubicBezTo>
                  <a:pt x="551202" y="130155"/>
                  <a:pt x="549503" y="148776"/>
                  <a:pt x="547739" y="165554"/>
                </a:cubicBezTo>
                <a:cubicBezTo>
                  <a:pt x="582069" y="162944"/>
                  <a:pt x="606143" y="160492"/>
                  <a:pt x="619960" y="158198"/>
                </a:cubicBezTo>
                <a:cubicBezTo>
                  <a:pt x="633777" y="155903"/>
                  <a:pt x="645891" y="158463"/>
                  <a:pt x="656302" y="165877"/>
                </a:cubicBezTo>
                <a:cubicBezTo>
                  <a:pt x="666712" y="173291"/>
                  <a:pt x="671287" y="179392"/>
                  <a:pt x="670026" y="184182"/>
                </a:cubicBezTo>
                <a:cubicBezTo>
                  <a:pt x="668763" y="188972"/>
                  <a:pt x="659686" y="190918"/>
                  <a:pt x="642793" y="190022"/>
                </a:cubicBezTo>
                <a:cubicBezTo>
                  <a:pt x="625901" y="189126"/>
                  <a:pt x="606784" y="188678"/>
                  <a:pt x="585447" y="188678"/>
                </a:cubicBezTo>
                <a:cubicBezTo>
                  <a:pt x="565097" y="188678"/>
                  <a:pt x="537812" y="190925"/>
                  <a:pt x="503589" y="195421"/>
                </a:cubicBezTo>
                <a:cubicBezTo>
                  <a:pt x="469366" y="199917"/>
                  <a:pt x="444274" y="203713"/>
                  <a:pt x="428314" y="206811"/>
                </a:cubicBezTo>
                <a:cubicBezTo>
                  <a:pt x="412353" y="209908"/>
                  <a:pt x="400020" y="212834"/>
                  <a:pt x="391315" y="215587"/>
                </a:cubicBezTo>
                <a:cubicBezTo>
                  <a:pt x="382611" y="218340"/>
                  <a:pt x="372508" y="215031"/>
                  <a:pt x="361008" y="205660"/>
                </a:cubicBezTo>
                <a:cubicBezTo>
                  <a:pt x="349507" y="196289"/>
                  <a:pt x="351952" y="191327"/>
                  <a:pt x="368343" y="190775"/>
                </a:cubicBezTo>
                <a:cubicBezTo>
                  <a:pt x="384734" y="190223"/>
                  <a:pt x="415723" y="186075"/>
                  <a:pt x="461311" y="178331"/>
                </a:cubicBezTo>
                <a:cubicBezTo>
                  <a:pt x="462128" y="161768"/>
                  <a:pt x="462537" y="144969"/>
                  <a:pt x="462537" y="127932"/>
                </a:cubicBezTo>
                <a:cubicBezTo>
                  <a:pt x="450620" y="131532"/>
                  <a:pt x="438642" y="130012"/>
                  <a:pt x="426603" y="123372"/>
                </a:cubicBezTo>
                <a:cubicBezTo>
                  <a:pt x="414565" y="116733"/>
                  <a:pt x="414934" y="112226"/>
                  <a:pt x="427712" y="109853"/>
                </a:cubicBezTo>
                <a:cubicBezTo>
                  <a:pt x="440488" y="107480"/>
                  <a:pt x="452097" y="105167"/>
                  <a:pt x="462537" y="102916"/>
                </a:cubicBezTo>
                <a:cubicBezTo>
                  <a:pt x="462537" y="95760"/>
                  <a:pt x="461888" y="88490"/>
                  <a:pt x="460590" y="81105"/>
                </a:cubicBezTo>
                <a:cubicBezTo>
                  <a:pt x="459292" y="73719"/>
                  <a:pt x="456371" y="65703"/>
                  <a:pt x="451824" y="57056"/>
                </a:cubicBezTo>
                <a:cubicBezTo>
                  <a:pt x="447278" y="48409"/>
                  <a:pt x="449530" y="44788"/>
                  <a:pt x="458578" y="46193"/>
                </a:cubicBezTo>
                <a:cubicBezTo>
                  <a:pt x="467628" y="47599"/>
                  <a:pt x="475977" y="50133"/>
                  <a:pt x="483627" y="53797"/>
                </a:cubicBezTo>
                <a:cubicBezTo>
                  <a:pt x="491277" y="57461"/>
                  <a:pt x="494185" y="62319"/>
                  <a:pt x="492349" y="68370"/>
                </a:cubicBezTo>
                <a:cubicBezTo>
                  <a:pt x="490514" y="74422"/>
                  <a:pt x="489181" y="83872"/>
                  <a:pt x="488349" y="96721"/>
                </a:cubicBezTo>
                <a:cubicBezTo>
                  <a:pt x="497082" y="95115"/>
                  <a:pt x="510132" y="92656"/>
                  <a:pt x="527497" y="89343"/>
                </a:cubicBezTo>
                <a:cubicBezTo>
                  <a:pt x="528287" y="81571"/>
                  <a:pt x="528681" y="71009"/>
                  <a:pt x="528681" y="57658"/>
                </a:cubicBezTo>
                <a:cubicBezTo>
                  <a:pt x="528681" y="43978"/>
                  <a:pt x="526433" y="31996"/>
                  <a:pt x="521937" y="21715"/>
                </a:cubicBezTo>
                <a:cubicBezTo>
                  <a:pt x="518566" y="14003"/>
                  <a:pt x="519828" y="10111"/>
                  <a:pt x="525725" y="10038"/>
                </a:cubicBezTo>
                <a:close/>
                <a:moveTo>
                  <a:pt x="6701941" y="8217"/>
                </a:moveTo>
                <a:cubicBezTo>
                  <a:pt x="6705783" y="6933"/>
                  <a:pt x="6712785" y="8862"/>
                  <a:pt x="6722945" y="14003"/>
                </a:cubicBezTo>
                <a:cubicBezTo>
                  <a:pt x="6733105" y="19144"/>
                  <a:pt x="6736608" y="24747"/>
                  <a:pt x="6733453" y="30813"/>
                </a:cubicBezTo>
                <a:cubicBezTo>
                  <a:pt x="6730299" y="36879"/>
                  <a:pt x="6728721" y="58849"/>
                  <a:pt x="6728721" y="96721"/>
                </a:cubicBezTo>
                <a:lnTo>
                  <a:pt x="6750747" y="92785"/>
                </a:lnTo>
                <a:cubicBezTo>
                  <a:pt x="6761302" y="90017"/>
                  <a:pt x="6768820" y="91218"/>
                  <a:pt x="6773301" y="96388"/>
                </a:cubicBezTo>
                <a:cubicBezTo>
                  <a:pt x="6777783" y="101557"/>
                  <a:pt x="6775419" y="105849"/>
                  <a:pt x="6766213" y="109262"/>
                </a:cubicBezTo>
                <a:cubicBezTo>
                  <a:pt x="6757007" y="112674"/>
                  <a:pt x="6744065" y="115578"/>
                  <a:pt x="6727387" y="117973"/>
                </a:cubicBezTo>
                <a:lnTo>
                  <a:pt x="6727387" y="122878"/>
                </a:lnTo>
                <a:cubicBezTo>
                  <a:pt x="6741168" y="124498"/>
                  <a:pt x="6752035" y="128090"/>
                  <a:pt x="6759986" y="133654"/>
                </a:cubicBezTo>
                <a:cubicBezTo>
                  <a:pt x="6767938" y="139218"/>
                  <a:pt x="6770401" y="146403"/>
                  <a:pt x="6767375" y="155208"/>
                </a:cubicBezTo>
                <a:cubicBezTo>
                  <a:pt x="6764349" y="164012"/>
                  <a:pt x="6757824" y="163554"/>
                  <a:pt x="6747801" y="153831"/>
                </a:cubicBezTo>
                <a:cubicBezTo>
                  <a:pt x="6737777" y="144108"/>
                  <a:pt x="6730973" y="137275"/>
                  <a:pt x="6727387" y="133332"/>
                </a:cubicBezTo>
                <a:cubicBezTo>
                  <a:pt x="6727387" y="141649"/>
                  <a:pt x="6726079" y="150253"/>
                  <a:pt x="6723461" y="159144"/>
                </a:cubicBezTo>
                <a:cubicBezTo>
                  <a:pt x="6720845" y="168035"/>
                  <a:pt x="6716543" y="168530"/>
                  <a:pt x="6710555" y="160628"/>
                </a:cubicBezTo>
                <a:cubicBezTo>
                  <a:pt x="6704569" y="152727"/>
                  <a:pt x="6702249" y="145951"/>
                  <a:pt x="6703597" y="140301"/>
                </a:cubicBezTo>
                <a:cubicBezTo>
                  <a:pt x="6704945" y="134651"/>
                  <a:pt x="6705583" y="129625"/>
                  <a:pt x="6705511" y="125222"/>
                </a:cubicBezTo>
                <a:cubicBezTo>
                  <a:pt x="6687615" y="152583"/>
                  <a:pt x="6668535" y="170673"/>
                  <a:pt x="6648272" y="179493"/>
                </a:cubicBezTo>
                <a:cubicBezTo>
                  <a:pt x="6628009" y="188312"/>
                  <a:pt x="6623181" y="187724"/>
                  <a:pt x="6633785" y="177729"/>
                </a:cubicBezTo>
                <a:cubicBezTo>
                  <a:pt x="6644390" y="167734"/>
                  <a:pt x="6655245" y="156961"/>
                  <a:pt x="6666352" y="145410"/>
                </a:cubicBezTo>
                <a:cubicBezTo>
                  <a:pt x="6677458" y="133859"/>
                  <a:pt x="6685149" y="125330"/>
                  <a:pt x="6689421" y="119823"/>
                </a:cubicBezTo>
                <a:cubicBezTo>
                  <a:pt x="6680473" y="124211"/>
                  <a:pt x="6673131" y="126886"/>
                  <a:pt x="6667395" y="127846"/>
                </a:cubicBezTo>
                <a:cubicBezTo>
                  <a:pt x="6661659" y="128807"/>
                  <a:pt x="6654671" y="125434"/>
                  <a:pt x="6646433" y="117726"/>
                </a:cubicBezTo>
                <a:cubicBezTo>
                  <a:pt x="6638195" y="110018"/>
                  <a:pt x="6639636" y="106623"/>
                  <a:pt x="6650757" y="107541"/>
                </a:cubicBezTo>
                <a:cubicBezTo>
                  <a:pt x="6661877" y="108458"/>
                  <a:pt x="6680165" y="106458"/>
                  <a:pt x="6705619" y="101539"/>
                </a:cubicBezTo>
                <a:lnTo>
                  <a:pt x="6705619" y="54969"/>
                </a:lnTo>
                <a:cubicBezTo>
                  <a:pt x="6705619" y="36901"/>
                  <a:pt x="6704045" y="24912"/>
                  <a:pt x="6700897" y="19004"/>
                </a:cubicBezTo>
                <a:cubicBezTo>
                  <a:pt x="6697750" y="13096"/>
                  <a:pt x="6698097" y="9500"/>
                  <a:pt x="6701941" y="8217"/>
                </a:cubicBezTo>
                <a:close/>
                <a:moveTo>
                  <a:pt x="3120541" y="8217"/>
                </a:moveTo>
                <a:cubicBezTo>
                  <a:pt x="3124384" y="6933"/>
                  <a:pt x="3131385" y="8862"/>
                  <a:pt x="3141546" y="14003"/>
                </a:cubicBezTo>
                <a:cubicBezTo>
                  <a:pt x="3151705" y="19144"/>
                  <a:pt x="3155208" y="24747"/>
                  <a:pt x="3152053" y="30813"/>
                </a:cubicBezTo>
                <a:cubicBezTo>
                  <a:pt x="3148898" y="36879"/>
                  <a:pt x="3147321" y="58849"/>
                  <a:pt x="3147321" y="96721"/>
                </a:cubicBezTo>
                <a:lnTo>
                  <a:pt x="3169348" y="92785"/>
                </a:lnTo>
                <a:cubicBezTo>
                  <a:pt x="3179902" y="90017"/>
                  <a:pt x="3187420" y="91218"/>
                  <a:pt x="3191901" y="96388"/>
                </a:cubicBezTo>
                <a:cubicBezTo>
                  <a:pt x="3196382" y="101557"/>
                  <a:pt x="3194020" y="105849"/>
                  <a:pt x="3184814" y="109262"/>
                </a:cubicBezTo>
                <a:cubicBezTo>
                  <a:pt x="3175607" y="112674"/>
                  <a:pt x="3162665" y="115578"/>
                  <a:pt x="3145987" y="117973"/>
                </a:cubicBezTo>
                <a:lnTo>
                  <a:pt x="3145987" y="122878"/>
                </a:lnTo>
                <a:cubicBezTo>
                  <a:pt x="3159768" y="124498"/>
                  <a:pt x="3170635" y="128090"/>
                  <a:pt x="3178586" y="133654"/>
                </a:cubicBezTo>
                <a:cubicBezTo>
                  <a:pt x="3186538" y="139218"/>
                  <a:pt x="3189001" y="146403"/>
                  <a:pt x="3185975" y="155208"/>
                </a:cubicBezTo>
                <a:cubicBezTo>
                  <a:pt x="3182949" y="164012"/>
                  <a:pt x="3176425" y="163554"/>
                  <a:pt x="3166401" y="153831"/>
                </a:cubicBezTo>
                <a:cubicBezTo>
                  <a:pt x="3156377" y="144108"/>
                  <a:pt x="3149572" y="137275"/>
                  <a:pt x="3145987" y="133332"/>
                </a:cubicBezTo>
                <a:cubicBezTo>
                  <a:pt x="3145987" y="141649"/>
                  <a:pt x="3144679" y="150253"/>
                  <a:pt x="3142062" y="159144"/>
                </a:cubicBezTo>
                <a:cubicBezTo>
                  <a:pt x="3139445" y="168035"/>
                  <a:pt x="3135143" y="168530"/>
                  <a:pt x="3129156" y="160628"/>
                </a:cubicBezTo>
                <a:cubicBezTo>
                  <a:pt x="3123169" y="152727"/>
                  <a:pt x="3120849" y="145951"/>
                  <a:pt x="3122197" y="140301"/>
                </a:cubicBezTo>
                <a:cubicBezTo>
                  <a:pt x="3123545" y="134651"/>
                  <a:pt x="3124183" y="129625"/>
                  <a:pt x="3124112" y="125222"/>
                </a:cubicBezTo>
                <a:cubicBezTo>
                  <a:pt x="3106215" y="152583"/>
                  <a:pt x="3087135" y="170673"/>
                  <a:pt x="3066873" y="179493"/>
                </a:cubicBezTo>
                <a:cubicBezTo>
                  <a:pt x="3046610" y="188312"/>
                  <a:pt x="3041781" y="187724"/>
                  <a:pt x="3052385" y="177729"/>
                </a:cubicBezTo>
                <a:cubicBezTo>
                  <a:pt x="3062990" y="167734"/>
                  <a:pt x="3073845" y="156961"/>
                  <a:pt x="3084952" y="145410"/>
                </a:cubicBezTo>
                <a:cubicBezTo>
                  <a:pt x="3096058" y="133859"/>
                  <a:pt x="3103748" y="125330"/>
                  <a:pt x="3108022" y="119823"/>
                </a:cubicBezTo>
                <a:cubicBezTo>
                  <a:pt x="3099073" y="124211"/>
                  <a:pt x="3091731" y="126886"/>
                  <a:pt x="3085995" y="127846"/>
                </a:cubicBezTo>
                <a:cubicBezTo>
                  <a:pt x="3080259" y="128807"/>
                  <a:pt x="3073272" y="125434"/>
                  <a:pt x="3065033" y="117726"/>
                </a:cubicBezTo>
                <a:cubicBezTo>
                  <a:pt x="3056795" y="110018"/>
                  <a:pt x="3058236" y="106623"/>
                  <a:pt x="3069357" y="107541"/>
                </a:cubicBezTo>
                <a:cubicBezTo>
                  <a:pt x="3080478" y="108458"/>
                  <a:pt x="3098765" y="106458"/>
                  <a:pt x="3124219" y="101539"/>
                </a:cubicBezTo>
                <a:lnTo>
                  <a:pt x="3124219" y="54969"/>
                </a:lnTo>
                <a:cubicBezTo>
                  <a:pt x="3124219" y="36901"/>
                  <a:pt x="3122645" y="24912"/>
                  <a:pt x="3119498" y="19004"/>
                </a:cubicBezTo>
                <a:cubicBezTo>
                  <a:pt x="3116350" y="13096"/>
                  <a:pt x="3116697" y="9500"/>
                  <a:pt x="3120541" y="8217"/>
                </a:cubicBezTo>
                <a:close/>
                <a:moveTo>
                  <a:pt x="7053258" y="3657"/>
                </a:moveTo>
                <a:cubicBezTo>
                  <a:pt x="7060865" y="4596"/>
                  <a:pt x="7068767" y="6668"/>
                  <a:pt x="7076963" y="9873"/>
                </a:cubicBezTo>
                <a:cubicBezTo>
                  <a:pt x="7085157" y="13078"/>
                  <a:pt x="7088334" y="16875"/>
                  <a:pt x="7086491" y="21263"/>
                </a:cubicBezTo>
                <a:cubicBezTo>
                  <a:pt x="7084649" y="25651"/>
                  <a:pt x="7083297" y="34280"/>
                  <a:pt x="7082437" y="47150"/>
                </a:cubicBezTo>
                <a:cubicBezTo>
                  <a:pt x="7081576" y="60021"/>
                  <a:pt x="7081145" y="76544"/>
                  <a:pt x="7081145" y="96721"/>
                </a:cubicBezTo>
                <a:cubicBezTo>
                  <a:pt x="7082939" y="96836"/>
                  <a:pt x="7087779" y="95739"/>
                  <a:pt x="7095665" y="93430"/>
                </a:cubicBezTo>
                <a:cubicBezTo>
                  <a:pt x="7103553" y="91121"/>
                  <a:pt x="7110755" y="92347"/>
                  <a:pt x="7117273" y="97108"/>
                </a:cubicBezTo>
                <a:cubicBezTo>
                  <a:pt x="7123790" y="101869"/>
                  <a:pt x="7124565" y="105917"/>
                  <a:pt x="7119595" y="109251"/>
                </a:cubicBezTo>
                <a:cubicBezTo>
                  <a:pt x="7114627" y="112585"/>
                  <a:pt x="7109141" y="114947"/>
                  <a:pt x="7103141" y="116338"/>
                </a:cubicBezTo>
                <a:cubicBezTo>
                  <a:pt x="7097139" y="117729"/>
                  <a:pt x="7089807" y="119508"/>
                  <a:pt x="7081145" y="121673"/>
                </a:cubicBezTo>
                <a:lnTo>
                  <a:pt x="7081145" y="150733"/>
                </a:lnTo>
                <a:cubicBezTo>
                  <a:pt x="7087886" y="150733"/>
                  <a:pt x="7095608" y="152017"/>
                  <a:pt x="7104313" y="154584"/>
                </a:cubicBezTo>
                <a:cubicBezTo>
                  <a:pt x="7113017" y="157151"/>
                  <a:pt x="7117857" y="163475"/>
                  <a:pt x="7118832" y="173556"/>
                </a:cubicBezTo>
                <a:cubicBezTo>
                  <a:pt x="7119807" y="183637"/>
                  <a:pt x="7117119" y="188678"/>
                  <a:pt x="7110765" y="188678"/>
                </a:cubicBezTo>
                <a:cubicBezTo>
                  <a:pt x="7106923" y="188678"/>
                  <a:pt x="7102126" y="186035"/>
                  <a:pt x="7096375" y="180751"/>
                </a:cubicBezTo>
                <a:cubicBezTo>
                  <a:pt x="7090625" y="175467"/>
                  <a:pt x="7085549" y="170007"/>
                  <a:pt x="7081145" y="164371"/>
                </a:cubicBezTo>
                <a:lnTo>
                  <a:pt x="7081145" y="242582"/>
                </a:lnTo>
                <a:cubicBezTo>
                  <a:pt x="7081145" y="263476"/>
                  <a:pt x="7079863" y="279734"/>
                  <a:pt x="7077295" y="291357"/>
                </a:cubicBezTo>
                <a:cubicBezTo>
                  <a:pt x="7074729" y="302980"/>
                  <a:pt x="7071105" y="308512"/>
                  <a:pt x="7066422" y="307952"/>
                </a:cubicBezTo>
                <a:cubicBezTo>
                  <a:pt x="7061740" y="307393"/>
                  <a:pt x="7057148" y="302517"/>
                  <a:pt x="7052645" y="293325"/>
                </a:cubicBezTo>
                <a:cubicBezTo>
                  <a:pt x="7048142" y="284133"/>
                  <a:pt x="7047245" y="275095"/>
                  <a:pt x="7049956" y="266212"/>
                </a:cubicBezTo>
                <a:cubicBezTo>
                  <a:pt x="7052666" y="257328"/>
                  <a:pt x="7054466" y="243282"/>
                  <a:pt x="7055355" y="224073"/>
                </a:cubicBezTo>
                <a:cubicBezTo>
                  <a:pt x="7056245" y="204864"/>
                  <a:pt x="7057140" y="182268"/>
                  <a:pt x="7058043" y="156283"/>
                </a:cubicBezTo>
                <a:cubicBezTo>
                  <a:pt x="7051275" y="175944"/>
                  <a:pt x="7041043" y="193310"/>
                  <a:pt x="7027349" y="208381"/>
                </a:cubicBezTo>
                <a:cubicBezTo>
                  <a:pt x="7013654" y="223453"/>
                  <a:pt x="6998923" y="234957"/>
                  <a:pt x="6983156" y="242894"/>
                </a:cubicBezTo>
                <a:cubicBezTo>
                  <a:pt x="6967389" y="250832"/>
                  <a:pt x="6965665" y="248283"/>
                  <a:pt x="6977982" y="235247"/>
                </a:cubicBezTo>
                <a:cubicBezTo>
                  <a:pt x="6990301" y="222212"/>
                  <a:pt x="7003601" y="205431"/>
                  <a:pt x="7017884" y="184903"/>
                </a:cubicBezTo>
                <a:cubicBezTo>
                  <a:pt x="7032167" y="164375"/>
                  <a:pt x="7042857" y="144933"/>
                  <a:pt x="7049956" y="126577"/>
                </a:cubicBezTo>
                <a:cubicBezTo>
                  <a:pt x="7040176" y="129273"/>
                  <a:pt x="7030073" y="131521"/>
                  <a:pt x="7019647" y="133321"/>
                </a:cubicBezTo>
                <a:cubicBezTo>
                  <a:pt x="7009223" y="135121"/>
                  <a:pt x="6998392" y="133941"/>
                  <a:pt x="6987157" y="129782"/>
                </a:cubicBezTo>
                <a:cubicBezTo>
                  <a:pt x="6975921" y="125624"/>
                  <a:pt x="6978277" y="122017"/>
                  <a:pt x="6994223" y="118963"/>
                </a:cubicBezTo>
                <a:cubicBezTo>
                  <a:pt x="7010169" y="115908"/>
                  <a:pt x="7030991" y="111061"/>
                  <a:pt x="7056689" y="104422"/>
                </a:cubicBezTo>
                <a:cubicBezTo>
                  <a:pt x="7056689" y="86023"/>
                  <a:pt x="7056251" y="68456"/>
                  <a:pt x="7055377" y="51721"/>
                </a:cubicBezTo>
                <a:cubicBezTo>
                  <a:pt x="7054502" y="34986"/>
                  <a:pt x="7052029" y="22557"/>
                  <a:pt x="7047955" y="14433"/>
                </a:cubicBezTo>
                <a:cubicBezTo>
                  <a:pt x="7043883" y="6310"/>
                  <a:pt x="7045650" y="2717"/>
                  <a:pt x="7053258" y="3657"/>
                </a:cubicBezTo>
                <a:close/>
                <a:moveTo>
                  <a:pt x="3481383" y="3657"/>
                </a:moveTo>
                <a:cubicBezTo>
                  <a:pt x="3488990" y="4596"/>
                  <a:pt x="3496892" y="6668"/>
                  <a:pt x="3505087" y="9873"/>
                </a:cubicBezTo>
                <a:cubicBezTo>
                  <a:pt x="3513283" y="13078"/>
                  <a:pt x="3516459" y="16875"/>
                  <a:pt x="3514616" y="21263"/>
                </a:cubicBezTo>
                <a:cubicBezTo>
                  <a:pt x="3512774" y="25651"/>
                  <a:pt x="3511422" y="34280"/>
                  <a:pt x="3510562" y="47150"/>
                </a:cubicBezTo>
                <a:cubicBezTo>
                  <a:pt x="3509701" y="60021"/>
                  <a:pt x="3509271" y="76544"/>
                  <a:pt x="3509271" y="96721"/>
                </a:cubicBezTo>
                <a:cubicBezTo>
                  <a:pt x="3511063" y="96836"/>
                  <a:pt x="3515903" y="95739"/>
                  <a:pt x="3523791" y="93430"/>
                </a:cubicBezTo>
                <a:cubicBezTo>
                  <a:pt x="3531678" y="91121"/>
                  <a:pt x="3538880" y="92347"/>
                  <a:pt x="3545398" y="97108"/>
                </a:cubicBezTo>
                <a:cubicBezTo>
                  <a:pt x="3551915" y="101869"/>
                  <a:pt x="3552690" y="105917"/>
                  <a:pt x="3547721" y="109251"/>
                </a:cubicBezTo>
                <a:cubicBezTo>
                  <a:pt x="3542752" y="112585"/>
                  <a:pt x="3537267" y="114947"/>
                  <a:pt x="3531265" y="116338"/>
                </a:cubicBezTo>
                <a:cubicBezTo>
                  <a:pt x="3525264" y="117729"/>
                  <a:pt x="3517933" y="119508"/>
                  <a:pt x="3509271" y="121673"/>
                </a:cubicBezTo>
                <a:lnTo>
                  <a:pt x="3509271" y="150733"/>
                </a:lnTo>
                <a:cubicBezTo>
                  <a:pt x="3516011" y="150733"/>
                  <a:pt x="3523733" y="152017"/>
                  <a:pt x="3532438" y="154584"/>
                </a:cubicBezTo>
                <a:cubicBezTo>
                  <a:pt x="3541142" y="157151"/>
                  <a:pt x="3545982" y="163475"/>
                  <a:pt x="3546957" y="173556"/>
                </a:cubicBezTo>
                <a:cubicBezTo>
                  <a:pt x="3547932" y="183637"/>
                  <a:pt x="3545243" y="188678"/>
                  <a:pt x="3538891" y="188678"/>
                </a:cubicBezTo>
                <a:cubicBezTo>
                  <a:pt x="3535047" y="188678"/>
                  <a:pt x="3530251" y="186035"/>
                  <a:pt x="3524500" y="180751"/>
                </a:cubicBezTo>
                <a:cubicBezTo>
                  <a:pt x="3518750" y="175467"/>
                  <a:pt x="3513673" y="170007"/>
                  <a:pt x="3509271" y="164371"/>
                </a:cubicBezTo>
                <a:lnTo>
                  <a:pt x="3509271" y="242582"/>
                </a:lnTo>
                <a:cubicBezTo>
                  <a:pt x="3509271" y="263476"/>
                  <a:pt x="3507987" y="279734"/>
                  <a:pt x="3505421" y="291357"/>
                </a:cubicBezTo>
                <a:cubicBezTo>
                  <a:pt x="3502854" y="302980"/>
                  <a:pt x="3499229" y="308512"/>
                  <a:pt x="3494547" y="307952"/>
                </a:cubicBezTo>
                <a:cubicBezTo>
                  <a:pt x="3489865" y="307393"/>
                  <a:pt x="3485273" y="302517"/>
                  <a:pt x="3480770" y="293325"/>
                </a:cubicBezTo>
                <a:cubicBezTo>
                  <a:pt x="3476267" y="284133"/>
                  <a:pt x="3475371" y="275095"/>
                  <a:pt x="3478081" y="266212"/>
                </a:cubicBezTo>
                <a:cubicBezTo>
                  <a:pt x="3480791" y="257328"/>
                  <a:pt x="3482591" y="243282"/>
                  <a:pt x="3483480" y="224073"/>
                </a:cubicBezTo>
                <a:cubicBezTo>
                  <a:pt x="3484369" y="204864"/>
                  <a:pt x="3485266" y="182268"/>
                  <a:pt x="3486169" y="156283"/>
                </a:cubicBezTo>
                <a:cubicBezTo>
                  <a:pt x="3479400" y="175944"/>
                  <a:pt x="3469169" y="193310"/>
                  <a:pt x="3455474" y="208381"/>
                </a:cubicBezTo>
                <a:cubicBezTo>
                  <a:pt x="3441779" y="223453"/>
                  <a:pt x="3427048" y="234957"/>
                  <a:pt x="3411281" y="242894"/>
                </a:cubicBezTo>
                <a:cubicBezTo>
                  <a:pt x="3395514" y="250832"/>
                  <a:pt x="3393789" y="248283"/>
                  <a:pt x="3406108" y="235247"/>
                </a:cubicBezTo>
                <a:cubicBezTo>
                  <a:pt x="3418426" y="222212"/>
                  <a:pt x="3431726" y="205431"/>
                  <a:pt x="3446009" y="184903"/>
                </a:cubicBezTo>
                <a:cubicBezTo>
                  <a:pt x="3460292" y="164375"/>
                  <a:pt x="3470983" y="144933"/>
                  <a:pt x="3478081" y="126577"/>
                </a:cubicBezTo>
                <a:cubicBezTo>
                  <a:pt x="3468301" y="129273"/>
                  <a:pt x="3458198" y="131521"/>
                  <a:pt x="3447773" y="133321"/>
                </a:cubicBezTo>
                <a:cubicBezTo>
                  <a:pt x="3437348" y="135121"/>
                  <a:pt x="3426517" y="133941"/>
                  <a:pt x="3415282" y="129782"/>
                </a:cubicBezTo>
                <a:cubicBezTo>
                  <a:pt x="3404046" y="125624"/>
                  <a:pt x="3406402" y="122017"/>
                  <a:pt x="3422348" y="118963"/>
                </a:cubicBezTo>
                <a:cubicBezTo>
                  <a:pt x="3438294" y="115908"/>
                  <a:pt x="3459116" y="111061"/>
                  <a:pt x="3484814" y="104422"/>
                </a:cubicBezTo>
                <a:cubicBezTo>
                  <a:pt x="3484814" y="86023"/>
                  <a:pt x="3484376" y="68456"/>
                  <a:pt x="3483502" y="51721"/>
                </a:cubicBezTo>
                <a:cubicBezTo>
                  <a:pt x="3482627" y="34986"/>
                  <a:pt x="3480153" y="22557"/>
                  <a:pt x="3476081" y="14433"/>
                </a:cubicBezTo>
                <a:cubicBezTo>
                  <a:pt x="3472008" y="6310"/>
                  <a:pt x="3473775" y="2717"/>
                  <a:pt x="3481383" y="3657"/>
                </a:cubicBezTo>
                <a:close/>
                <a:moveTo>
                  <a:pt x="4884526" y="3183"/>
                </a:moveTo>
                <a:cubicBezTo>
                  <a:pt x="4886375" y="3232"/>
                  <a:pt x="4888741" y="3669"/>
                  <a:pt x="4891626" y="4496"/>
                </a:cubicBezTo>
                <a:cubicBezTo>
                  <a:pt x="4903162" y="7801"/>
                  <a:pt x="4912530" y="11698"/>
                  <a:pt x="4919728" y="16186"/>
                </a:cubicBezTo>
                <a:cubicBezTo>
                  <a:pt x="4928261" y="21851"/>
                  <a:pt x="4930939" y="28117"/>
                  <a:pt x="4927763" y="34986"/>
                </a:cubicBezTo>
                <a:cubicBezTo>
                  <a:pt x="4924586" y="41855"/>
                  <a:pt x="4922776" y="57235"/>
                  <a:pt x="4922331" y="81126"/>
                </a:cubicBezTo>
                <a:cubicBezTo>
                  <a:pt x="4921887" y="105017"/>
                  <a:pt x="4922113" y="129327"/>
                  <a:pt x="4923009" y="154057"/>
                </a:cubicBezTo>
                <a:cubicBezTo>
                  <a:pt x="4923906" y="178786"/>
                  <a:pt x="4925038" y="202943"/>
                  <a:pt x="4926408" y="226525"/>
                </a:cubicBezTo>
                <a:cubicBezTo>
                  <a:pt x="4927777" y="250108"/>
                  <a:pt x="4927283" y="267319"/>
                  <a:pt x="4924924" y="278161"/>
                </a:cubicBezTo>
                <a:cubicBezTo>
                  <a:pt x="4922564" y="289002"/>
                  <a:pt x="4917613" y="298395"/>
                  <a:pt x="4910070" y="306339"/>
                </a:cubicBezTo>
                <a:cubicBezTo>
                  <a:pt x="4902528" y="314284"/>
                  <a:pt x="4896358" y="312796"/>
                  <a:pt x="4891561" y="301876"/>
                </a:cubicBezTo>
                <a:cubicBezTo>
                  <a:pt x="4886764" y="290956"/>
                  <a:pt x="4878644" y="279003"/>
                  <a:pt x="4867200" y="266018"/>
                </a:cubicBezTo>
                <a:cubicBezTo>
                  <a:pt x="4855757" y="253033"/>
                  <a:pt x="4857216" y="249018"/>
                  <a:pt x="4871578" y="253972"/>
                </a:cubicBezTo>
                <a:cubicBezTo>
                  <a:pt x="4885940" y="258927"/>
                  <a:pt x="4894038" y="260411"/>
                  <a:pt x="4895874" y="258425"/>
                </a:cubicBezTo>
                <a:cubicBezTo>
                  <a:pt x="4897709" y="256439"/>
                  <a:pt x="4898401" y="224575"/>
                  <a:pt x="4897950" y="162833"/>
                </a:cubicBezTo>
                <a:cubicBezTo>
                  <a:pt x="4897498" y="101091"/>
                  <a:pt x="4895960" y="63011"/>
                  <a:pt x="4893335" y="48592"/>
                </a:cubicBezTo>
                <a:cubicBezTo>
                  <a:pt x="4890711" y="34173"/>
                  <a:pt x="4886886" y="22392"/>
                  <a:pt x="4881860" y="13250"/>
                </a:cubicBezTo>
                <a:cubicBezTo>
                  <a:pt x="4878090" y="6394"/>
                  <a:pt x="4878979" y="3038"/>
                  <a:pt x="4884526" y="3183"/>
                </a:cubicBezTo>
                <a:close/>
                <a:moveTo>
                  <a:pt x="1745518" y="1473"/>
                </a:moveTo>
                <a:cubicBezTo>
                  <a:pt x="1749580" y="2018"/>
                  <a:pt x="1755139" y="3660"/>
                  <a:pt x="1762194" y="6399"/>
                </a:cubicBezTo>
                <a:cubicBezTo>
                  <a:pt x="1776305" y="11877"/>
                  <a:pt x="1781765" y="18402"/>
                  <a:pt x="1778574" y="25974"/>
                </a:cubicBezTo>
                <a:cubicBezTo>
                  <a:pt x="1775384" y="33545"/>
                  <a:pt x="1772935" y="50381"/>
                  <a:pt x="1771228" y="76480"/>
                </a:cubicBezTo>
                <a:cubicBezTo>
                  <a:pt x="1776606" y="75705"/>
                  <a:pt x="1785242" y="73260"/>
                  <a:pt x="1797138" y="69145"/>
                </a:cubicBezTo>
                <a:cubicBezTo>
                  <a:pt x="1809033" y="65029"/>
                  <a:pt x="1819386" y="66194"/>
                  <a:pt x="1828199" y="72640"/>
                </a:cubicBezTo>
                <a:cubicBezTo>
                  <a:pt x="1837011" y="79086"/>
                  <a:pt x="1833210" y="84958"/>
                  <a:pt x="1816798" y="90257"/>
                </a:cubicBezTo>
                <a:cubicBezTo>
                  <a:pt x="1800386" y="95556"/>
                  <a:pt x="1784651" y="99403"/>
                  <a:pt x="1769594" y="101797"/>
                </a:cubicBezTo>
                <a:cubicBezTo>
                  <a:pt x="1768877" y="113313"/>
                  <a:pt x="1768518" y="123767"/>
                  <a:pt x="1768518" y="133159"/>
                </a:cubicBezTo>
                <a:cubicBezTo>
                  <a:pt x="1799364" y="128743"/>
                  <a:pt x="1821000" y="124717"/>
                  <a:pt x="1833426" y="121081"/>
                </a:cubicBezTo>
                <a:cubicBezTo>
                  <a:pt x="1845851" y="117446"/>
                  <a:pt x="1856588" y="120501"/>
                  <a:pt x="1865637" y="130245"/>
                </a:cubicBezTo>
                <a:cubicBezTo>
                  <a:pt x="1874686" y="139989"/>
                  <a:pt x="1872388" y="145402"/>
                  <a:pt x="1858743" y="146485"/>
                </a:cubicBezTo>
                <a:cubicBezTo>
                  <a:pt x="1845098" y="147568"/>
                  <a:pt x="1819075" y="150095"/>
                  <a:pt x="1780671" y="154068"/>
                </a:cubicBezTo>
                <a:cubicBezTo>
                  <a:pt x="1788774" y="159947"/>
                  <a:pt x="1791896" y="164694"/>
                  <a:pt x="1790039" y="168307"/>
                </a:cubicBezTo>
                <a:cubicBezTo>
                  <a:pt x="1788182" y="171921"/>
                  <a:pt x="1785931" y="184272"/>
                  <a:pt x="1783285" y="205359"/>
                </a:cubicBezTo>
                <a:cubicBezTo>
                  <a:pt x="1780639" y="226446"/>
                  <a:pt x="1781600" y="241962"/>
                  <a:pt x="1786167" y="251907"/>
                </a:cubicBezTo>
                <a:cubicBezTo>
                  <a:pt x="1790735" y="261852"/>
                  <a:pt x="1805071" y="266825"/>
                  <a:pt x="1829177" y="266825"/>
                </a:cubicBezTo>
                <a:cubicBezTo>
                  <a:pt x="1854918" y="266825"/>
                  <a:pt x="1870352" y="264656"/>
                  <a:pt x="1875478" y="260318"/>
                </a:cubicBezTo>
                <a:cubicBezTo>
                  <a:pt x="1880605" y="255980"/>
                  <a:pt x="1885301" y="243601"/>
                  <a:pt x="1889567" y="223180"/>
                </a:cubicBezTo>
                <a:cubicBezTo>
                  <a:pt x="1893834" y="202760"/>
                  <a:pt x="1897200" y="199859"/>
                  <a:pt x="1899667" y="214479"/>
                </a:cubicBezTo>
                <a:cubicBezTo>
                  <a:pt x="1902133" y="229099"/>
                  <a:pt x="1903825" y="239360"/>
                  <a:pt x="1904743" y="245261"/>
                </a:cubicBezTo>
                <a:cubicBezTo>
                  <a:pt x="1905661" y="251162"/>
                  <a:pt x="1908382" y="257410"/>
                  <a:pt x="1912906" y="264007"/>
                </a:cubicBezTo>
                <a:cubicBezTo>
                  <a:pt x="1917430" y="270603"/>
                  <a:pt x="1913555" y="277239"/>
                  <a:pt x="1901280" y="283915"/>
                </a:cubicBezTo>
                <a:cubicBezTo>
                  <a:pt x="1889005" y="290590"/>
                  <a:pt x="1868738" y="294383"/>
                  <a:pt x="1840481" y="295293"/>
                </a:cubicBezTo>
                <a:cubicBezTo>
                  <a:pt x="1812223" y="296204"/>
                  <a:pt x="1791563" y="291816"/>
                  <a:pt x="1778499" y="282129"/>
                </a:cubicBezTo>
                <a:cubicBezTo>
                  <a:pt x="1765435" y="272442"/>
                  <a:pt x="1759581" y="255765"/>
                  <a:pt x="1760936" y="232096"/>
                </a:cubicBezTo>
                <a:cubicBezTo>
                  <a:pt x="1762291" y="208428"/>
                  <a:pt x="1763191" y="190782"/>
                  <a:pt x="1763635" y="179159"/>
                </a:cubicBezTo>
                <a:cubicBezTo>
                  <a:pt x="1764080" y="167537"/>
                  <a:pt x="1762861" y="159911"/>
                  <a:pt x="1759979" y="156283"/>
                </a:cubicBezTo>
                <a:cubicBezTo>
                  <a:pt x="1748922" y="158076"/>
                  <a:pt x="1741874" y="159022"/>
                  <a:pt x="1738834" y="159122"/>
                </a:cubicBezTo>
                <a:cubicBezTo>
                  <a:pt x="1746033" y="164586"/>
                  <a:pt x="1748352" y="169057"/>
                  <a:pt x="1745792" y="172534"/>
                </a:cubicBezTo>
                <a:cubicBezTo>
                  <a:pt x="1743233" y="176012"/>
                  <a:pt x="1736098" y="187430"/>
                  <a:pt x="1724390" y="206789"/>
                </a:cubicBezTo>
                <a:cubicBezTo>
                  <a:pt x="1712681" y="226149"/>
                  <a:pt x="1697591" y="243217"/>
                  <a:pt x="1679122" y="257995"/>
                </a:cubicBezTo>
                <a:cubicBezTo>
                  <a:pt x="1660652" y="272772"/>
                  <a:pt x="1642787" y="282459"/>
                  <a:pt x="1625529" y="287055"/>
                </a:cubicBezTo>
                <a:cubicBezTo>
                  <a:pt x="1608270" y="291651"/>
                  <a:pt x="1604251" y="290084"/>
                  <a:pt x="1613472" y="282355"/>
                </a:cubicBezTo>
                <a:cubicBezTo>
                  <a:pt x="1622693" y="274626"/>
                  <a:pt x="1634298" y="265573"/>
                  <a:pt x="1648287" y="255198"/>
                </a:cubicBezTo>
                <a:cubicBezTo>
                  <a:pt x="1662276" y="244823"/>
                  <a:pt x="1676340" y="230361"/>
                  <a:pt x="1690479" y="211812"/>
                </a:cubicBezTo>
                <a:cubicBezTo>
                  <a:pt x="1704618" y="193263"/>
                  <a:pt x="1712132" y="176553"/>
                  <a:pt x="1713022" y="161682"/>
                </a:cubicBezTo>
                <a:cubicBezTo>
                  <a:pt x="1688457" y="167935"/>
                  <a:pt x="1671826" y="171971"/>
                  <a:pt x="1663129" y="173792"/>
                </a:cubicBezTo>
                <a:cubicBezTo>
                  <a:pt x="1654431" y="175614"/>
                  <a:pt x="1645049" y="172226"/>
                  <a:pt x="1634983" y="163629"/>
                </a:cubicBezTo>
                <a:cubicBezTo>
                  <a:pt x="1624915" y="155032"/>
                  <a:pt x="1625310" y="150733"/>
                  <a:pt x="1636166" y="150733"/>
                </a:cubicBezTo>
                <a:cubicBezTo>
                  <a:pt x="1644110" y="150733"/>
                  <a:pt x="1656797" y="149618"/>
                  <a:pt x="1674228" y="147389"/>
                </a:cubicBezTo>
                <a:cubicBezTo>
                  <a:pt x="1691659" y="145159"/>
                  <a:pt x="1715388" y="141957"/>
                  <a:pt x="1745416" y="137784"/>
                </a:cubicBezTo>
                <a:lnTo>
                  <a:pt x="1745416" y="104981"/>
                </a:lnTo>
                <a:cubicBezTo>
                  <a:pt x="1732668" y="107634"/>
                  <a:pt x="1723820" y="109197"/>
                  <a:pt x="1718872" y="109670"/>
                </a:cubicBezTo>
                <a:cubicBezTo>
                  <a:pt x="1713925" y="110143"/>
                  <a:pt x="1708067" y="109484"/>
                  <a:pt x="1701298" y="107691"/>
                </a:cubicBezTo>
                <a:cubicBezTo>
                  <a:pt x="1691232" y="121458"/>
                  <a:pt x="1680096" y="131421"/>
                  <a:pt x="1667893" y="137580"/>
                </a:cubicBezTo>
                <a:cubicBezTo>
                  <a:pt x="1655690" y="143739"/>
                  <a:pt x="1652567" y="142359"/>
                  <a:pt x="1658526" y="133439"/>
                </a:cubicBezTo>
                <a:cubicBezTo>
                  <a:pt x="1664484" y="124520"/>
                  <a:pt x="1670349" y="114510"/>
                  <a:pt x="1676121" y="103411"/>
                </a:cubicBezTo>
                <a:cubicBezTo>
                  <a:pt x="1681893" y="92311"/>
                  <a:pt x="1685661" y="83503"/>
                  <a:pt x="1687425" y="76985"/>
                </a:cubicBezTo>
                <a:cubicBezTo>
                  <a:pt x="1689188" y="70468"/>
                  <a:pt x="1689396" y="63129"/>
                  <a:pt x="1688049" y="54969"/>
                </a:cubicBezTo>
                <a:cubicBezTo>
                  <a:pt x="1686701" y="46810"/>
                  <a:pt x="1690533" y="44189"/>
                  <a:pt x="1699545" y="47107"/>
                </a:cubicBezTo>
                <a:cubicBezTo>
                  <a:pt x="1708558" y="50026"/>
                  <a:pt x="1716008" y="54425"/>
                  <a:pt x="1721895" y="60304"/>
                </a:cubicBezTo>
                <a:cubicBezTo>
                  <a:pt x="1727781" y="66184"/>
                  <a:pt x="1729183" y="70629"/>
                  <a:pt x="1726100" y="73640"/>
                </a:cubicBezTo>
                <a:cubicBezTo>
                  <a:pt x="1723017" y="76652"/>
                  <a:pt x="1717811" y="81649"/>
                  <a:pt x="1710483" y="88633"/>
                </a:cubicBezTo>
                <a:cubicBezTo>
                  <a:pt x="1720579" y="87801"/>
                  <a:pt x="1732223" y="85837"/>
                  <a:pt x="1745416" y="82739"/>
                </a:cubicBezTo>
                <a:cubicBezTo>
                  <a:pt x="1745416" y="67051"/>
                  <a:pt x="1745197" y="53116"/>
                  <a:pt x="1744760" y="40934"/>
                </a:cubicBezTo>
                <a:cubicBezTo>
                  <a:pt x="1744323" y="28752"/>
                  <a:pt x="1742523" y="20230"/>
                  <a:pt x="1739361" y="15369"/>
                </a:cubicBezTo>
                <a:cubicBezTo>
                  <a:pt x="1736199" y="10508"/>
                  <a:pt x="1735686" y="6428"/>
                  <a:pt x="1737823" y="3130"/>
                </a:cubicBezTo>
                <a:cubicBezTo>
                  <a:pt x="1738891" y="1481"/>
                  <a:pt x="1741456" y="928"/>
                  <a:pt x="1745518" y="1473"/>
                </a:cubicBezTo>
                <a:close/>
                <a:moveTo>
                  <a:pt x="6019417" y="194"/>
                </a:moveTo>
                <a:cubicBezTo>
                  <a:pt x="6020979" y="-93"/>
                  <a:pt x="6023049" y="-61"/>
                  <a:pt x="6025628" y="290"/>
                </a:cubicBezTo>
                <a:cubicBezTo>
                  <a:pt x="6035946" y="1696"/>
                  <a:pt x="6045195" y="3994"/>
                  <a:pt x="6053377" y="7184"/>
                </a:cubicBezTo>
                <a:cubicBezTo>
                  <a:pt x="6061557" y="10375"/>
                  <a:pt x="6064074" y="15419"/>
                  <a:pt x="6060927" y="22317"/>
                </a:cubicBezTo>
                <a:cubicBezTo>
                  <a:pt x="6057779" y="29214"/>
                  <a:pt x="6060808" y="49965"/>
                  <a:pt x="6070015" y="84568"/>
                </a:cubicBezTo>
                <a:cubicBezTo>
                  <a:pt x="6082117" y="81169"/>
                  <a:pt x="6092561" y="78297"/>
                  <a:pt x="6101345" y="75953"/>
                </a:cubicBezTo>
                <a:cubicBezTo>
                  <a:pt x="6110127" y="73608"/>
                  <a:pt x="6117173" y="76028"/>
                  <a:pt x="6122479" y="83213"/>
                </a:cubicBezTo>
                <a:cubicBezTo>
                  <a:pt x="6127784" y="90397"/>
                  <a:pt x="6124231" y="95595"/>
                  <a:pt x="6111820" y="98808"/>
                </a:cubicBezTo>
                <a:cubicBezTo>
                  <a:pt x="6099409" y="102020"/>
                  <a:pt x="6088069" y="105010"/>
                  <a:pt x="6077801" y="107777"/>
                </a:cubicBezTo>
                <a:cubicBezTo>
                  <a:pt x="6083193" y="123982"/>
                  <a:pt x="6088543" y="139107"/>
                  <a:pt x="6093848" y="153153"/>
                </a:cubicBezTo>
                <a:cubicBezTo>
                  <a:pt x="6099154" y="167200"/>
                  <a:pt x="6103685" y="178532"/>
                  <a:pt x="6107443" y="187150"/>
                </a:cubicBezTo>
                <a:cubicBezTo>
                  <a:pt x="6112791" y="176080"/>
                  <a:pt x="6116811" y="166174"/>
                  <a:pt x="6119499" y="157434"/>
                </a:cubicBezTo>
                <a:cubicBezTo>
                  <a:pt x="6122188" y="148694"/>
                  <a:pt x="6122407" y="139989"/>
                  <a:pt x="6120155" y="131320"/>
                </a:cubicBezTo>
                <a:cubicBezTo>
                  <a:pt x="6117904" y="122652"/>
                  <a:pt x="6121084" y="120027"/>
                  <a:pt x="6129695" y="123448"/>
                </a:cubicBezTo>
                <a:cubicBezTo>
                  <a:pt x="6138306" y="126868"/>
                  <a:pt x="6145757" y="131697"/>
                  <a:pt x="6152045" y="137935"/>
                </a:cubicBezTo>
                <a:cubicBezTo>
                  <a:pt x="6158333" y="144173"/>
                  <a:pt x="6158677" y="150077"/>
                  <a:pt x="6153077" y="155649"/>
                </a:cubicBezTo>
                <a:cubicBezTo>
                  <a:pt x="6147477" y="161220"/>
                  <a:pt x="6143161" y="168347"/>
                  <a:pt x="6140127" y="177030"/>
                </a:cubicBezTo>
                <a:cubicBezTo>
                  <a:pt x="6137095" y="185713"/>
                  <a:pt x="6131613" y="197282"/>
                  <a:pt x="6123683" y="211737"/>
                </a:cubicBezTo>
                <a:cubicBezTo>
                  <a:pt x="6143028" y="240302"/>
                  <a:pt x="6157351" y="257744"/>
                  <a:pt x="6166650" y="264061"/>
                </a:cubicBezTo>
                <a:cubicBezTo>
                  <a:pt x="6175949" y="270377"/>
                  <a:pt x="6181438" y="271005"/>
                  <a:pt x="6183115" y="265943"/>
                </a:cubicBezTo>
                <a:cubicBezTo>
                  <a:pt x="6184793" y="260881"/>
                  <a:pt x="6188235" y="251882"/>
                  <a:pt x="6193441" y="238947"/>
                </a:cubicBezTo>
                <a:cubicBezTo>
                  <a:pt x="6198646" y="226012"/>
                  <a:pt x="6201579" y="230967"/>
                  <a:pt x="6202239" y="253811"/>
                </a:cubicBezTo>
                <a:cubicBezTo>
                  <a:pt x="6202898" y="276655"/>
                  <a:pt x="6204368" y="292655"/>
                  <a:pt x="6206648" y="301811"/>
                </a:cubicBezTo>
                <a:cubicBezTo>
                  <a:pt x="6208929" y="310967"/>
                  <a:pt x="6203181" y="313904"/>
                  <a:pt x="6189407" y="310620"/>
                </a:cubicBezTo>
                <a:cubicBezTo>
                  <a:pt x="6175634" y="307336"/>
                  <a:pt x="6161337" y="298742"/>
                  <a:pt x="6146516" y="284839"/>
                </a:cubicBezTo>
                <a:cubicBezTo>
                  <a:pt x="6131695" y="270937"/>
                  <a:pt x="6117545" y="252377"/>
                  <a:pt x="6104065" y="229160"/>
                </a:cubicBezTo>
                <a:cubicBezTo>
                  <a:pt x="6090729" y="245895"/>
                  <a:pt x="6076242" y="256604"/>
                  <a:pt x="6060604" y="261286"/>
                </a:cubicBezTo>
                <a:cubicBezTo>
                  <a:pt x="6044966" y="265968"/>
                  <a:pt x="6043091" y="262888"/>
                  <a:pt x="6054979" y="252047"/>
                </a:cubicBezTo>
                <a:cubicBezTo>
                  <a:pt x="6066867" y="241206"/>
                  <a:pt x="6079365" y="226844"/>
                  <a:pt x="6092472" y="208962"/>
                </a:cubicBezTo>
                <a:cubicBezTo>
                  <a:pt x="6084599" y="194708"/>
                  <a:pt x="6077511" y="179489"/>
                  <a:pt x="6071209" y="163306"/>
                </a:cubicBezTo>
                <a:cubicBezTo>
                  <a:pt x="6064906" y="147123"/>
                  <a:pt x="6058958" y="130385"/>
                  <a:pt x="6053365" y="113090"/>
                </a:cubicBezTo>
                <a:cubicBezTo>
                  <a:pt x="6037204" y="117464"/>
                  <a:pt x="6022226" y="121031"/>
                  <a:pt x="6008431" y="123792"/>
                </a:cubicBezTo>
                <a:cubicBezTo>
                  <a:pt x="5994635" y="126552"/>
                  <a:pt x="5984913" y="128248"/>
                  <a:pt x="5979263" y="128879"/>
                </a:cubicBezTo>
                <a:lnTo>
                  <a:pt x="5979263" y="179063"/>
                </a:lnTo>
                <a:cubicBezTo>
                  <a:pt x="5994420" y="174976"/>
                  <a:pt x="6004921" y="169455"/>
                  <a:pt x="6010765" y="162500"/>
                </a:cubicBezTo>
                <a:cubicBezTo>
                  <a:pt x="6016609" y="155545"/>
                  <a:pt x="6022401" y="153282"/>
                  <a:pt x="6028145" y="155713"/>
                </a:cubicBezTo>
                <a:cubicBezTo>
                  <a:pt x="6033888" y="158144"/>
                  <a:pt x="6040223" y="161198"/>
                  <a:pt x="6047149" y="164876"/>
                </a:cubicBezTo>
                <a:cubicBezTo>
                  <a:pt x="6054075" y="168555"/>
                  <a:pt x="6056159" y="172785"/>
                  <a:pt x="6053398" y="177568"/>
                </a:cubicBezTo>
                <a:cubicBezTo>
                  <a:pt x="6050637" y="182350"/>
                  <a:pt x="6048820" y="188240"/>
                  <a:pt x="6047945" y="195238"/>
                </a:cubicBezTo>
                <a:cubicBezTo>
                  <a:pt x="6047071" y="202236"/>
                  <a:pt x="6046181" y="213024"/>
                  <a:pt x="6045277" y="227601"/>
                </a:cubicBezTo>
                <a:cubicBezTo>
                  <a:pt x="6044374" y="242177"/>
                  <a:pt x="6041055" y="253524"/>
                  <a:pt x="6035319" y="261641"/>
                </a:cubicBezTo>
                <a:cubicBezTo>
                  <a:pt x="6029583" y="269757"/>
                  <a:pt x="6023105" y="276271"/>
                  <a:pt x="6015884" y="281183"/>
                </a:cubicBezTo>
                <a:cubicBezTo>
                  <a:pt x="6008663" y="286094"/>
                  <a:pt x="6003931" y="284617"/>
                  <a:pt x="6001687" y="276752"/>
                </a:cubicBezTo>
                <a:cubicBezTo>
                  <a:pt x="5999443" y="268886"/>
                  <a:pt x="5993768" y="259411"/>
                  <a:pt x="5984661" y="248326"/>
                </a:cubicBezTo>
                <a:cubicBezTo>
                  <a:pt x="5975555" y="237241"/>
                  <a:pt x="5976828" y="234172"/>
                  <a:pt x="5988480" y="239119"/>
                </a:cubicBezTo>
                <a:cubicBezTo>
                  <a:pt x="6000131" y="244067"/>
                  <a:pt x="6007351" y="245891"/>
                  <a:pt x="6010141" y="244594"/>
                </a:cubicBezTo>
                <a:cubicBezTo>
                  <a:pt x="6012930" y="243296"/>
                  <a:pt x="6015429" y="234326"/>
                  <a:pt x="6017637" y="217684"/>
                </a:cubicBezTo>
                <a:cubicBezTo>
                  <a:pt x="6019845" y="201042"/>
                  <a:pt x="6020659" y="190922"/>
                  <a:pt x="6020079" y="187322"/>
                </a:cubicBezTo>
                <a:cubicBezTo>
                  <a:pt x="6019497" y="183723"/>
                  <a:pt x="6017755" y="182773"/>
                  <a:pt x="6014851" y="184472"/>
                </a:cubicBezTo>
                <a:cubicBezTo>
                  <a:pt x="6011947" y="186172"/>
                  <a:pt x="6006312" y="188412"/>
                  <a:pt x="5997945" y="191194"/>
                </a:cubicBezTo>
                <a:cubicBezTo>
                  <a:pt x="5989577" y="193976"/>
                  <a:pt x="5983192" y="195690"/>
                  <a:pt x="5978789" y="196335"/>
                </a:cubicBezTo>
                <a:cubicBezTo>
                  <a:pt x="5976280" y="215609"/>
                  <a:pt x="5969870" y="232975"/>
                  <a:pt x="5959559" y="248433"/>
                </a:cubicBezTo>
                <a:cubicBezTo>
                  <a:pt x="5949249" y="263892"/>
                  <a:pt x="5935529" y="274669"/>
                  <a:pt x="5918399" y="280763"/>
                </a:cubicBezTo>
                <a:cubicBezTo>
                  <a:pt x="5901270" y="286858"/>
                  <a:pt x="5897739" y="285395"/>
                  <a:pt x="5907805" y="276375"/>
                </a:cubicBezTo>
                <a:cubicBezTo>
                  <a:pt x="5917872" y="267355"/>
                  <a:pt x="5927326" y="255324"/>
                  <a:pt x="5936167" y="240281"/>
                </a:cubicBezTo>
                <a:cubicBezTo>
                  <a:pt x="5945007" y="225238"/>
                  <a:pt x="5950099" y="208858"/>
                  <a:pt x="5951439" y="191141"/>
                </a:cubicBezTo>
                <a:cubicBezTo>
                  <a:pt x="5952779" y="173423"/>
                  <a:pt x="5952794" y="158925"/>
                  <a:pt x="5951482" y="147647"/>
                </a:cubicBezTo>
                <a:cubicBezTo>
                  <a:pt x="5950170" y="136368"/>
                  <a:pt x="5947470" y="127090"/>
                  <a:pt x="5943384" y="119812"/>
                </a:cubicBezTo>
                <a:cubicBezTo>
                  <a:pt x="5939297" y="112535"/>
                  <a:pt x="5940881" y="108896"/>
                  <a:pt x="5948137" y="108896"/>
                </a:cubicBezTo>
                <a:cubicBezTo>
                  <a:pt x="5953817" y="108896"/>
                  <a:pt x="5959713" y="109340"/>
                  <a:pt x="5965829" y="110229"/>
                </a:cubicBezTo>
                <a:cubicBezTo>
                  <a:pt x="5971945" y="111119"/>
                  <a:pt x="5982213" y="110022"/>
                  <a:pt x="5996633" y="106938"/>
                </a:cubicBezTo>
                <a:cubicBezTo>
                  <a:pt x="6011051" y="103855"/>
                  <a:pt x="6027703" y="99094"/>
                  <a:pt x="6046589" y="92656"/>
                </a:cubicBezTo>
                <a:cubicBezTo>
                  <a:pt x="6034243" y="47283"/>
                  <a:pt x="6025083" y="20194"/>
                  <a:pt x="6019111" y="11390"/>
                </a:cubicBezTo>
                <a:cubicBezTo>
                  <a:pt x="6014631" y="4786"/>
                  <a:pt x="6014733" y="1054"/>
                  <a:pt x="6019417" y="194"/>
                </a:cubicBezTo>
                <a:close/>
                <a:moveTo>
                  <a:pt x="2438017" y="194"/>
                </a:moveTo>
                <a:cubicBezTo>
                  <a:pt x="2439579" y="-93"/>
                  <a:pt x="2441649" y="-61"/>
                  <a:pt x="2444228" y="290"/>
                </a:cubicBezTo>
                <a:cubicBezTo>
                  <a:pt x="2454546" y="1696"/>
                  <a:pt x="2463795" y="3994"/>
                  <a:pt x="2471977" y="7184"/>
                </a:cubicBezTo>
                <a:cubicBezTo>
                  <a:pt x="2480158" y="10375"/>
                  <a:pt x="2482674" y="15419"/>
                  <a:pt x="2479527" y="22317"/>
                </a:cubicBezTo>
                <a:cubicBezTo>
                  <a:pt x="2476379" y="29214"/>
                  <a:pt x="2479408" y="49965"/>
                  <a:pt x="2488615" y="84568"/>
                </a:cubicBezTo>
                <a:cubicBezTo>
                  <a:pt x="2500718" y="81169"/>
                  <a:pt x="2511161" y="78297"/>
                  <a:pt x="2519945" y="75953"/>
                </a:cubicBezTo>
                <a:cubicBezTo>
                  <a:pt x="2528728" y="73608"/>
                  <a:pt x="2535773" y="76028"/>
                  <a:pt x="2541078" y="83213"/>
                </a:cubicBezTo>
                <a:cubicBezTo>
                  <a:pt x="2546384" y="90397"/>
                  <a:pt x="2542832" y="95595"/>
                  <a:pt x="2530420" y="98808"/>
                </a:cubicBezTo>
                <a:cubicBezTo>
                  <a:pt x="2518009" y="102020"/>
                  <a:pt x="2506669" y="105010"/>
                  <a:pt x="2496402" y="107777"/>
                </a:cubicBezTo>
                <a:cubicBezTo>
                  <a:pt x="2501793" y="123982"/>
                  <a:pt x="2507142" y="139107"/>
                  <a:pt x="2512448" y="153153"/>
                </a:cubicBezTo>
                <a:cubicBezTo>
                  <a:pt x="2517754" y="167200"/>
                  <a:pt x="2522286" y="178532"/>
                  <a:pt x="2526043" y="187150"/>
                </a:cubicBezTo>
                <a:cubicBezTo>
                  <a:pt x="2531392" y="176080"/>
                  <a:pt x="2535411" y="166174"/>
                  <a:pt x="2538099" y="157434"/>
                </a:cubicBezTo>
                <a:cubicBezTo>
                  <a:pt x="2540788" y="148694"/>
                  <a:pt x="2541007" y="139989"/>
                  <a:pt x="2538755" y="131320"/>
                </a:cubicBezTo>
                <a:cubicBezTo>
                  <a:pt x="2536504" y="122652"/>
                  <a:pt x="2539684" y="120027"/>
                  <a:pt x="2548295" y="123448"/>
                </a:cubicBezTo>
                <a:cubicBezTo>
                  <a:pt x="2556907" y="126868"/>
                  <a:pt x="2564356" y="131697"/>
                  <a:pt x="2570644" y="137935"/>
                </a:cubicBezTo>
                <a:cubicBezTo>
                  <a:pt x="2576933" y="144173"/>
                  <a:pt x="2577277" y="150077"/>
                  <a:pt x="2571677" y="155649"/>
                </a:cubicBezTo>
                <a:cubicBezTo>
                  <a:pt x="2566077" y="161220"/>
                  <a:pt x="2561761" y="168347"/>
                  <a:pt x="2558728" y="177030"/>
                </a:cubicBezTo>
                <a:cubicBezTo>
                  <a:pt x="2555695" y="185713"/>
                  <a:pt x="2550213" y="197282"/>
                  <a:pt x="2542283" y="211737"/>
                </a:cubicBezTo>
                <a:cubicBezTo>
                  <a:pt x="2561628" y="240302"/>
                  <a:pt x="2575950" y="257744"/>
                  <a:pt x="2585250" y="264061"/>
                </a:cubicBezTo>
                <a:cubicBezTo>
                  <a:pt x="2594550" y="270377"/>
                  <a:pt x="2600038" y="271005"/>
                  <a:pt x="2601716" y="265943"/>
                </a:cubicBezTo>
                <a:cubicBezTo>
                  <a:pt x="2603394" y="260881"/>
                  <a:pt x="2606836" y="251882"/>
                  <a:pt x="2612041" y="238947"/>
                </a:cubicBezTo>
                <a:cubicBezTo>
                  <a:pt x="2617247" y="226012"/>
                  <a:pt x="2620179" y="230967"/>
                  <a:pt x="2620839" y="253811"/>
                </a:cubicBezTo>
                <a:cubicBezTo>
                  <a:pt x="2621498" y="276655"/>
                  <a:pt x="2622968" y="292655"/>
                  <a:pt x="2625248" y="301811"/>
                </a:cubicBezTo>
                <a:cubicBezTo>
                  <a:pt x="2627528" y="310967"/>
                  <a:pt x="2621782" y="313904"/>
                  <a:pt x="2608008" y="310620"/>
                </a:cubicBezTo>
                <a:cubicBezTo>
                  <a:pt x="2594234" y="307336"/>
                  <a:pt x="2579937" y="298742"/>
                  <a:pt x="2565116" y="284839"/>
                </a:cubicBezTo>
                <a:cubicBezTo>
                  <a:pt x="2550296" y="270937"/>
                  <a:pt x="2536145" y="252377"/>
                  <a:pt x="2522666" y="229160"/>
                </a:cubicBezTo>
                <a:cubicBezTo>
                  <a:pt x="2509329" y="245895"/>
                  <a:pt x="2494842" y="256604"/>
                  <a:pt x="2479204" y="261286"/>
                </a:cubicBezTo>
                <a:cubicBezTo>
                  <a:pt x="2463566" y="265968"/>
                  <a:pt x="2461691" y="262888"/>
                  <a:pt x="2473579" y="252047"/>
                </a:cubicBezTo>
                <a:cubicBezTo>
                  <a:pt x="2485467" y="241206"/>
                  <a:pt x="2497965" y="226844"/>
                  <a:pt x="2511072" y="208962"/>
                </a:cubicBezTo>
                <a:cubicBezTo>
                  <a:pt x="2503199" y="194708"/>
                  <a:pt x="2496111" y="179489"/>
                  <a:pt x="2489809" y="163306"/>
                </a:cubicBezTo>
                <a:cubicBezTo>
                  <a:pt x="2483506" y="147123"/>
                  <a:pt x="2477559" y="130385"/>
                  <a:pt x="2471966" y="113090"/>
                </a:cubicBezTo>
                <a:cubicBezTo>
                  <a:pt x="2455804" y="117464"/>
                  <a:pt x="2440826" y="121031"/>
                  <a:pt x="2427031" y="123792"/>
                </a:cubicBezTo>
                <a:cubicBezTo>
                  <a:pt x="2413235" y="126552"/>
                  <a:pt x="2403513" y="128248"/>
                  <a:pt x="2397863" y="128879"/>
                </a:cubicBezTo>
                <a:lnTo>
                  <a:pt x="2397863" y="179063"/>
                </a:lnTo>
                <a:cubicBezTo>
                  <a:pt x="2413020" y="174976"/>
                  <a:pt x="2423521" y="169455"/>
                  <a:pt x="2429365" y="162500"/>
                </a:cubicBezTo>
                <a:cubicBezTo>
                  <a:pt x="2435208" y="155545"/>
                  <a:pt x="2441002" y="153282"/>
                  <a:pt x="2446745" y="155713"/>
                </a:cubicBezTo>
                <a:cubicBezTo>
                  <a:pt x="2452488" y="158144"/>
                  <a:pt x="2458823" y="161198"/>
                  <a:pt x="2465749" y="164876"/>
                </a:cubicBezTo>
                <a:cubicBezTo>
                  <a:pt x="2472676" y="168555"/>
                  <a:pt x="2474759" y="172785"/>
                  <a:pt x="2471998" y="177568"/>
                </a:cubicBezTo>
                <a:cubicBezTo>
                  <a:pt x="2469238" y="182350"/>
                  <a:pt x="2467420" y="188240"/>
                  <a:pt x="2466545" y="195238"/>
                </a:cubicBezTo>
                <a:cubicBezTo>
                  <a:pt x="2465671" y="202236"/>
                  <a:pt x="2464781" y="213024"/>
                  <a:pt x="2463878" y="227601"/>
                </a:cubicBezTo>
                <a:cubicBezTo>
                  <a:pt x="2462975" y="242177"/>
                  <a:pt x="2459655" y="253524"/>
                  <a:pt x="2453919" y="261641"/>
                </a:cubicBezTo>
                <a:cubicBezTo>
                  <a:pt x="2448183" y="269757"/>
                  <a:pt x="2441704" y="276271"/>
                  <a:pt x="2434484" y="281183"/>
                </a:cubicBezTo>
                <a:cubicBezTo>
                  <a:pt x="2427264" y="286094"/>
                  <a:pt x="2422532" y="284617"/>
                  <a:pt x="2420287" y="276752"/>
                </a:cubicBezTo>
                <a:cubicBezTo>
                  <a:pt x="2418043" y="268886"/>
                  <a:pt x="2412368" y="259411"/>
                  <a:pt x="2403262" y="248326"/>
                </a:cubicBezTo>
                <a:cubicBezTo>
                  <a:pt x="2394156" y="237241"/>
                  <a:pt x="2395429" y="234172"/>
                  <a:pt x="2407080" y="239119"/>
                </a:cubicBezTo>
                <a:cubicBezTo>
                  <a:pt x="2418731" y="244067"/>
                  <a:pt x="2425952" y="245891"/>
                  <a:pt x="2428741" y="244594"/>
                </a:cubicBezTo>
                <a:cubicBezTo>
                  <a:pt x="2431530" y="243296"/>
                  <a:pt x="2434029" y="234326"/>
                  <a:pt x="2436237" y="217684"/>
                </a:cubicBezTo>
                <a:cubicBezTo>
                  <a:pt x="2438446" y="201042"/>
                  <a:pt x="2439259" y="190922"/>
                  <a:pt x="2438679" y="187322"/>
                </a:cubicBezTo>
                <a:cubicBezTo>
                  <a:pt x="2438098" y="183723"/>
                  <a:pt x="2436356" y="182773"/>
                  <a:pt x="2433452" y="184472"/>
                </a:cubicBezTo>
                <a:cubicBezTo>
                  <a:pt x="2430548" y="186172"/>
                  <a:pt x="2424912" y="188412"/>
                  <a:pt x="2416545" y="191194"/>
                </a:cubicBezTo>
                <a:cubicBezTo>
                  <a:pt x="2408177" y="193976"/>
                  <a:pt x="2401792" y="195690"/>
                  <a:pt x="2397390" y="196335"/>
                </a:cubicBezTo>
                <a:cubicBezTo>
                  <a:pt x="2394880" y="215609"/>
                  <a:pt x="2388470" y="232975"/>
                  <a:pt x="2378159" y="248433"/>
                </a:cubicBezTo>
                <a:cubicBezTo>
                  <a:pt x="2367849" y="263892"/>
                  <a:pt x="2354129" y="274669"/>
                  <a:pt x="2336999" y="280763"/>
                </a:cubicBezTo>
                <a:cubicBezTo>
                  <a:pt x="2319870" y="286858"/>
                  <a:pt x="2316339" y="285395"/>
                  <a:pt x="2326406" y="276375"/>
                </a:cubicBezTo>
                <a:cubicBezTo>
                  <a:pt x="2336472" y="267355"/>
                  <a:pt x="2345926" y="255324"/>
                  <a:pt x="2354767" y="240281"/>
                </a:cubicBezTo>
                <a:cubicBezTo>
                  <a:pt x="2363608" y="225238"/>
                  <a:pt x="2368698" y="208858"/>
                  <a:pt x="2370039" y="191141"/>
                </a:cubicBezTo>
                <a:cubicBezTo>
                  <a:pt x="2371380" y="173423"/>
                  <a:pt x="2371394" y="158925"/>
                  <a:pt x="2370082" y="147647"/>
                </a:cubicBezTo>
                <a:cubicBezTo>
                  <a:pt x="2368770" y="136368"/>
                  <a:pt x="2366071" y="127090"/>
                  <a:pt x="2361984" y="119812"/>
                </a:cubicBezTo>
                <a:cubicBezTo>
                  <a:pt x="2357897" y="112535"/>
                  <a:pt x="2359481" y="108896"/>
                  <a:pt x="2366737" y="108896"/>
                </a:cubicBezTo>
                <a:cubicBezTo>
                  <a:pt x="2372416" y="108896"/>
                  <a:pt x="2378313" y="109340"/>
                  <a:pt x="2384430" y="110229"/>
                </a:cubicBezTo>
                <a:cubicBezTo>
                  <a:pt x="2390546" y="111119"/>
                  <a:pt x="2400813" y="110022"/>
                  <a:pt x="2415232" y="106938"/>
                </a:cubicBezTo>
                <a:cubicBezTo>
                  <a:pt x="2429652" y="103855"/>
                  <a:pt x="2446304" y="99094"/>
                  <a:pt x="2465190" y="92656"/>
                </a:cubicBezTo>
                <a:cubicBezTo>
                  <a:pt x="2452843" y="47283"/>
                  <a:pt x="2443683" y="20194"/>
                  <a:pt x="2437711" y="11390"/>
                </a:cubicBezTo>
                <a:cubicBezTo>
                  <a:pt x="2433231" y="4786"/>
                  <a:pt x="2433333" y="1054"/>
                  <a:pt x="2438017" y="1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699066" y="4282129"/>
            <a:ext cx="7272808" cy="5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）每列多少人？        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）每个圆圈多少人？ </a:t>
            </a:r>
          </a:p>
        </p:txBody>
      </p:sp>
      <p:pic>
        <p:nvPicPr>
          <p:cNvPr id="20" name="Picture 46" descr="舞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48" y="2492896"/>
            <a:ext cx="53752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79576" y="3645026"/>
            <a:ext cx="2952328" cy="5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）每列多少人？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071666" y="4293096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0÷9=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194766" y="4293096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014246" y="4941168"/>
            <a:ext cx="26497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912668" y="4244583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8112539" y="4244583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888088" y="4869160"/>
            <a:ext cx="3264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答：每个圆圈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Picture 46" descr="舞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90" y="1670827"/>
            <a:ext cx="53752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6168010" y="3645026"/>
            <a:ext cx="3449799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）每个圆圈多少人？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utoUpdateAnimBg="0"/>
      <p:bldP spid="15" grpId="0" autoUpdateAnimBg="0"/>
      <p:bldP spid="16" grpId="0"/>
      <p:bldP spid="17" grpId="0" autoUpdateAnimBg="0"/>
      <p:bldP spid="18" grpId="0" autoUpdateAnimBg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2418150" y="1666603"/>
            <a:ext cx="7799927" cy="1356502"/>
          </a:xfrm>
          <a:custGeom>
            <a:avLst/>
            <a:gdLst/>
            <a:ahLst/>
            <a:cxnLst/>
            <a:rect l="l" t="t" r="r" b="b"/>
            <a:pathLst>
              <a:path w="7799927" h="1356502">
                <a:moveTo>
                  <a:pt x="2919061" y="1274507"/>
                </a:moveTo>
                <a:lnTo>
                  <a:pt x="2965114" y="1274507"/>
                </a:lnTo>
                <a:lnTo>
                  <a:pt x="2965114" y="1320539"/>
                </a:lnTo>
                <a:lnTo>
                  <a:pt x="2919061" y="1320539"/>
                </a:lnTo>
                <a:close/>
                <a:moveTo>
                  <a:pt x="115073" y="1243675"/>
                </a:moveTo>
                <a:cubicBezTo>
                  <a:pt x="118565" y="1243834"/>
                  <a:pt x="124149" y="1245870"/>
                  <a:pt x="131824" y="1249781"/>
                </a:cubicBezTo>
                <a:cubicBezTo>
                  <a:pt x="147175" y="1257604"/>
                  <a:pt x="152030" y="1268201"/>
                  <a:pt x="146387" y="1281573"/>
                </a:cubicBezTo>
                <a:cubicBezTo>
                  <a:pt x="140744" y="1294945"/>
                  <a:pt x="132875" y="1294634"/>
                  <a:pt x="122779" y="1280638"/>
                </a:cubicBezTo>
                <a:cubicBezTo>
                  <a:pt x="116226" y="1266613"/>
                  <a:pt x="112257" y="1256008"/>
                  <a:pt x="110874" y="1248824"/>
                </a:cubicBezTo>
                <a:cubicBezTo>
                  <a:pt x="110182" y="1245232"/>
                  <a:pt x="111581" y="1243515"/>
                  <a:pt x="115073" y="1243675"/>
                </a:cubicBezTo>
                <a:close/>
                <a:moveTo>
                  <a:pt x="1223250" y="1234509"/>
                </a:moveTo>
                <a:cubicBezTo>
                  <a:pt x="1230341" y="1235749"/>
                  <a:pt x="1217650" y="1245769"/>
                  <a:pt x="1185176" y="1264569"/>
                </a:cubicBezTo>
                <a:cubicBezTo>
                  <a:pt x="1152703" y="1283369"/>
                  <a:pt x="1133584" y="1295598"/>
                  <a:pt x="1127819" y="1301255"/>
                </a:cubicBezTo>
                <a:cubicBezTo>
                  <a:pt x="1122054" y="1306912"/>
                  <a:pt x="1113966" y="1304238"/>
                  <a:pt x="1103555" y="1293232"/>
                </a:cubicBezTo>
                <a:cubicBezTo>
                  <a:pt x="1093144" y="1282226"/>
                  <a:pt x="1092470" y="1276149"/>
                  <a:pt x="1101533" y="1275002"/>
                </a:cubicBezTo>
                <a:cubicBezTo>
                  <a:pt x="1110596" y="1273855"/>
                  <a:pt x="1125041" y="1269538"/>
                  <a:pt x="1144866" y="1262053"/>
                </a:cubicBezTo>
                <a:cubicBezTo>
                  <a:pt x="1164691" y="1254567"/>
                  <a:pt x="1180520" y="1248100"/>
                  <a:pt x="1192350" y="1242650"/>
                </a:cubicBezTo>
                <a:cubicBezTo>
                  <a:pt x="1205859" y="1235982"/>
                  <a:pt x="1216158" y="1233268"/>
                  <a:pt x="1223250" y="1234509"/>
                </a:cubicBezTo>
                <a:close/>
                <a:moveTo>
                  <a:pt x="461391" y="1204448"/>
                </a:moveTo>
                <a:cubicBezTo>
                  <a:pt x="457376" y="1204448"/>
                  <a:pt x="448850" y="1206319"/>
                  <a:pt x="435815" y="1210062"/>
                </a:cubicBezTo>
                <a:cubicBezTo>
                  <a:pt x="438439" y="1225607"/>
                  <a:pt x="440088" y="1236735"/>
                  <a:pt x="440762" y="1243446"/>
                </a:cubicBezTo>
                <a:cubicBezTo>
                  <a:pt x="446513" y="1241740"/>
                  <a:pt x="454744" y="1239352"/>
                  <a:pt x="465456" y="1236283"/>
                </a:cubicBezTo>
                <a:cubicBezTo>
                  <a:pt x="466288" y="1224711"/>
                  <a:pt x="466704" y="1216773"/>
                  <a:pt x="466704" y="1212471"/>
                </a:cubicBezTo>
                <a:cubicBezTo>
                  <a:pt x="466704" y="1208700"/>
                  <a:pt x="466506" y="1206420"/>
                  <a:pt x="466112" y="1205631"/>
                </a:cubicBezTo>
                <a:cubicBezTo>
                  <a:pt x="465718" y="1204842"/>
                  <a:pt x="464144" y="1204448"/>
                  <a:pt x="461391" y="1204448"/>
                </a:cubicBezTo>
                <a:close/>
                <a:moveTo>
                  <a:pt x="1579084" y="1193650"/>
                </a:moveTo>
                <a:lnTo>
                  <a:pt x="1527959" y="1205906"/>
                </a:lnTo>
                <a:lnTo>
                  <a:pt x="1533579" y="1208761"/>
                </a:lnTo>
                <a:cubicBezTo>
                  <a:pt x="1545331" y="1215336"/>
                  <a:pt x="1550213" y="1220871"/>
                  <a:pt x="1548228" y="1225367"/>
                </a:cubicBezTo>
                <a:cubicBezTo>
                  <a:pt x="1546241" y="1229862"/>
                  <a:pt x="1543635" y="1233602"/>
                  <a:pt x="1540408" y="1236584"/>
                </a:cubicBezTo>
                <a:lnTo>
                  <a:pt x="1580741" y="1265043"/>
                </a:lnTo>
                <a:lnTo>
                  <a:pt x="1580741" y="1215182"/>
                </a:lnTo>
                <a:cubicBezTo>
                  <a:pt x="1580741" y="1202663"/>
                  <a:pt x="1580188" y="1195485"/>
                  <a:pt x="1579084" y="1193650"/>
                </a:cubicBezTo>
                <a:close/>
                <a:moveTo>
                  <a:pt x="569953" y="1190595"/>
                </a:moveTo>
                <a:cubicBezTo>
                  <a:pt x="566798" y="1189936"/>
                  <a:pt x="556731" y="1191176"/>
                  <a:pt x="539753" y="1194317"/>
                </a:cubicBezTo>
                <a:lnTo>
                  <a:pt x="539753" y="1234118"/>
                </a:lnTo>
                <a:lnTo>
                  <a:pt x="546615" y="1231970"/>
                </a:lnTo>
                <a:cubicBezTo>
                  <a:pt x="556696" y="1232422"/>
                  <a:pt x="563063" y="1232376"/>
                  <a:pt x="565716" y="1231831"/>
                </a:cubicBezTo>
                <a:cubicBezTo>
                  <a:pt x="568369" y="1231286"/>
                  <a:pt x="570527" y="1228099"/>
                  <a:pt x="572190" y="1222269"/>
                </a:cubicBezTo>
                <a:cubicBezTo>
                  <a:pt x="573853" y="1216440"/>
                  <a:pt x="574685" y="1209575"/>
                  <a:pt x="574685" y="1201673"/>
                </a:cubicBezTo>
                <a:cubicBezTo>
                  <a:pt x="574685" y="1194948"/>
                  <a:pt x="573108" y="1191255"/>
                  <a:pt x="569953" y="1190595"/>
                </a:cubicBezTo>
                <a:close/>
                <a:moveTo>
                  <a:pt x="1246351" y="1188412"/>
                </a:moveTo>
                <a:cubicBezTo>
                  <a:pt x="1252970" y="1187301"/>
                  <a:pt x="1262445" y="1189688"/>
                  <a:pt x="1274777" y="1195575"/>
                </a:cubicBezTo>
                <a:cubicBezTo>
                  <a:pt x="1287110" y="1201462"/>
                  <a:pt x="1292186" y="1211837"/>
                  <a:pt x="1290007" y="1226700"/>
                </a:cubicBezTo>
                <a:cubicBezTo>
                  <a:pt x="1287827" y="1241564"/>
                  <a:pt x="1281144" y="1245461"/>
                  <a:pt x="1269960" y="1238391"/>
                </a:cubicBezTo>
                <a:cubicBezTo>
                  <a:pt x="1263606" y="1231149"/>
                  <a:pt x="1256429" y="1221287"/>
                  <a:pt x="1248427" y="1208804"/>
                </a:cubicBezTo>
                <a:cubicBezTo>
                  <a:pt x="1240426" y="1196321"/>
                  <a:pt x="1239734" y="1189523"/>
                  <a:pt x="1246351" y="1188412"/>
                </a:cubicBezTo>
                <a:close/>
                <a:moveTo>
                  <a:pt x="472159" y="1179450"/>
                </a:moveTo>
                <a:cubicBezTo>
                  <a:pt x="475112" y="1179219"/>
                  <a:pt x="478283" y="1179704"/>
                  <a:pt x="481675" y="1180905"/>
                </a:cubicBezTo>
                <a:cubicBezTo>
                  <a:pt x="488458" y="1183307"/>
                  <a:pt x="495334" y="1186960"/>
                  <a:pt x="502303" y="1191865"/>
                </a:cubicBezTo>
                <a:cubicBezTo>
                  <a:pt x="509273" y="1196769"/>
                  <a:pt x="509713" y="1202071"/>
                  <a:pt x="503626" y="1207771"/>
                </a:cubicBezTo>
                <a:cubicBezTo>
                  <a:pt x="497539" y="1213472"/>
                  <a:pt x="492036" y="1222545"/>
                  <a:pt x="487117" y="1234993"/>
                </a:cubicBezTo>
                <a:cubicBezTo>
                  <a:pt x="497012" y="1246450"/>
                  <a:pt x="497170" y="1252764"/>
                  <a:pt x="487590" y="1253933"/>
                </a:cubicBezTo>
                <a:cubicBezTo>
                  <a:pt x="478011" y="1255101"/>
                  <a:pt x="462825" y="1257349"/>
                  <a:pt x="442031" y="1260676"/>
                </a:cubicBezTo>
                <a:cubicBezTo>
                  <a:pt x="439694" y="1272693"/>
                  <a:pt x="435628" y="1276572"/>
                  <a:pt x="429835" y="1272313"/>
                </a:cubicBezTo>
                <a:cubicBezTo>
                  <a:pt x="424041" y="1268054"/>
                  <a:pt x="419704" y="1260152"/>
                  <a:pt x="416821" y="1248609"/>
                </a:cubicBezTo>
                <a:lnTo>
                  <a:pt x="410067" y="1221613"/>
                </a:lnTo>
                <a:cubicBezTo>
                  <a:pt x="408418" y="1214988"/>
                  <a:pt x="405521" y="1208424"/>
                  <a:pt x="401377" y="1201921"/>
                </a:cubicBezTo>
                <a:cubicBezTo>
                  <a:pt x="397232" y="1195417"/>
                  <a:pt x="399240" y="1192166"/>
                  <a:pt x="407400" y="1192166"/>
                </a:cubicBezTo>
                <a:cubicBezTo>
                  <a:pt x="413207" y="1192166"/>
                  <a:pt x="417861" y="1192388"/>
                  <a:pt x="421360" y="1192832"/>
                </a:cubicBezTo>
                <a:cubicBezTo>
                  <a:pt x="424859" y="1193277"/>
                  <a:pt x="429684" y="1193306"/>
                  <a:pt x="435836" y="1192919"/>
                </a:cubicBezTo>
                <a:cubicBezTo>
                  <a:pt x="441988" y="1192531"/>
                  <a:pt x="446957" y="1191495"/>
                  <a:pt x="450743" y="1189810"/>
                </a:cubicBezTo>
                <a:cubicBezTo>
                  <a:pt x="454529" y="1188125"/>
                  <a:pt x="458935" y="1185619"/>
                  <a:pt x="463961" y="1182292"/>
                </a:cubicBezTo>
                <a:cubicBezTo>
                  <a:pt x="466474" y="1180629"/>
                  <a:pt x="469207" y="1179682"/>
                  <a:pt x="472159" y="1179450"/>
                </a:cubicBezTo>
                <a:close/>
                <a:moveTo>
                  <a:pt x="576737" y="1164963"/>
                </a:moveTo>
                <a:cubicBezTo>
                  <a:pt x="579746" y="1164994"/>
                  <a:pt x="583239" y="1165859"/>
                  <a:pt x="587215" y="1167558"/>
                </a:cubicBezTo>
                <a:cubicBezTo>
                  <a:pt x="595167" y="1170956"/>
                  <a:pt x="601842" y="1175312"/>
                  <a:pt x="607241" y="1180625"/>
                </a:cubicBezTo>
                <a:cubicBezTo>
                  <a:pt x="612640" y="1185938"/>
                  <a:pt x="612834" y="1191323"/>
                  <a:pt x="607822" y="1196780"/>
                </a:cubicBezTo>
                <a:cubicBezTo>
                  <a:pt x="602810" y="1202236"/>
                  <a:pt x="599627" y="1212590"/>
                  <a:pt x="598271" y="1227841"/>
                </a:cubicBezTo>
                <a:cubicBezTo>
                  <a:pt x="596916" y="1243091"/>
                  <a:pt x="592274" y="1254703"/>
                  <a:pt x="584344" y="1262676"/>
                </a:cubicBezTo>
                <a:cubicBezTo>
                  <a:pt x="576414" y="1270650"/>
                  <a:pt x="570502" y="1271295"/>
                  <a:pt x="566608" y="1264612"/>
                </a:cubicBezTo>
                <a:cubicBezTo>
                  <a:pt x="562715" y="1257930"/>
                  <a:pt x="555889" y="1250706"/>
                  <a:pt x="546131" y="1242941"/>
                </a:cubicBezTo>
                <a:lnTo>
                  <a:pt x="539753" y="1235350"/>
                </a:lnTo>
                <a:lnTo>
                  <a:pt x="539753" y="1282660"/>
                </a:lnTo>
                <a:cubicBezTo>
                  <a:pt x="539753" y="1311010"/>
                  <a:pt x="537842" y="1330258"/>
                  <a:pt x="534020" y="1340404"/>
                </a:cubicBezTo>
                <a:cubicBezTo>
                  <a:pt x="530198" y="1350550"/>
                  <a:pt x="525897" y="1354414"/>
                  <a:pt x="521114" y="1351998"/>
                </a:cubicBezTo>
                <a:cubicBezTo>
                  <a:pt x="516331" y="1349582"/>
                  <a:pt x="513941" y="1341770"/>
                  <a:pt x="513941" y="1328563"/>
                </a:cubicBezTo>
                <a:lnTo>
                  <a:pt x="513941" y="1227314"/>
                </a:lnTo>
                <a:cubicBezTo>
                  <a:pt x="513941" y="1208298"/>
                  <a:pt x="512141" y="1194535"/>
                  <a:pt x="508541" y="1186024"/>
                </a:cubicBezTo>
                <a:cubicBezTo>
                  <a:pt x="504942" y="1177513"/>
                  <a:pt x="506204" y="1173950"/>
                  <a:pt x="512327" y="1175334"/>
                </a:cubicBezTo>
                <a:cubicBezTo>
                  <a:pt x="518451" y="1176718"/>
                  <a:pt x="523781" y="1177392"/>
                  <a:pt x="528320" y="1177356"/>
                </a:cubicBezTo>
                <a:cubicBezTo>
                  <a:pt x="532858" y="1177320"/>
                  <a:pt x="539778" y="1176467"/>
                  <a:pt x="549077" y="1174796"/>
                </a:cubicBezTo>
                <a:cubicBezTo>
                  <a:pt x="558377" y="1173125"/>
                  <a:pt x="565070" y="1170652"/>
                  <a:pt x="569157" y="1167375"/>
                </a:cubicBezTo>
                <a:cubicBezTo>
                  <a:pt x="571201" y="1165737"/>
                  <a:pt x="573727" y="1164933"/>
                  <a:pt x="576737" y="1164963"/>
                </a:cubicBezTo>
                <a:close/>
                <a:moveTo>
                  <a:pt x="2666508" y="1159922"/>
                </a:moveTo>
                <a:cubicBezTo>
                  <a:pt x="2649013" y="1163521"/>
                  <a:pt x="2633769" y="1166461"/>
                  <a:pt x="2620777" y="1168741"/>
                </a:cubicBezTo>
                <a:cubicBezTo>
                  <a:pt x="2621638" y="1181604"/>
                  <a:pt x="2622448" y="1193005"/>
                  <a:pt x="2623208" y="1202942"/>
                </a:cubicBezTo>
                <a:cubicBezTo>
                  <a:pt x="2634967" y="1202168"/>
                  <a:pt x="2649400" y="1200555"/>
                  <a:pt x="2666508" y="1198103"/>
                </a:cubicBezTo>
                <a:close/>
                <a:moveTo>
                  <a:pt x="1665201" y="1154342"/>
                </a:moveTo>
                <a:cubicBezTo>
                  <a:pt x="1675119" y="1154235"/>
                  <a:pt x="1683264" y="1158056"/>
                  <a:pt x="1689636" y="1165805"/>
                </a:cubicBezTo>
                <a:cubicBezTo>
                  <a:pt x="1698133" y="1176137"/>
                  <a:pt x="1692601" y="1181557"/>
                  <a:pt x="1673041" y="1182067"/>
                </a:cubicBezTo>
                <a:cubicBezTo>
                  <a:pt x="1653481" y="1182576"/>
                  <a:pt x="1630867" y="1184788"/>
                  <a:pt x="1605197" y="1188702"/>
                </a:cubicBezTo>
                <a:cubicBezTo>
                  <a:pt x="1608797" y="1192775"/>
                  <a:pt x="1609905" y="1197432"/>
                  <a:pt x="1608521" y="1202673"/>
                </a:cubicBezTo>
                <a:cubicBezTo>
                  <a:pt x="1607137" y="1207915"/>
                  <a:pt x="1606030" y="1213855"/>
                  <a:pt x="1605197" y="1220495"/>
                </a:cubicBezTo>
                <a:cubicBezTo>
                  <a:pt x="1615896" y="1217928"/>
                  <a:pt x="1625435" y="1215035"/>
                  <a:pt x="1633817" y="1211815"/>
                </a:cubicBezTo>
                <a:cubicBezTo>
                  <a:pt x="1642199" y="1208596"/>
                  <a:pt x="1650323" y="1210492"/>
                  <a:pt x="1658188" y="1217505"/>
                </a:cubicBezTo>
                <a:cubicBezTo>
                  <a:pt x="1666054" y="1224517"/>
                  <a:pt x="1662849" y="1230171"/>
                  <a:pt x="1648573" y="1234466"/>
                </a:cubicBezTo>
                <a:cubicBezTo>
                  <a:pt x="1634297" y="1238760"/>
                  <a:pt x="1619775" y="1240456"/>
                  <a:pt x="1605004" y="1239553"/>
                </a:cubicBezTo>
                <a:lnTo>
                  <a:pt x="1603821" y="1277325"/>
                </a:lnTo>
                <a:cubicBezTo>
                  <a:pt x="1629174" y="1289987"/>
                  <a:pt x="1652323" y="1298100"/>
                  <a:pt x="1673267" y="1301664"/>
                </a:cubicBezTo>
                <a:cubicBezTo>
                  <a:pt x="1694211" y="1305227"/>
                  <a:pt x="1713971" y="1308486"/>
                  <a:pt x="1732549" y="1311440"/>
                </a:cubicBezTo>
                <a:cubicBezTo>
                  <a:pt x="1751127" y="1314394"/>
                  <a:pt x="1753386" y="1318428"/>
                  <a:pt x="1739325" y="1323540"/>
                </a:cubicBezTo>
                <a:cubicBezTo>
                  <a:pt x="1725264" y="1328652"/>
                  <a:pt x="1709218" y="1333029"/>
                  <a:pt x="1691185" y="1336672"/>
                </a:cubicBezTo>
                <a:cubicBezTo>
                  <a:pt x="1673152" y="1340314"/>
                  <a:pt x="1659357" y="1340494"/>
                  <a:pt x="1649799" y="1337210"/>
                </a:cubicBezTo>
                <a:cubicBezTo>
                  <a:pt x="1640241" y="1333926"/>
                  <a:pt x="1623531" y="1322823"/>
                  <a:pt x="1599670" y="1303901"/>
                </a:cubicBezTo>
                <a:cubicBezTo>
                  <a:pt x="1575807" y="1284979"/>
                  <a:pt x="1552676" y="1266677"/>
                  <a:pt x="1530277" y="1248996"/>
                </a:cubicBezTo>
                <a:cubicBezTo>
                  <a:pt x="1525731" y="1255951"/>
                  <a:pt x="1517708" y="1265634"/>
                  <a:pt x="1506207" y="1278046"/>
                </a:cubicBezTo>
                <a:cubicBezTo>
                  <a:pt x="1494706" y="1290457"/>
                  <a:pt x="1483596" y="1300158"/>
                  <a:pt x="1472877" y="1307149"/>
                </a:cubicBezTo>
                <a:cubicBezTo>
                  <a:pt x="1462157" y="1314140"/>
                  <a:pt x="1450459" y="1319019"/>
                  <a:pt x="1437783" y="1321787"/>
                </a:cubicBezTo>
                <a:cubicBezTo>
                  <a:pt x="1425106" y="1324554"/>
                  <a:pt x="1425669" y="1320690"/>
                  <a:pt x="1439471" y="1310193"/>
                </a:cubicBezTo>
                <a:cubicBezTo>
                  <a:pt x="1453274" y="1299696"/>
                  <a:pt x="1467707" y="1285137"/>
                  <a:pt x="1482772" y="1266516"/>
                </a:cubicBezTo>
                <a:cubicBezTo>
                  <a:pt x="1497836" y="1247895"/>
                  <a:pt x="1507358" y="1234208"/>
                  <a:pt x="1511337" y="1225453"/>
                </a:cubicBezTo>
                <a:cubicBezTo>
                  <a:pt x="1513327" y="1221076"/>
                  <a:pt x="1514763" y="1217233"/>
                  <a:pt x="1515645" y="1213926"/>
                </a:cubicBezTo>
                <a:lnTo>
                  <a:pt x="1516237" y="1208919"/>
                </a:lnTo>
                <a:lnTo>
                  <a:pt x="1495161" y="1214547"/>
                </a:lnTo>
                <a:cubicBezTo>
                  <a:pt x="1485160" y="1217723"/>
                  <a:pt x="1474877" y="1214336"/>
                  <a:pt x="1464316" y="1204384"/>
                </a:cubicBezTo>
                <a:cubicBezTo>
                  <a:pt x="1453754" y="1194431"/>
                  <a:pt x="1452489" y="1189911"/>
                  <a:pt x="1460519" y="1190821"/>
                </a:cubicBezTo>
                <a:cubicBezTo>
                  <a:pt x="1468550" y="1191732"/>
                  <a:pt x="1475999" y="1191757"/>
                  <a:pt x="1482868" y="1190897"/>
                </a:cubicBezTo>
                <a:cubicBezTo>
                  <a:pt x="1489738" y="1190036"/>
                  <a:pt x="1502894" y="1188025"/>
                  <a:pt x="1522340" y="1184863"/>
                </a:cubicBezTo>
                <a:cubicBezTo>
                  <a:pt x="1541785" y="1181701"/>
                  <a:pt x="1565005" y="1176969"/>
                  <a:pt x="1592001" y="1170666"/>
                </a:cubicBezTo>
                <a:cubicBezTo>
                  <a:pt x="1618996" y="1164364"/>
                  <a:pt x="1639893" y="1159395"/>
                  <a:pt x="1654693" y="1155759"/>
                </a:cubicBezTo>
                <a:cubicBezTo>
                  <a:pt x="1658392" y="1154851"/>
                  <a:pt x="1661895" y="1154378"/>
                  <a:pt x="1665201" y="1154342"/>
                </a:cubicBezTo>
                <a:close/>
                <a:moveTo>
                  <a:pt x="2342315" y="1144760"/>
                </a:moveTo>
                <a:cubicBezTo>
                  <a:pt x="2344218" y="1144980"/>
                  <a:pt x="2346532" y="1145560"/>
                  <a:pt x="2349256" y="1146499"/>
                </a:cubicBezTo>
                <a:cubicBezTo>
                  <a:pt x="2357445" y="1149568"/>
                  <a:pt x="2364217" y="1154272"/>
                  <a:pt x="2369573" y="1160610"/>
                </a:cubicBezTo>
                <a:cubicBezTo>
                  <a:pt x="2374929" y="1166948"/>
                  <a:pt x="2374986" y="1172451"/>
                  <a:pt x="2369745" y="1177119"/>
                </a:cubicBezTo>
                <a:cubicBezTo>
                  <a:pt x="2364504" y="1181787"/>
                  <a:pt x="2356498" y="1194213"/>
                  <a:pt x="2345729" y="1214397"/>
                </a:cubicBezTo>
                <a:cubicBezTo>
                  <a:pt x="2334959" y="1234580"/>
                  <a:pt x="2321827" y="1253108"/>
                  <a:pt x="2306333" y="1269979"/>
                </a:cubicBezTo>
                <a:cubicBezTo>
                  <a:pt x="2290838" y="1286850"/>
                  <a:pt x="2272314" y="1301933"/>
                  <a:pt x="2250761" y="1315226"/>
                </a:cubicBezTo>
                <a:cubicBezTo>
                  <a:pt x="2229207" y="1328520"/>
                  <a:pt x="2206016" y="1337902"/>
                  <a:pt x="2181186" y="1343372"/>
                </a:cubicBezTo>
                <a:cubicBezTo>
                  <a:pt x="2156356" y="1348843"/>
                  <a:pt x="2154749" y="1346047"/>
                  <a:pt x="2176367" y="1334983"/>
                </a:cubicBezTo>
                <a:cubicBezTo>
                  <a:pt x="2197985" y="1323920"/>
                  <a:pt x="2219047" y="1310368"/>
                  <a:pt x="2239554" y="1294329"/>
                </a:cubicBezTo>
                <a:cubicBezTo>
                  <a:pt x="2260060" y="1278289"/>
                  <a:pt x="2277642" y="1262056"/>
                  <a:pt x="2292297" y="1245630"/>
                </a:cubicBezTo>
                <a:cubicBezTo>
                  <a:pt x="2306953" y="1229203"/>
                  <a:pt x="2318511" y="1211507"/>
                  <a:pt x="2326972" y="1192542"/>
                </a:cubicBezTo>
                <a:cubicBezTo>
                  <a:pt x="2335432" y="1173577"/>
                  <a:pt x="2338537" y="1160223"/>
                  <a:pt x="2336286" y="1152479"/>
                </a:cubicBezTo>
                <a:cubicBezTo>
                  <a:pt x="2334597" y="1146671"/>
                  <a:pt x="2336607" y="1144098"/>
                  <a:pt x="2342315" y="1144760"/>
                </a:cubicBezTo>
                <a:close/>
                <a:moveTo>
                  <a:pt x="522299" y="1127715"/>
                </a:moveTo>
                <a:cubicBezTo>
                  <a:pt x="528347" y="1127633"/>
                  <a:pt x="533918" y="1130517"/>
                  <a:pt x="539011" y="1136368"/>
                </a:cubicBezTo>
                <a:cubicBezTo>
                  <a:pt x="545801" y="1144169"/>
                  <a:pt x="540261" y="1149367"/>
                  <a:pt x="522394" y="1151963"/>
                </a:cubicBezTo>
                <a:cubicBezTo>
                  <a:pt x="504526" y="1154558"/>
                  <a:pt x="491835" y="1155856"/>
                  <a:pt x="484320" y="1155856"/>
                </a:cubicBezTo>
                <a:cubicBezTo>
                  <a:pt x="476434" y="1155856"/>
                  <a:pt x="469052" y="1153655"/>
                  <a:pt x="462176" y="1149253"/>
                </a:cubicBezTo>
                <a:cubicBezTo>
                  <a:pt x="455300" y="1144850"/>
                  <a:pt x="456953" y="1141688"/>
                  <a:pt x="467134" y="1139767"/>
                </a:cubicBezTo>
                <a:cubicBezTo>
                  <a:pt x="477315" y="1137845"/>
                  <a:pt x="485798" y="1136461"/>
                  <a:pt x="492580" y="1135615"/>
                </a:cubicBezTo>
                <a:cubicBezTo>
                  <a:pt x="499765" y="1133808"/>
                  <a:pt x="507602" y="1131532"/>
                  <a:pt x="516091" y="1128786"/>
                </a:cubicBezTo>
                <a:cubicBezTo>
                  <a:pt x="518214" y="1128099"/>
                  <a:pt x="520283" y="1127742"/>
                  <a:pt x="522299" y="1127715"/>
                </a:cubicBezTo>
                <a:close/>
                <a:moveTo>
                  <a:pt x="2206727" y="1116127"/>
                </a:moveTo>
                <a:cubicBezTo>
                  <a:pt x="2208650" y="1115901"/>
                  <a:pt x="2211031" y="1117331"/>
                  <a:pt x="2213871" y="1120418"/>
                </a:cubicBezTo>
                <a:cubicBezTo>
                  <a:pt x="2219549" y="1126591"/>
                  <a:pt x="2222389" y="1135680"/>
                  <a:pt x="2222389" y="1147682"/>
                </a:cubicBezTo>
                <a:cubicBezTo>
                  <a:pt x="2222389" y="1159097"/>
                  <a:pt x="2217857" y="1172763"/>
                  <a:pt x="2208794" y="1188681"/>
                </a:cubicBezTo>
                <a:cubicBezTo>
                  <a:pt x="2199731" y="1204599"/>
                  <a:pt x="2192281" y="1207416"/>
                  <a:pt x="2186445" y="1197135"/>
                </a:cubicBezTo>
                <a:cubicBezTo>
                  <a:pt x="2180609" y="1186853"/>
                  <a:pt x="2179497" y="1178431"/>
                  <a:pt x="2183111" y="1171871"/>
                </a:cubicBezTo>
                <a:cubicBezTo>
                  <a:pt x="2186725" y="1165310"/>
                  <a:pt x="2190381" y="1156946"/>
                  <a:pt x="2194081" y="1146779"/>
                </a:cubicBezTo>
                <a:cubicBezTo>
                  <a:pt x="2197566" y="1137185"/>
                  <a:pt x="2200315" y="1128850"/>
                  <a:pt x="2202330" y="1121773"/>
                </a:cubicBezTo>
                <a:cubicBezTo>
                  <a:pt x="2203338" y="1118235"/>
                  <a:pt x="2204803" y="1116353"/>
                  <a:pt x="2206727" y="1116127"/>
                </a:cubicBezTo>
                <a:close/>
                <a:moveTo>
                  <a:pt x="2377306" y="1100413"/>
                </a:moveTo>
                <a:cubicBezTo>
                  <a:pt x="2381335" y="1099474"/>
                  <a:pt x="2389939" y="1101328"/>
                  <a:pt x="2403118" y="1105974"/>
                </a:cubicBezTo>
                <a:cubicBezTo>
                  <a:pt x="2418405" y="1109043"/>
                  <a:pt x="2426299" y="1117224"/>
                  <a:pt x="2426801" y="1130517"/>
                </a:cubicBezTo>
                <a:cubicBezTo>
                  <a:pt x="2427303" y="1143810"/>
                  <a:pt x="2421585" y="1147905"/>
                  <a:pt x="2409647" y="1142799"/>
                </a:cubicBezTo>
                <a:cubicBezTo>
                  <a:pt x="2397708" y="1137694"/>
                  <a:pt x="2384408" y="1129929"/>
                  <a:pt x="2369745" y="1119504"/>
                </a:cubicBezTo>
                <a:cubicBezTo>
                  <a:pt x="2355082" y="1109078"/>
                  <a:pt x="2351669" y="1103525"/>
                  <a:pt x="2359506" y="1102844"/>
                </a:cubicBezTo>
                <a:cubicBezTo>
                  <a:pt x="2367343" y="1102163"/>
                  <a:pt x="2373276" y="1101353"/>
                  <a:pt x="2377306" y="1100413"/>
                </a:cubicBezTo>
                <a:close/>
                <a:moveTo>
                  <a:pt x="1945960" y="1077580"/>
                </a:moveTo>
                <a:cubicBezTo>
                  <a:pt x="1942066" y="1081409"/>
                  <a:pt x="1937272" y="1085699"/>
                  <a:pt x="1931577" y="1090451"/>
                </a:cubicBezTo>
                <a:lnTo>
                  <a:pt x="1914996" y="1103558"/>
                </a:lnTo>
                <a:lnTo>
                  <a:pt x="1925041" y="1103231"/>
                </a:lnTo>
                <a:cubicBezTo>
                  <a:pt x="1935775" y="1105146"/>
                  <a:pt x="1943676" y="1108666"/>
                  <a:pt x="1948745" y="1113793"/>
                </a:cubicBezTo>
                <a:cubicBezTo>
                  <a:pt x="1953815" y="1118919"/>
                  <a:pt x="1955897" y="1122988"/>
                  <a:pt x="1954994" y="1126000"/>
                </a:cubicBezTo>
                <a:cubicBezTo>
                  <a:pt x="1957217" y="1122315"/>
                  <a:pt x="1962734" y="1115621"/>
                  <a:pt x="1971546" y="1105920"/>
                </a:cubicBezTo>
                <a:cubicBezTo>
                  <a:pt x="1980358" y="1096219"/>
                  <a:pt x="1985625" y="1089518"/>
                  <a:pt x="1987345" y="1085819"/>
                </a:cubicBezTo>
                <a:cubicBezTo>
                  <a:pt x="1989066" y="1082119"/>
                  <a:pt x="1987704" y="1080269"/>
                  <a:pt x="1983259" y="1080269"/>
                </a:cubicBezTo>
                <a:cubicBezTo>
                  <a:pt x="1977350" y="1080269"/>
                  <a:pt x="1971019" y="1080721"/>
                  <a:pt x="1964265" y="1081624"/>
                </a:cubicBezTo>
                <a:cubicBezTo>
                  <a:pt x="1957511" y="1082528"/>
                  <a:pt x="1951409" y="1081180"/>
                  <a:pt x="1945960" y="1077580"/>
                </a:cubicBezTo>
                <a:close/>
                <a:moveTo>
                  <a:pt x="1614596" y="1070112"/>
                </a:moveTo>
                <a:cubicBezTo>
                  <a:pt x="1613118" y="1069806"/>
                  <a:pt x="1611395" y="1069822"/>
                  <a:pt x="1609424" y="1070159"/>
                </a:cubicBezTo>
                <a:cubicBezTo>
                  <a:pt x="1601544" y="1071507"/>
                  <a:pt x="1584390" y="1074210"/>
                  <a:pt x="1557961" y="1078269"/>
                </a:cubicBezTo>
                <a:cubicBezTo>
                  <a:pt x="1558850" y="1080420"/>
                  <a:pt x="1560047" y="1086887"/>
                  <a:pt x="1561553" y="1097671"/>
                </a:cubicBezTo>
                <a:cubicBezTo>
                  <a:pt x="1565511" y="1097771"/>
                  <a:pt x="1575230" y="1095997"/>
                  <a:pt x="1590710" y="1092347"/>
                </a:cubicBezTo>
                <a:cubicBezTo>
                  <a:pt x="1606191" y="1088697"/>
                  <a:pt x="1614501" y="1090583"/>
                  <a:pt x="1615641" y="1098004"/>
                </a:cubicBezTo>
                <a:cubicBezTo>
                  <a:pt x="1616781" y="1105425"/>
                  <a:pt x="1611048" y="1110401"/>
                  <a:pt x="1598443" y="1112932"/>
                </a:cubicBezTo>
                <a:cubicBezTo>
                  <a:pt x="1585838" y="1115464"/>
                  <a:pt x="1574144" y="1115826"/>
                  <a:pt x="1563360" y="1114019"/>
                </a:cubicBezTo>
                <a:lnTo>
                  <a:pt x="1566952" y="1140864"/>
                </a:lnTo>
                <a:cubicBezTo>
                  <a:pt x="1573563" y="1139057"/>
                  <a:pt x="1581945" y="1137483"/>
                  <a:pt x="1592098" y="1136142"/>
                </a:cubicBezTo>
                <a:cubicBezTo>
                  <a:pt x="1602250" y="1134801"/>
                  <a:pt x="1609872" y="1134131"/>
                  <a:pt x="1614963" y="1134131"/>
                </a:cubicBezTo>
                <a:cubicBezTo>
                  <a:pt x="1619151" y="1110685"/>
                  <a:pt x="1621244" y="1093154"/>
                  <a:pt x="1621244" y="1081538"/>
                </a:cubicBezTo>
                <a:cubicBezTo>
                  <a:pt x="1621244" y="1074838"/>
                  <a:pt x="1619028" y="1071029"/>
                  <a:pt x="1614596" y="1070112"/>
                </a:cubicBezTo>
                <a:close/>
                <a:moveTo>
                  <a:pt x="2947626" y="1065427"/>
                </a:moveTo>
                <a:cubicBezTo>
                  <a:pt x="2973611" y="1061727"/>
                  <a:pt x="2994239" y="1074547"/>
                  <a:pt x="3009512" y="1103887"/>
                </a:cubicBezTo>
                <a:cubicBezTo>
                  <a:pt x="3018603" y="1135852"/>
                  <a:pt x="3006163" y="1167572"/>
                  <a:pt x="2972191" y="1199049"/>
                </a:cubicBezTo>
                <a:cubicBezTo>
                  <a:pt x="2962067" y="1214249"/>
                  <a:pt x="2957005" y="1232246"/>
                  <a:pt x="2957005" y="1253040"/>
                </a:cubicBezTo>
                <a:lnTo>
                  <a:pt x="2924567" y="1253040"/>
                </a:lnTo>
                <a:cubicBezTo>
                  <a:pt x="2923592" y="1216530"/>
                  <a:pt x="2938542" y="1183282"/>
                  <a:pt x="2969416" y="1153297"/>
                </a:cubicBezTo>
                <a:cubicBezTo>
                  <a:pt x="2976343" y="1142943"/>
                  <a:pt x="2979368" y="1131937"/>
                  <a:pt x="2978494" y="1120278"/>
                </a:cubicBezTo>
                <a:cubicBezTo>
                  <a:pt x="2973776" y="1104404"/>
                  <a:pt x="2964820" y="1096918"/>
                  <a:pt x="2951627" y="1097821"/>
                </a:cubicBezTo>
                <a:lnTo>
                  <a:pt x="2946336" y="1097821"/>
                </a:lnTo>
                <a:cubicBezTo>
                  <a:pt x="2930060" y="1098596"/>
                  <a:pt x="2922373" y="1112542"/>
                  <a:pt x="2923277" y="1139659"/>
                </a:cubicBezTo>
                <a:lnTo>
                  <a:pt x="2889462" y="1139659"/>
                </a:lnTo>
                <a:cubicBezTo>
                  <a:pt x="2888502" y="1102547"/>
                  <a:pt x="2900239" y="1079760"/>
                  <a:pt x="2924675" y="1071299"/>
                </a:cubicBezTo>
                <a:cubicBezTo>
                  <a:pt x="2928647" y="1068316"/>
                  <a:pt x="2936298" y="1066359"/>
                  <a:pt x="2947626" y="1065427"/>
                </a:cubicBezTo>
                <a:close/>
                <a:moveTo>
                  <a:pt x="1169837" y="1061333"/>
                </a:moveTo>
                <a:cubicBezTo>
                  <a:pt x="1173936" y="1061533"/>
                  <a:pt x="1180014" y="1064744"/>
                  <a:pt x="1188069" y="1070966"/>
                </a:cubicBezTo>
                <a:cubicBezTo>
                  <a:pt x="1198810" y="1079262"/>
                  <a:pt x="1200367" y="1086532"/>
                  <a:pt x="1192738" y="1092777"/>
                </a:cubicBezTo>
                <a:cubicBezTo>
                  <a:pt x="1185108" y="1099022"/>
                  <a:pt x="1177028" y="1107537"/>
                  <a:pt x="1168495" y="1118321"/>
                </a:cubicBezTo>
                <a:cubicBezTo>
                  <a:pt x="1159963" y="1129105"/>
                  <a:pt x="1152531" y="1137361"/>
                  <a:pt x="1146199" y="1143090"/>
                </a:cubicBezTo>
                <a:cubicBezTo>
                  <a:pt x="1139868" y="1148819"/>
                  <a:pt x="1137126" y="1151683"/>
                  <a:pt x="1137972" y="1151683"/>
                </a:cubicBezTo>
                <a:cubicBezTo>
                  <a:pt x="1141357" y="1151683"/>
                  <a:pt x="1154499" y="1152121"/>
                  <a:pt x="1177400" y="1152995"/>
                </a:cubicBezTo>
                <a:cubicBezTo>
                  <a:pt x="1192443" y="1133894"/>
                  <a:pt x="1199291" y="1120120"/>
                  <a:pt x="1197943" y="1111674"/>
                </a:cubicBezTo>
                <a:cubicBezTo>
                  <a:pt x="1196595" y="1103228"/>
                  <a:pt x="1202922" y="1103350"/>
                  <a:pt x="1216926" y="1112040"/>
                </a:cubicBezTo>
                <a:cubicBezTo>
                  <a:pt x="1230929" y="1120730"/>
                  <a:pt x="1234575" y="1127993"/>
                  <a:pt x="1227863" y="1133830"/>
                </a:cubicBezTo>
                <a:cubicBezTo>
                  <a:pt x="1221152" y="1139666"/>
                  <a:pt x="1209494" y="1152013"/>
                  <a:pt x="1192888" y="1170870"/>
                </a:cubicBezTo>
                <a:cubicBezTo>
                  <a:pt x="1176282" y="1189728"/>
                  <a:pt x="1165240" y="1200687"/>
                  <a:pt x="1159762" y="1203749"/>
                </a:cubicBezTo>
                <a:cubicBezTo>
                  <a:pt x="1154284" y="1206811"/>
                  <a:pt x="1154044" y="1207743"/>
                  <a:pt x="1159041" y="1206545"/>
                </a:cubicBezTo>
                <a:cubicBezTo>
                  <a:pt x="1164039" y="1205348"/>
                  <a:pt x="1170850" y="1203788"/>
                  <a:pt x="1179476" y="1201867"/>
                </a:cubicBezTo>
                <a:cubicBezTo>
                  <a:pt x="1188102" y="1199945"/>
                  <a:pt x="1197975" y="1198518"/>
                  <a:pt x="1209096" y="1197586"/>
                </a:cubicBezTo>
                <a:cubicBezTo>
                  <a:pt x="1220217" y="1196654"/>
                  <a:pt x="1212355" y="1202444"/>
                  <a:pt x="1185510" y="1214956"/>
                </a:cubicBezTo>
                <a:cubicBezTo>
                  <a:pt x="1158665" y="1227468"/>
                  <a:pt x="1141299" y="1235821"/>
                  <a:pt x="1133412" y="1240015"/>
                </a:cubicBezTo>
                <a:cubicBezTo>
                  <a:pt x="1125525" y="1244210"/>
                  <a:pt x="1120473" y="1240922"/>
                  <a:pt x="1118258" y="1230153"/>
                </a:cubicBezTo>
                <a:cubicBezTo>
                  <a:pt x="1116042" y="1219383"/>
                  <a:pt x="1119792" y="1211657"/>
                  <a:pt x="1129508" y="1206976"/>
                </a:cubicBezTo>
                <a:cubicBezTo>
                  <a:pt x="1139223" y="1202293"/>
                  <a:pt x="1152814" y="1189305"/>
                  <a:pt x="1170281" y="1168010"/>
                </a:cubicBezTo>
                <a:cubicBezTo>
                  <a:pt x="1146863" y="1170648"/>
                  <a:pt x="1131136" y="1174007"/>
                  <a:pt x="1123097" y="1178087"/>
                </a:cubicBezTo>
                <a:cubicBezTo>
                  <a:pt x="1115060" y="1182167"/>
                  <a:pt x="1109665" y="1179041"/>
                  <a:pt x="1106911" y="1168709"/>
                </a:cubicBezTo>
                <a:cubicBezTo>
                  <a:pt x="1104158" y="1158376"/>
                  <a:pt x="1106104" y="1151748"/>
                  <a:pt x="1112751" y="1148822"/>
                </a:cubicBezTo>
                <a:cubicBezTo>
                  <a:pt x="1119398" y="1145897"/>
                  <a:pt x="1126174" y="1139906"/>
                  <a:pt x="1133078" y="1130851"/>
                </a:cubicBezTo>
                <a:cubicBezTo>
                  <a:pt x="1139983" y="1121795"/>
                  <a:pt x="1146784" y="1111057"/>
                  <a:pt x="1153481" y="1098639"/>
                </a:cubicBezTo>
                <a:cubicBezTo>
                  <a:pt x="1160178" y="1086220"/>
                  <a:pt x="1163078" y="1077634"/>
                  <a:pt x="1162182" y="1072880"/>
                </a:cubicBezTo>
                <a:cubicBezTo>
                  <a:pt x="1161285" y="1068126"/>
                  <a:pt x="1162691" y="1064545"/>
                  <a:pt x="1166398" y="1062136"/>
                </a:cubicBezTo>
                <a:cubicBezTo>
                  <a:pt x="1167325" y="1061534"/>
                  <a:pt x="1168471" y="1061266"/>
                  <a:pt x="1169837" y="1061333"/>
                </a:cubicBezTo>
                <a:close/>
                <a:moveTo>
                  <a:pt x="1277397" y="1050551"/>
                </a:moveTo>
                <a:cubicBezTo>
                  <a:pt x="1279153" y="1050656"/>
                  <a:pt x="1281277" y="1051191"/>
                  <a:pt x="1283769" y="1052155"/>
                </a:cubicBezTo>
                <a:cubicBezTo>
                  <a:pt x="1293735" y="1056012"/>
                  <a:pt x="1300959" y="1060361"/>
                  <a:pt x="1305441" y="1065201"/>
                </a:cubicBezTo>
                <a:cubicBezTo>
                  <a:pt x="1309922" y="1070041"/>
                  <a:pt x="1310459" y="1074612"/>
                  <a:pt x="1307054" y="1078914"/>
                </a:cubicBezTo>
                <a:cubicBezTo>
                  <a:pt x="1303648" y="1083216"/>
                  <a:pt x="1298611" y="1092261"/>
                  <a:pt x="1291943" y="1106049"/>
                </a:cubicBezTo>
                <a:cubicBezTo>
                  <a:pt x="1285275" y="1119837"/>
                  <a:pt x="1277165" y="1132338"/>
                  <a:pt x="1267615" y="1143552"/>
                </a:cubicBezTo>
                <a:cubicBezTo>
                  <a:pt x="1294015" y="1141029"/>
                  <a:pt x="1310370" y="1137024"/>
                  <a:pt x="1316680" y="1131539"/>
                </a:cubicBezTo>
                <a:cubicBezTo>
                  <a:pt x="1322989" y="1126054"/>
                  <a:pt x="1333938" y="1127273"/>
                  <a:pt x="1349526" y="1135196"/>
                </a:cubicBezTo>
                <a:cubicBezTo>
                  <a:pt x="1365114" y="1143119"/>
                  <a:pt x="1370427" y="1150780"/>
                  <a:pt x="1365465" y="1158179"/>
                </a:cubicBezTo>
                <a:cubicBezTo>
                  <a:pt x="1360504" y="1165579"/>
                  <a:pt x="1358245" y="1179224"/>
                  <a:pt x="1358689" y="1199113"/>
                </a:cubicBezTo>
                <a:cubicBezTo>
                  <a:pt x="1359134" y="1219003"/>
                  <a:pt x="1358216" y="1239445"/>
                  <a:pt x="1355936" y="1260439"/>
                </a:cubicBezTo>
                <a:cubicBezTo>
                  <a:pt x="1353656" y="1281433"/>
                  <a:pt x="1349666" y="1297867"/>
                  <a:pt x="1343965" y="1309741"/>
                </a:cubicBezTo>
                <a:cubicBezTo>
                  <a:pt x="1338265" y="1321615"/>
                  <a:pt x="1329916" y="1330208"/>
                  <a:pt x="1318917" y="1335521"/>
                </a:cubicBezTo>
                <a:cubicBezTo>
                  <a:pt x="1307918" y="1340834"/>
                  <a:pt x="1301379" y="1338916"/>
                  <a:pt x="1299300" y="1329767"/>
                </a:cubicBezTo>
                <a:cubicBezTo>
                  <a:pt x="1297220" y="1320618"/>
                  <a:pt x="1289594" y="1309791"/>
                  <a:pt x="1276423" y="1297287"/>
                </a:cubicBezTo>
                <a:cubicBezTo>
                  <a:pt x="1263252" y="1284782"/>
                  <a:pt x="1265618" y="1282355"/>
                  <a:pt x="1283521" y="1290005"/>
                </a:cubicBezTo>
                <a:cubicBezTo>
                  <a:pt x="1301425" y="1297656"/>
                  <a:pt x="1312245" y="1298889"/>
                  <a:pt x="1315981" y="1293705"/>
                </a:cubicBezTo>
                <a:cubicBezTo>
                  <a:pt x="1319716" y="1288521"/>
                  <a:pt x="1323363" y="1279928"/>
                  <a:pt x="1326919" y="1267925"/>
                </a:cubicBezTo>
                <a:cubicBezTo>
                  <a:pt x="1330475" y="1255922"/>
                  <a:pt x="1332479" y="1237093"/>
                  <a:pt x="1332931" y="1211439"/>
                </a:cubicBezTo>
                <a:cubicBezTo>
                  <a:pt x="1333382" y="1185784"/>
                  <a:pt x="1332078" y="1169659"/>
                  <a:pt x="1329016" y="1163062"/>
                </a:cubicBezTo>
                <a:cubicBezTo>
                  <a:pt x="1325954" y="1156466"/>
                  <a:pt x="1322516" y="1153386"/>
                  <a:pt x="1318702" y="1153824"/>
                </a:cubicBezTo>
                <a:cubicBezTo>
                  <a:pt x="1314887" y="1154261"/>
                  <a:pt x="1306355" y="1155609"/>
                  <a:pt x="1293104" y="1157867"/>
                </a:cubicBezTo>
                <a:cubicBezTo>
                  <a:pt x="1279854" y="1160126"/>
                  <a:pt x="1268704" y="1160811"/>
                  <a:pt x="1259656" y="1159922"/>
                </a:cubicBezTo>
                <a:cubicBezTo>
                  <a:pt x="1250535" y="1169157"/>
                  <a:pt x="1239884" y="1177313"/>
                  <a:pt x="1227702" y="1184390"/>
                </a:cubicBezTo>
                <a:cubicBezTo>
                  <a:pt x="1215521" y="1191467"/>
                  <a:pt x="1215083" y="1187423"/>
                  <a:pt x="1226390" y="1172258"/>
                </a:cubicBezTo>
                <a:cubicBezTo>
                  <a:pt x="1237697" y="1157093"/>
                  <a:pt x="1248495" y="1137268"/>
                  <a:pt x="1258785" y="1112782"/>
                </a:cubicBezTo>
                <a:cubicBezTo>
                  <a:pt x="1269074" y="1088296"/>
                  <a:pt x="1273318" y="1071106"/>
                  <a:pt x="1271519" y="1061211"/>
                </a:cubicBezTo>
                <a:cubicBezTo>
                  <a:pt x="1270169" y="1053790"/>
                  <a:pt x="1272128" y="1050237"/>
                  <a:pt x="1277397" y="1050551"/>
                </a:cubicBezTo>
                <a:close/>
                <a:moveTo>
                  <a:pt x="1623549" y="1047796"/>
                </a:moveTo>
                <a:cubicBezTo>
                  <a:pt x="1626203" y="1047583"/>
                  <a:pt x="1628859" y="1047846"/>
                  <a:pt x="1631516" y="1048584"/>
                </a:cubicBezTo>
                <a:cubicBezTo>
                  <a:pt x="1636828" y="1050061"/>
                  <a:pt x="1643895" y="1053646"/>
                  <a:pt x="1652714" y="1059339"/>
                </a:cubicBezTo>
                <a:cubicBezTo>
                  <a:pt x="1661533" y="1065033"/>
                  <a:pt x="1664254" y="1070109"/>
                  <a:pt x="1660877" y="1074569"/>
                </a:cubicBezTo>
                <a:cubicBezTo>
                  <a:pt x="1657500" y="1079029"/>
                  <a:pt x="1654524" y="1084256"/>
                  <a:pt x="1651950" y="1090250"/>
                </a:cubicBezTo>
                <a:cubicBezTo>
                  <a:pt x="1649376" y="1096244"/>
                  <a:pt x="1645802" y="1107705"/>
                  <a:pt x="1641227" y="1124634"/>
                </a:cubicBezTo>
                <a:cubicBezTo>
                  <a:pt x="1636653" y="1141563"/>
                  <a:pt x="1631920" y="1151676"/>
                  <a:pt x="1627030" y="1154974"/>
                </a:cubicBezTo>
                <a:cubicBezTo>
                  <a:pt x="1622140" y="1158273"/>
                  <a:pt x="1618039" y="1156767"/>
                  <a:pt x="1614727" y="1150457"/>
                </a:cubicBezTo>
                <a:cubicBezTo>
                  <a:pt x="1605104" y="1152264"/>
                  <a:pt x="1588878" y="1154795"/>
                  <a:pt x="1566049" y="1158050"/>
                </a:cubicBezTo>
                <a:cubicBezTo>
                  <a:pt x="1566049" y="1162596"/>
                  <a:pt x="1563768" y="1165844"/>
                  <a:pt x="1559208" y="1167794"/>
                </a:cubicBezTo>
                <a:cubicBezTo>
                  <a:pt x="1554649" y="1169745"/>
                  <a:pt x="1550798" y="1163923"/>
                  <a:pt x="1547657" y="1150328"/>
                </a:cubicBezTo>
                <a:cubicBezTo>
                  <a:pt x="1544517" y="1136734"/>
                  <a:pt x="1540978" y="1122411"/>
                  <a:pt x="1537042" y="1107361"/>
                </a:cubicBezTo>
                <a:cubicBezTo>
                  <a:pt x="1533106" y="1092311"/>
                  <a:pt x="1528833" y="1080857"/>
                  <a:pt x="1524222" y="1072999"/>
                </a:cubicBezTo>
                <a:cubicBezTo>
                  <a:pt x="1519611" y="1065140"/>
                  <a:pt x="1521286" y="1061680"/>
                  <a:pt x="1529244" y="1062620"/>
                </a:cubicBezTo>
                <a:cubicBezTo>
                  <a:pt x="1537203" y="1063559"/>
                  <a:pt x="1542796" y="1064011"/>
                  <a:pt x="1546023" y="1063975"/>
                </a:cubicBezTo>
                <a:cubicBezTo>
                  <a:pt x="1549249" y="1063939"/>
                  <a:pt x="1560323" y="1062161"/>
                  <a:pt x="1579245" y="1058640"/>
                </a:cubicBezTo>
                <a:cubicBezTo>
                  <a:pt x="1598168" y="1055120"/>
                  <a:pt x="1610281" y="1052194"/>
                  <a:pt x="1615587" y="1049864"/>
                </a:cubicBezTo>
                <a:cubicBezTo>
                  <a:pt x="1618240" y="1048699"/>
                  <a:pt x="1620894" y="1048010"/>
                  <a:pt x="1623549" y="1047796"/>
                </a:cubicBezTo>
                <a:close/>
                <a:moveTo>
                  <a:pt x="842301" y="1046970"/>
                </a:moveTo>
                <a:cubicBezTo>
                  <a:pt x="844077" y="1046879"/>
                  <a:pt x="846338" y="1047184"/>
                  <a:pt x="849082" y="1047885"/>
                </a:cubicBezTo>
                <a:cubicBezTo>
                  <a:pt x="860059" y="1050689"/>
                  <a:pt x="869086" y="1053940"/>
                  <a:pt x="876163" y="1057640"/>
                </a:cubicBezTo>
                <a:cubicBezTo>
                  <a:pt x="883240" y="1061340"/>
                  <a:pt x="884739" y="1067338"/>
                  <a:pt x="880659" y="1075634"/>
                </a:cubicBezTo>
                <a:cubicBezTo>
                  <a:pt x="876579" y="1083929"/>
                  <a:pt x="874116" y="1109717"/>
                  <a:pt x="873270" y="1152995"/>
                </a:cubicBezTo>
                <a:cubicBezTo>
                  <a:pt x="899570" y="1149482"/>
                  <a:pt x="920725" y="1145682"/>
                  <a:pt x="936736" y="1141595"/>
                </a:cubicBezTo>
                <a:cubicBezTo>
                  <a:pt x="952747" y="1137508"/>
                  <a:pt x="964847" y="1139010"/>
                  <a:pt x="973035" y="1146101"/>
                </a:cubicBezTo>
                <a:cubicBezTo>
                  <a:pt x="981223" y="1153192"/>
                  <a:pt x="983253" y="1158158"/>
                  <a:pt x="979122" y="1160997"/>
                </a:cubicBezTo>
                <a:cubicBezTo>
                  <a:pt x="974992" y="1163837"/>
                  <a:pt x="959387" y="1166382"/>
                  <a:pt x="932305" y="1168633"/>
                </a:cubicBezTo>
                <a:cubicBezTo>
                  <a:pt x="905223" y="1170885"/>
                  <a:pt x="884964" y="1173201"/>
                  <a:pt x="871527" y="1175581"/>
                </a:cubicBezTo>
                <a:lnTo>
                  <a:pt x="869226" y="1195887"/>
                </a:lnTo>
                <a:cubicBezTo>
                  <a:pt x="889604" y="1225098"/>
                  <a:pt x="907084" y="1247214"/>
                  <a:pt x="921668" y="1262236"/>
                </a:cubicBezTo>
                <a:cubicBezTo>
                  <a:pt x="936253" y="1277257"/>
                  <a:pt x="952174" y="1288976"/>
                  <a:pt x="969432" y="1297394"/>
                </a:cubicBezTo>
                <a:cubicBezTo>
                  <a:pt x="986690" y="1305812"/>
                  <a:pt x="1002651" y="1313573"/>
                  <a:pt x="1017314" y="1320679"/>
                </a:cubicBezTo>
                <a:cubicBezTo>
                  <a:pt x="1031977" y="1327785"/>
                  <a:pt x="1026681" y="1331337"/>
                  <a:pt x="1001429" y="1331337"/>
                </a:cubicBezTo>
                <a:cubicBezTo>
                  <a:pt x="979703" y="1331337"/>
                  <a:pt x="962645" y="1331097"/>
                  <a:pt x="950256" y="1330617"/>
                </a:cubicBezTo>
                <a:cubicBezTo>
                  <a:pt x="937866" y="1330136"/>
                  <a:pt x="927182" y="1323515"/>
                  <a:pt x="918205" y="1310752"/>
                </a:cubicBezTo>
                <a:cubicBezTo>
                  <a:pt x="909228" y="1297989"/>
                  <a:pt x="900868" y="1285230"/>
                  <a:pt x="893124" y="1272474"/>
                </a:cubicBezTo>
                <a:cubicBezTo>
                  <a:pt x="885380" y="1259719"/>
                  <a:pt x="876045" y="1240643"/>
                  <a:pt x="865118" y="1215246"/>
                </a:cubicBezTo>
                <a:cubicBezTo>
                  <a:pt x="857704" y="1249849"/>
                  <a:pt x="845866" y="1275514"/>
                  <a:pt x="829604" y="1292242"/>
                </a:cubicBezTo>
                <a:cubicBezTo>
                  <a:pt x="813342" y="1308970"/>
                  <a:pt x="793582" y="1320794"/>
                  <a:pt x="770322" y="1327713"/>
                </a:cubicBezTo>
                <a:cubicBezTo>
                  <a:pt x="747062" y="1334632"/>
                  <a:pt x="743477" y="1332610"/>
                  <a:pt x="759567" y="1321647"/>
                </a:cubicBezTo>
                <a:cubicBezTo>
                  <a:pt x="775656" y="1310684"/>
                  <a:pt x="789412" y="1299054"/>
                  <a:pt x="800834" y="1286757"/>
                </a:cubicBezTo>
                <a:cubicBezTo>
                  <a:pt x="812256" y="1274460"/>
                  <a:pt x="821989" y="1258697"/>
                  <a:pt x="830034" y="1239467"/>
                </a:cubicBezTo>
                <a:cubicBezTo>
                  <a:pt x="838079" y="1220237"/>
                  <a:pt x="842991" y="1200469"/>
                  <a:pt x="844769" y="1180163"/>
                </a:cubicBezTo>
                <a:cubicBezTo>
                  <a:pt x="816461" y="1184666"/>
                  <a:pt x="798941" y="1187817"/>
                  <a:pt x="792209" y="1189617"/>
                </a:cubicBezTo>
                <a:cubicBezTo>
                  <a:pt x="785476" y="1191416"/>
                  <a:pt x="775907" y="1187340"/>
                  <a:pt x="763503" y="1177388"/>
                </a:cubicBezTo>
                <a:cubicBezTo>
                  <a:pt x="751098" y="1167436"/>
                  <a:pt x="753146" y="1162915"/>
                  <a:pt x="769644" y="1163826"/>
                </a:cubicBezTo>
                <a:cubicBezTo>
                  <a:pt x="786142" y="1164736"/>
                  <a:pt x="811664" y="1162668"/>
                  <a:pt x="846210" y="1157620"/>
                </a:cubicBezTo>
                <a:cubicBezTo>
                  <a:pt x="847056" y="1135780"/>
                  <a:pt x="847257" y="1116263"/>
                  <a:pt x="846813" y="1099069"/>
                </a:cubicBezTo>
                <a:cubicBezTo>
                  <a:pt x="846368" y="1081875"/>
                  <a:pt x="843890" y="1068345"/>
                  <a:pt x="839380" y="1058479"/>
                </a:cubicBezTo>
                <a:cubicBezTo>
                  <a:pt x="835998" y="1051080"/>
                  <a:pt x="836971" y="1047243"/>
                  <a:pt x="842301" y="1046970"/>
                </a:cubicBezTo>
                <a:close/>
                <a:moveTo>
                  <a:pt x="2276355" y="1038528"/>
                </a:moveTo>
                <a:cubicBezTo>
                  <a:pt x="2280530" y="1038858"/>
                  <a:pt x="2286274" y="1040174"/>
                  <a:pt x="2293588" y="1042475"/>
                </a:cubicBezTo>
                <a:cubicBezTo>
                  <a:pt x="2308215" y="1046849"/>
                  <a:pt x="2313729" y="1053248"/>
                  <a:pt x="2310129" y="1061673"/>
                </a:cubicBezTo>
                <a:cubicBezTo>
                  <a:pt x="2306530" y="1070098"/>
                  <a:pt x="2304730" y="1087518"/>
                  <a:pt x="2304730" y="1113933"/>
                </a:cubicBezTo>
                <a:cubicBezTo>
                  <a:pt x="2304730" y="1140792"/>
                  <a:pt x="2304013" y="1161657"/>
                  <a:pt x="2302579" y="1176528"/>
                </a:cubicBezTo>
                <a:cubicBezTo>
                  <a:pt x="2301145" y="1191398"/>
                  <a:pt x="2297926" y="1199995"/>
                  <a:pt x="2292921" y="1202319"/>
                </a:cubicBezTo>
                <a:cubicBezTo>
                  <a:pt x="2287916" y="1204642"/>
                  <a:pt x="2282757" y="1200931"/>
                  <a:pt x="2277444" y="1191187"/>
                </a:cubicBezTo>
                <a:cubicBezTo>
                  <a:pt x="2272131" y="1181443"/>
                  <a:pt x="2271049" y="1171713"/>
                  <a:pt x="2274196" y="1161997"/>
                </a:cubicBezTo>
                <a:cubicBezTo>
                  <a:pt x="2277344" y="1152282"/>
                  <a:pt x="2278918" y="1134016"/>
                  <a:pt x="2278918" y="1107200"/>
                </a:cubicBezTo>
                <a:cubicBezTo>
                  <a:pt x="2278918" y="1080197"/>
                  <a:pt x="2276670" y="1063150"/>
                  <a:pt x="2272174" y="1056059"/>
                </a:cubicBezTo>
                <a:cubicBezTo>
                  <a:pt x="2267679" y="1048968"/>
                  <a:pt x="2266467" y="1043780"/>
                  <a:pt x="2268539" y="1040496"/>
                </a:cubicBezTo>
                <a:cubicBezTo>
                  <a:pt x="2269575" y="1038854"/>
                  <a:pt x="2272181" y="1038198"/>
                  <a:pt x="2276355" y="1038528"/>
                </a:cubicBezTo>
                <a:close/>
                <a:moveTo>
                  <a:pt x="2628491" y="1036381"/>
                </a:moveTo>
                <a:cubicBezTo>
                  <a:pt x="2630465" y="1036715"/>
                  <a:pt x="2632805" y="1037478"/>
                  <a:pt x="2635512" y="1038668"/>
                </a:cubicBezTo>
                <a:cubicBezTo>
                  <a:pt x="2646339" y="1043429"/>
                  <a:pt x="2653340" y="1047322"/>
                  <a:pt x="2656517" y="1050348"/>
                </a:cubicBezTo>
                <a:cubicBezTo>
                  <a:pt x="2659693" y="1053374"/>
                  <a:pt x="2658832" y="1057568"/>
                  <a:pt x="2653935" y="1062932"/>
                </a:cubicBezTo>
                <a:cubicBezTo>
                  <a:pt x="2649038" y="1068295"/>
                  <a:pt x="2641140" y="1076720"/>
                  <a:pt x="2630242" y="1088206"/>
                </a:cubicBezTo>
                <a:cubicBezTo>
                  <a:pt x="2652225" y="1083962"/>
                  <a:pt x="2670516" y="1080011"/>
                  <a:pt x="2685114" y="1076354"/>
                </a:cubicBezTo>
                <a:cubicBezTo>
                  <a:pt x="2699713" y="1072697"/>
                  <a:pt x="2710436" y="1069485"/>
                  <a:pt x="2717283" y="1066718"/>
                </a:cubicBezTo>
                <a:cubicBezTo>
                  <a:pt x="2724131" y="1063950"/>
                  <a:pt x="2732706" y="1065445"/>
                  <a:pt x="2743009" y="1071202"/>
                </a:cubicBezTo>
                <a:cubicBezTo>
                  <a:pt x="2753313" y="1076960"/>
                  <a:pt x="2753736" y="1081904"/>
                  <a:pt x="2744279" y="1086034"/>
                </a:cubicBezTo>
                <a:cubicBezTo>
                  <a:pt x="2734821" y="1090164"/>
                  <a:pt x="2713451" y="1094918"/>
                  <a:pt x="2680167" y="1100295"/>
                </a:cubicBezTo>
                <a:cubicBezTo>
                  <a:pt x="2692772" y="1107279"/>
                  <a:pt x="2698175" y="1112796"/>
                  <a:pt x="2696375" y="1116847"/>
                </a:cubicBezTo>
                <a:cubicBezTo>
                  <a:pt x="2694576" y="1120898"/>
                  <a:pt x="2694006" y="1126652"/>
                  <a:pt x="2694665" y="1134109"/>
                </a:cubicBezTo>
                <a:cubicBezTo>
                  <a:pt x="2702739" y="1132489"/>
                  <a:pt x="2712243" y="1130510"/>
                  <a:pt x="2723177" y="1128172"/>
                </a:cubicBezTo>
                <a:cubicBezTo>
                  <a:pt x="2734111" y="1125835"/>
                  <a:pt x="2742726" y="1127939"/>
                  <a:pt x="2749022" y="1134486"/>
                </a:cubicBezTo>
                <a:cubicBezTo>
                  <a:pt x="2755317" y="1141032"/>
                  <a:pt x="2754342" y="1145771"/>
                  <a:pt x="2746096" y="1148704"/>
                </a:cubicBezTo>
                <a:cubicBezTo>
                  <a:pt x="2737851" y="1151637"/>
                  <a:pt x="2720829" y="1154351"/>
                  <a:pt x="2695031" y="1156846"/>
                </a:cubicBezTo>
                <a:lnTo>
                  <a:pt x="2695031" y="1193499"/>
                </a:lnTo>
                <a:cubicBezTo>
                  <a:pt x="2707679" y="1192696"/>
                  <a:pt x="2724557" y="1190470"/>
                  <a:pt x="2745666" y="1186820"/>
                </a:cubicBezTo>
                <a:cubicBezTo>
                  <a:pt x="2766775" y="1183171"/>
                  <a:pt x="2781065" y="1182310"/>
                  <a:pt x="2788536" y="1184239"/>
                </a:cubicBezTo>
                <a:cubicBezTo>
                  <a:pt x="2796007" y="1186168"/>
                  <a:pt x="2802988" y="1189821"/>
                  <a:pt x="2809477" y="1195199"/>
                </a:cubicBezTo>
                <a:cubicBezTo>
                  <a:pt x="2815965" y="1200576"/>
                  <a:pt x="2817672" y="1205040"/>
                  <a:pt x="2814596" y="1208589"/>
                </a:cubicBezTo>
                <a:cubicBezTo>
                  <a:pt x="2811520" y="1212138"/>
                  <a:pt x="2805135" y="1213687"/>
                  <a:pt x="2795441" y="1213235"/>
                </a:cubicBezTo>
                <a:cubicBezTo>
                  <a:pt x="2785747" y="1212783"/>
                  <a:pt x="2773845" y="1212557"/>
                  <a:pt x="2759734" y="1212557"/>
                </a:cubicBezTo>
                <a:cubicBezTo>
                  <a:pt x="2745465" y="1212557"/>
                  <a:pt x="2723855" y="1213382"/>
                  <a:pt x="2694902" y="1215031"/>
                </a:cubicBezTo>
                <a:cubicBezTo>
                  <a:pt x="2694041" y="1262397"/>
                  <a:pt x="2691761" y="1297175"/>
                  <a:pt x="2688061" y="1319367"/>
                </a:cubicBezTo>
                <a:cubicBezTo>
                  <a:pt x="2684362" y="1341558"/>
                  <a:pt x="2679870" y="1353826"/>
                  <a:pt x="2674585" y="1356171"/>
                </a:cubicBezTo>
                <a:cubicBezTo>
                  <a:pt x="2669301" y="1358516"/>
                  <a:pt x="2666411" y="1348417"/>
                  <a:pt x="2665917" y="1325874"/>
                </a:cubicBezTo>
                <a:cubicBezTo>
                  <a:pt x="2665422" y="1303331"/>
                  <a:pt x="2665619" y="1267358"/>
                  <a:pt x="2666508" y="1217957"/>
                </a:cubicBezTo>
                <a:cubicBezTo>
                  <a:pt x="2638200" y="1222459"/>
                  <a:pt x="2614851" y="1226281"/>
                  <a:pt x="2596460" y="1229422"/>
                </a:cubicBezTo>
                <a:cubicBezTo>
                  <a:pt x="2578068" y="1232562"/>
                  <a:pt x="2562656" y="1235936"/>
                  <a:pt x="2550223" y="1239542"/>
                </a:cubicBezTo>
                <a:cubicBezTo>
                  <a:pt x="2537790" y="1243149"/>
                  <a:pt x="2528258" y="1243970"/>
                  <a:pt x="2521625" y="1242005"/>
                </a:cubicBezTo>
                <a:cubicBezTo>
                  <a:pt x="2514993" y="1240040"/>
                  <a:pt x="2509587" y="1235799"/>
                  <a:pt x="2505407" y="1229282"/>
                </a:cubicBezTo>
                <a:cubicBezTo>
                  <a:pt x="2501226" y="1222764"/>
                  <a:pt x="2504855" y="1219236"/>
                  <a:pt x="2516291" y="1218699"/>
                </a:cubicBezTo>
                <a:cubicBezTo>
                  <a:pt x="2527727" y="1218161"/>
                  <a:pt x="2543089" y="1216322"/>
                  <a:pt x="2562377" y="1213181"/>
                </a:cubicBezTo>
                <a:cubicBezTo>
                  <a:pt x="2581664" y="1210041"/>
                  <a:pt x="2593882" y="1208162"/>
                  <a:pt x="2599030" y="1207546"/>
                </a:cubicBezTo>
                <a:cubicBezTo>
                  <a:pt x="2598156" y="1195256"/>
                  <a:pt x="2596643" y="1184816"/>
                  <a:pt x="2594492" y="1176227"/>
                </a:cubicBezTo>
                <a:cubicBezTo>
                  <a:pt x="2592340" y="1167637"/>
                  <a:pt x="2588060" y="1159370"/>
                  <a:pt x="2581650" y="1151425"/>
                </a:cubicBezTo>
                <a:cubicBezTo>
                  <a:pt x="2575240" y="1143481"/>
                  <a:pt x="2577025" y="1140215"/>
                  <a:pt x="2587006" y="1141627"/>
                </a:cubicBezTo>
                <a:cubicBezTo>
                  <a:pt x="2596987" y="1143040"/>
                  <a:pt x="2604533" y="1144839"/>
                  <a:pt x="2609646" y="1147026"/>
                </a:cubicBezTo>
                <a:cubicBezTo>
                  <a:pt x="2614758" y="1149213"/>
                  <a:pt x="2621992" y="1149425"/>
                  <a:pt x="2631349" y="1147661"/>
                </a:cubicBezTo>
                <a:cubicBezTo>
                  <a:pt x="2640706" y="1145897"/>
                  <a:pt x="2651981" y="1143481"/>
                  <a:pt x="2665174" y="1140412"/>
                </a:cubicBezTo>
                <a:cubicBezTo>
                  <a:pt x="2664300" y="1128753"/>
                  <a:pt x="2663457" y="1120314"/>
                  <a:pt x="2662647" y="1115094"/>
                </a:cubicBezTo>
                <a:cubicBezTo>
                  <a:pt x="2661837" y="1109874"/>
                  <a:pt x="2660665" y="1106820"/>
                  <a:pt x="2659130" y="1105931"/>
                </a:cubicBezTo>
                <a:cubicBezTo>
                  <a:pt x="2647988" y="1107723"/>
                  <a:pt x="2638340" y="1108125"/>
                  <a:pt x="2630188" y="1107135"/>
                </a:cubicBezTo>
                <a:cubicBezTo>
                  <a:pt x="2622035" y="1106146"/>
                  <a:pt x="2618139" y="1104841"/>
                  <a:pt x="2618497" y="1103221"/>
                </a:cubicBezTo>
                <a:cubicBezTo>
                  <a:pt x="2605534" y="1121562"/>
                  <a:pt x="2591398" y="1134471"/>
                  <a:pt x="2576089" y="1141950"/>
                </a:cubicBezTo>
                <a:cubicBezTo>
                  <a:pt x="2560781" y="1149428"/>
                  <a:pt x="2559924" y="1145341"/>
                  <a:pt x="2573519" y="1129689"/>
                </a:cubicBezTo>
                <a:cubicBezTo>
                  <a:pt x="2587113" y="1114037"/>
                  <a:pt x="2598589" y="1098226"/>
                  <a:pt x="2607946" y="1082259"/>
                </a:cubicBezTo>
                <a:cubicBezTo>
                  <a:pt x="2617303" y="1066291"/>
                  <a:pt x="2621530" y="1053844"/>
                  <a:pt x="2620627" y="1044917"/>
                </a:cubicBezTo>
                <a:cubicBezTo>
                  <a:pt x="2619949" y="1038222"/>
                  <a:pt x="2622571" y="1035376"/>
                  <a:pt x="2628491" y="1036381"/>
                </a:cubicBezTo>
                <a:close/>
                <a:moveTo>
                  <a:pt x="488231" y="1032094"/>
                </a:moveTo>
                <a:cubicBezTo>
                  <a:pt x="489904" y="1032071"/>
                  <a:pt x="491914" y="1032419"/>
                  <a:pt x="494258" y="1033140"/>
                </a:cubicBezTo>
                <a:cubicBezTo>
                  <a:pt x="503637" y="1036022"/>
                  <a:pt x="511312" y="1040145"/>
                  <a:pt x="517285" y="1045508"/>
                </a:cubicBezTo>
                <a:cubicBezTo>
                  <a:pt x="523258" y="1050872"/>
                  <a:pt x="524961" y="1055070"/>
                  <a:pt x="522394" y="1058103"/>
                </a:cubicBezTo>
                <a:cubicBezTo>
                  <a:pt x="519827" y="1061136"/>
                  <a:pt x="517963" y="1063089"/>
                  <a:pt x="516801" y="1063964"/>
                </a:cubicBezTo>
                <a:cubicBezTo>
                  <a:pt x="545926" y="1089017"/>
                  <a:pt x="570678" y="1108637"/>
                  <a:pt x="591055" y="1122827"/>
                </a:cubicBezTo>
                <a:cubicBezTo>
                  <a:pt x="611432" y="1137017"/>
                  <a:pt x="629250" y="1146582"/>
                  <a:pt x="644508" y="1151522"/>
                </a:cubicBezTo>
                <a:cubicBezTo>
                  <a:pt x="659766" y="1156462"/>
                  <a:pt x="669743" y="1160961"/>
                  <a:pt x="674439" y="1165020"/>
                </a:cubicBezTo>
                <a:cubicBezTo>
                  <a:pt x="679136" y="1169078"/>
                  <a:pt x="672457" y="1171942"/>
                  <a:pt x="654402" y="1173613"/>
                </a:cubicBezTo>
                <a:cubicBezTo>
                  <a:pt x="636348" y="1175284"/>
                  <a:pt x="622277" y="1175642"/>
                  <a:pt x="612189" y="1174689"/>
                </a:cubicBezTo>
                <a:cubicBezTo>
                  <a:pt x="602100" y="1173735"/>
                  <a:pt x="588448" y="1163747"/>
                  <a:pt x="571233" y="1144725"/>
                </a:cubicBezTo>
                <a:cubicBezTo>
                  <a:pt x="554018" y="1125702"/>
                  <a:pt x="533300" y="1102869"/>
                  <a:pt x="509079" y="1076225"/>
                </a:cubicBezTo>
                <a:cubicBezTo>
                  <a:pt x="495585" y="1096832"/>
                  <a:pt x="483184" y="1114148"/>
                  <a:pt x="471877" y="1128172"/>
                </a:cubicBezTo>
                <a:cubicBezTo>
                  <a:pt x="460570" y="1142197"/>
                  <a:pt x="447359" y="1155620"/>
                  <a:pt x="432244" y="1168440"/>
                </a:cubicBezTo>
                <a:cubicBezTo>
                  <a:pt x="417129" y="1181260"/>
                  <a:pt x="399071" y="1192492"/>
                  <a:pt x="378070" y="1202136"/>
                </a:cubicBezTo>
                <a:cubicBezTo>
                  <a:pt x="357069" y="1211779"/>
                  <a:pt x="356589" y="1207789"/>
                  <a:pt x="376629" y="1190165"/>
                </a:cubicBezTo>
                <a:cubicBezTo>
                  <a:pt x="396670" y="1172541"/>
                  <a:pt x="412735" y="1157685"/>
                  <a:pt x="424823" y="1145596"/>
                </a:cubicBezTo>
                <a:cubicBezTo>
                  <a:pt x="436912" y="1133507"/>
                  <a:pt x="447398" y="1121024"/>
                  <a:pt x="456282" y="1108146"/>
                </a:cubicBezTo>
                <a:cubicBezTo>
                  <a:pt x="465166" y="1095269"/>
                  <a:pt x="472049" y="1083338"/>
                  <a:pt x="476932" y="1072353"/>
                </a:cubicBezTo>
                <a:cubicBezTo>
                  <a:pt x="481815" y="1061369"/>
                  <a:pt x="483578" y="1051366"/>
                  <a:pt x="482224" y="1042346"/>
                </a:cubicBezTo>
                <a:cubicBezTo>
                  <a:pt x="481207" y="1035581"/>
                  <a:pt x="483209" y="1032164"/>
                  <a:pt x="488231" y="1032094"/>
                </a:cubicBezTo>
                <a:close/>
                <a:moveTo>
                  <a:pt x="1942189" y="1030735"/>
                </a:moveTo>
                <a:cubicBezTo>
                  <a:pt x="1943555" y="1030766"/>
                  <a:pt x="1945128" y="1031148"/>
                  <a:pt x="1946906" y="1031882"/>
                </a:cubicBezTo>
                <a:cubicBezTo>
                  <a:pt x="1954019" y="1034814"/>
                  <a:pt x="1960522" y="1039023"/>
                  <a:pt x="1966416" y="1044508"/>
                </a:cubicBezTo>
                <a:cubicBezTo>
                  <a:pt x="1972310" y="1049993"/>
                  <a:pt x="1973604" y="1054062"/>
                  <a:pt x="1970299" y="1056715"/>
                </a:cubicBezTo>
                <a:cubicBezTo>
                  <a:pt x="1966993" y="1059368"/>
                  <a:pt x="1961892" y="1061777"/>
                  <a:pt x="1954994" y="1063943"/>
                </a:cubicBezTo>
                <a:cubicBezTo>
                  <a:pt x="1974812" y="1063943"/>
                  <a:pt x="1988288" y="1062139"/>
                  <a:pt x="1995423" y="1058533"/>
                </a:cubicBezTo>
                <a:cubicBezTo>
                  <a:pt x="2002557" y="1054926"/>
                  <a:pt x="2009505" y="1054815"/>
                  <a:pt x="2016266" y="1058199"/>
                </a:cubicBezTo>
                <a:cubicBezTo>
                  <a:pt x="2023027" y="1061584"/>
                  <a:pt x="2029129" y="1065922"/>
                  <a:pt x="2034571" y="1071213"/>
                </a:cubicBezTo>
                <a:cubicBezTo>
                  <a:pt x="2040013" y="1076505"/>
                  <a:pt x="2039537" y="1080577"/>
                  <a:pt x="2033141" y="1083431"/>
                </a:cubicBezTo>
                <a:cubicBezTo>
                  <a:pt x="2026745" y="1086285"/>
                  <a:pt x="2020683" y="1091239"/>
                  <a:pt x="2014954" y="1098295"/>
                </a:cubicBezTo>
                <a:cubicBezTo>
                  <a:pt x="2009225" y="1105350"/>
                  <a:pt x="2001137" y="1113868"/>
                  <a:pt x="1990690" y="1123849"/>
                </a:cubicBezTo>
                <a:cubicBezTo>
                  <a:pt x="1980243" y="1133830"/>
                  <a:pt x="1969549" y="1142696"/>
                  <a:pt x="1958608" y="1150446"/>
                </a:cubicBezTo>
                <a:lnTo>
                  <a:pt x="1954059" y="1152958"/>
                </a:lnTo>
                <a:lnTo>
                  <a:pt x="1958089" y="1152530"/>
                </a:lnTo>
                <a:cubicBezTo>
                  <a:pt x="1959709" y="1152720"/>
                  <a:pt x="1961599" y="1153244"/>
                  <a:pt x="1963759" y="1154103"/>
                </a:cubicBezTo>
                <a:cubicBezTo>
                  <a:pt x="1972399" y="1157538"/>
                  <a:pt x="1978724" y="1161811"/>
                  <a:pt x="1982732" y="1166923"/>
                </a:cubicBezTo>
                <a:cubicBezTo>
                  <a:pt x="1986740" y="1172035"/>
                  <a:pt x="1986700" y="1176040"/>
                  <a:pt x="1982613" y="1178937"/>
                </a:cubicBezTo>
                <a:cubicBezTo>
                  <a:pt x="1978526" y="1181833"/>
                  <a:pt x="1974274" y="1183999"/>
                  <a:pt x="1969858" y="1185433"/>
                </a:cubicBezTo>
                <a:cubicBezTo>
                  <a:pt x="1978447" y="1185433"/>
                  <a:pt x="1987682" y="1184357"/>
                  <a:pt x="1997563" y="1182206"/>
                </a:cubicBezTo>
                <a:cubicBezTo>
                  <a:pt x="2007443" y="1180055"/>
                  <a:pt x="2015130" y="1177349"/>
                  <a:pt x="2020622" y="1174086"/>
                </a:cubicBezTo>
                <a:cubicBezTo>
                  <a:pt x="2026114" y="1170824"/>
                  <a:pt x="2032958" y="1171121"/>
                  <a:pt x="2041153" y="1174979"/>
                </a:cubicBezTo>
                <a:cubicBezTo>
                  <a:pt x="2049349" y="1178836"/>
                  <a:pt x="2056835" y="1184024"/>
                  <a:pt x="2063610" y="1190542"/>
                </a:cubicBezTo>
                <a:cubicBezTo>
                  <a:pt x="2070386" y="1197059"/>
                  <a:pt x="2070361" y="1202232"/>
                  <a:pt x="2063535" y="1206061"/>
                </a:cubicBezTo>
                <a:cubicBezTo>
                  <a:pt x="2056709" y="1209890"/>
                  <a:pt x="2048385" y="1217605"/>
                  <a:pt x="2038562" y="1229206"/>
                </a:cubicBezTo>
                <a:cubicBezTo>
                  <a:pt x="2028738" y="1240808"/>
                  <a:pt x="2013197" y="1256334"/>
                  <a:pt x="1991938" y="1275787"/>
                </a:cubicBezTo>
                <a:cubicBezTo>
                  <a:pt x="1970679" y="1295239"/>
                  <a:pt x="1946325" y="1311594"/>
                  <a:pt x="1918878" y="1324852"/>
                </a:cubicBezTo>
                <a:cubicBezTo>
                  <a:pt x="1891431" y="1338110"/>
                  <a:pt x="1864468" y="1346104"/>
                  <a:pt x="1837989" y="1348836"/>
                </a:cubicBezTo>
                <a:cubicBezTo>
                  <a:pt x="1811509" y="1351568"/>
                  <a:pt x="1810312" y="1348252"/>
                  <a:pt x="1834396" y="1338888"/>
                </a:cubicBezTo>
                <a:cubicBezTo>
                  <a:pt x="1858481" y="1329523"/>
                  <a:pt x="1882493" y="1318187"/>
                  <a:pt x="1906434" y="1304880"/>
                </a:cubicBezTo>
                <a:cubicBezTo>
                  <a:pt x="1930375" y="1291572"/>
                  <a:pt x="1947408" y="1280415"/>
                  <a:pt x="1957532" y="1271410"/>
                </a:cubicBezTo>
                <a:cubicBezTo>
                  <a:pt x="1951208" y="1267509"/>
                  <a:pt x="1942880" y="1259629"/>
                  <a:pt x="1932548" y="1247770"/>
                </a:cubicBezTo>
                <a:cubicBezTo>
                  <a:pt x="1922216" y="1235910"/>
                  <a:pt x="1920058" y="1229074"/>
                  <a:pt x="1926073" y="1227260"/>
                </a:cubicBezTo>
                <a:cubicBezTo>
                  <a:pt x="1932089" y="1225446"/>
                  <a:pt x="1941313" y="1226980"/>
                  <a:pt x="1953746" y="1231863"/>
                </a:cubicBezTo>
                <a:cubicBezTo>
                  <a:pt x="1966179" y="1236746"/>
                  <a:pt x="1972747" y="1246450"/>
                  <a:pt x="1973450" y="1260977"/>
                </a:cubicBezTo>
                <a:cubicBezTo>
                  <a:pt x="1983086" y="1251082"/>
                  <a:pt x="1993193" y="1239302"/>
                  <a:pt x="2003769" y="1225636"/>
                </a:cubicBezTo>
                <a:cubicBezTo>
                  <a:pt x="2014345" y="1211969"/>
                  <a:pt x="2019632" y="1203086"/>
                  <a:pt x="2019632" y="1198984"/>
                </a:cubicBezTo>
                <a:cubicBezTo>
                  <a:pt x="2019632" y="1197235"/>
                  <a:pt x="2015474" y="1197260"/>
                  <a:pt x="2007156" y="1199060"/>
                </a:cubicBezTo>
                <a:cubicBezTo>
                  <a:pt x="1998839" y="1200859"/>
                  <a:pt x="1990343" y="1202433"/>
                  <a:pt x="1981667" y="1203781"/>
                </a:cubicBezTo>
                <a:cubicBezTo>
                  <a:pt x="1972991" y="1205129"/>
                  <a:pt x="1965548" y="1203107"/>
                  <a:pt x="1959339" y="1197715"/>
                </a:cubicBezTo>
                <a:cubicBezTo>
                  <a:pt x="1946404" y="1211568"/>
                  <a:pt x="1930766" y="1223305"/>
                  <a:pt x="1912425" y="1232928"/>
                </a:cubicBezTo>
                <a:cubicBezTo>
                  <a:pt x="1894084" y="1242550"/>
                  <a:pt x="1876998" y="1249207"/>
                  <a:pt x="1861166" y="1252900"/>
                </a:cubicBezTo>
                <a:cubicBezTo>
                  <a:pt x="1845334" y="1256593"/>
                  <a:pt x="1845291" y="1253377"/>
                  <a:pt x="1861037" y="1243253"/>
                </a:cubicBezTo>
                <a:cubicBezTo>
                  <a:pt x="1876782" y="1233128"/>
                  <a:pt x="1892847" y="1222090"/>
                  <a:pt x="1909231" y="1210138"/>
                </a:cubicBezTo>
                <a:cubicBezTo>
                  <a:pt x="1925615" y="1198185"/>
                  <a:pt x="1936639" y="1187630"/>
                  <a:pt x="1942303" y="1178474"/>
                </a:cubicBezTo>
                <a:cubicBezTo>
                  <a:pt x="1947967" y="1169318"/>
                  <a:pt x="1950799" y="1163105"/>
                  <a:pt x="1950799" y="1159836"/>
                </a:cubicBezTo>
                <a:cubicBezTo>
                  <a:pt x="1950799" y="1158022"/>
                  <a:pt x="1951070" y="1156542"/>
                  <a:pt x="1951609" y="1155396"/>
                </a:cubicBezTo>
                <a:lnTo>
                  <a:pt x="1954020" y="1152980"/>
                </a:lnTo>
                <a:lnTo>
                  <a:pt x="1912662" y="1175818"/>
                </a:lnTo>
                <a:cubicBezTo>
                  <a:pt x="1892973" y="1184981"/>
                  <a:pt x="1874384" y="1190022"/>
                  <a:pt x="1856896" y="1190940"/>
                </a:cubicBezTo>
                <a:cubicBezTo>
                  <a:pt x="1839408" y="1191857"/>
                  <a:pt x="1837799" y="1188742"/>
                  <a:pt x="1852067" y="1181593"/>
                </a:cubicBezTo>
                <a:cubicBezTo>
                  <a:pt x="1866336" y="1174445"/>
                  <a:pt x="1880282" y="1167579"/>
                  <a:pt x="1893905" y="1160997"/>
                </a:cubicBezTo>
                <a:cubicBezTo>
                  <a:pt x="1907528" y="1154415"/>
                  <a:pt x="1921990" y="1146478"/>
                  <a:pt x="1937291" y="1137185"/>
                </a:cubicBezTo>
                <a:cubicBezTo>
                  <a:pt x="1922420" y="1126086"/>
                  <a:pt x="1913977" y="1117174"/>
                  <a:pt x="1911963" y="1110448"/>
                </a:cubicBezTo>
                <a:lnTo>
                  <a:pt x="1913410" y="1104812"/>
                </a:lnTo>
                <a:lnTo>
                  <a:pt x="1911791" y="1106092"/>
                </a:lnTo>
                <a:cubicBezTo>
                  <a:pt x="1896798" y="1117442"/>
                  <a:pt x="1879977" y="1125652"/>
                  <a:pt x="1861327" y="1130721"/>
                </a:cubicBezTo>
                <a:cubicBezTo>
                  <a:pt x="1842678" y="1135791"/>
                  <a:pt x="1841620" y="1132614"/>
                  <a:pt x="1858155" y="1121192"/>
                </a:cubicBezTo>
                <a:cubicBezTo>
                  <a:pt x="1874689" y="1109770"/>
                  <a:pt x="1891571" y="1095448"/>
                  <a:pt x="1908801" y="1078226"/>
                </a:cubicBezTo>
                <a:cubicBezTo>
                  <a:pt x="1926030" y="1061003"/>
                  <a:pt x="1934910" y="1048240"/>
                  <a:pt x="1935441" y="1039937"/>
                </a:cubicBezTo>
                <a:cubicBezTo>
                  <a:pt x="1935839" y="1033710"/>
                  <a:pt x="1938088" y="1030643"/>
                  <a:pt x="1942189" y="1030735"/>
                </a:cubicBezTo>
                <a:close/>
                <a:moveTo>
                  <a:pt x="153410" y="1028902"/>
                </a:moveTo>
                <a:cubicBezTo>
                  <a:pt x="159748" y="1029849"/>
                  <a:pt x="167198" y="1032455"/>
                  <a:pt x="175759" y="1036721"/>
                </a:cubicBezTo>
                <a:cubicBezTo>
                  <a:pt x="184320" y="1040988"/>
                  <a:pt x="187167" y="1045369"/>
                  <a:pt x="184299" y="1049864"/>
                </a:cubicBezTo>
                <a:cubicBezTo>
                  <a:pt x="181431" y="1054360"/>
                  <a:pt x="177917" y="1061297"/>
                  <a:pt x="173759" y="1070675"/>
                </a:cubicBezTo>
                <a:cubicBezTo>
                  <a:pt x="191827" y="1068969"/>
                  <a:pt x="206884" y="1066517"/>
                  <a:pt x="218930" y="1063319"/>
                </a:cubicBezTo>
                <a:cubicBezTo>
                  <a:pt x="230976" y="1060121"/>
                  <a:pt x="241531" y="1063215"/>
                  <a:pt x="250593" y="1072601"/>
                </a:cubicBezTo>
                <a:cubicBezTo>
                  <a:pt x="259656" y="1081986"/>
                  <a:pt x="257480" y="1086962"/>
                  <a:pt x="244065" y="1087529"/>
                </a:cubicBezTo>
                <a:cubicBezTo>
                  <a:pt x="230650" y="1088095"/>
                  <a:pt x="218554" y="1088826"/>
                  <a:pt x="207777" y="1089723"/>
                </a:cubicBezTo>
                <a:cubicBezTo>
                  <a:pt x="197001" y="1090619"/>
                  <a:pt x="183969" y="1091877"/>
                  <a:pt x="168683" y="1093498"/>
                </a:cubicBezTo>
                <a:cubicBezTo>
                  <a:pt x="165599" y="1103493"/>
                  <a:pt x="162788" y="1110728"/>
                  <a:pt x="160250" y="1115202"/>
                </a:cubicBezTo>
                <a:cubicBezTo>
                  <a:pt x="175752" y="1113481"/>
                  <a:pt x="188837" y="1111251"/>
                  <a:pt x="199507" y="1108512"/>
                </a:cubicBezTo>
                <a:cubicBezTo>
                  <a:pt x="210175" y="1105773"/>
                  <a:pt x="219350" y="1108569"/>
                  <a:pt x="227029" y="1116901"/>
                </a:cubicBezTo>
                <a:cubicBezTo>
                  <a:pt x="234708" y="1125233"/>
                  <a:pt x="233210" y="1129986"/>
                  <a:pt x="222534" y="1131162"/>
                </a:cubicBezTo>
                <a:cubicBezTo>
                  <a:pt x="211857" y="1132338"/>
                  <a:pt x="200585" y="1133582"/>
                  <a:pt x="188719" y="1134894"/>
                </a:cubicBezTo>
                <a:cubicBezTo>
                  <a:pt x="176853" y="1136207"/>
                  <a:pt x="165147" y="1137687"/>
                  <a:pt x="153603" y="1139336"/>
                </a:cubicBezTo>
                <a:cubicBezTo>
                  <a:pt x="149718" y="1148657"/>
                  <a:pt x="145638" y="1155462"/>
                  <a:pt x="141364" y="1159750"/>
                </a:cubicBezTo>
                <a:cubicBezTo>
                  <a:pt x="163376" y="1157097"/>
                  <a:pt x="183542" y="1154433"/>
                  <a:pt x="201862" y="1151759"/>
                </a:cubicBezTo>
                <a:cubicBezTo>
                  <a:pt x="220182" y="1149084"/>
                  <a:pt x="235809" y="1146822"/>
                  <a:pt x="248744" y="1144972"/>
                </a:cubicBezTo>
                <a:cubicBezTo>
                  <a:pt x="261678" y="1143122"/>
                  <a:pt x="272165" y="1142929"/>
                  <a:pt x="280202" y="1144391"/>
                </a:cubicBezTo>
                <a:cubicBezTo>
                  <a:pt x="288240" y="1145854"/>
                  <a:pt x="295679" y="1151282"/>
                  <a:pt x="302519" y="1160675"/>
                </a:cubicBezTo>
                <a:cubicBezTo>
                  <a:pt x="309360" y="1170067"/>
                  <a:pt x="299756" y="1173638"/>
                  <a:pt x="273706" y="1171387"/>
                </a:cubicBezTo>
                <a:cubicBezTo>
                  <a:pt x="247657" y="1169135"/>
                  <a:pt x="201234" y="1172864"/>
                  <a:pt x="134438" y="1182572"/>
                </a:cubicBezTo>
                <a:cubicBezTo>
                  <a:pt x="126895" y="1196812"/>
                  <a:pt x="118405" y="1209460"/>
                  <a:pt x="108970" y="1220516"/>
                </a:cubicBezTo>
                <a:cubicBezTo>
                  <a:pt x="117803" y="1220516"/>
                  <a:pt x="129583" y="1219624"/>
                  <a:pt x="144311" y="1217838"/>
                </a:cubicBezTo>
                <a:cubicBezTo>
                  <a:pt x="159038" y="1216053"/>
                  <a:pt x="172396" y="1214422"/>
                  <a:pt x="184385" y="1212945"/>
                </a:cubicBezTo>
                <a:cubicBezTo>
                  <a:pt x="183525" y="1203595"/>
                  <a:pt x="181284" y="1194643"/>
                  <a:pt x="177663" y="1186089"/>
                </a:cubicBezTo>
                <a:cubicBezTo>
                  <a:pt x="174042" y="1177535"/>
                  <a:pt x="179685" y="1175997"/>
                  <a:pt x="194592" y="1181475"/>
                </a:cubicBezTo>
                <a:cubicBezTo>
                  <a:pt x="209498" y="1186953"/>
                  <a:pt x="216249" y="1191449"/>
                  <a:pt x="214843" y="1194962"/>
                </a:cubicBezTo>
                <a:cubicBezTo>
                  <a:pt x="213438" y="1198475"/>
                  <a:pt x="212341" y="1202935"/>
                  <a:pt x="211552" y="1208341"/>
                </a:cubicBezTo>
                <a:cubicBezTo>
                  <a:pt x="223426" y="1205645"/>
                  <a:pt x="234959" y="1203398"/>
                  <a:pt x="246151" y="1201598"/>
                </a:cubicBezTo>
                <a:cubicBezTo>
                  <a:pt x="257344" y="1199798"/>
                  <a:pt x="267873" y="1204322"/>
                  <a:pt x="277739" y="1215171"/>
                </a:cubicBezTo>
                <a:cubicBezTo>
                  <a:pt x="287605" y="1226019"/>
                  <a:pt x="282651" y="1230769"/>
                  <a:pt x="262876" y="1229422"/>
                </a:cubicBezTo>
                <a:cubicBezTo>
                  <a:pt x="243101" y="1228073"/>
                  <a:pt x="225993" y="1228174"/>
                  <a:pt x="211552" y="1229723"/>
                </a:cubicBezTo>
                <a:cubicBezTo>
                  <a:pt x="212398" y="1263135"/>
                  <a:pt x="213284" y="1287539"/>
                  <a:pt x="214209" y="1302933"/>
                </a:cubicBezTo>
                <a:cubicBezTo>
                  <a:pt x="215134" y="1318327"/>
                  <a:pt x="209918" y="1332083"/>
                  <a:pt x="198560" y="1344201"/>
                </a:cubicBezTo>
                <a:cubicBezTo>
                  <a:pt x="187203" y="1356318"/>
                  <a:pt x="179864" y="1358103"/>
                  <a:pt x="176544" y="1349557"/>
                </a:cubicBezTo>
                <a:cubicBezTo>
                  <a:pt x="173224" y="1341010"/>
                  <a:pt x="164477" y="1331309"/>
                  <a:pt x="150302" y="1320453"/>
                </a:cubicBezTo>
                <a:cubicBezTo>
                  <a:pt x="136127" y="1309598"/>
                  <a:pt x="135406" y="1305525"/>
                  <a:pt x="148140" y="1308235"/>
                </a:cubicBezTo>
                <a:cubicBezTo>
                  <a:pt x="160874" y="1310946"/>
                  <a:pt x="170948" y="1312301"/>
                  <a:pt x="178362" y="1312301"/>
                </a:cubicBezTo>
                <a:cubicBezTo>
                  <a:pt x="182435" y="1311139"/>
                  <a:pt x="184908" y="1301628"/>
                  <a:pt x="185783" y="1283767"/>
                </a:cubicBezTo>
                <a:cubicBezTo>
                  <a:pt x="186658" y="1265907"/>
                  <a:pt x="186708" y="1248465"/>
                  <a:pt x="185933" y="1231443"/>
                </a:cubicBezTo>
                <a:cubicBezTo>
                  <a:pt x="156808" y="1235946"/>
                  <a:pt x="137227" y="1239098"/>
                  <a:pt x="127189" y="1240897"/>
                </a:cubicBezTo>
                <a:cubicBezTo>
                  <a:pt x="117151" y="1242697"/>
                  <a:pt x="107858" y="1240901"/>
                  <a:pt x="99312" y="1235509"/>
                </a:cubicBezTo>
                <a:cubicBezTo>
                  <a:pt x="91654" y="1247081"/>
                  <a:pt x="80881" y="1259120"/>
                  <a:pt x="66992" y="1271625"/>
                </a:cubicBezTo>
                <a:cubicBezTo>
                  <a:pt x="53104" y="1284129"/>
                  <a:pt x="36577" y="1293382"/>
                  <a:pt x="17411" y="1299384"/>
                </a:cubicBezTo>
                <a:cubicBezTo>
                  <a:pt x="-1755" y="1305385"/>
                  <a:pt x="-2432" y="1301363"/>
                  <a:pt x="15378" y="1287317"/>
                </a:cubicBezTo>
                <a:cubicBezTo>
                  <a:pt x="33189" y="1273270"/>
                  <a:pt x="48769" y="1258901"/>
                  <a:pt x="62120" y="1244210"/>
                </a:cubicBezTo>
                <a:cubicBezTo>
                  <a:pt x="75471" y="1229518"/>
                  <a:pt x="90578" y="1209517"/>
                  <a:pt x="107442" y="1184207"/>
                </a:cubicBezTo>
                <a:cubicBezTo>
                  <a:pt x="80899" y="1188710"/>
                  <a:pt x="63088" y="1191635"/>
                  <a:pt x="54011" y="1192983"/>
                </a:cubicBezTo>
                <a:cubicBezTo>
                  <a:pt x="44933" y="1194331"/>
                  <a:pt x="35150" y="1190481"/>
                  <a:pt x="24660" y="1181432"/>
                </a:cubicBezTo>
                <a:cubicBezTo>
                  <a:pt x="14170" y="1172383"/>
                  <a:pt x="14521" y="1168314"/>
                  <a:pt x="25714" y="1169225"/>
                </a:cubicBezTo>
                <a:cubicBezTo>
                  <a:pt x="36907" y="1170135"/>
                  <a:pt x="49780" y="1169931"/>
                  <a:pt x="64336" y="1168612"/>
                </a:cubicBezTo>
                <a:cubicBezTo>
                  <a:pt x="78891" y="1167292"/>
                  <a:pt x="95834" y="1165371"/>
                  <a:pt x="115165" y="1162847"/>
                </a:cubicBezTo>
                <a:cubicBezTo>
                  <a:pt x="119079" y="1155046"/>
                  <a:pt x="122808" y="1147768"/>
                  <a:pt x="126350" y="1141014"/>
                </a:cubicBezTo>
                <a:cubicBezTo>
                  <a:pt x="124070" y="1141014"/>
                  <a:pt x="120230" y="1141688"/>
                  <a:pt x="114831" y="1143036"/>
                </a:cubicBezTo>
                <a:cubicBezTo>
                  <a:pt x="109432" y="1144384"/>
                  <a:pt x="102129" y="1141211"/>
                  <a:pt x="92923" y="1133518"/>
                </a:cubicBezTo>
                <a:cubicBezTo>
                  <a:pt x="83717" y="1125824"/>
                  <a:pt x="85889" y="1121977"/>
                  <a:pt x="99441" y="1121977"/>
                </a:cubicBezTo>
                <a:cubicBezTo>
                  <a:pt x="110899" y="1121977"/>
                  <a:pt x="122034" y="1121210"/>
                  <a:pt x="132846" y="1119676"/>
                </a:cubicBezTo>
                <a:cubicBezTo>
                  <a:pt x="136646" y="1112836"/>
                  <a:pt x="139880" y="1105099"/>
                  <a:pt x="142547" y="1096466"/>
                </a:cubicBezTo>
                <a:cubicBezTo>
                  <a:pt x="134689" y="1097370"/>
                  <a:pt x="127938" y="1098040"/>
                  <a:pt x="122296" y="1098477"/>
                </a:cubicBezTo>
                <a:cubicBezTo>
                  <a:pt x="116653" y="1098915"/>
                  <a:pt x="110357" y="1099589"/>
                  <a:pt x="103409" y="1100499"/>
                </a:cubicBezTo>
                <a:cubicBezTo>
                  <a:pt x="96461" y="1101410"/>
                  <a:pt x="88649" y="1098019"/>
                  <a:pt x="79974" y="1090325"/>
                </a:cubicBezTo>
                <a:cubicBezTo>
                  <a:pt x="71298" y="1082631"/>
                  <a:pt x="72388" y="1078785"/>
                  <a:pt x="83243" y="1078785"/>
                </a:cubicBezTo>
                <a:cubicBezTo>
                  <a:pt x="91704" y="1078785"/>
                  <a:pt x="100043" y="1078570"/>
                  <a:pt x="108260" y="1078139"/>
                </a:cubicBezTo>
                <a:cubicBezTo>
                  <a:pt x="116477" y="1077709"/>
                  <a:pt x="128953" y="1076691"/>
                  <a:pt x="145688" y="1075085"/>
                </a:cubicBezTo>
                <a:cubicBezTo>
                  <a:pt x="147194" y="1067585"/>
                  <a:pt x="148172" y="1060630"/>
                  <a:pt x="148624" y="1054220"/>
                </a:cubicBezTo>
                <a:cubicBezTo>
                  <a:pt x="149075" y="1047810"/>
                  <a:pt x="148402" y="1041751"/>
                  <a:pt x="146602" y="1036044"/>
                </a:cubicBezTo>
                <a:cubicBezTo>
                  <a:pt x="144802" y="1030336"/>
                  <a:pt x="147072" y="1027956"/>
                  <a:pt x="153410" y="1028902"/>
                </a:cubicBezTo>
                <a:close/>
                <a:moveTo>
                  <a:pt x="6500460" y="760157"/>
                </a:moveTo>
                <a:lnTo>
                  <a:pt x="6546514" y="760157"/>
                </a:lnTo>
                <a:lnTo>
                  <a:pt x="6546514" y="806189"/>
                </a:lnTo>
                <a:lnTo>
                  <a:pt x="6500460" y="806189"/>
                </a:lnTo>
                <a:close/>
                <a:moveTo>
                  <a:pt x="2202133" y="754852"/>
                </a:moveTo>
                <a:cubicBezTo>
                  <a:pt x="2206116" y="754209"/>
                  <a:pt x="2210518" y="754507"/>
                  <a:pt x="2215340" y="755747"/>
                </a:cubicBezTo>
                <a:cubicBezTo>
                  <a:pt x="2224984" y="758228"/>
                  <a:pt x="2231283" y="763445"/>
                  <a:pt x="2234237" y="771396"/>
                </a:cubicBezTo>
                <a:cubicBezTo>
                  <a:pt x="2237191" y="779348"/>
                  <a:pt x="2236775" y="789296"/>
                  <a:pt x="2232989" y="801242"/>
                </a:cubicBezTo>
                <a:cubicBezTo>
                  <a:pt x="2229203" y="813187"/>
                  <a:pt x="2222327" y="824613"/>
                  <a:pt x="2212361" y="835518"/>
                </a:cubicBezTo>
                <a:cubicBezTo>
                  <a:pt x="2202394" y="846424"/>
                  <a:pt x="2192786" y="852361"/>
                  <a:pt x="2183537" y="853329"/>
                </a:cubicBezTo>
                <a:cubicBezTo>
                  <a:pt x="2174288" y="854297"/>
                  <a:pt x="2172481" y="851813"/>
                  <a:pt x="2178116" y="845876"/>
                </a:cubicBezTo>
                <a:cubicBezTo>
                  <a:pt x="2183752" y="839939"/>
                  <a:pt x="2188947" y="833948"/>
                  <a:pt x="2193701" y="827904"/>
                </a:cubicBezTo>
                <a:cubicBezTo>
                  <a:pt x="2198454" y="821859"/>
                  <a:pt x="2202588" y="814621"/>
                  <a:pt x="2206101" y="806189"/>
                </a:cubicBezTo>
                <a:cubicBezTo>
                  <a:pt x="2199777" y="806189"/>
                  <a:pt x="2194461" y="804572"/>
                  <a:pt x="2190151" y="801339"/>
                </a:cubicBezTo>
                <a:cubicBezTo>
                  <a:pt x="2185842" y="798105"/>
                  <a:pt x="2182924" y="793875"/>
                  <a:pt x="2181397" y="788648"/>
                </a:cubicBezTo>
                <a:cubicBezTo>
                  <a:pt x="2179869" y="783421"/>
                  <a:pt x="2179590" y="778538"/>
                  <a:pt x="2180558" y="773999"/>
                </a:cubicBezTo>
                <a:cubicBezTo>
                  <a:pt x="2181526" y="769460"/>
                  <a:pt x="2185154" y="764664"/>
                  <a:pt x="2191442" y="759609"/>
                </a:cubicBezTo>
                <a:cubicBezTo>
                  <a:pt x="2194586" y="757081"/>
                  <a:pt x="2198150" y="755496"/>
                  <a:pt x="2202133" y="754852"/>
                </a:cubicBezTo>
                <a:close/>
                <a:moveTo>
                  <a:pt x="3696473" y="729325"/>
                </a:moveTo>
                <a:cubicBezTo>
                  <a:pt x="3699965" y="729484"/>
                  <a:pt x="3705548" y="731520"/>
                  <a:pt x="3713224" y="735431"/>
                </a:cubicBezTo>
                <a:cubicBezTo>
                  <a:pt x="3728576" y="743254"/>
                  <a:pt x="3733430" y="753851"/>
                  <a:pt x="3727787" y="767223"/>
                </a:cubicBezTo>
                <a:cubicBezTo>
                  <a:pt x="3722144" y="780595"/>
                  <a:pt x="3714275" y="780284"/>
                  <a:pt x="3704179" y="766288"/>
                </a:cubicBezTo>
                <a:cubicBezTo>
                  <a:pt x="3697626" y="752263"/>
                  <a:pt x="3693657" y="741658"/>
                  <a:pt x="3692273" y="734474"/>
                </a:cubicBezTo>
                <a:cubicBezTo>
                  <a:pt x="3691581" y="730882"/>
                  <a:pt x="3692981" y="729165"/>
                  <a:pt x="3696473" y="729325"/>
                </a:cubicBezTo>
                <a:close/>
                <a:moveTo>
                  <a:pt x="4795124" y="720159"/>
                </a:moveTo>
                <a:cubicBezTo>
                  <a:pt x="4802215" y="721399"/>
                  <a:pt x="4789524" y="731419"/>
                  <a:pt x="4757052" y="750219"/>
                </a:cubicBezTo>
                <a:cubicBezTo>
                  <a:pt x="4724578" y="769019"/>
                  <a:pt x="4705459" y="781248"/>
                  <a:pt x="4699694" y="786905"/>
                </a:cubicBezTo>
                <a:cubicBezTo>
                  <a:pt x="4693929" y="792562"/>
                  <a:pt x="4685841" y="789888"/>
                  <a:pt x="4675430" y="778882"/>
                </a:cubicBezTo>
                <a:cubicBezTo>
                  <a:pt x="4665019" y="767876"/>
                  <a:pt x="4664345" y="761799"/>
                  <a:pt x="4673408" y="760652"/>
                </a:cubicBezTo>
                <a:cubicBezTo>
                  <a:pt x="4682471" y="759505"/>
                  <a:pt x="4696916" y="755188"/>
                  <a:pt x="4716741" y="747703"/>
                </a:cubicBezTo>
                <a:cubicBezTo>
                  <a:pt x="4736566" y="740217"/>
                  <a:pt x="4752394" y="733750"/>
                  <a:pt x="4764225" y="728300"/>
                </a:cubicBezTo>
                <a:cubicBezTo>
                  <a:pt x="4777733" y="721632"/>
                  <a:pt x="4788033" y="718918"/>
                  <a:pt x="4795124" y="720159"/>
                </a:cubicBezTo>
                <a:close/>
                <a:moveTo>
                  <a:pt x="861300" y="720159"/>
                </a:moveTo>
                <a:cubicBezTo>
                  <a:pt x="868391" y="721399"/>
                  <a:pt x="855700" y="731419"/>
                  <a:pt x="823227" y="750219"/>
                </a:cubicBezTo>
                <a:cubicBezTo>
                  <a:pt x="790753" y="769019"/>
                  <a:pt x="771634" y="781248"/>
                  <a:pt x="765869" y="786905"/>
                </a:cubicBezTo>
                <a:cubicBezTo>
                  <a:pt x="760104" y="792562"/>
                  <a:pt x="752016" y="789888"/>
                  <a:pt x="741606" y="778882"/>
                </a:cubicBezTo>
                <a:cubicBezTo>
                  <a:pt x="731195" y="767876"/>
                  <a:pt x="730521" y="761799"/>
                  <a:pt x="739584" y="760652"/>
                </a:cubicBezTo>
                <a:cubicBezTo>
                  <a:pt x="748647" y="759505"/>
                  <a:pt x="763091" y="755188"/>
                  <a:pt x="782916" y="747703"/>
                </a:cubicBezTo>
                <a:cubicBezTo>
                  <a:pt x="802742" y="740217"/>
                  <a:pt x="818570" y="733750"/>
                  <a:pt x="830400" y="728300"/>
                </a:cubicBezTo>
                <a:cubicBezTo>
                  <a:pt x="843909" y="721632"/>
                  <a:pt x="854208" y="718918"/>
                  <a:pt x="861300" y="720159"/>
                </a:cubicBezTo>
                <a:close/>
                <a:moveTo>
                  <a:pt x="1500180" y="691399"/>
                </a:moveTo>
                <a:cubicBezTo>
                  <a:pt x="1489453" y="692267"/>
                  <a:pt x="1480645" y="695945"/>
                  <a:pt x="1473755" y="702434"/>
                </a:cubicBezTo>
                <a:cubicBezTo>
                  <a:pt x="1466864" y="708923"/>
                  <a:pt x="1463204" y="717194"/>
                  <a:pt x="1462773" y="727246"/>
                </a:cubicBezTo>
                <a:cubicBezTo>
                  <a:pt x="1462358" y="737284"/>
                  <a:pt x="1464025" y="746050"/>
                  <a:pt x="1467775" y="753543"/>
                </a:cubicBezTo>
                <a:cubicBezTo>
                  <a:pt x="1471525" y="761035"/>
                  <a:pt x="1478254" y="765581"/>
                  <a:pt x="1487963" y="767180"/>
                </a:cubicBezTo>
                <a:cubicBezTo>
                  <a:pt x="1497670" y="768779"/>
                  <a:pt x="1507831" y="768564"/>
                  <a:pt x="1518442" y="766535"/>
                </a:cubicBezTo>
                <a:cubicBezTo>
                  <a:pt x="1529054" y="764506"/>
                  <a:pt x="1536479" y="758863"/>
                  <a:pt x="1540717" y="749606"/>
                </a:cubicBezTo>
                <a:cubicBezTo>
                  <a:pt x="1544954" y="740350"/>
                  <a:pt x="1546441" y="731208"/>
                  <a:pt x="1545180" y="722181"/>
                </a:cubicBezTo>
                <a:cubicBezTo>
                  <a:pt x="1543918" y="713153"/>
                  <a:pt x="1538784" y="705550"/>
                  <a:pt x="1529779" y="699369"/>
                </a:cubicBezTo>
                <a:cubicBezTo>
                  <a:pt x="1520773" y="693188"/>
                  <a:pt x="1510907" y="690532"/>
                  <a:pt x="1500180" y="691399"/>
                </a:cubicBezTo>
                <a:close/>
                <a:moveTo>
                  <a:pt x="4033265" y="690098"/>
                </a:moveTo>
                <a:cubicBezTo>
                  <a:pt x="4029250" y="690098"/>
                  <a:pt x="4020725" y="691969"/>
                  <a:pt x="4007690" y="695712"/>
                </a:cubicBezTo>
                <a:cubicBezTo>
                  <a:pt x="4010314" y="711257"/>
                  <a:pt x="4011963" y="722385"/>
                  <a:pt x="4012637" y="729096"/>
                </a:cubicBezTo>
                <a:cubicBezTo>
                  <a:pt x="4018387" y="727390"/>
                  <a:pt x="4026619" y="725002"/>
                  <a:pt x="4037331" y="721933"/>
                </a:cubicBezTo>
                <a:cubicBezTo>
                  <a:pt x="4038163" y="710361"/>
                  <a:pt x="4038578" y="702423"/>
                  <a:pt x="4038578" y="698121"/>
                </a:cubicBezTo>
                <a:cubicBezTo>
                  <a:pt x="4038578" y="694350"/>
                  <a:pt x="4038381" y="692070"/>
                  <a:pt x="4037987" y="691281"/>
                </a:cubicBezTo>
                <a:cubicBezTo>
                  <a:pt x="4037593" y="690492"/>
                  <a:pt x="4036019" y="690098"/>
                  <a:pt x="4033265" y="690098"/>
                </a:cubicBezTo>
                <a:close/>
                <a:moveTo>
                  <a:pt x="99441" y="690098"/>
                </a:moveTo>
                <a:cubicBezTo>
                  <a:pt x="95426" y="690098"/>
                  <a:pt x="86900" y="691969"/>
                  <a:pt x="73865" y="695712"/>
                </a:cubicBezTo>
                <a:cubicBezTo>
                  <a:pt x="76489" y="711257"/>
                  <a:pt x="78138" y="722385"/>
                  <a:pt x="78813" y="729096"/>
                </a:cubicBezTo>
                <a:cubicBezTo>
                  <a:pt x="84563" y="727390"/>
                  <a:pt x="92794" y="725002"/>
                  <a:pt x="103506" y="721933"/>
                </a:cubicBezTo>
                <a:cubicBezTo>
                  <a:pt x="104338" y="710361"/>
                  <a:pt x="104754" y="702423"/>
                  <a:pt x="104754" y="698121"/>
                </a:cubicBezTo>
                <a:cubicBezTo>
                  <a:pt x="104754" y="694350"/>
                  <a:pt x="104556" y="692070"/>
                  <a:pt x="104162" y="691281"/>
                </a:cubicBezTo>
                <a:cubicBezTo>
                  <a:pt x="103767" y="690492"/>
                  <a:pt x="102194" y="690098"/>
                  <a:pt x="99441" y="690098"/>
                </a:cubicBezTo>
                <a:close/>
                <a:moveTo>
                  <a:pt x="7258432" y="685433"/>
                </a:moveTo>
                <a:cubicBezTo>
                  <a:pt x="7267242" y="686315"/>
                  <a:pt x="7272230" y="690318"/>
                  <a:pt x="7273397" y="697444"/>
                </a:cubicBezTo>
                <a:cubicBezTo>
                  <a:pt x="7274953" y="706944"/>
                  <a:pt x="7269041" y="710303"/>
                  <a:pt x="7255662" y="707521"/>
                </a:cubicBezTo>
                <a:cubicBezTo>
                  <a:pt x="7245180" y="704668"/>
                  <a:pt x="7237554" y="700699"/>
                  <a:pt x="7232786" y="695615"/>
                </a:cubicBezTo>
                <a:cubicBezTo>
                  <a:pt x="7228018" y="690532"/>
                  <a:pt x="7233205" y="687190"/>
                  <a:pt x="7248348" y="685592"/>
                </a:cubicBezTo>
                <a:cubicBezTo>
                  <a:pt x="7252134" y="685192"/>
                  <a:pt x="7255496" y="685139"/>
                  <a:pt x="7258432" y="685433"/>
                </a:cubicBezTo>
                <a:close/>
                <a:moveTo>
                  <a:pt x="7213708" y="681198"/>
                </a:moveTo>
                <a:cubicBezTo>
                  <a:pt x="7216647" y="681643"/>
                  <a:pt x="7220019" y="682770"/>
                  <a:pt x="7223826" y="684581"/>
                </a:cubicBezTo>
                <a:cubicBezTo>
                  <a:pt x="7231441" y="688201"/>
                  <a:pt x="7234776" y="694479"/>
                  <a:pt x="7233829" y="703413"/>
                </a:cubicBezTo>
                <a:cubicBezTo>
                  <a:pt x="7233592" y="705646"/>
                  <a:pt x="7233276" y="708841"/>
                  <a:pt x="7232878" y="712996"/>
                </a:cubicBezTo>
                <a:lnTo>
                  <a:pt x="7231456" y="728243"/>
                </a:lnTo>
                <a:lnTo>
                  <a:pt x="7243498" y="724224"/>
                </a:lnTo>
                <a:cubicBezTo>
                  <a:pt x="7256310" y="722066"/>
                  <a:pt x="7263760" y="725737"/>
                  <a:pt x="7265846" y="735237"/>
                </a:cubicBezTo>
                <a:cubicBezTo>
                  <a:pt x="7267933" y="744738"/>
                  <a:pt x="7262710" y="748549"/>
                  <a:pt x="7250176" y="746670"/>
                </a:cubicBezTo>
                <a:lnTo>
                  <a:pt x="7230844" y="734998"/>
                </a:lnTo>
                <a:lnTo>
                  <a:pt x="7229534" y="749456"/>
                </a:lnTo>
                <a:cubicBezTo>
                  <a:pt x="7228816" y="757454"/>
                  <a:pt x="7228018" y="766413"/>
                  <a:pt x="7227139" y="776333"/>
                </a:cubicBezTo>
                <a:cubicBezTo>
                  <a:pt x="7258630" y="764631"/>
                  <a:pt x="7272773" y="761591"/>
                  <a:pt x="7269568" y="767212"/>
                </a:cubicBezTo>
                <a:cubicBezTo>
                  <a:pt x="7266363" y="772834"/>
                  <a:pt x="7255066" y="781736"/>
                  <a:pt x="7235678" y="793918"/>
                </a:cubicBezTo>
                <a:cubicBezTo>
                  <a:pt x="7216291" y="806100"/>
                  <a:pt x="7203646" y="814564"/>
                  <a:pt x="7197745" y="819310"/>
                </a:cubicBezTo>
                <a:cubicBezTo>
                  <a:pt x="7191844" y="824057"/>
                  <a:pt x="7185344" y="822347"/>
                  <a:pt x="7178246" y="814180"/>
                </a:cubicBezTo>
                <a:cubicBezTo>
                  <a:pt x="7171148" y="806013"/>
                  <a:pt x="7170205" y="800113"/>
                  <a:pt x="7175418" y="796477"/>
                </a:cubicBezTo>
                <a:cubicBezTo>
                  <a:pt x="7180630" y="792842"/>
                  <a:pt x="7187603" y="786220"/>
                  <a:pt x="7196336" y="776613"/>
                </a:cubicBezTo>
                <a:cubicBezTo>
                  <a:pt x="7205070" y="767005"/>
                  <a:pt x="7209214" y="752603"/>
                  <a:pt x="7208770" y="733409"/>
                </a:cubicBezTo>
                <a:cubicBezTo>
                  <a:pt x="7208324" y="714215"/>
                  <a:pt x="7206751" y="701294"/>
                  <a:pt x="7204048" y="694647"/>
                </a:cubicBezTo>
                <a:cubicBezTo>
                  <a:pt x="7201345" y="688001"/>
                  <a:pt x="7202062" y="683756"/>
                  <a:pt x="7206198" y="681913"/>
                </a:cubicBezTo>
                <a:cubicBezTo>
                  <a:pt x="7208268" y="680992"/>
                  <a:pt x="7210771" y="680754"/>
                  <a:pt x="7213708" y="681198"/>
                </a:cubicBezTo>
                <a:close/>
                <a:moveTo>
                  <a:pt x="5160484" y="679300"/>
                </a:moveTo>
                <a:lnTo>
                  <a:pt x="5109358" y="691556"/>
                </a:lnTo>
                <a:lnTo>
                  <a:pt x="5114978" y="694411"/>
                </a:lnTo>
                <a:cubicBezTo>
                  <a:pt x="5126730" y="700986"/>
                  <a:pt x="5131613" y="706521"/>
                  <a:pt x="5129627" y="711017"/>
                </a:cubicBezTo>
                <a:cubicBezTo>
                  <a:pt x="5127641" y="715512"/>
                  <a:pt x="5125035" y="719252"/>
                  <a:pt x="5121808" y="722234"/>
                </a:cubicBezTo>
                <a:lnTo>
                  <a:pt x="5162140" y="750693"/>
                </a:lnTo>
                <a:lnTo>
                  <a:pt x="5162140" y="700832"/>
                </a:lnTo>
                <a:cubicBezTo>
                  <a:pt x="5162140" y="688313"/>
                  <a:pt x="5161588" y="681135"/>
                  <a:pt x="5160484" y="679300"/>
                </a:cubicBezTo>
                <a:close/>
                <a:moveTo>
                  <a:pt x="1226659" y="679300"/>
                </a:moveTo>
                <a:lnTo>
                  <a:pt x="1175534" y="691556"/>
                </a:lnTo>
                <a:lnTo>
                  <a:pt x="1181155" y="694411"/>
                </a:lnTo>
                <a:cubicBezTo>
                  <a:pt x="1192906" y="700986"/>
                  <a:pt x="1197789" y="706521"/>
                  <a:pt x="1195803" y="711017"/>
                </a:cubicBezTo>
                <a:cubicBezTo>
                  <a:pt x="1193817" y="715512"/>
                  <a:pt x="1191210" y="719252"/>
                  <a:pt x="1187984" y="722234"/>
                </a:cubicBezTo>
                <a:lnTo>
                  <a:pt x="1228316" y="750693"/>
                </a:lnTo>
                <a:lnTo>
                  <a:pt x="1228316" y="700832"/>
                </a:lnTo>
                <a:cubicBezTo>
                  <a:pt x="1228316" y="688313"/>
                  <a:pt x="1227764" y="681135"/>
                  <a:pt x="1226659" y="679300"/>
                </a:cubicBezTo>
                <a:close/>
                <a:moveTo>
                  <a:pt x="6995361" y="676362"/>
                </a:moveTo>
                <a:lnTo>
                  <a:pt x="6982485" y="682957"/>
                </a:lnTo>
                <a:cubicBezTo>
                  <a:pt x="6968002" y="686742"/>
                  <a:pt x="6952750" y="690793"/>
                  <a:pt x="6936732" y="695110"/>
                </a:cubicBezTo>
                <a:cubicBezTo>
                  <a:pt x="6941236" y="699383"/>
                  <a:pt x="6941236" y="703183"/>
                  <a:pt x="6936732" y="706510"/>
                </a:cubicBezTo>
                <a:cubicBezTo>
                  <a:pt x="6948980" y="709278"/>
                  <a:pt x="6960853" y="715007"/>
                  <a:pt x="6972354" y="723697"/>
                </a:cubicBezTo>
                <a:cubicBezTo>
                  <a:pt x="6977473" y="717703"/>
                  <a:pt x="6982464" y="710515"/>
                  <a:pt x="6987324" y="702133"/>
                </a:cubicBezTo>
                <a:cubicBezTo>
                  <a:pt x="6992186" y="693751"/>
                  <a:pt x="6994616" y="687015"/>
                  <a:pt x="6994616" y="681924"/>
                </a:cubicBezTo>
                <a:close/>
                <a:moveTo>
                  <a:pt x="4141828" y="676245"/>
                </a:moveTo>
                <a:cubicBezTo>
                  <a:pt x="4138673" y="675586"/>
                  <a:pt x="4128606" y="676826"/>
                  <a:pt x="4111628" y="679967"/>
                </a:cubicBezTo>
                <a:lnTo>
                  <a:pt x="4111628" y="719768"/>
                </a:lnTo>
                <a:lnTo>
                  <a:pt x="4118489" y="717620"/>
                </a:lnTo>
                <a:cubicBezTo>
                  <a:pt x="4128571" y="718072"/>
                  <a:pt x="4134938" y="718026"/>
                  <a:pt x="4137590" y="717481"/>
                </a:cubicBezTo>
                <a:cubicBezTo>
                  <a:pt x="4140244" y="716936"/>
                  <a:pt x="4142402" y="713749"/>
                  <a:pt x="4144065" y="707919"/>
                </a:cubicBezTo>
                <a:cubicBezTo>
                  <a:pt x="4145729" y="702090"/>
                  <a:pt x="4146560" y="695225"/>
                  <a:pt x="4146560" y="687323"/>
                </a:cubicBezTo>
                <a:cubicBezTo>
                  <a:pt x="4146560" y="680598"/>
                  <a:pt x="4144983" y="676905"/>
                  <a:pt x="4141828" y="676245"/>
                </a:cubicBezTo>
                <a:close/>
                <a:moveTo>
                  <a:pt x="208004" y="676245"/>
                </a:moveTo>
                <a:cubicBezTo>
                  <a:pt x="204849" y="675586"/>
                  <a:pt x="194782" y="676826"/>
                  <a:pt x="177803" y="679967"/>
                </a:cubicBezTo>
                <a:lnTo>
                  <a:pt x="177803" y="719768"/>
                </a:lnTo>
                <a:lnTo>
                  <a:pt x="184665" y="717620"/>
                </a:lnTo>
                <a:cubicBezTo>
                  <a:pt x="194746" y="718072"/>
                  <a:pt x="201113" y="718026"/>
                  <a:pt x="203766" y="717481"/>
                </a:cubicBezTo>
                <a:cubicBezTo>
                  <a:pt x="206419" y="716936"/>
                  <a:pt x="208577" y="713749"/>
                  <a:pt x="210240" y="707919"/>
                </a:cubicBezTo>
                <a:cubicBezTo>
                  <a:pt x="211904" y="702090"/>
                  <a:pt x="212736" y="695225"/>
                  <a:pt x="212736" y="687323"/>
                </a:cubicBezTo>
                <a:cubicBezTo>
                  <a:pt x="212736" y="680598"/>
                  <a:pt x="211158" y="676905"/>
                  <a:pt x="208004" y="676245"/>
                </a:cubicBezTo>
                <a:close/>
                <a:moveTo>
                  <a:pt x="4818227" y="674062"/>
                </a:moveTo>
                <a:cubicBezTo>
                  <a:pt x="4824844" y="672951"/>
                  <a:pt x="4834320" y="675338"/>
                  <a:pt x="4846652" y="681225"/>
                </a:cubicBezTo>
                <a:cubicBezTo>
                  <a:pt x="4858985" y="687112"/>
                  <a:pt x="4864062" y="697487"/>
                  <a:pt x="4861881" y="712350"/>
                </a:cubicBezTo>
                <a:cubicBezTo>
                  <a:pt x="4859702" y="727214"/>
                  <a:pt x="4853019" y="731111"/>
                  <a:pt x="4841834" y="724041"/>
                </a:cubicBezTo>
                <a:cubicBezTo>
                  <a:pt x="4835481" y="716799"/>
                  <a:pt x="4828304" y="706937"/>
                  <a:pt x="4820302" y="694454"/>
                </a:cubicBezTo>
                <a:cubicBezTo>
                  <a:pt x="4812300" y="681971"/>
                  <a:pt x="4811608" y="675173"/>
                  <a:pt x="4818227" y="674062"/>
                </a:cubicBezTo>
                <a:close/>
                <a:moveTo>
                  <a:pt x="884402" y="674062"/>
                </a:moveTo>
                <a:cubicBezTo>
                  <a:pt x="891020" y="672951"/>
                  <a:pt x="900495" y="675338"/>
                  <a:pt x="912827" y="681225"/>
                </a:cubicBezTo>
                <a:cubicBezTo>
                  <a:pt x="925160" y="687112"/>
                  <a:pt x="930237" y="697487"/>
                  <a:pt x="928057" y="712350"/>
                </a:cubicBezTo>
                <a:cubicBezTo>
                  <a:pt x="925878" y="727214"/>
                  <a:pt x="919195" y="731111"/>
                  <a:pt x="908010" y="724041"/>
                </a:cubicBezTo>
                <a:cubicBezTo>
                  <a:pt x="901657" y="716799"/>
                  <a:pt x="894479" y="706937"/>
                  <a:pt x="886478" y="694454"/>
                </a:cubicBezTo>
                <a:cubicBezTo>
                  <a:pt x="878476" y="681971"/>
                  <a:pt x="877784" y="675173"/>
                  <a:pt x="884402" y="674062"/>
                </a:cubicBezTo>
                <a:close/>
                <a:moveTo>
                  <a:pt x="7673066" y="673555"/>
                </a:moveTo>
                <a:cubicBezTo>
                  <a:pt x="7675384" y="673866"/>
                  <a:pt x="7678189" y="674501"/>
                  <a:pt x="7681480" y="675460"/>
                </a:cubicBezTo>
                <a:cubicBezTo>
                  <a:pt x="7694644" y="679296"/>
                  <a:pt x="7704120" y="685108"/>
                  <a:pt x="7709906" y="692894"/>
                </a:cubicBezTo>
                <a:cubicBezTo>
                  <a:pt x="7715692" y="700681"/>
                  <a:pt x="7717119" y="710260"/>
                  <a:pt x="7714186" y="721632"/>
                </a:cubicBezTo>
                <a:cubicBezTo>
                  <a:pt x="7711254" y="733004"/>
                  <a:pt x="7702008" y="730322"/>
                  <a:pt x="7686450" y="713587"/>
                </a:cubicBezTo>
                <a:cubicBezTo>
                  <a:pt x="7674762" y="697397"/>
                  <a:pt x="7667720" y="686036"/>
                  <a:pt x="7665326" y="679504"/>
                </a:cubicBezTo>
                <a:cubicBezTo>
                  <a:pt x="7663530" y="674605"/>
                  <a:pt x="7666110" y="672622"/>
                  <a:pt x="7673066" y="673555"/>
                </a:cubicBezTo>
                <a:close/>
                <a:moveTo>
                  <a:pt x="3386816" y="673555"/>
                </a:moveTo>
                <a:cubicBezTo>
                  <a:pt x="3389135" y="673866"/>
                  <a:pt x="3391939" y="674501"/>
                  <a:pt x="3395230" y="675460"/>
                </a:cubicBezTo>
                <a:cubicBezTo>
                  <a:pt x="3408395" y="679296"/>
                  <a:pt x="3417870" y="685108"/>
                  <a:pt x="3423656" y="692894"/>
                </a:cubicBezTo>
                <a:cubicBezTo>
                  <a:pt x="3429443" y="700681"/>
                  <a:pt x="3430870" y="710260"/>
                  <a:pt x="3427937" y="721632"/>
                </a:cubicBezTo>
                <a:cubicBezTo>
                  <a:pt x="3425004" y="733004"/>
                  <a:pt x="3415759" y="730322"/>
                  <a:pt x="3400199" y="713587"/>
                </a:cubicBezTo>
                <a:cubicBezTo>
                  <a:pt x="3388512" y="697397"/>
                  <a:pt x="3381471" y="686036"/>
                  <a:pt x="3379076" y="679504"/>
                </a:cubicBezTo>
                <a:cubicBezTo>
                  <a:pt x="3377280" y="674605"/>
                  <a:pt x="3379860" y="672622"/>
                  <a:pt x="3386816" y="673555"/>
                </a:cubicBezTo>
                <a:close/>
                <a:moveTo>
                  <a:pt x="7280202" y="667305"/>
                </a:moveTo>
                <a:cubicBezTo>
                  <a:pt x="7282915" y="667748"/>
                  <a:pt x="7286170" y="668745"/>
                  <a:pt x="7289971" y="670298"/>
                </a:cubicBezTo>
                <a:cubicBezTo>
                  <a:pt x="7293771" y="671850"/>
                  <a:pt x="7296566" y="673896"/>
                  <a:pt x="7298354" y="676436"/>
                </a:cubicBezTo>
                <a:lnTo>
                  <a:pt x="7299542" y="681036"/>
                </a:lnTo>
                <a:lnTo>
                  <a:pt x="7312105" y="673040"/>
                </a:lnTo>
                <a:cubicBezTo>
                  <a:pt x="7320680" y="671929"/>
                  <a:pt x="7327112" y="672227"/>
                  <a:pt x="7331400" y="673933"/>
                </a:cubicBezTo>
                <a:lnTo>
                  <a:pt x="7337377" y="682619"/>
                </a:lnTo>
                <a:lnTo>
                  <a:pt x="7337577" y="683789"/>
                </a:lnTo>
                <a:lnTo>
                  <a:pt x="7333120" y="692749"/>
                </a:lnTo>
                <a:cubicBezTo>
                  <a:pt x="7329980" y="694538"/>
                  <a:pt x="7325269" y="694959"/>
                  <a:pt x="7318988" y="694013"/>
                </a:cubicBezTo>
                <a:lnTo>
                  <a:pt x="7300600" y="685133"/>
                </a:lnTo>
                <a:lnTo>
                  <a:pt x="7300704" y="685538"/>
                </a:lnTo>
                <a:cubicBezTo>
                  <a:pt x="7300482" y="689066"/>
                  <a:pt x="7300316" y="693454"/>
                  <a:pt x="7300204" y="698702"/>
                </a:cubicBezTo>
                <a:lnTo>
                  <a:pt x="7300044" y="716282"/>
                </a:lnTo>
                <a:lnTo>
                  <a:pt x="7303293" y="715125"/>
                </a:lnTo>
                <a:cubicBezTo>
                  <a:pt x="7307132" y="714903"/>
                  <a:pt x="7312098" y="715423"/>
                  <a:pt x="7318192" y="716685"/>
                </a:cubicBezTo>
                <a:cubicBezTo>
                  <a:pt x="7330382" y="719209"/>
                  <a:pt x="7335038" y="724859"/>
                  <a:pt x="7332163" y="733635"/>
                </a:cubicBezTo>
                <a:cubicBezTo>
                  <a:pt x="7329288" y="742411"/>
                  <a:pt x="7321032" y="743501"/>
                  <a:pt x="7307394" y="736904"/>
                </a:cubicBezTo>
                <a:lnTo>
                  <a:pt x="7300038" y="729509"/>
                </a:lnTo>
                <a:lnTo>
                  <a:pt x="7300038" y="772289"/>
                </a:lnTo>
                <a:cubicBezTo>
                  <a:pt x="7336032" y="753388"/>
                  <a:pt x="7348830" y="749427"/>
                  <a:pt x="7338434" y="760404"/>
                </a:cubicBezTo>
                <a:cubicBezTo>
                  <a:pt x="7328037" y="771382"/>
                  <a:pt x="7318379" y="780660"/>
                  <a:pt x="7309459" y="788239"/>
                </a:cubicBezTo>
                <a:cubicBezTo>
                  <a:pt x="7300540" y="795818"/>
                  <a:pt x="7293172" y="802730"/>
                  <a:pt x="7287357" y="808975"/>
                </a:cubicBezTo>
                <a:cubicBezTo>
                  <a:pt x="7281542" y="815220"/>
                  <a:pt x="7276326" y="813327"/>
                  <a:pt x="7271708" y="803296"/>
                </a:cubicBezTo>
                <a:cubicBezTo>
                  <a:pt x="7267091" y="793265"/>
                  <a:pt x="7266156" y="786798"/>
                  <a:pt x="7268901" y="783894"/>
                </a:cubicBezTo>
                <a:cubicBezTo>
                  <a:pt x="7271648" y="780990"/>
                  <a:pt x="7274121" y="774483"/>
                  <a:pt x="7276322" y="764373"/>
                </a:cubicBezTo>
                <a:cubicBezTo>
                  <a:pt x="7278524" y="754263"/>
                  <a:pt x="7279180" y="738654"/>
                  <a:pt x="7278290" y="717545"/>
                </a:cubicBezTo>
                <a:cubicBezTo>
                  <a:pt x="7277402" y="696436"/>
                  <a:pt x="7275602" y="683175"/>
                  <a:pt x="7272892" y="677762"/>
                </a:cubicBezTo>
                <a:cubicBezTo>
                  <a:pt x="7270182" y="672348"/>
                  <a:pt x="7270450" y="668975"/>
                  <a:pt x="7273698" y="667641"/>
                </a:cubicBezTo>
                <a:cubicBezTo>
                  <a:pt x="7275322" y="666974"/>
                  <a:pt x="7277490" y="666862"/>
                  <a:pt x="7280202" y="667305"/>
                </a:cubicBezTo>
                <a:close/>
                <a:moveTo>
                  <a:pt x="4044034" y="665100"/>
                </a:moveTo>
                <a:cubicBezTo>
                  <a:pt x="4046986" y="664869"/>
                  <a:pt x="4050158" y="665354"/>
                  <a:pt x="4053550" y="666555"/>
                </a:cubicBezTo>
                <a:cubicBezTo>
                  <a:pt x="4060333" y="668957"/>
                  <a:pt x="4067209" y="672610"/>
                  <a:pt x="4074178" y="677514"/>
                </a:cubicBezTo>
                <a:cubicBezTo>
                  <a:pt x="4081147" y="682419"/>
                  <a:pt x="4081588" y="687721"/>
                  <a:pt x="4075501" y="693421"/>
                </a:cubicBezTo>
                <a:cubicBezTo>
                  <a:pt x="4069413" y="699122"/>
                  <a:pt x="4063910" y="708195"/>
                  <a:pt x="4058992" y="720643"/>
                </a:cubicBezTo>
                <a:cubicBezTo>
                  <a:pt x="4068886" y="732100"/>
                  <a:pt x="4069044" y="738414"/>
                  <a:pt x="4059465" y="739582"/>
                </a:cubicBezTo>
                <a:cubicBezTo>
                  <a:pt x="4049886" y="740751"/>
                  <a:pt x="4034700" y="742999"/>
                  <a:pt x="4013906" y="746326"/>
                </a:cubicBezTo>
                <a:cubicBezTo>
                  <a:pt x="4011568" y="758343"/>
                  <a:pt x="4007503" y="762222"/>
                  <a:pt x="4001710" y="757963"/>
                </a:cubicBezTo>
                <a:cubicBezTo>
                  <a:pt x="3995916" y="753704"/>
                  <a:pt x="3991578" y="745803"/>
                  <a:pt x="3988696" y="734259"/>
                </a:cubicBezTo>
                <a:lnTo>
                  <a:pt x="3981942" y="707263"/>
                </a:lnTo>
                <a:cubicBezTo>
                  <a:pt x="3980293" y="700638"/>
                  <a:pt x="3977396" y="694074"/>
                  <a:pt x="3973252" y="687571"/>
                </a:cubicBezTo>
                <a:cubicBezTo>
                  <a:pt x="3969107" y="681067"/>
                  <a:pt x="3971115" y="677816"/>
                  <a:pt x="3979274" y="677816"/>
                </a:cubicBezTo>
                <a:cubicBezTo>
                  <a:pt x="3985082" y="677816"/>
                  <a:pt x="3989735" y="678038"/>
                  <a:pt x="3993235" y="678482"/>
                </a:cubicBezTo>
                <a:cubicBezTo>
                  <a:pt x="3996734" y="678927"/>
                  <a:pt x="4001559" y="678956"/>
                  <a:pt x="4007711" y="678568"/>
                </a:cubicBezTo>
                <a:cubicBezTo>
                  <a:pt x="4013863" y="678181"/>
                  <a:pt x="4018832" y="677145"/>
                  <a:pt x="4022618" y="675460"/>
                </a:cubicBezTo>
                <a:cubicBezTo>
                  <a:pt x="4026404" y="673775"/>
                  <a:pt x="4030809" y="671269"/>
                  <a:pt x="4035836" y="667942"/>
                </a:cubicBezTo>
                <a:cubicBezTo>
                  <a:pt x="4038349" y="666279"/>
                  <a:pt x="4041082" y="665332"/>
                  <a:pt x="4044034" y="665100"/>
                </a:cubicBezTo>
                <a:close/>
                <a:moveTo>
                  <a:pt x="110210" y="665100"/>
                </a:moveTo>
                <a:cubicBezTo>
                  <a:pt x="113162" y="664869"/>
                  <a:pt x="116333" y="665354"/>
                  <a:pt x="119725" y="666555"/>
                </a:cubicBezTo>
                <a:cubicBezTo>
                  <a:pt x="126508" y="668957"/>
                  <a:pt x="133384" y="672610"/>
                  <a:pt x="140353" y="677514"/>
                </a:cubicBezTo>
                <a:cubicBezTo>
                  <a:pt x="147323" y="682419"/>
                  <a:pt x="147764" y="687721"/>
                  <a:pt x="141676" y="693421"/>
                </a:cubicBezTo>
                <a:cubicBezTo>
                  <a:pt x="135589" y="699122"/>
                  <a:pt x="130086" y="708195"/>
                  <a:pt x="125167" y="720643"/>
                </a:cubicBezTo>
                <a:cubicBezTo>
                  <a:pt x="135062" y="732100"/>
                  <a:pt x="135220" y="738414"/>
                  <a:pt x="125640" y="739582"/>
                </a:cubicBezTo>
                <a:cubicBezTo>
                  <a:pt x="116061" y="740751"/>
                  <a:pt x="100875" y="742999"/>
                  <a:pt x="80081" y="746326"/>
                </a:cubicBezTo>
                <a:cubicBezTo>
                  <a:pt x="77744" y="758343"/>
                  <a:pt x="73679" y="762222"/>
                  <a:pt x="67885" y="757963"/>
                </a:cubicBezTo>
                <a:cubicBezTo>
                  <a:pt x="62091" y="753704"/>
                  <a:pt x="57754" y="745803"/>
                  <a:pt x="54871" y="734259"/>
                </a:cubicBezTo>
                <a:lnTo>
                  <a:pt x="48117" y="707263"/>
                </a:lnTo>
                <a:cubicBezTo>
                  <a:pt x="46468" y="700638"/>
                  <a:pt x="43572" y="694074"/>
                  <a:pt x="39427" y="687571"/>
                </a:cubicBezTo>
                <a:cubicBezTo>
                  <a:pt x="35282" y="681067"/>
                  <a:pt x="37290" y="677816"/>
                  <a:pt x="45450" y="677816"/>
                </a:cubicBezTo>
                <a:cubicBezTo>
                  <a:pt x="51257" y="677816"/>
                  <a:pt x="55911" y="678038"/>
                  <a:pt x="59410" y="678482"/>
                </a:cubicBezTo>
                <a:cubicBezTo>
                  <a:pt x="62909" y="678927"/>
                  <a:pt x="67735" y="678956"/>
                  <a:pt x="73887" y="678568"/>
                </a:cubicBezTo>
                <a:cubicBezTo>
                  <a:pt x="80039" y="678181"/>
                  <a:pt x="85007" y="677145"/>
                  <a:pt x="88793" y="675460"/>
                </a:cubicBezTo>
                <a:cubicBezTo>
                  <a:pt x="92579" y="673775"/>
                  <a:pt x="96985" y="671269"/>
                  <a:pt x="102011" y="667942"/>
                </a:cubicBezTo>
                <a:cubicBezTo>
                  <a:pt x="104524" y="666279"/>
                  <a:pt x="107257" y="665332"/>
                  <a:pt x="110210" y="665100"/>
                </a:cubicBezTo>
                <a:close/>
                <a:moveTo>
                  <a:pt x="2693867" y="661675"/>
                </a:moveTo>
                <a:cubicBezTo>
                  <a:pt x="2696399" y="661698"/>
                  <a:pt x="2699096" y="662199"/>
                  <a:pt x="2701957" y="663178"/>
                </a:cubicBezTo>
                <a:cubicBezTo>
                  <a:pt x="2707679" y="665135"/>
                  <a:pt x="2713802" y="667928"/>
                  <a:pt x="2720327" y="671556"/>
                </a:cubicBezTo>
                <a:cubicBezTo>
                  <a:pt x="2726852" y="675184"/>
                  <a:pt x="2728766" y="680637"/>
                  <a:pt x="2726070" y="687915"/>
                </a:cubicBezTo>
                <a:cubicBezTo>
                  <a:pt x="2723374" y="695192"/>
                  <a:pt x="2722690" y="706094"/>
                  <a:pt x="2724016" y="720621"/>
                </a:cubicBezTo>
                <a:cubicBezTo>
                  <a:pt x="2725343" y="735148"/>
                  <a:pt x="2726916" y="751420"/>
                  <a:pt x="2728737" y="769439"/>
                </a:cubicBezTo>
                <a:cubicBezTo>
                  <a:pt x="2730559" y="787457"/>
                  <a:pt x="2726422" y="803034"/>
                  <a:pt x="2716326" y="816170"/>
                </a:cubicBezTo>
                <a:cubicBezTo>
                  <a:pt x="2706231" y="829306"/>
                  <a:pt x="2698931" y="832281"/>
                  <a:pt x="2694428" y="825097"/>
                </a:cubicBezTo>
                <a:cubicBezTo>
                  <a:pt x="2689926" y="817912"/>
                  <a:pt x="2682125" y="809115"/>
                  <a:pt x="2671025" y="798704"/>
                </a:cubicBezTo>
                <a:cubicBezTo>
                  <a:pt x="2659926" y="788293"/>
                  <a:pt x="2659822" y="784216"/>
                  <a:pt x="2670713" y="786475"/>
                </a:cubicBezTo>
                <a:cubicBezTo>
                  <a:pt x="2681605" y="788734"/>
                  <a:pt x="2689230" y="789863"/>
                  <a:pt x="2693590" y="789863"/>
                </a:cubicBezTo>
                <a:cubicBezTo>
                  <a:pt x="2695468" y="789863"/>
                  <a:pt x="2696823" y="784489"/>
                  <a:pt x="2697655" y="773741"/>
                </a:cubicBezTo>
                <a:cubicBezTo>
                  <a:pt x="2698487" y="762993"/>
                  <a:pt x="2698229" y="749140"/>
                  <a:pt x="2696881" y="732183"/>
                </a:cubicBezTo>
                <a:cubicBezTo>
                  <a:pt x="2695533" y="715226"/>
                  <a:pt x="2694457" y="703309"/>
                  <a:pt x="2693654" y="696433"/>
                </a:cubicBezTo>
                <a:cubicBezTo>
                  <a:pt x="2692851" y="689557"/>
                  <a:pt x="2690976" y="685434"/>
                  <a:pt x="2688029" y="684064"/>
                </a:cubicBezTo>
                <a:cubicBezTo>
                  <a:pt x="2685082" y="682695"/>
                  <a:pt x="2679246" y="682871"/>
                  <a:pt x="2670520" y="684591"/>
                </a:cubicBezTo>
                <a:cubicBezTo>
                  <a:pt x="2661794" y="686312"/>
                  <a:pt x="2647694" y="689288"/>
                  <a:pt x="2628220" y="693518"/>
                </a:cubicBezTo>
                <a:cubicBezTo>
                  <a:pt x="2626858" y="700330"/>
                  <a:pt x="2626176" y="705435"/>
                  <a:pt x="2626176" y="708833"/>
                </a:cubicBezTo>
                <a:cubicBezTo>
                  <a:pt x="2635383" y="708920"/>
                  <a:pt x="2644894" y="707593"/>
                  <a:pt x="2654710" y="704854"/>
                </a:cubicBezTo>
                <a:cubicBezTo>
                  <a:pt x="2664526" y="702115"/>
                  <a:pt x="2673022" y="702402"/>
                  <a:pt x="2680199" y="705715"/>
                </a:cubicBezTo>
                <a:cubicBezTo>
                  <a:pt x="2687377" y="709027"/>
                  <a:pt x="2686190" y="712863"/>
                  <a:pt x="2676639" y="717223"/>
                </a:cubicBezTo>
                <a:cubicBezTo>
                  <a:pt x="2667089" y="721582"/>
                  <a:pt x="2657818" y="724228"/>
                  <a:pt x="2648827" y="725160"/>
                </a:cubicBezTo>
                <a:cubicBezTo>
                  <a:pt x="2639835" y="726092"/>
                  <a:pt x="2632034" y="725655"/>
                  <a:pt x="2625423" y="723848"/>
                </a:cubicBezTo>
                <a:cubicBezTo>
                  <a:pt x="2624133" y="732065"/>
                  <a:pt x="2623487" y="738317"/>
                  <a:pt x="2623487" y="742605"/>
                </a:cubicBezTo>
                <a:cubicBezTo>
                  <a:pt x="2632923" y="742605"/>
                  <a:pt x="2643456" y="741027"/>
                  <a:pt x="2655086" y="737872"/>
                </a:cubicBezTo>
                <a:cubicBezTo>
                  <a:pt x="2666716" y="734718"/>
                  <a:pt x="2676055" y="735413"/>
                  <a:pt x="2683103" y="739959"/>
                </a:cubicBezTo>
                <a:cubicBezTo>
                  <a:pt x="2690151" y="744505"/>
                  <a:pt x="2688388" y="748577"/>
                  <a:pt x="2677812" y="752177"/>
                </a:cubicBezTo>
                <a:cubicBezTo>
                  <a:pt x="2667236" y="755776"/>
                  <a:pt x="2657477" y="757805"/>
                  <a:pt x="2648536" y="758264"/>
                </a:cubicBezTo>
                <a:cubicBezTo>
                  <a:pt x="2639595" y="758723"/>
                  <a:pt x="2630622" y="758049"/>
                  <a:pt x="2621616" y="756242"/>
                </a:cubicBezTo>
                <a:cubicBezTo>
                  <a:pt x="2619193" y="780276"/>
                  <a:pt x="2615518" y="797983"/>
                  <a:pt x="2610592" y="809362"/>
                </a:cubicBezTo>
                <a:cubicBezTo>
                  <a:pt x="2605666" y="820741"/>
                  <a:pt x="2600256" y="823767"/>
                  <a:pt x="2594362" y="818439"/>
                </a:cubicBezTo>
                <a:cubicBezTo>
                  <a:pt x="2588469" y="813112"/>
                  <a:pt x="2585522" y="806748"/>
                  <a:pt x="2585522" y="799349"/>
                </a:cubicBezTo>
                <a:cubicBezTo>
                  <a:pt x="2585522" y="792781"/>
                  <a:pt x="2587547" y="785002"/>
                  <a:pt x="2591598" y="776010"/>
                </a:cubicBezTo>
                <a:cubicBezTo>
                  <a:pt x="2595650" y="767019"/>
                  <a:pt x="2599249" y="752141"/>
                  <a:pt x="2602397" y="731376"/>
                </a:cubicBezTo>
                <a:cubicBezTo>
                  <a:pt x="2605544" y="710612"/>
                  <a:pt x="2605318" y="695816"/>
                  <a:pt x="2601719" y="686990"/>
                </a:cubicBezTo>
                <a:cubicBezTo>
                  <a:pt x="2598120" y="678163"/>
                  <a:pt x="2599808" y="674435"/>
                  <a:pt x="2606785" y="675804"/>
                </a:cubicBezTo>
                <a:cubicBezTo>
                  <a:pt x="2613761" y="677174"/>
                  <a:pt x="2618698" y="677848"/>
                  <a:pt x="2621595" y="677826"/>
                </a:cubicBezTo>
                <a:cubicBezTo>
                  <a:pt x="2624491" y="677805"/>
                  <a:pt x="2632024" y="676708"/>
                  <a:pt x="2644191" y="674535"/>
                </a:cubicBezTo>
                <a:cubicBezTo>
                  <a:pt x="2656359" y="672363"/>
                  <a:pt x="2665393" y="670369"/>
                  <a:pt x="2671294" y="668555"/>
                </a:cubicBezTo>
                <a:cubicBezTo>
                  <a:pt x="2677195" y="666741"/>
                  <a:pt x="2682350" y="664902"/>
                  <a:pt x="2686760" y="663038"/>
                </a:cubicBezTo>
                <a:cubicBezTo>
                  <a:pt x="2688965" y="662106"/>
                  <a:pt x="2691334" y="661651"/>
                  <a:pt x="2693867" y="661675"/>
                </a:cubicBezTo>
                <a:close/>
                <a:moveTo>
                  <a:pt x="6972986" y="661303"/>
                </a:moveTo>
                <a:cubicBezTo>
                  <a:pt x="6979034" y="660447"/>
                  <a:pt x="6985222" y="662484"/>
                  <a:pt x="6991551" y="667415"/>
                </a:cubicBezTo>
                <a:lnTo>
                  <a:pt x="6995524" y="676035"/>
                </a:lnTo>
                <a:lnTo>
                  <a:pt x="6997647" y="672841"/>
                </a:lnTo>
                <a:cubicBezTo>
                  <a:pt x="6999667" y="671310"/>
                  <a:pt x="7002698" y="671276"/>
                  <a:pt x="7006738" y="672739"/>
                </a:cubicBezTo>
                <a:cubicBezTo>
                  <a:pt x="7014818" y="675665"/>
                  <a:pt x="7021816" y="679981"/>
                  <a:pt x="7027732" y="685688"/>
                </a:cubicBezTo>
                <a:cubicBezTo>
                  <a:pt x="7033647" y="691396"/>
                  <a:pt x="7033181" y="695920"/>
                  <a:pt x="7026334" y="699261"/>
                </a:cubicBezTo>
                <a:cubicBezTo>
                  <a:pt x="7019486" y="702603"/>
                  <a:pt x="7005816" y="714856"/>
                  <a:pt x="6985324" y="736023"/>
                </a:cubicBezTo>
                <a:cubicBezTo>
                  <a:pt x="7005042" y="749889"/>
                  <a:pt x="7023028" y="760555"/>
                  <a:pt x="7039282" y="768019"/>
                </a:cubicBezTo>
                <a:cubicBezTo>
                  <a:pt x="7055538" y="775483"/>
                  <a:pt x="7072652" y="780284"/>
                  <a:pt x="7090628" y="782420"/>
                </a:cubicBezTo>
                <a:cubicBezTo>
                  <a:pt x="7108604" y="784557"/>
                  <a:pt x="7115544" y="787461"/>
                  <a:pt x="7111450" y="791132"/>
                </a:cubicBezTo>
                <a:cubicBezTo>
                  <a:pt x="7107356" y="794803"/>
                  <a:pt x="7098966" y="797546"/>
                  <a:pt x="7086282" y="799360"/>
                </a:cubicBezTo>
                <a:cubicBezTo>
                  <a:pt x="7073599" y="801174"/>
                  <a:pt x="7061446" y="802540"/>
                  <a:pt x="7049822" y="803457"/>
                </a:cubicBezTo>
                <a:cubicBezTo>
                  <a:pt x="7038200" y="804375"/>
                  <a:pt x="7024304" y="797700"/>
                  <a:pt x="7008136" y="783431"/>
                </a:cubicBezTo>
                <a:cubicBezTo>
                  <a:pt x="6991968" y="769163"/>
                  <a:pt x="6977197" y="756231"/>
                  <a:pt x="6963824" y="744637"/>
                </a:cubicBezTo>
                <a:cubicBezTo>
                  <a:pt x="6950452" y="733043"/>
                  <a:pt x="6940988" y="724654"/>
                  <a:pt x="6935431" y="719470"/>
                </a:cubicBezTo>
                <a:cubicBezTo>
                  <a:pt x="6929874" y="714286"/>
                  <a:pt x="6926708" y="714197"/>
                  <a:pt x="6925934" y="719201"/>
                </a:cubicBezTo>
                <a:cubicBezTo>
                  <a:pt x="6932230" y="725439"/>
                  <a:pt x="6934692" y="733502"/>
                  <a:pt x="6933323" y="743390"/>
                </a:cubicBezTo>
                <a:cubicBezTo>
                  <a:pt x="6931954" y="753277"/>
                  <a:pt x="6930154" y="764387"/>
                  <a:pt x="6927924" y="776720"/>
                </a:cubicBezTo>
                <a:cubicBezTo>
                  <a:pt x="6925694" y="789053"/>
                  <a:pt x="6927146" y="793391"/>
                  <a:pt x="6932280" y="789734"/>
                </a:cubicBezTo>
                <a:cubicBezTo>
                  <a:pt x="6937414" y="786077"/>
                  <a:pt x="6947312" y="780456"/>
                  <a:pt x="6961974" y="772870"/>
                </a:cubicBezTo>
                <a:cubicBezTo>
                  <a:pt x="6976638" y="765284"/>
                  <a:pt x="6981054" y="765384"/>
                  <a:pt x="6975225" y="773171"/>
                </a:cubicBezTo>
                <a:cubicBezTo>
                  <a:pt x="6969396" y="780958"/>
                  <a:pt x="6960006" y="791103"/>
                  <a:pt x="6947058" y="803608"/>
                </a:cubicBezTo>
                <a:cubicBezTo>
                  <a:pt x="6934108" y="816113"/>
                  <a:pt x="6924802" y="825968"/>
                  <a:pt x="6919137" y="833174"/>
                </a:cubicBezTo>
                <a:cubicBezTo>
                  <a:pt x="6913473" y="840380"/>
                  <a:pt x="6907540" y="838856"/>
                  <a:pt x="6901337" y="828603"/>
                </a:cubicBezTo>
                <a:cubicBezTo>
                  <a:pt x="6895135" y="818350"/>
                  <a:pt x="6893400" y="810577"/>
                  <a:pt x="6896132" y="805286"/>
                </a:cubicBezTo>
                <a:cubicBezTo>
                  <a:pt x="6898864" y="799994"/>
                  <a:pt x="6901341" y="794244"/>
                  <a:pt x="6903564" y="788034"/>
                </a:cubicBezTo>
                <a:cubicBezTo>
                  <a:pt x="6905786" y="781825"/>
                  <a:pt x="6907342" y="772353"/>
                  <a:pt x="6908232" y="759619"/>
                </a:cubicBezTo>
                <a:cubicBezTo>
                  <a:pt x="6909121" y="746885"/>
                  <a:pt x="6909414" y="738561"/>
                  <a:pt x="6909113" y="734646"/>
                </a:cubicBezTo>
                <a:cubicBezTo>
                  <a:pt x="6885008" y="765678"/>
                  <a:pt x="6859712" y="786486"/>
                  <a:pt x="6833225" y="797069"/>
                </a:cubicBezTo>
                <a:cubicBezTo>
                  <a:pt x="6806738" y="807652"/>
                  <a:pt x="6804204" y="804565"/>
                  <a:pt x="6825620" y="787809"/>
                </a:cubicBezTo>
                <a:cubicBezTo>
                  <a:pt x="6847038" y="771052"/>
                  <a:pt x="6866382" y="752772"/>
                  <a:pt x="6883656" y="732968"/>
                </a:cubicBezTo>
                <a:cubicBezTo>
                  <a:pt x="6900928" y="713164"/>
                  <a:pt x="6909551" y="703377"/>
                  <a:pt x="6909522" y="703606"/>
                </a:cubicBezTo>
                <a:cubicBezTo>
                  <a:pt x="6899613" y="705399"/>
                  <a:pt x="6890112" y="707195"/>
                  <a:pt x="6881020" y="708995"/>
                </a:cubicBezTo>
                <a:cubicBezTo>
                  <a:pt x="6871930" y="710794"/>
                  <a:pt x="6861816" y="709059"/>
                  <a:pt x="6850680" y="703789"/>
                </a:cubicBezTo>
                <a:cubicBezTo>
                  <a:pt x="6839546" y="698519"/>
                  <a:pt x="6841485" y="694687"/>
                  <a:pt x="6856499" y="692292"/>
                </a:cubicBezTo>
                <a:cubicBezTo>
                  <a:pt x="6871513" y="689897"/>
                  <a:pt x="6891698" y="685366"/>
                  <a:pt x="6917050" y="678698"/>
                </a:cubicBezTo>
                <a:cubicBezTo>
                  <a:pt x="6942404" y="672029"/>
                  <a:pt x="6959049" y="666838"/>
                  <a:pt x="6966986" y="663124"/>
                </a:cubicBezTo>
                <a:cubicBezTo>
                  <a:pt x="6968970" y="662196"/>
                  <a:pt x="6970970" y="661589"/>
                  <a:pt x="6972986" y="661303"/>
                </a:cubicBezTo>
                <a:close/>
                <a:moveTo>
                  <a:pt x="4148612" y="650613"/>
                </a:moveTo>
                <a:cubicBezTo>
                  <a:pt x="4151621" y="650644"/>
                  <a:pt x="4155114" y="651509"/>
                  <a:pt x="4159090" y="653208"/>
                </a:cubicBezTo>
                <a:cubicBezTo>
                  <a:pt x="4167042" y="656606"/>
                  <a:pt x="4173717" y="660962"/>
                  <a:pt x="4179116" y="666275"/>
                </a:cubicBezTo>
                <a:cubicBezTo>
                  <a:pt x="4184515" y="671588"/>
                  <a:pt x="4184709" y="676973"/>
                  <a:pt x="4179697" y="682430"/>
                </a:cubicBezTo>
                <a:cubicBezTo>
                  <a:pt x="4174685" y="687886"/>
                  <a:pt x="4171501" y="698240"/>
                  <a:pt x="4170146" y="713490"/>
                </a:cubicBezTo>
                <a:cubicBezTo>
                  <a:pt x="4168791" y="728741"/>
                  <a:pt x="4164149" y="740353"/>
                  <a:pt x="4156218" y="748326"/>
                </a:cubicBezTo>
                <a:cubicBezTo>
                  <a:pt x="4148288" y="756300"/>
                  <a:pt x="4142377" y="756945"/>
                  <a:pt x="4138483" y="750262"/>
                </a:cubicBezTo>
                <a:cubicBezTo>
                  <a:pt x="4134590" y="743580"/>
                  <a:pt x="4127764" y="736356"/>
                  <a:pt x="4118005" y="728591"/>
                </a:cubicBezTo>
                <a:lnTo>
                  <a:pt x="4111628" y="721000"/>
                </a:lnTo>
                <a:lnTo>
                  <a:pt x="4111628" y="768310"/>
                </a:lnTo>
                <a:cubicBezTo>
                  <a:pt x="4111628" y="796660"/>
                  <a:pt x="4109717" y="815908"/>
                  <a:pt x="4105895" y="826054"/>
                </a:cubicBezTo>
                <a:cubicBezTo>
                  <a:pt x="4102073" y="836200"/>
                  <a:pt x="4097771" y="840064"/>
                  <a:pt x="4092989" y="837648"/>
                </a:cubicBezTo>
                <a:cubicBezTo>
                  <a:pt x="4088206" y="835232"/>
                  <a:pt x="4085815" y="827420"/>
                  <a:pt x="4085815" y="814213"/>
                </a:cubicBezTo>
                <a:lnTo>
                  <a:pt x="4085815" y="712963"/>
                </a:lnTo>
                <a:cubicBezTo>
                  <a:pt x="4085815" y="693948"/>
                  <a:pt x="4084016" y="680185"/>
                  <a:pt x="4080416" y="671674"/>
                </a:cubicBezTo>
                <a:cubicBezTo>
                  <a:pt x="4076817" y="663163"/>
                  <a:pt x="4078078" y="659600"/>
                  <a:pt x="4084202" y="660984"/>
                </a:cubicBezTo>
                <a:cubicBezTo>
                  <a:pt x="4090325" y="662368"/>
                  <a:pt x="4095656" y="663042"/>
                  <a:pt x="4100195" y="663006"/>
                </a:cubicBezTo>
                <a:cubicBezTo>
                  <a:pt x="4104733" y="662970"/>
                  <a:pt x="4111653" y="662117"/>
                  <a:pt x="4120952" y="660446"/>
                </a:cubicBezTo>
                <a:cubicBezTo>
                  <a:pt x="4130252" y="658775"/>
                  <a:pt x="4136945" y="656302"/>
                  <a:pt x="4141032" y="653025"/>
                </a:cubicBezTo>
                <a:cubicBezTo>
                  <a:pt x="4143076" y="651387"/>
                  <a:pt x="4145602" y="650583"/>
                  <a:pt x="4148612" y="650613"/>
                </a:cubicBezTo>
                <a:close/>
                <a:moveTo>
                  <a:pt x="214787" y="650613"/>
                </a:moveTo>
                <a:cubicBezTo>
                  <a:pt x="217797" y="650644"/>
                  <a:pt x="221290" y="651509"/>
                  <a:pt x="225265" y="653208"/>
                </a:cubicBezTo>
                <a:cubicBezTo>
                  <a:pt x="233217" y="656606"/>
                  <a:pt x="239893" y="660962"/>
                  <a:pt x="245292" y="666275"/>
                </a:cubicBezTo>
                <a:cubicBezTo>
                  <a:pt x="250690" y="671588"/>
                  <a:pt x="250884" y="676973"/>
                  <a:pt x="245872" y="682430"/>
                </a:cubicBezTo>
                <a:cubicBezTo>
                  <a:pt x="240860" y="687886"/>
                  <a:pt x="237677" y="698240"/>
                  <a:pt x="236322" y="713490"/>
                </a:cubicBezTo>
                <a:cubicBezTo>
                  <a:pt x="234967" y="728741"/>
                  <a:pt x="230324" y="740353"/>
                  <a:pt x="222393" y="748326"/>
                </a:cubicBezTo>
                <a:cubicBezTo>
                  <a:pt x="214464" y="756300"/>
                  <a:pt x="208552" y="756945"/>
                  <a:pt x="204658" y="750262"/>
                </a:cubicBezTo>
                <a:cubicBezTo>
                  <a:pt x="200765" y="743580"/>
                  <a:pt x="193939" y="736356"/>
                  <a:pt x="184181" y="728591"/>
                </a:cubicBezTo>
                <a:lnTo>
                  <a:pt x="177803" y="721000"/>
                </a:lnTo>
                <a:lnTo>
                  <a:pt x="177803" y="768310"/>
                </a:lnTo>
                <a:cubicBezTo>
                  <a:pt x="177803" y="796660"/>
                  <a:pt x="175892" y="815908"/>
                  <a:pt x="172071" y="826054"/>
                </a:cubicBezTo>
                <a:cubicBezTo>
                  <a:pt x="168248" y="836200"/>
                  <a:pt x="163947" y="840064"/>
                  <a:pt x="159164" y="837648"/>
                </a:cubicBezTo>
                <a:cubicBezTo>
                  <a:pt x="154382" y="835232"/>
                  <a:pt x="151991" y="827420"/>
                  <a:pt x="151991" y="814213"/>
                </a:cubicBezTo>
                <a:lnTo>
                  <a:pt x="151991" y="712963"/>
                </a:lnTo>
                <a:cubicBezTo>
                  <a:pt x="151991" y="693948"/>
                  <a:pt x="150191" y="680185"/>
                  <a:pt x="146591" y="671674"/>
                </a:cubicBezTo>
                <a:cubicBezTo>
                  <a:pt x="142992" y="663163"/>
                  <a:pt x="144254" y="659600"/>
                  <a:pt x="150377" y="660984"/>
                </a:cubicBezTo>
                <a:cubicBezTo>
                  <a:pt x="156501" y="662368"/>
                  <a:pt x="161831" y="663042"/>
                  <a:pt x="166370" y="663006"/>
                </a:cubicBezTo>
                <a:cubicBezTo>
                  <a:pt x="170909" y="662970"/>
                  <a:pt x="177828" y="662117"/>
                  <a:pt x="187127" y="660446"/>
                </a:cubicBezTo>
                <a:cubicBezTo>
                  <a:pt x="196427" y="658775"/>
                  <a:pt x="203121" y="656302"/>
                  <a:pt x="207207" y="653025"/>
                </a:cubicBezTo>
                <a:cubicBezTo>
                  <a:pt x="209251" y="651387"/>
                  <a:pt x="211777" y="650583"/>
                  <a:pt x="214787" y="650613"/>
                </a:cubicBezTo>
                <a:close/>
                <a:moveTo>
                  <a:pt x="2931274" y="649616"/>
                </a:moveTo>
                <a:cubicBezTo>
                  <a:pt x="2926356" y="651394"/>
                  <a:pt x="2920111" y="653279"/>
                  <a:pt x="2912539" y="655273"/>
                </a:cubicBezTo>
                <a:cubicBezTo>
                  <a:pt x="2914346" y="665870"/>
                  <a:pt x="2916361" y="676080"/>
                  <a:pt x="2918583" y="685904"/>
                </a:cubicBezTo>
                <a:cubicBezTo>
                  <a:pt x="2921781" y="686004"/>
                  <a:pt x="2926012" y="685394"/>
                  <a:pt x="2931274" y="684075"/>
                </a:cubicBezTo>
                <a:close/>
                <a:moveTo>
                  <a:pt x="7596934" y="646228"/>
                </a:moveTo>
                <a:cubicBezTo>
                  <a:pt x="7592008" y="646665"/>
                  <a:pt x="7579471" y="648891"/>
                  <a:pt x="7559324" y="652907"/>
                </a:cubicBezTo>
                <a:lnTo>
                  <a:pt x="7560506" y="691303"/>
                </a:lnTo>
                <a:cubicBezTo>
                  <a:pt x="7568436" y="690557"/>
                  <a:pt x="7575036" y="688793"/>
                  <a:pt x="7580306" y="686011"/>
                </a:cubicBezTo>
                <a:cubicBezTo>
                  <a:pt x="7585576" y="683229"/>
                  <a:pt x="7591270" y="684846"/>
                  <a:pt x="7597386" y="690862"/>
                </a:cubicBezTo>
                <a:cubicBezTo>
                  <a:pt x="7603502" y="696877"/>
                  <a:pt x="7601745" y="701853"/>
                  <a:pt x="7592116" y="705790"/>
                </a:cubicBezTo>
                <a:cubicBezTo>
                  <a:pt x="7582486" y="709726"/>
                  <a:pt x="7572007" y="711694"/>
                  <a:pt x="7560678" y="711694"/>
                </a:cubicBezTo>
                <a:lnTo>
                  <a:pt x="7561840" y="746627"/>
                </a:lnTo>
                <a:cubicBezTo>
                  <a:pt x="7566372" y="746756"/>
                  <a:pt x="7573126" y="744989"/>
                  <a:pt x="7582102" y="741325"/>
                </a:cubicBezTo>
                <a:cubicBezTo>
                  <a:pt x="7591079" y="737661"/>
                  <a:pt x="7597098" y="737854"/>
                  <a:pt x="7600160" y="741906"/>
                </a:cubicBezTo>
                <a:cubicBezTo>
                  <a:pt x="7603222" y="745957"/>
                  <a:pt x="7605477" y="745699"/>
                  <a:pt x="7606926" y="741131"/>
                </a:cubicBezTo>
                <a:cubicBezTo>
                  <a:pt x="7608374" y="736564"/>
                  <a:pt x="7609324" y="721048"/>
                  <a:pt x="7609776" y="694583"/>
                </a:cubicBezTo>
                <a:cubicBezTo>
                  <a:pt x="7610228" y="668118"/>
                  <a:pt x="7609432" y="653333"/>
                  <a:pt x="7607388" y="650229"/>
                </a:cubicBezTo>
                <a:cubicBezTo>
                  <a:pt x="7605344" y="647124"/>
                  <a:pt x="7601860" y="645790"/>
                  <a:pt x="7596934" y="646228"/>
                </a:cubicBezTo>
                <a:close/>
                <a:moveTo>
                  <a:pt x="3310684" y="646228"/>
                </a:moveTo>
                <a:cubicBezTo>
                  <a:pt x="3305758" y="646665"/>
                  <a:pt x="3293222" y="648891"/>
                  <a:pt x="3273073" y="652907"/>
                </a:cubicBezTo>
                <a:lnTo>
                  <a:pt x="3274256" y="691303"/>
                </a:lnTo>
                <a:cubicBezTo>
                  <a:pt x="3282187" y="690557"/>
                  <a:pt x="3288787" y="688793"/>
                  <a:pt x="3294057" y="686011"/>
                </a:cubicBezTo>
                <a:cubicBezTo>
                  <a:pt x="3299327" y="683229"/>
                  <a:pt x="3305020" y="684846"/>
                  <a:pt x="3311136" y="690862"/>
                </a:cubicBezTo>
                <a:cubicBezTo>
                  <a:pt x="3317252" y="696877"/>
                  <a:pt x="3315495" y="701853"/>
                  <a:pt x="3305866" y="705790"/>
                </a:cubicBezTo>
                <a:cubicBezTo>
                  <a:pt x="3296236" y="709726"/>
                  <a:pt x="3285757" y="711694"/>
                  <a:pt x="3274429" y="711694"/>
                </a:cubicBezTo>
                <a:lnTo>
                  <a:pt x="3275590" y="746627"/>
                </a:lnTo>
                <a:cubicBezTo>
                  <a:pt x="3280121" y="746756"/>
                  <a:pt x="3286876" y="744989"/>
                  <a:pt x="3295853" y="741325"/>
                </a:cubicBezTo>
                <a:cubicBezTo>
                  <a:pt x="3304830" y="737661"/>
                  <a:pt x="3310849" y="737854"/>
                  <a:pt x="3313911" y="741906"/>
                </a:cubicBezTo>
                <a:cubicBezTo>
                  <a:pt x="3316972" y="745957"/>
                  <a:pt x="3319228" y="745699"/>
                  <a:pt x="3320676" y="741131"/>
                </a:cubicBezTo>
                <a:cubicBezTo>
                  <a:pt x="3322124" y="736564"/>
                  <a:pt x="3323074" y="721048"/>
                  <a:pt x="3323526" y="694583"/>
                </a:cubicBezTo>
                <a:cubicBezTo>
                  <a:pt x="3323978" y="668118"/>
                  <a:pt x="3323182" y="653333"/>
                  <a:pt x="3321138" y="650229"/>
                </a:cubicBezTo>
                <a:cubicBezTo>
                  <a:pt x="3319095" y="647124"/>
                  <a:pt x="3315610" y="645790"/>
                  <a:pt x="3310684" y="646228"/>
                </a:cubicBezTo>
                <a:close/>
                <a:moveTo>
                  <a:pt x="6238382" y="645572"/>
                </a:moveTo>
                <a:cubicBezTo>
                  <a:pt x="6220888" y="649171"/>
                  <a:pt x="6205644" y="652111"/>
                  <a:pt x="6192652" y="654391"/>
                </a:cubicBezTo>
                <a:cubicBezTo>
                  <a:pt x="6193512" y="667254"/>
                  <a:pt x="6194322" y="678655"/>
                  <a:pt x="6195082" y="688592"/>
                </a:cubicBezTo>
                <a:cubicBezTo>
                  <a:pt x="6206842" y="687818"/>
                  <a:pt x="6221275" y="686205"/>
                  <a:pt x="6238382" y="683752"/>
                </a:cubicBezTo>
                <a:close/>
                <a:moveTo>
                  <a:pt x="1952133" y="645572"/>
                </a:moveTo>
                <a:cubicBezTo>
                  <a:pt x="1934638" y="649171"/>
                  <a:pt x="1919394" y="652111"/>
                  <a:pt x="1906402" y="654391"/>
                </a:cubicBezTo>
                <a:cubicBezTo>
                  <a:pt x="1907263" y="667254"/>
                  <a:pt x="1908073" y="678655"/>
                  <a:pt x="1908833" y="688592"/>
                </a:cubicBezTo>
                <a:cubicBezTo>
                  <a:pt x="1920592" y="687818"/>
                  <a:pt x="1935025" y="686205"/>
                  <a:pt x="1952133" y="683752"/>
                </a:cubicBezTo>
                <a:close/>
                <a:moveTo>
                  <a:pt x="2970283" y="640807"/>
                </a:moveTo>
                <a:cubicBezTo>
                  <a:pt x="2968384" y="641230"/>
                  <a:pt x="2963002" y="642553"/>
                  <a:pt x="2954140" y="644776"/>
                </a:cubicBezTo>
                <a:cubicBezTo>
                  <a:pt x="2953409" y="655617"/>
                  <a:pt x="2953043" y="667075"/>
                  <a:pt x="2953043" y="679149"/>
                </a:cubicBezTo>
                <a:lnTo>
                  <a:pt x="2965540" y="677106"/>
                </a:lnTo>
                <a:cubicBezTo>
                  <a:pt x="2969699" y="661303"/>
                  <a:pt x="2972004" y="651197"/>
                  <a:pt x="2972456" y="646787"/>
                </a:cubicBezTo>
                <a:cubicBezTo>
                  <a:pt x="2972908" y="642377"/>
                  <a:pt x="2972184" y="640384"/>
                  <a:pt x="2970283" y="640807"/>
                </a:cubicBezTo>
                <a:close/>
                <a:moveTo>
                  <a:pt x="5246600" y="639992"/>
                </a:moveTo>
                <a:cubicBezTo>
                  <a:pt x="5256518" y="639885"/>
                  <a:pt x="5264663" y="643706"/>
                  <a:pt x="5271036" y="651455"/>
                </a:cubicBezTo>
                <a:cubicBezTo>
                  <a:pt x="5279532" y="661787"/>
                  <a:pt x="5274001" y="667207"/>
                  <a:pt x="5254441" y="667717"/>
                </a:cubicBezTo>
                <a:cubicBezTo>
                  <a:pt x="5234881" y="668226"/>
                  <a:pt x="5212266" y="670438"/>
                  <a:pt x="5186597" y="674352"/>
                </a:cubicBezTo>
                <a:cubicBezTo>
                  <a:pt x="5190197" y="678425"/>
                  <a:pt x="5191304" y="683082"/>
                  <a:pt x="5189920" y="688323"/>
                </a:cubicBezTo>
                <a:cubicBezTo>
                  <a:pt x="5188537" y="693565"/>
                  <a:pt x="5187429" y="699505"/>
                  <a:pt x="5186597" y="706145"/>
                </a:cubicBezTo>
                <a:cubicBezTo>
                  <a:pt x="5197295" y="703578"/>
                  <a:pt x="5206835" y="700685"/>
                  <a:pt x="5215216" y="697465"/>
                </a:cubicBezTo>
                <a:cubicBezTo>
                  <a:pt x="5223598" y="694246"/>
                  <a:pt x="5231722" y="696142"/>
                  <a:pt x="5239587" y="703155"/>
                </a:cubicBezTo>
                <a:cubicBezTo>
                  <a:pt x="5247453" y="710167"/>
                  <a:pt x="5244248" y="715821"/>
                  <a:pt x="5229972" y="720116"/>
                </a:cubicBezTo>
                <a:cubicBezTo>
                  <a:pt x="5215697" y="724411"/>
                  <a:pt x="5201174" y="726106"/>
                  <a:pt x="5186404" y="725203"/>
                </a:cubicBezTo>
                <a:lnTo>
                  <a:pt x="5185220" y="762975"/>
                </a:lnTo>
                <a:cubicBezTo>
                  <a:pt x="5210574" y="775637"/>
                  <a:pt x="5233723" y="783750"/>
                  <a:pt x="5254666" y="787314"/>
                </a:cubicBezTo>
                <a:cubicBezTo>
                  <a:pt x="5275610" y="790877"/>
                  <a:pt x="5295371" y="794136"/>
                  <a:pt x="5313949" y="797090"/>
                </a:cubicBezTo>
                <a:cubicBezTo>
                  <a:pt x="5332527" y="800044"/>
                  <a:pt x="5334785" y="804078"/>
                  <a:pt x="5320724" y="809190"/>
                </a:cubicBezTo>
                <a:cubicBezTo>
                  <a:pt x="5306664" y="814302"/>
                  <a:pt x="5290617" y="818679"/>
                  <a:pt x="5272584" y="822322"/>
                </a:cubicBezTo>
                <a:cubicBezTo>
                  <a:pt x="5254552" y="825964"/>
                  <a:pt x="5240757" y="826144"/>
                  <a:pt x="5231198" y="822860"/>
                </a:cubicBezTo>
                <a:cubicBezTo>
                  <a:pt x="5221641" y="819576"/>
                  <a:pt x="5204931" y="808473"/>
                  <a:pt x="5181069" y="789551"/>
                </a:cubicBezTo>
                <a:cubicBezTo>
                  <a:pt x="5157207" y="770629"/>
                  <a:pt x="5134076" y="752327"/>
                  <a:pt x="5111677" y="734646"/>
                </a:cubicBezTo>
                <a:cubicBezTo>
                  <a:pt x="5107131" y="741601"/>
                  <a:pt x="5099108" y="751284"/>
                  <a:pt x="5087607" y="763696"/>
                </a:cubicBezTo>
                <a:cubicBezTo>
                  <a:pt x="5076106" y="776107"/>
                  <a:pt x="5064996" y="785808"/>
                  <a:pt x="5054276" y="792799"/>
                </a:cubicBezTo>
                <a:cubicBezTo>
                  <a:pt x="5043557" y="799790"/>
                  <a:pt x="5031859" y="804669"/>
                  <a:pt x="5019182" y="807437"/>
                </a:cubicBezTo>
                <a:cubicBezTo>
                  <a:pt x="5006506" y="810204"/>
                  <a:pt x="5007069" y="806340"/>
                  <a:pt x="5020871" y="795843"/>
                </a:cubicBezTo>
                <a:cubicBezTo>
                  <a:pt x="5034673" y="785346"/>
                  <a:pt x="5049107" y="770787"/>
                  <a:pt x="5064171" y="752166"/>
                </a:cubicBezTo>
                <a:cubicBezTo>
                  <a:pt x="5079236" y="733545"/>
                  <a:pt x="5088757" y="719858"/>
                  <a:pt x="5092737" y="711103"/>
                </a:cubicBezTo>
                <a:cubicBezTo>
                  <a:pt x="5094727" y="706725"/>
                  <a:pt x="5096162" y="702883"/>
                  <a:pt x="5097044" y="699576"/>
                </a:cubicBezTo>
                <a:lnTo>
                  <a:pt x="5097637" y="694569"/>
                </a:lnTo>
                <a:lnTo>
                  <a:pt x="5076561" y="700197"/>
                </a:lnTo>
                <a:cubicBezTo>
                  <a:pt x="5066558" y="703373"/>
                  <a:pt x="5056277" y="699986"/>
                  <a:pt x="5045715" y="690033"/>
                </a:cubicBezTo>
                <a:cubicBezTo>
                  <a:pt x="5035153" y="680081"/>
                  <a:pt x="5033888" y="675561"/>
                  <a:pt x="5041919" y="676471"/>
                </a:cubicBezTo>
                <a:cubicBezTo>
                  <a:pt x="5049950" y="677382"/>
                  <a:pt x="5057399" y="677407"/>
                  <a:pt x="5064268" y="676547"/>
                </a:cubicBezTo>
                <a:cubicBezTo>
                  <a:pt x="5071137" y="675686"/>
                  <a:pt x="5084294" y="673675"/>
                  <a:pt x="5103739" y="670513"/>
                </a:cubicBezTo>
                <a:cubicBezTo>
                  <a:pt x="5123185" y="667351"/>
                  <a:pt x="5146405" y="662619"/>
                  <a:pt x="5173400" y="656316"/>
                </a:cubicBezTo>
                <a:cubicBezTo>
                  <a:pt x="5200396" y="650014"/>
                  <a:pt x="5221293" y="645045"/>
                  <a:pt x="5236092" y="641409"/>
                </a:cubicBezTo>
                <a:cubicBezTo>
                  <a:pt x="5239792" y="640501"/>
                  <a:pt x="5243295" y="640028"/>
                  <a:pt x="5246600" y="639992"/>
                </a:cubicBezTo>
                <a:close/>
                <a:moveTo>
                  <a:pt x="1312777" y="639992"/>
                </a:moveTo>
                <a:cubicBezTo>
                  <a:pt x="1322694" y="639885"/>
                  <a:pt x="1330839" y="643706"/>
                  <a:pt x="1337211" y="651455"/>
                </a:cubicBezTo>
                <a:cubicBezTo>
                  <a:pt x="1345708" y="661787"/>
                  <a:pt x="1340176" y="667207"/>
                  <a:pt x="1320616" y="667717"/>
                </a:cubicBezTo>
                <a:cubicBezTo>
                  <a:pt x="1301056" y="668226"/>
                  <a:pt x="1278442" y="670438"/>
                  <a:pt x="1252773" y="674352"/>
                </a:cubicBezTo>
                <a:cubicBezTo>
                  <a:pt x="1256372" y="678425"/>
                  <a:pt x="1257480" y="683082"/>
                  <a:pt x="1256096" y="688323"/>
                </a:cubicBezTo>
                <a:cubicBezTo>
                  <a:pt x="1254712" y="693565"/>
                  <a:pt x="1253605" y="699505"/>
                  <a:pt x="1252773" y="706145"/>
                </a:cubicBezTo>
                <a:cubicBezTo>
                  <a:pt x="1263471" y="703578"/>
                  <a:pt x="1273010" y="700685"/>
                  <a:pt x="1281392" y="697465"/>
                </a:cubicBezTo>
                <a:cubicBezTo>
                  <a:pt x="1289774" y="694246"/>
                  <a:pt x="1297898" y="696142"/>
                  <a:pt x="1305764" y="703155"/>
                </a:cubicBezTo>
                <a:cubicBezTo>
                  <a:pt x="1313629" y="710167"/>
                  <a:pt x="1310424" y="715821"/>
                  <a:pt x="1296148" y="720116"/>
                </a:cubicBezTo>
                <a:cubicBezTo>
                  <a:pt x="1281873" y="724411"/>
                  <a:pt x="1267350" y="726106"/>
                  <a:pt x="1252579" y="725203"/>
                </a:cubicBezTo>
                <a:lnTo>
                  <a:pt x="1251396" y="762975"/>
                </a:lnTo>
                <a:cubicBezTo>
                  <a:pt x="1276750" y="775637"/>
                  <a:pt x="1299898" y="783750"/>
                  <a:pt x="1320842" y="787314"/>
                </a:cubicBezTo>
                <a:cubicBezTo>
                  <a:pt x="1341786" y="790877"/>
                  <a:pt x="1361547" y="794136"/>
                  <a:pt x="1380125" y="797090"/>
                </a:cubicBezTo>
                <a:cubicBezTo>
                  <a:pt x="1398702" y="800044"/>
                  <a:pt x="1400961" y="804078"/>
                  <a:pt x="1386900" y="809190"/>
                </a:cubicBezTo>
                <a:cubicBezTo>
                  <a:pt x="1372840" y="814302"/>
                  <a:pt x="1356793" y="818679"/>
                  <a:pt x="1338760" y="822322"/>
                </a:cubicBezTo>
                <a:cubicBezTo>
                  <a:pt x="1320728" y="825964"/>
                  <a:pt x="1306932" y="826144"/>
                  <a:pt x="1297374" y="822860"/>
                </a:cubicBezTo>
                <a:cubicBezTo>
                  <a:pt x="1287817" y="819576"/>
                  <a:pt x="1271107" y="808473"/>
                  <a:pt x="1247245" y="789551"/>
                </a:cubicBezTo>
                <a:cubicBezTo>
                  <a:pt x="1223383" y="770629"/>
                  <a:pt x="1200252" y="752327"/>
                  <a:pt x="1177852" y="734646"/>
                </a:cubicBezTo>
                <a:cubicBezTo>
                  <a:pt x="1173307" y="741601"/>
                  <a:pt x="1165283" y="751284"/>
                  <a:pt x="1153782" y="763696"/>
                </a:cubicBezTo>
                <a:cubicBezTo>
                  <a:pt x="1142281" y="776107"/>
                  <a:pt x="1131172" y="785808"/>
                  <a:pt x="1120452" y="792799"/>
                </a:cubicBezTo>
                <a:cubicBezTo>
                  <a:pt x="1109733" y="799790"/>
                  <a:pt x="1098035" y="804669"/>
                  <a:pt x="1085358" y="807437"/>
                </a:cubicBezTo>
                <a:cubicBezTo>
                  <a:pt x="1072681" y="810204"/>
                  <a:pt x="1073244" y="806340"/>
                  <a:pt x="1087047" y="795843"/>
                </a:cubicBezTo>
                <a:cubicBezTo>
                  <a:pt x="1100849" y="785346"/>
                  <a:pt x="1115283" y="770787"/>
                  <a:pt x="1130347" y="752166"/>
                </a:cubicBezTo>
                <a:cubicBezTo>
                  <a:pt x="1145411" y="733545"/>
                  <a:pt x="1154933" y="719858"/>
                  <a:pt x="1158913" y="711103"/>
                </a:cubicBezTo>
                <a:cubicBezTo>
                  <a:pt x="1160902" y="706725"/>
                  <a:pt x="1162338" y="702883"/>
                  <a:pt x="1163220" y="699576"/>
                </a:cubicBezTo>
                <a:lnTo>
                  <a:pt x="1163813" y="694569"/>
                </a:lnTo>
                <a:lnTo>
                  <a:pt x="1142737" y="700197"/>
                </a:lnTo>
                <a:cubicBezTo>
                  <a:pt x="1132734" y="703373"/>
                  <a:pt x="1122453" y="699986"/>
                  <a:pt x="1111891" y="690033"/>
                </a:cubicBezTo>
                <a:cubicBezTo>
                  <a:pt x="1101329" y="680081"/>
                  <a:pt x="1100064" y="675561"/>
                  <a:pt x="1108095" y="676471"/>
                </a:cubicBezTo>
                <a:cubicBezTo>
                  <a:pt x="1116125" y="677382"/>
                  <a:pt x="1123575" y="677407"/>
                  <a:pt x="1130444" y="676547"/>
                </a:cubicBezTo>
                <a:cubicBezTo>
                  <a:pt x="1137313" y="675686"/>
                  <a:pt x="1150470" y="673675"/>
                  <a:pt x="1169915" y="670513"/>
                </a:cubicBezTo>
                <a:cubicBezTo>
                  <a:pt x="1189361" y="667351"/>
                  <a:pt x="1212581" y="662619"/>
                  <a:pt x="1239576" y="656316"/>
                </a:cubicBezTo>
                <a:cubicBezTo>
                  <a:pt x="1266572" y="650014"/>
                  <a:pt x="1287469" y="645045"/>
                  <a:pt x="1302268" y="641409"/>
                </a:cubicBezTo>
                <a:cubicBezTo>
                  <a:pt x="1305968" y="640501"/>
                  <a:pt x="1309471" y="640028"/>
                  <a:pt x="1312777" y="639992"/>
                </a:cubicBezTo>
                <a:close/>
                <a:moveTo>
                  <a:pt x="6914792" y="634502"/>
                </a:moveTo>
                <a:cubicBezTo>
                  <a:pt x="6917183" y="634389"/>
                  <a:pt x="6919538" y="634695"/>
                  <a:pt x="6921858" y="635419"/>
                </a:cubicBezTo>
                <a:cubicBezTo>
                  <a:pt x="6926497" y="636867"/>
                  <a:pt x="6932610" y="639133"/>
                  <a:pt x="6940196" y="642216"/>
                </a:cubicBezTo>
                <a:cubicBezTo>
                  <a:pt x="6947782" y="645299"/>
                  <a:pt x="6950420" y="652028"/>
                  <a:pt x="6948112" y="662403"/>
                </a:cubicBezTo>
                <a:cubicBezTo>
                  <a:pt x="6945803" y="672779"/>
                  <a:pt x="6935592" y="671728"/>
                  <a:pt x="6917480" y="659252"/>
                </a:cubicBezTo>
                <a:cubicBezTo>
                  <a:pt x="6905908" y="645715"/>
                  <a:pt x="6902584" y="637996"/>
                  <a:pt x="6907510" y="636096"/>
                </a:cubicBezTo>
                <a:cubicBezTo>
                  <a:pt x="6909973" y="635146"/>
                  <a:pt x="6912400" y="634615"/>
                  <a:pt x="6914792" y="634502"/>
                </a:cubicBezTo>
                <a:close/>
                <a:moveTo>
                  <a:pt x="5923715" y="630410"/>
                </a:moveTo>
                <a:cubicBezTo>
                  <a:pt x="5925618" y="630630"/>
                  <a:pt x="5927932" y="631210"/>
                  <a:pt x="5930656" y="632149"/>
                </a:cubicBezTo>
                <a:cubicBezTo>
                  <a:pt x="5938845" y="635218"/>
                  <a:pt x="5945617" y="639922"/>
                  <a:pt x="5950973" y="646260"/>
                </a:cubicBezTo>
                <a:cubicBezTo>
                  <a:pt x="5956329" y="652598"/>
                  <a:pt x="5956386" y="658101"/>
                  <a:pt x="5951145" y="662769"/>
                </a:cubicBezTo>
                <a:cubicBezTo>
                  <a:pt x="5945904" y="667437"/>
                  <a:pt x="5937898" y="679863"/>
                  <a:pt x="5927129" y="700047"/>
                </a:cubicBezTo>
                <a:cubicBezTo>
                  <a:pt x="5916360" y="720230"/>
                  <a:pt x="5903227" y="738758"/>
                  <a:pt x="5887733" y="755629"/>
                </a:cubicBezTo>
                <a:cubicBezTo>
                  <a:pt x="5872238" y="772500"/>
                  <a:pt x="5853714" y="787583"/>
                  <a:pt x="5832161" y="800876"/>
                </a:cubicBezTo>
                <a:cubicBezTo>
                  <a:pt x="5810607" y="814170"/>
                  <a:pt x="5787416" y="823552"/>
                  <a:pt x="5762586" y="829022"/>
                </a:cubicBezTo>
                <a:cubicBezTo>
                  <a:pt x="5737755" y="834493"/>
                  <a:pt x="5736150" y="831697"/>
                  <a:pt x="5757767" y="820633"/>
                </a:cubicBezTo>
                <a:cubicBezTo>
                  <a:pt x="5779385" y="809570"/>
                  <a:pt x="5800447" y="796018"/>
                  <a:pt x="5820954" y="779979"/>
                </a:cubicBezTo>
                <a:cubicBezTo>
                  <a:pt x="5841461" y="763939"/>
                  <a:pt x="5859042" y="747706"/>
                  <a:pt x="5873697" y="731280"/>
                </a:cubicBezTo>
                <a:cubicBezTo>
                  <a:pt x="5888353" y="714853"/>
                  <a:pt x="5899911" y="697157"/>
                  <a:pt x="5908372" y="678192"/>
                </a:cubicBezTo>
                <a:cubicBezTo>
                  <a:pt x="5916833" y="659227"/>
                  <a:pt x="5919937" y="645873"/>
                  <a:pt x="5917686" y="638129"/>
                </a:cubicBezTo>
                <a:cubicBezTo>
                  <a:pt x="5915997" y="632321"/>
                  <a:pt x="5918007" y="629748"/>
                  <a:pt x="5923715" y="630410"/>
                </a:cubicBezTo>
                <a:close/>
                <a:moveTo>
                  <a:pt x="4094174" y="613365"/>
                </a:moveTo>
                <a:cubicBezTo>
                  <a:pt x="4100222" y="613283"/>
                  <a:pt x="4105793" y="616167"/>
                  <a:pt x="4110885" y="622018"/>
                </a:cubicBezTo>
                <a:cubicBezTo>
                  <a:pt x="4117676" y="629819"/>
                  <a:pt x="4112137" y="635017"/>
                  <a:pt x="4094269" y="637613"/>
                </a:cubicBezTo>
                <a:cubicBezTo>
                  <a:pt x="4076400" y="640208"/>
                  <a:pt x="4063710" y="641506"/>
                  <a:pt x="4056195" y="641506"/>
                </a:cubicBezTo>
                <a:cubicBezTo>
                  <a:pt x="4048308" y="641506"/>
                  <a:pt x="4040926" y="639305"/>
                  <a:pt x="4034050" y="634903"/>
                </a:cubicBezTo>
                <a:cubicBezTo>
                  <a:pt x="4027174" y="630500"/>
                  <a:pt x="4028827" y="627338"/>
                  <a:pt x="4039009" y="625416"/>
                </a:cubicBezTo>
                <a:cubicBezTo>
                  <a:pt x="4049190" y="623495"/>
                  <a:pt x="4057672" y="622111"/>
                  <a:pt x="4064455" y="621265"/>
                </a:cubicBezTo>
                <a:cubicBezTo>
                  <a:pt x="4071640" y="619458"/>
                  <a:pt x="4079477" y="617182"/>
                  <a:pt x="4087966" y="614435"/>
                </a:cubicBezTo>
                <a:cubicBezTo>
                  <a:pt x="4090088" y="613749"/>
                  <a:pt x="4092158" y="613392"/>
                  <a:pt x="4094174" y="613365"/>
                </a:cubicBezTo>
                <a:close/>
                <a:moveTo>
                  <a:pt x="160349" y="613365"/>
                </a:moveTo>
                <a:cubicBezTo>
                  <a:pt x="166398" y="613283"/>
                  <a:pt x="171968" y="616167"/>
                  <a:pt x="177061" y="622018"/>
                </a:cubicBezTo>
                <a:cubicBezTo>
                  <a:pt x="183851" y="629819"/>
                  <a:pt x="178312" y="635017"/>
                  <a:pt x="160444" y="637613"/>
                </a:cubicBezTo>
                <a:cubicBezTo>
                  <a:pt x="142576" y="640208"/>
                  <a:pt x="129885" y="641506"/>
                  <a:pt x="122370" y="641506"/>
                </a:cubicBezTo>
                <a:cubicBezTo>
                  <a:pt x="114483" y="641506"/>
                  <a:pt x="107102" y="639305"/>
                  <a:pt x="100226" y="634903"/>
                </a:cubicBezTo>
                <a:cubicBezTo>
                  <a:pt x="93350" y="630500"/>
                  <a:pt x="95003" y="627338"/>
                  <a:pt x="105184" y="625416"/>
                </a:cubicBezTo>
                <a:cubicBezTo>
                  <a:pt x="115366" y="623495"/>
                  <a:pt x="123848" y="622111"/>
                  <a:pt x="130631" y="621265"/>
                </a:cubicBezTo>
                <a:cubicBezTo>
                  <a:pt x="137815" y="619458"/>
                  <a:pt x="145652" y="617182"/>
                  <a:pt x="154142" y="614435"/>
                </a:cubicBezTo>
                <a:cubicBezTo>
                  <a:pt x="156264" y="613749"/>
                  <a:pt x="158333" y="613392"/>
                  <a:pt x="160349" y="613365"/>
                </a:cubicBezTo>
                <a:close/>
                <a:moveTo>
                  <a:pt x="5788127" y="601777"/>
                </a:moveTo>
                <a:cubicBezTo>
                  <a:pt x="5790050" y="601551"/>
                  <a:pt x="5792431" y="602981"/>
                  <a:pt x="5795270" y="606068"/>
                </a:cubicBezTo>
                <a:cubicBezTo>
                  <a:pt x="5800949" y="612241"/>
                  <a:pt x="5803788" y="621330"/>
                  <a:pt x="5803788" y="633332"/>
                </a:cubicBezTo>
                <a:cubicBezTo>
                  <a:pt x="5803788" y="644747"/>
                  <a:pt x="5799257" y="658413"/>
                  <a:pt x="5790194" y="674331"/>
                </a:cubicBezTo>
                <a:cubicBezTo>
                  <a:pt x="5781131" y="690249"/>
                  <a:pt x="5773682" y="693066"/>
                  <a:pt x="5767845" y="682785"/>
                </a:cubicBezTo>
                <a:cubicBezTo>
                  <a:pt x="5762008" y="672503"/>
                  <a:pt x="5760897" y="664081"/>
                  <a:pt x="5764511" y="657521"/>
                </a:cubicBezTo>
                <a:cubicBezTo>
                  <a:pt x="5768124" y="650960"/>
                  <a:pt x="5771781" y="642596"/>
                  <a:pt x="5775481" y="632429"/>
                </a:cubicBezTo>
                <a:cubicBezTo>
                  <a:pt x="5778966" y="622835"/>
                  <a:pt x="5781715" y="614500"/>
                  <a:pt x="5783730" y="607423"/>
                </a:cubicBezTo>
                <a:cubicBezTo>
                  <a:pt x="5784738" y="603885"/>
                  <a:pt x="5786203" y="602003"/>
                  <a:pt x="5788127" y="601777"/>
                </a:cubicBezTo>
                <a:close/>
                <a:moveTo>
                  <a:pt x="1499621" y="590172"/>
                </a:moveTo>
                <a:cubicBezTo>
                  <a:pt x="1487661" y="591039"/>
                  <a:pt x="1479333" y="594406"/>
                  <a:pt x="1474637" y="600271"/>
                </a:cubicBezTo>
                <a:cubicBezTo>
                  <a:pt x="1469940" y="606136"/>
                  <a:pt x="1467592" y="613256"/>
                  <a:pt x="1467592" y="621631"/>
                </a:cubicBezTo>
                <a:cubicBezTo>
                  <a:pt x="1467592" y="629991"/>
                  <a:pt x="1470453" y="637846"/>
                  <a:pt x="1476175" y="645195"/>
                </a:cubicBezTo>
                <a:cubicBezTo>
                  <a:pt x="1481896" y="652545"/>
                  <a:pt x="1490705" y="656219"/>
                  <a:pt x="1502600" y="656219"/>
                </a:cubicBezTo>
                <a:cubicBezTo>
                  <a:pt x="1514496" y="656219"/>
                  <a:pt x="1523533" y="652523"/>
                  <a:pt x="1529714" y="645131"/>
                </a:cubicBezTo>
                <a:cubicBezTo>
                  <a:pt x="1535895" y="637738"/>
                  <a:pt x="1538773" y="628901"/>
                  <a:pt x="1538350" y="618619"/>
                </a:cubicBezTo>
                <a:cubicBezTo>
                  <a:pt x="1537927" y="608337"/>
                  <a:pt x="1534356" y="600809"/>
                  <a:pt x="1527638" y="596033"/>
                </a:cubicBezTo>
                <a:cubicBezTo>
                  <a:pt x="1520919" y="591258"/>
                  <a:pt x="1511580" y="589304"/>
                  <a:pt x="1499621" y="590172"/>
                </a:cubicBezTo>
                <a:close/>
                <a:moveTo>
                  <a:pt x="1689426" y="589505"/>
                </a:moveTo>
                <a:cubicBezTo>
                  <a:pt x="1679667" y="589082"/>
                  <a:pt x="1670838" y="594295"/>
                  <a:pt x="1662936" y="605143"/>
                </a:cubicBezTo>
                <a:cubicBezTo>
                  <a:pt x="1655035" y="615991"/>
                  <a:pt x="1649757" y="633511"/>
                  <a:pt x="1647105" y="657703"/>
                </a:cubicBezTo>
                <a:cubicBezTo>
                  <a:pt x="1644466" y="681881"/>
                  <a:pt x="1645362" y="703481"/>
                  <a:pt x="1649793" y="722503"/>
                </a:cubicBezTo>
                <a:cubicBezTo>
                  <a:pt x="1654225" y="741526"/>
                  <a:pt x="1661076" y="754579"/>
                  <a:pt x="1670346" y="761663"/>
                </a:cubicBezTo>
                <a:cubicBezTo>
                  <a:pt x="1679617" y="768747"/>
                  <a:pt x="1688924" y="770235"/>
                  <a:pt x="1698266" y="766126"/>
                </a:cubicBezTo>
                <a:cubicBezTo>
                  <a:pt x="1707609" y="762018"/>
                  <a:pt x="1714682" y="752765"/>
                  <a:pt x="1719487" y="738367"/>
                </a:cubicBezTo>
                <a:cubicBezTo>
                  <a:pt x="1724290" y="723970"/>
                  <a:pt x="1726692" y="708102"/>
                  <a:pt x="1726692" y="690765"/>
                </a:cubicBezTo>
                <a:cubicBezTo>
                  <a:pt x="1726692" y="673428"/>
                  <a:pt x="1726033" y="657714"/>
                  <a:pt x="1724714" y="643625"/>
                </a:cubicBezTo>
                <a:cubicBezTo>
                  <a:pt x="1723394" y="629536"/>
                  <a:pt x="1719623" y="617099"/>
                  <a:pt x="1713399" y="606315"/>
                </a:cubicBezTo>
                <a:cubicBezTo>
                  <a:pt x="1707176" y="595531"/>
                  <a:pt x="1699184" y="589928"/>
                  <a:pt x="1689426" y="589505"/>
                </a:cubicBezTo>
                <a:close/>
                <a:moveTo>
                  <a:pt x="5958706" y="586063"/>
                </a:moveTo>
                <a:cubicBezTo>
                  <a:pt x="5962736" y="585124"/>
                  <a:pt x="5971340" y="586978"/>
                  <a:pt x="5984518" y="591624"/>
                </a:cubicBezTo>
                <a:cubicBezTo>
                  <a:pt x="5999805" y="594693"/>
                  <a:pt x="6007699" y="602874"/>
                  <a:pt x="6008201" y="616167"/>
                </a:cubicBezTo>
                <a:cubicBezTo>
                  <a:pt x="6008703" y="629460"/>
                  <a:pt x="6002985" y="633555"/>
                  <a:pt x="5991046" y="628449"/>
                </a:cubicBezTo>
                <a:cubicBezTo>
                  <a:pt x="5979108" y="623344"/>
                  <a:pt x="5965808" y="615579"/>
                  <a:pt x="5951145" y="605154"/>
                </a:cubicBezTo>
                <a:cubicBezTo>
                  <a:pt x="5936482" y="594728"/>
                  <a:pt x="5933069" y="589175"/>
                  <a:pt x="5940906" y="588494"/>
                </a:cubicBezTo>
                <a:cubicBezTo>
                  <a:pt x="5948743" y="587813"/>
                  <a:pt x="5954676" y="587003"/>
                  <a:pt x="5958706" y="586063"/>
                </a:cubicBezTo>
                <a:close/>
                <a:moveTo>
                  <a:pt x="5517834" y="563230"/>
                </a:moveTo>
                <a:cubicBezTo>
                  <a:pt x="5513941" y="567059"/>
                  <a:pt x="5509147" y="571349"/>
                  <a:pt x="5503452" y="576101"/>
                </a:cubicBezTo>
                <a:lnTo>
                  <a:pt x="5486871" y="589208"/>
                </a:lnTo>
                <a:lnTo>
                  <a:pt x="5496915" y="588881"/>
                </a:lnTo>
                <a:cubicBezTo>
                  <a:pt x="5507649" y="590796"/>
                  <a:pt x="5515551" y="594316"/>
                  <a:pt x="5520620" y="599443"/>
                </a:cubicBezTo>
                <a:cubicBezTo>
                  <a:pt x="5525689" y="604569"/>
                  <a:pt x="5527772" y="608638"/>
                  <a:pt x="5526869" y="611650"/>
                </a:cubicBezTo>
                <a:cubicBezTo>
                  <a:pt x="5529092" y="607964"/>
                  <a:pt x="5534609" y="601271"/>
                  <a:pt x="5543421" y="591570"/>
                </a:cubicBezTo>
                <a:cubicBezTo>
                  <a:pt x="5552233" y="581869"/>
                  <a:pt x="5557499" y="575168"/>
                  <a:pt x="5559220" y="571469"/>
                </a:cubicBezTo>
                <a:cubicBezTo>
                  <a:pt x="5560941" y="567769"/>
                  <a:pt x="5559579" y="565919"/>
                  <a:pt x="5555133" y="565919"/>
                </a:cubicBezTo>
                <a:cubicBezTo>
                  <a:pt x="5549226" y="565919"/>
                  <a:pt x="5542894" y="566371"/>
                  <a:pt x="5536140" y="567274"/>
                </a:cubicBezTo>
                <a:cubicBezTo>
                  <a:pt x="5529385" y="568178"/>
                  <a:pt x="5523284" y="566830"/>
                  <a:pt x="5517834" y="563230"/>
                </a:cubicBezTo>
                <a:close/>
                <a:moveTo>
                  <a:pt x="1502535" y="559036"/>
                </a:moveTo>
                <a:cubicBezTo>
                  <a:pt x="1512007" y="559036"/>
                  <a:pt x="1520597" y="560000"/>
                  <a:pt x="1528305" y="561929"/>
                </a:cubicBezTo>
                <a:cubicBezTo>
                  <a:pt x="1536013" y="563858"/>
                  <a:pt x="1544183" y="567941"/>
                  <a:pt x="1552816" y="574179"/>
                </a:cubicBezTo>
                <a:cubicBezTo>
                  <a:pt x="1561449" y="580417"/>
                  <a:pt x="1567626" y="589164"/>
                  <a:pt x="1571347" y="600422"/>
                </a:cubicBezTo>
                <a:cubicBezTo>
                  <a:pt x="1575069" y="611679"/>
                  <a:pt x="1574785" y="624968"/>
                  <a:pt x="1570498" y="640291"/>
                </a:cubicBezTo>
                <a:cubicBezTo>
                  <a:pt x="1566210" y="655613"/>
                  <a:pt x="1555756" y="666315"/>
                  <a:pt x="1539135" y="672395"/>
                </a:cubicBezTo>
                <a:cubicBezTo>
                  <a:pt x="1553719" y="675579"/>
                  <a:pt x="1564338" y="682161"/>
                  <a:pt x="1570992" y="692141"/>
                </a:cubicBezTo>
                <a:cubicBezTo>
                  <a:pt x="1577646" y="702122"/>
                  <a:pt x="1580973" y="714100"/>
                  <a:pt x="1580973" y="728074"/>
                </a:cubicBezTo>
                <a:cubicBezTo>
                  <a:pt x="1580973" y="742049"/>
                  <a:pt x="1578833" y="753328"/>
                  <a:pt x="1574552" y="761910"/>
                </a:cubicBezTo>
                <a:cubicBezTo>
                  <a:pt x="1570272" y="770493"/>
                  <a:pt x="1565471" y="777677"/>
                  <a:pt x="1560151" y="783464"/>
                </a:cubicBezTo>
                <a:cubicBezTo>
                  <a:pt x="1554830" y="789250"/>
                  <a:pt x="1547657" y="793810"/>
                  <a:pt x="1538630" y="797144"/>
                </a:cubicBezTo>
                <a:cubicBezTo>
                  <a:pt x="1529603" y="800478"/>
                  <a:pt x="1518288" y="802145"/>
                  <a:pt x="1504687" y="802145"/>
                </a:cubicBezTo>
                <a:cubicBezTo>
                  <a:pt x="1491085" y="802145"/>
                  <a:pt x="1479305" y="800482"/>
                  <a:pt x="1469345" y="797155"/>
                </a:cubicBezTo>
                <a:cubicBezTo>
                  <a:pt x="1459386" y="793828"/>
                  <a:pt x="1451025" y="788787"/>
                  <a:pt x="1444264" y="782033"/>
                </a:cubicBezTo>
                <a:cubicBezTo>
                  <a:pt x="1437503" y="775279"/>
                  <a:pt x="1432925" y="767352"/>
                  <a:pt x="1430530" y="758253"/>
                </a:cubicBezTo>
                <a:cubicBezTo>
                  <a:pt x="1428135" y="749155"/>
                  <a:pt x="1426937" y="739048"/>
                  <a:pt x="1426937" y="727935"/>
                </a:cubicBezTo>
                <a:cubicBezTo>
                  <a:pt x="1426937" y="716807"/>
                  <a:pt x="1429748" y="705854"/>
                  <a:pt x="1435369" y="695078"/>
                </a:cubicBezTo>
                <a:cubicBezTo>
                  <a:pt x="1440991" y="684301"/>
                  <a:pt x="1449882" y="676453"/>
                  <a:pt x="1462043" y="671535"/>
                </a:cubicBezTo>
                <a:cubicBezTo>
                  <a:pt x="1451875" y="666960"/>
                  <a:pt x="1444841" y="660525"/>
                  <a:pt x="1440941" y="652229"/>
                </a:cubicBezTo>
                <a:cubicBezTo>
                  <a:pt x="1437040" y="643933"/>
                  <a:pt x="1434857" y="634616"/>
                  <a:pt x="1434391" y="624276"/>
                </a:cubicBezTo>
                <a:cubicBezTo>
                  <a:pt x="1433925" y="613937"/>
                  <a:pt x="1435320" y="605032"/>
                  <a:pt x="1438574" y="597561"/>
                </a:cubicBezTo>
                <a:cubicBezTo>
                  <a:pt x="1441830" y="590089"/>
                  <a:pt x="1446792" y="583020"/>
                  <a:pt x="1453460" y="576351"/>
                </a:cubicBezTo>
                <a:cubicBezTo>
                  <a:pt x="1460128" y="569683"/>
                  <a:pt x="1467607" y="565130"/>
                  <a:pt x="1475895" y="562692"/>
                </a:cubicBezTo>
                <a:cubicBezTo>
                  <a:pt x="1484184" y="560255"/>
                  <a:pt x="1493064" y="559036"/>
                  <a:pt x="1502535" y="559036"/>
                </a:cubicBezTo>
                <a:close/>
                <a:moveTo>
                  <a:pt x="1689813" y="557702"/>
                </a:moveTo>
                <a:cubicBezTo>
                  <a:pt x="1706928" y="557702"/>
                  <a:pt x="1721624" y="564549"/>
                  <a:pt x="1733898" y="578244"/>
                </a:cubicBezTo>
                <a:cubicBezTo>
                  <a:pt x="1746174" y="591939"/>
                  <a:pt x="1754136" y="608814"/>
                  <a:pt x="1757786" y="628869"/>
                </a:cubicBezTo>
                <a:cubicBezTo>
                  <a:pt x="1761435" y="648924"/>
                  <a:pt x="1762575" y="671961"/>
                  <a:pt x="1761206" y="697982"/>
                </a:cubicBezTo>
                <a:cubicBezTo>
                  <a:pt x="1759836" y="724002"/>
                  <a:pt x="1755154" y="745473"/>
                  <a:pt x="1747159" y="762394"/>
                </a:cubicBezTo>
                <a:cubicBezTo>
                  <a:pt x="1739165" y="779316"/>
                  <a:pt x="1726994" y="791071"/>
                  <a:pt x="1710646" y="797660"/>
                </a:cubicBezTo>
                <a:cubicBezTo>
                  <a:pt x="1694298" y="804250"/>
                  <a:pt x="1677983" y="803547"/>
                  <a:pt x="1661699" y="795552"/>
                </a:cubicBezTo>
                <a:cubicBezTo>
                  <a:pt x="1645416" y="787558"/>
                  <a:pt x="1633990" y="776989"/>
                  <a:pt x="1627423" y="763846"/>
                </a:cubicBezTo>
                <a:cubicBezTo>
                  <a:pt x="1620855" y="750703"/>
                  <a:pt x="1616187" y="736980"/>
                  <a:pt x="1613419" y="722675"/>
                </a:cubicBezTo>
                <a:cubicBezTo>
                  <a:pt x="1610651" y="708371"/>
                  <a:pt x="1609720" y="689152"/>
                  <a:pt x="1610623" y="665017"/>
                </a:cubicBezTo>
                <a:cubicBezTo>
                  <a:pt x="1611540" y="640882"/>
                  <a:pt x="1614968" y="621735"/>
                  <a:pt x="1620905" y="607574"/>
                </a:cubicBezTo>
                <a:cubicBezTo>
                  <a:pt x="1626842" y="593413"/>
                  <a:pt x="1635532" y="581561"/>
                  <a:pt x="1646976" y="572017"/>
                </a:cubicBezTo>
                <a:cubicBezTo>
                  <a:pt x="1658419" y="562474"/>
                  <a:pt x="1672698" y="557702"/>
                  <a:pt x="1689813" y="557702"/>
                </a:cubicBezTo>
                <a:close/>
                <a:moveTo>
                  <a:pt x="5195995" y="555762"/>
                </a:moveTo>
                <a:cubicBezTo>
                  <a:pt x="5194518" y="555456"/>
                  <a:pt x="5192794" y="555472"/>
                  <a:pt x="5190824" y="555809"/>
                </a:cubicBezTo>
                <a:cubicBezTo>
                  <a:pt x="5182944" y="557157"/>
                  <a:pt x="5165790" y="559860"/>
                  <a:pt x="5139360" y="563919"/>
                </a:cubicBezTo>
                <a:cubicBezTo>
                  <a:pt x="5140250" y="566070"/>
                  <a:pt x="5141447" y="572537"/>
                  <a:pt x="5142953" y="583321"/>
                </a:cubicBezTo>
                <a:cubicBezTo>
                  <a:pt x="5146911" y="583421"/>
                  <a:pt x="5156630" y="581647"/>
                  <a:pt x="5172110" y="577997"/>
                </a:cubicBezTo>
                <a:cubicBezTo>
                  <a:pt x="5187590" y="574347"/>
                  <a:pt x="5195900" y="576233"/>
                  <a:pt x="5197040" y="583654"/>
                </a:cubicBezTo>
                <a:cubicBezTo>
                  <a:pt x="5198180" y="591075"/>
                  <a:pt x="5192448" y="596051"/>
                  <a:pt x="5179843" y="598582"/>
                </a:cubicBezTo>
                <a:cubicBezTo>
                  <a:pt x="5167238" y="601113"/>
                  <a:pt x="5155544" y="601476"/>
                  <a:pt x="5144760" y="599669"/>
                </a:cubicBezTo>
                <a:lnTo>
                  <a:pt x="5148352" y="626514"/>
                </a:lnTo>
                <a:cubicBezTo>
                  <a:pt x="5154963" y="624707"/>
                  <a:pt x="5163344" y="623133"/>
                  <a:pt x="5173497" y="621792"/>
                </a:cubicBezTo>
                <a:cubicBezTo>
                  <a:pt x="5183650" y="620451"/>
                  <a:pt x="5191272" y="619781"/>
                  <a:pt x="5196363" y="619781"/>
                </a:cubicBezTo>
                <a:cubicBezTo>
                  <a:pt x="5200550" y="596335"/>
                  <a:pt x="5202644" y="578804"/>
                  <a:pt x="5202644" y="567188"/>
                </a:cubicBezTo>
                <a:cubicBezTo>
                  <a:pt x="5202644" y="560488"/>
                  <a:pt x="5200428" y="556679"/>
                  <a:pt x="5195995" y="555762"/>
                </a:cubicBezTo>
                <a:close/>
                <a:moveTo>
                  <a:pt x="1262171" y="555762"/>
                </a:moveTo>
                <a:cubicBezTo>
                  <a:pt x="1260693" y="555456"/>
                  <a:pt x="1258969" y="555472"/>
                  <a:pt x="1257000" y="555809"/>
                </a:cubicBezTo>
                <a:cubicBezTo>
                  <a:pt x="1249120" y="557157"/>
                  <a:pt x="1231965" y="559860"/>
                  <a:pt x="1205536" y="563919"/>
                </a:cubicBezTo>
                <a:cubicBezTo>
                  <a:pt x="1206425" y="566070"/>
                  <a:pt x="1207623" y="572537"/>
                  <a:pt x="1209128" y="583321"/>
                </a:cubicBezTo>
                <a:cubicBezTo>
                  <a:pt x="1213086" y="583421"/>
                  <a:pt x="1222806" y="581647"/>
                  <a:pt x="1238286" y="577997"/>
                </a:cubicBezTo>
                <a:cubicBezTo>
                  <a:pt x="1253766" y="574347"/>
                  <a:pt x="1262077" y="576233"/>
                  <a:pt x="1263216" y="583654"/>
                </a:cubicBezTo>
                <a:cubicBezTo>
                  <a:pt x="1264356" y="591075"/>
                  <a:pt x="1258624" y="596051"/>
                  <a:pt x="1246019" y="598582"/>
                </a:cubicBezTo>
                <a:cubicBezTo>
                  <a:pt x="1233414" y="601113"/>
                  <a:pt x="1221719" y="601476"/>
                  <a:pt x="1210935" y="599669"/>
                </a:cubicBezTo>
                <a:lnTo>
                  <a:pt x="1214527" y="626514"/>
                </a:lnTo>
                <a:cubicBezTo>
                  <a:pt x="1221139" y="624707"/>
                  <a:pt x="1229520" y="623133"/>
                  <a:pt x="1239673" y="621792"/>
                </a:cubicBezTo>
                <a:cubicBezTo>
                  <a:pt x="1249826" y="620451"/>
                  <a:pt x="1257447" y="619781"/>
                  <a:pt x="1262538" y="619781"/>
                </a:cubicBezTo>
                <a:cubicBezTo>
                  <a:pt x="1266726" y="596335"/>
                  <a:pt x="1268820" y="578804"/>
                  <a:pt x="1268820" y="567188"/>
                </a:cubicBezTo>
                <a:cubicBezTo>
                  <a:pt x="1268820" y="560488"/>
                  <a:pt x="1266604" y="556679"/>
                  <a:pt x="1262171" y="555762"/>
                </a:cubicBezTo>
                <a:close/>
                <a:moveTo>
                  <a:pt x="6529026" y="551077"/>
                </a:moveTo>
                <a:cubicBezTo>
                  <a:pt x="6555010" y="547377"/>
                  <a:pt x="6575639" y="560197"/>
                  <a:pt x="6590911" y="589537"/>
                </a:cubicBezTo>
                <a:cubicBezTo>
                  <a:pt x="6600003" y="621502"/>
                  <a:pt x="6587563" y="653222"/>
                  <a:pt x="6553590" y="684699"/>
                </a:cubicBezTo>
                <a:cubicBezTo>
                  <a:pt x="6543467" y="699900"/>
                  <a:pt x="6538404" y="717896"/>
                  <a:pt x="6538404" y="738690"/>
                </a:cubicBezTo>
                <a:lnTo>
                  <a:pt x="6505967" y="738690"/>
                </a:lnTo>
                <a:cubicBezTo>
                  <a:pt x="6504992" y="702180"/>
                  <a:pt x="6519942" y="668932"/>
                  <a:pt x="6550816" y="638946"/>
                </a:cubicBezTo>
                <a:cubicBezTo>
                  <a:pt x="6557742" y="628593"/>
                  <a:pt x="6560768" y="617587"/>
                  <a:pt x="6559894" y="605928"/>
                </a:cubicBezTo>
                <a:cubicBezTo>
                  <a:pt x="6555176" y="590054"/>
                  <a:pt x="6546220" y="582568"/>
                  <a:pt x="6533027" y="583471"/>
                </a:cubicBezTo>
                <a:lnTo>
                  <a:pt x="6527736" y="583471"/>
                </a:lnTo>
                <a:cubicBezTo>
                  <a:pt x="6511460" y="584246"/>
                  <a:pt x="6503773" y="598192"/>
                  <a:pt x="6504676" y="625309"/>
                </a:cubicBezTo>
                <a:lnTo>
                  <a:pt x="6470862" y="625309"/>
                </a:lnTo>
                <a:cubicBezTo>
                  <a:pt x="6469902" y="588196"/>
                  <a:pt x="6481638" y="565410"/>
                  <a:pt x="6506074" y="556949"/>
                </a:cubicBezTo>
                <a:cubicBezTo>
                  <a:pt x="6510047" y="553966"/>
                  <a:pt x="6517698" y="552009"/>
                  <a:pt x="6529026" y="551077"/>
                </a:cubicBezTo>
                <a:close/>
                <a:moveTo>
                  <a:pt x="4741713" y="546982"/>
                </a:moveTo>
                <a:cubicBezTo>
                  <a:pt x="4745812" y="547183"/>
                  <a:pt x="4751889" y="550394"/>
                  <a:pt x="4759944" y="556616"/>
                </a:cubicBezTo>
                <a:cubicBezTo>
                  <a:pt x="4770685" y="564912"/>
                  <a:pt x="4772241" y="572182"/>
                  <a:pt x="4764612" y="578427"/>
                </a:cubicBezTo>
                <a:cubicBezTo>
                  <a:pt x="4756983" y="584672"/>
                  <a:pt x="4748902" y="593187"/>
                  <a:pt x="4740370" y="603971"/>
                </a:cubicBezTo>
                <a:cubicBezTo>
                  <a:pt x="4731838" y="614755"/>
                  <a:pt x="4724406" y="623011"/>
                  <a:pt x="4718075" y="628740"/>
                </a:cubicBezTo>
                <a:cubicBezTo>
                  <a:pt x="4711743" y="634469"/>
                  <a:pt x="4709001" y="637333"/>
                  <a:pt x="4709847" y="637333"/>
                </a:cubicBezTo>
                <a:cubicBezTo>
                  <a:pt x="4713231" y="637333"/>
                  <a:pt x="4726374" y="637771"/>
                  <a:pt x="4749275" y="638645"/>
                </a:cubicBezTo>
                <a:cubicBezTo>
                  <a:pt x="4764318" y="619544"/>
                  <a:pt x="4771165" y="605770"/>
                  <a:pt x="4769817" y="597324"/>
                </a:cubicBezTo>
                <a:cubicBezTo>
                  <a:pt x="4768470" y="588878"/>
                  <a:pt x="4774797" y="589000"/>
                  <a:pt x="4788800" y="597690"/>
                </a:cubicBezTo>
                <a:cubicBezTo>
                  <a:pt x="4802804" y="606380"/>
                  <a:pt x="4806449" y="613643"/>
                  <a:pt x="4799738" y="619480"/>
                </a:cubicBezTo>
                <a:cubicBezTo>
                  <a:pt x="4793027" y="625316"/>
                  <a:pt x="4781368" y="637663"/>
                  <a:pt x="4764762" y="656520"/>
                </a:cubicBezTo>
                <a:cubicBezTo>
                  <a:pt x="4748157" y="675378"/>
                  <a:pt x="4737115" y="686337"/>
                  <a:pt x="4731637" y="689399"/>
                </a:cubicBezTo>
                <a:cubicBezTo>
                  <a:pt x="4726159" y="692461"/>
                  <a:pt x="4725919" y="693393"/>
                  <a:pt x="4730916" y="692195"/>
                </a:cubicBezTo>
                <a:cubicBezTo>
                  <a:pt x="4735914" y="690998"/>
                  <a:pt x="4742726" y="689438"/>
                  <a:pt x="4751351" y="687517"/>
                </a:cubicBezTo>
                <a:cubicBezTo>
                  <a:pt x="4759977" y="685595"/>
                  <a:pt x="4769850" y="684168"/>
                  <a:pt x="4780971" y="683236"/>
                </a:cubicBezTo>
                <a:cubicBezTo>
                  <a:pt x="4792092" y="682304"/>
                  <a:pt x="4784229" y="688094"/>
                  <a:pt x="4757385" y="700606"/>
                </a:cubicBezTo>
                <a:cubicBezTo>
                  <a:pt x="4730540" y="713118"/>
                  <a:pt x="4713174" y="721471"/>
                  <a:pt x="4705287" y="725665"/>
                </a:cubicBezTo>
                <a:cubicBezTo>
                  <a:pt x="4697400" y="729860"/>
                  <a:pt x="4692348" y="726572"/>
                  <a:pt x="4690133" y="715803"/>
                </a:cubicBezTo>
                <a:cubicBezTo>
                  <a:pt x="4687917" y="705033"/>
                  <a:pt x="4691667" y="697308"/>
                  <a:pt x="4701383" y="692625"/>
                </a:cubicBezTo>
                <a:cubicBezTo>
                  <a:pt x="4711098" y="687943"/>
                  <a:pt x="4724689" y="674955"/>
                  <a:pt x="4742155" y="653660"/>
                </a:cubicBezTo>
                <a:cubicBezTo>
                  <a:pt x="4718738" y="656298"/>
                  <a:pt x="4703010" y="659657"/>
                  <a:pt x="4694973" y="663737"/>
                </a:cubicBezTo>
                <a:cubicBezTo>
                  <a:pt x="4686935" y="667817"/>
                  <a:pt x="4681539" y="664691"/>
                  <a:pt x="4678786" y="654359"/>
                </a:cubicBezTo>
                <a:cubicBezTo>
                  <a:pt x="4676033" y="644026"/>
                  <a:pt x="4677980" y="637398"/>
                  <a:pt x="4684626" y="634472"/>
                </a:cubicBezTo>
                <a:cubicBezTo>
                  <a:pt x="4691273" y="631547"/>
                  <a:pt x="4698049" y="625556"/>
                  <a:pt x="4704954" y="616500"/>
                </a:cubicBezTo>
                <a:cubicBezTo>
                  <a:pt x="4711858" y="607445"/>
                  <a:pt x="4718659" y="596707"/>
                  <a:pt x="4725356" y="584289"/>
                </a:cubicBezTo>
                <a:cubicBezTo>
                  <a:pt x="4732053" y="571870"/>
                  <a:pt x="4734953" y="563284"/>
                  <a:pt x="4734057" y="558530"/>
                </a:cubicBezTo>
                <a:cubicBezTo>
                  <a:pt x="4733161" y="553776"/>
                  <a:pt x="4734566" y="550195"/>
                  <a:pt x="4738273" y="547786"/>
                </a:cubicBezTo>
                <a:cubicBezTo>
                  <a:pt x="4739200" y="547183"/>
                  <a:pt x="4740346" y="546916"/>
                  <a:pt x="4741713" y="546982"/>
                </a:cubicBezTo>
                <a:close/>
                <a:moveTo>
                  <a:pt x="807888" y="546982"/>
                </a:moveTo>
                <a:cubicBezTo>
                  <a:pt x="811986" y="547183"/>
                  <a:pt x="818064" y="550394"/>
                  <a:pt x="826120" y="556616"/>
                </a:cubicBezTo>
                <a:cubicBezTo>
                  <a:pt x="836861" y="564912"/>
                  <a:pt x="838416" y="572182"/>
                  <a:pt x="830788" y="578427"/>
                </a:cubicBezTo>
                <a:cubicBezTo>
                  <a:pt x="823159" y="584672"/>
                  <a:pt x="815078" y="593187"/>
                  <a:pt x="806545" y="603971"/>
                </a:cubicBezTo>
                <a:cubicBezTo>
                  <a:pt x="798013" y="614755"/>
                  <a:pt x="790581" y="623011"/>
                  <a:pt x="784250" y="628740"/>
                </a:cubicBezTo>
                <a:cubicBezTo>
                  <a:pt x="777918" y="634469"/>
                  <a:pt x="775176" y="637333"/>
                  <a:pt x="776022" y="637333"/>
                </a:cubicBezTo>
                <a:cubicBezTo>
                  <a:pt x="779407" y="637333"/>
                  <a:pt x="792549" y="637771"/>
                  <a:pt x="815451" y="638645"/>
                </a:cubicBezTo>
                <a:cubicBezTo>
                  <a:pt x="830494" y="619544"/>
                  <a:pt x="837341" y="605770"/>
                  <a:pt x="835993" y="597324"/>
                </a:cubicBezTo>
                <a:cubicBezTo>
                  <a:pt x="834645" y="588878"/>
                  <a:pt x="840973" y="589000"/>
                  <a:pt x="854975" y="597690"/>
                </a:cubicBezTo>
                <a:cubicBezTo>
                  <a:pt x="868979" y="606380"/>
                  <a:pt x="872625" y="613643"/>
                  <a:pt x="865914" y="619480"/>
                </a:cubicBezTo>
                <a:cubicBezTo>
                  <a:pt x="859203" y="625316"/>
                  <a:pt x="847544" y="637663"/>
                  <a:pt x="830938" y="656520"/>
                </a:cubicBezTo>
                <a:cubicBezTo>
                  <a:pt x="814332" y="675378"/>
                  <a:pt x="803290" y="686337"/>
                  <a:pt x="797812" y="689399"/>
                </a:cubicBezTo>
                <a:cubicBezTo>
                  <a:pt x="792334" y="692461"/>
                  <a:pt x="792093" y="693393"/>
                  <a:pt x="797092" y="692195"/>
                </a:cubicBezTo>
                <a:cubicBezTo>
                  <a:pt x="802089" y="690998"/>
                  <a:pt x="808901" y="689438"/>
                  <a:pt x="817526" y="687517"/>
                </a:cubicBezTo>
                <a:cubicBezTo>
                  <a:pt x="826152" y="685595"/>
                  <a:pt x="836025" y="684168"/>
                  <a:pt x="847146" y="683236"/>
                </a:cubicBezTo>
                <a:cubicBezTo>
                  <a:pt x="858267" y="682304"/>
                  <a:pt x="850405" y="688094"/>
                  <a:pt x="823560" y="700606"/>
                </a:cubicBezTo>
                <a:cubicBezTo>
                  <a:pt x="796715" y="713118"/>
                  <a:pt x="779349" y="721471"/>
                  <a:pt x="771462" y="725665"/>
                </a:cubicBezTo>
                <a:cubicBezTo>
                  <a:pt x="763575" y="729860"/>
                  <a:pt x="758524" y="726572"/>
                  <a:pt x="756308" y="715803"/>
                </a:cubicBezTo>
                <a:cubicBezTo>
                  <a:pt x="754092" y="705033"/>
                  <a:pt x="757842" y="697308"/>
                  <a:pt x="767558" y="692625"/>
                </a:cubicBezTo>
                <a:cubicBezTo>
                  <a:pt x="777273" y="687943"/>
                  <a:pt x="790864" y="674955"/>
                  <a:pt x="808331" y="653660"/>
                </a:cubicBezTo>
                <a:cubicBezTo>
                  <a:pt x="784913" y="656298"/>
                  <a:pt x="769185" y="659657"/>
                  <a:pt x="761148" y="663737"/>
                </a:cubicBezTo>
                <a:cubicBezTo>
                  <a:pt x="753110" y="667817"/>
                  <a:pt x="747715" y="664691"/>
                  <a:pt x="744961" y="654359"/>
                </a:cubicBezTo>
                <a:cubicBezTo>
                  <a:pt x="742208" y="644026"/>
                  <a:pt x="744155" y="637398"/>
                  <a:pt x="750801" y="634472"/>
                </a:cubicBezTo>
                <a:cubicBezTo>
                  <a:pt x="757448" y="631547"/>
                  <a:pt x="764224" y="625556"/>
                  <a:pt x="771129" y="616500"/>
                </a:cubicBezTo>
                <a:cubicBezTo>
                  <a:pt x="778033" y="607445"/>
                  <a:pt x="784834" y="596707"/>
                  <a:pt x="791531" y="584289"/>
                </a:cubicBezTo>
                <a:cubicBezTo>
                  <a:pt x="798228" y="571870"/>
                  <a:pt x="801128" y="563284"/>
                  <a:pt x="800232" y="558530"/>
                </a:cubicBezTo>
                <a:cubicBezTo>
                  <a:pt x="799336" y="553776"/>
                  <a:pt x="800741" y="550195"/>
                  <a:pt x="804448" y="547786"/>
                </a:cubicBezTo>
                <a:cubicBezTo>
                  <a:pt x="805375" y="547183"/>
                  <a:pt x="806521" y="546916"/>
                  <a:pt x="807888" y="546982"/>
                </a:cubicBezTo>
                <a:close/>
                <a:moveTo>
                  <a:pt x="2921998" y="544159"/>
                </a:moveTo>
                <a:cubicBezTo>
                  <a:pt x="2923305" y="544152"/>
                  <a:pt x="2924945" y="544446"/>
                  <a:pt x="2926919" y="545043"/>
                </a:cubicBezTo>
                <a:cubicBezTo>
                  <a:pt x="2934813" y="547431"/>
                  <a:pt x="2943166" y="551159"/>
                  <a:pt x="2951978" y="556229"/>
                </a:cubicBezTo>
                <a:cubicBezTo>
                  <a:pt x="2960790" y="561298"/>
                  <a:pt x="2963397" y="567493"/>
                  <a:pt x="2959797" y="574813"/>
                </a:cubicBezTo>
                <a:cubicBezTo>
                  <a:pt x="2956198" y="582134"/>
                  <a:pt x="2954398" y="599812"/>
                  <a:pt x="2954398" y="627847"/>
                </a:cubicBezTo>
                <a:cubicBezTo>
                  <a:pt x="2961195" y="625395"/>
                  <a:pt x="2967089" y="622982"/>
                  <a:pt x="2972080" y="620609"/>
                </a:cubicBezTo>
                <a:cubicBezTo>
                  <a:pt x="2977070" y="618236"/>
                  <a:pt x="2983602" y="618243"/>
                  <a:pt x="2991675" y="620630"/>
                </a:cubicBezTo>
                <a:cubicBezTo>
                  <a:pt x="2999749" y="623018"/>
                  <a:pt x="3005901" y="626012"/>
                  <a:pt x="3010131" y="629611"/>
                </a:cubicBezTo>
                <a:cubicBezTo>
                  <a:pt x="3014362" y="633210"/>
                  <a:pt x="3013846" y="637659"/>
                  <a:pt x="3008583" y="642958"/>
                </a:cubicBezTo>
                <a:cubicBezTo>
                  <a:pt x="3003320" y="648257"/>
                  <a:pt x="2998778" y="654298"/>
                  <a:pt x="2994956" y="661081"/>
                </a:cubicBezTo>
                <a:cubicBezTo>
                  <a:pt x="2991134" y="667863"/>
                  <a:pt x="2988858" y="672718"/>
                  <a:pt x="2988126" y="675643"/>
                </a:cubicBezTo>
                <a:cubicBezTo>
                  <a:pt x="2996229" y="683229"/>
                  <a:pt x="2994665" y="688478"/>
                  <a:pt x="2983437" y="691389"/>
                </a:cubicBezTo>
                <a:lnTo>
                  <a:pt x="2953043" y="697476"/>
                </a:lnTo>
                <a:lnTo>
                  <a:pt x="2953043" y="727741"/>
                </a:lnTo>
                <a:cubicBezTo>
                  <a:pt x="2957030" y="727081"/>
                  <a:pt x="2963275" y="724328"/>
                  <a:pt x="2971778" y="719481"/>
                </a:cubicBezTo>
                <a:cubicBezTo>
                  <a:pt x="2968423" y="716412"/>
                  <a:pt x="2965784" y="711397"/>
                  <a:pt x="2963863" y="704435"/>
                </a:cubicBezTo>
                <a:cubicBezTo>
                  <a:pt x="2961941" y="697472"/>
                  <a:pt x="2966505" y="696662"/>
                  <a:pt x="2977554" y="702004"/>
                </a:cubicBezTo>
                <a:cubicBezTo>
                  <a:pt x="2988603" y="707346"/>
                  <a:pt x="2996053" y="713161"/>
                  <a:pt x="2999903" y="719449"/>
                </a:cubicBezTo>
                <a:cubicBezTo>
                  <a:pt x="3003753" y="725737"/>
                  <a:pt x="3005109" y="732993"/>
                  <a:pt x="3003969" y="741217"/>
                </a:cubicBezTo>
                <a:cubicBezTo>
                  <a:pt x="3002829" y="749441"/>
                  <a:pt x="2999398" y="752743"/>
                  <a:pt x="2993676" y="751123"/>
                </a:cubicBezTo>
                <a:cubicBezTo>
                  <a:pt x="2987954" y="749502"/>
                  <a:pt x="2982361" y="743114"/>
                  <a:pt x="2976898" y="731957"/>
                </a:cubicBezTo>
                <a:cubicBezTo>
                  <a:pt x="2935426" y="755848"/>
                  <a:pt x="2911413" y="770367"/>
                  <a:pt x="2904860" y="775515"/>
                </a:cubicBezTo>
                <a:cubicBezTo>
                  <a:pt x="2898306" y="780664"/>
                  <a:pt x="2891800" y="781011"/>
                  <a:pt x="2885339" y="776559"/>
                </a:cubicBezTo>
                <a:cubicBezTo>
                  <a:pt x="2878879" y="772106"/>
                  <a:pt x="2874122" y="766911"/>
                  <a:pt x="2871067" y="760975"/>
                </a:cubicBezTo>
                <a:cubicBezTo>
                  <a:pt x="2868013" y="755038"/>
                  <a:pt x="2871462" y="752069"/>
                  <a:pt x="2881414" y="752069"/>
                </a:cubicBezTo>
                <a:cubicBezTo>
                  <a:pt x="2887895" y="752069"/>
                  <a:pt x="2904516" y="746634"/>
                  <a:pt x="2931274" y="735764"/>
                </a:cubicBezTo>
                <a:lnTo>
                  <a:pt x="2931274" y="700896"/>
                </a:lnTo>
                <a:cubicBezTo>
                  <a:pt x="2928134" y="701800"/>
                  <a:pt x="2924872" y="702538"/>
                  <a:pt x="2921487" y="703112"/>
                </a:cubicBezTo>
                <a:cubicBezTo>
                  <a:pt x="2918763" y="715143"/>
                  <a:pt x="2914149" y="716710"/>
                  <a:pt x="2907645" y="707812"/>
                </a:cubicBezTo>
                <a:cubicBezTo>
                  <a:pt x="2901142" y="698914"/>
                  <a:pt x="2896105" y="688893"/>
                  <a:pt x="2892534" y="677751"/>
                </a:cubicBezTo>
                <a:cubicBezTo>
                  <a:pt x="2888964" y="666609"/>
                  <a:pt x="2884855" y="656857"/>
                  <a:pt x="2880209" y="648497"/>
                </a:cubicBezTo>
                <a:cubicBezTo>
                  <a:pt x="2875563" y="640137"/>
                  <a:pt x="2877509" y="636415"/>
                  <a:pt x="2886049" y="637333"/>
                </a:cubicBezTo>
                <a:cubicBezTo>
                  <a:pt x="2894589" y="638251"/>
                  <a:pt x="2901221" y="638495"/>
                  <a:pt x="2905946" y="638065"/>
                </a:cubicBezTo>
                <a:cubicBezTo>
                  <a:pt x="2910671" y="637634"/>
                  <a:pt x="2919114" y="636279"/>
                  <a:pt x="2931274" y="633999"/>
                </a:cubicBezTo>
                <a:cubicBezTo>
                  <a:pt x="2931274" y="614955"/>
                  <a:pt x="2930837" y="601253"/>
                  <a:pt x="2929962" y="592893"/>
                </a:cubicBezTo>
                <a:cubicBezTo>
                  <a:pt x="2929088" y="584533"/>
                  <a:pt x="2927776" y="577513"/>
                  <a:pt x="2926026" y="571834"/>
                </a:cubicBezTo>
                <a:cubicBezTo>
                  <a:pt x="2924277" y="566156"/>
                  <a:pt x="2922014" y="559674"/>
                  <a:pt x="2919239" y="552389"/>
                </a:cubicBezTo>
                <a:cubicBezTo>
                  <a:pt x="2917158" y="546925"/>
                  <a:pt x="2918078" y="544182"/>
                  <a:pt x="2921998" y="544159"/>
                </a:cubicBezTo>
                <a:close/>
                <a:moveTo>
                  <a:pt x="6862502" y="541671"/>
                </a:moveTo>
                <a:cubicBezTo>
                  <a:pt x="6866445" y="541790"/>
                  <a:pt x="6872696" y="543778"/>
                  <a:pt x="6881258" y="547635"/>
                </a:cubicBezTo>
                <a:cubicBezTo>
                  <a:pt x="6893045" y="556340"/>
                  <a:pt x="6895626" y="563807"/>
                  <a:pt x="6889001" y="570038"/>
                </a:cubicBezTo>
                <a:cubicBezTo>
                  <a:pt x="6882376" y="576269"/>
                  <a:pt x="6874438" y="586325"/>
                  <a:pt x="6865189" y="600206"/>
                </a:cubicBezTo>
                <a:cubicBezTo>
                  <a:pt x="6872316" y="603404"/>
                  <a:pt x="6876116" y="611980"/>
                  <a:pt x="6876590" y="625933"/>
                </a:cubicBezTo>
                <a:cubicBezTo>
                  <a:pt x="6877063" y="639886"/>
                  <a:pt x="6876748" y="654968"/>
                  <a:pt x="6875643" y="671180"/>
                </a:cubicBezTo>
                <a:cubicBezTo>
                  <a:pt x="6874539" y="687391"/>
                  <a:pt x="6869344" y="691371"/>
                  <a:pt x="6860058" y="683118"/>
                </a:cubicBezTo>
                <a:cubicBezTo>
                  <a:pt x="6850774" y="674865"/>
                  <a:pt x="6847486" y="667584"/>
                  <a:pt x="6850196" y="661274"/>
                </a:cubicBezTo>
                <a:cubicBezTo>
                  <a:pt x="6852907" y="654964"/>
                  <a:pt x="6854480" y="645145"/>
                  <a:pt x="6854918" y="631816"/>
                </a:cubicBezTo>
                <a:cubicBezTo>
                  <a:pt x="6855356" y="618487"/>
                  <a:pt x="6855918" y="612145"/>
                  <a:pt x="6856606" y="612790"/>
                </a:cubicBezTo>
                <a:cubicBezTo>
                  <a:pt x="6842496" y="631289"/>
                  <a:pt x="6826198" y="646099"/>
                  <a:pt x="6807714" y="657219"/>
                </a:cubicBezTo>
                <a:cubicBezTo>
                  <a:pt x="6789230" y="668340"/>
                  <a:pt x="6786580" y="666716"/>
                  <a:pt x="6799765" y="652347"/>
                </a:cubicBezTo>
                <a:cubicBezTo>
                  <a:pt x="6812951" y="637979"/>
                  <a:pt x="6824897" y="622319"/>
                  <a:pt x="6835602" y="605369"/>
                </a:cubicBezTo>
                <a:cubicBezTo>
                  <a:pt x="6846306" y="588419"/>
                  <a:pt x="6852990" y="576251"/>
                  <a:pt x="6855649" y="568866"/>
                </a:cubicBezTo>
                <a:cubicBezTo>
                  <a:pt x="6858310" y="561481"/>
                  <a:pt x="6858962" y="554167"/>
                  <a:pt x="6857606" y="546925"/>
                </a:cubicBezTo>
                <a:cubicBezTo>
                  <a:pt x="6856928" y="543304"/>
                  <a:pt x="6858561" y="541553"/>
                  <a:pt x="6862502" y="541671"/>
                </a:cubicBezTo>
                <a:close/>
                <a:moveTo>
                  <a:pt x="4849272" y="536201"/>
                </a:moveTo>
                <a:cubicBezTo>
                  <a:pt x="4851028" y="536306"/>
                  <a:pt x="4853152" y="536841"/>
                  <a:pt x="4855643" y="537805"/>
                </a:cubicBezTo>
                <a:cubicBezTo>
                  <a:pt x="4865610" y="541662"/>
                  <a:pt x="4872834" y="546011"/>
                  <a:pt x="4877315" y="550851"/>
                </a:cubicBezTo>
                <a:cubicBezTo>
                  <a:pt x="4881797" y="555691"/>
                  <a:pt x="4882334" y="560262"/>
                  <a:pt x="4878929" y="564564"/>
                </a:cubicBezTo>
                <a:cubicBezTo>
                  <a:pt x="4875522" y="568866"/>
                  <a:pt x="4870486" y="577911"/>
                  <a:pt x="4863817" y="591699"/>
                </a:cubicBezTo>
                <a:cubicBezTo>
                  <a:pt x="4857149" y="605487"/>
                  <a:pt x="4849040" y="617988"/>
                  <a:pt x="4839489" y="629202"/>
                </a:cubicBezTo>
                <a:cubicBezTo>
                  <a:pt x="4865890" y="626678"/>
                  <a:pt x="4882245" y="622674"/>
                  <a:pt x="4888554" y="617189"/>
                </a:cubicBezTo>
                <a:cubicBezTo>
                  <a:pt x="4894864" y="611704"/>
                  <a:pt x="4905813" y="612923"/>
                  <a:pt x="4921400" y="620846"/>
                </a:cubicBezTo>
                <a:cubicBezTo>
                  <a:pt x="4936988" y="628768"/>
                  <a:pt x="4942302" y="636430"/>
                  <a:pt x="4937340" y="643829"/>
                </a:cubicBezTo>
                <a:cubicBezTo>
                  <a:pt x="4932378" y="651229"/>
                  <a:pt x="4930120" y="664874"/>
                  <a:pt x="4930564" y="684763"/>
                </a:cubicBezTo>
                <a:cubicBezTo>
                  <a:pt x="4931009" y="704653"/>
                  <a:pt x="4930091" y="725095"/>
                  <a:pt x="4927811" y="746089"/>
                </a:cubicBezTo>
                <a:cubicBezTo>
                  <a:pt x="4925530" y="767083"/>
                  <a:pt x="4921541" y="783517"/>
                  <a:pt x="4915840" y="795391"/>
                </a:cubicBezTo>
                <a:cubicBezTo>
                  <a:pt x="4910140" y="807265"/>
                  <a:pt x="4901791" y="815858"/>
                  <a:pt x="4890791" y="821171"/>
                </a:cubicBezTo>
                <a:cubicBezTo>
                  <a:pt x="4879793" y="826484"/>
                  <a:pt x="4873253" y="824566"/>
                  <a:pt x="4871174" y="815417"/>
                </a:cubicBezTo>
                <a:cubicBezTo>
                  <a:pt x="4869095" y="806268"/>
                  <a:pt x="4861469" y="795441"/>
                  <a:pt x="4848298" y="782937"/>
                </a:cubicBezTo>
                <a:cubicBezTo>
                  <a:pt x="4835126" y="770432"/>
                  <a:pt x="4837492" y="768005"/>
                  <a:pt x="4855396" y="775655"/>
                </a:cubicBezTo>
                <a:cubicBezTo>
                  <a:pt x="4873300" y="783306"/>
                  <a:pt x="4884120" y="784539"/>
                  <a:pt x="4887855" y="779355"/>
                </a:cubicBezTo>
                <a:cubicBezTo>
                  <a:pt x="4891591" y="774171"/>
                  <a:pt x="4895237" y="765578"/>
                  <a:pt x="4898793" y="753575"/>
                </a:cubicBezTo>
                <a:cubicBezTo>
                  <a:pt x="4902350" y="741572"/>
                  <a:pt x="4904354" y="722743"/>
                  <a:pt x="4904806" y="697089"/>
                </a:cubicBezTo>
                <a:cubicBezTo>
                  <a:pt x="4905257" y="671434"/>
                  <a:pt x="4903952" y="655309"/>
                  <a:pt x="4900891" y="648712"/>
                </a:cubicBezTo>
                <a:cubicBezTo>
                  <a:pt x="4897829" y="642116"/>
                  <a:pt x="4894391" y="639036"/>
                  <a:pt x="4890576" y="639473"/>
                </a:cubicBezTo>
                <a:cubicBezTo>
                  <a:pt x="4886762" y="639911"/>
                  <a:pt x="4878229" y="641259"/>
                  <a:pt x="4864979" y="643517"/>
                </a:cubicBezTo>
                <a:cubicBezTo>
                  <a:pt x="4851729" y="645776"/>
                  <a:pt x="4840579" y="646461"/>
                  <a:pt x="4831530" y="645572"/>
                </a:cubicBezTo>
                <a:cubicBezTo>
                  <a:pt x="4822410" y="654807"/>
                  <a:pt x="4811759" y="662963"/>
                  <a:pt x="4799577" y="670040"/>
                </a:cubicBezTo>
                <a:cubicBezTo>
                  <a:pt x="4787395" y="677117"/>
                  <a:pt x="4786958" y="673073"/>
                  <a:pt x="4798265" y="657908"/>
                </a:cubicBezTo>
                <a:cubicBezTo>
                  <a:pt x="4809572" y="642743"/>
                  <a:pt x="4820370" y="622918"/>
                  <a:pt x="4830660" y="598432"/>
                </a:cubicBezTo>
                <a:cubicBezTo>
                  <a:pt x="4840948" y="573946"/>
                  <a:pt x="4845193" y="556756"/>
                  <a:pt x="4843394" y="546861"/>
                </a:cubicBezTo>
                <a:cubicBezTo>
                  <a:pt x="4842044" y="539440"/>
                  <a:pt x="4844003" y="535886"/>
                  <a:pt x="4849272" y="536201"/>
                </a:cubicBezTo>
                <a:close/>
                <a:moveTo>
                  <a:pt x="915447" y="536201"/>
                </a:moveTo>
                <a:cubicBezTo>
                  <a:pt x="917203" y="536306"/>
                  <a:pt x="919327" y="536841"/>
                  <a:pt x="921819" y="537805"/>
                </a:cubicBezTo>
                <a:cubicBezTo>
                  <a:pt x="931786" y="541662"/>
                  <a:pt x="939009" y="546011"/>
                  <a:pt x="943491" y="550851"/>
                </a:cubicBezTo>
                <a:cubicBezTo>
                  <a:pt x="947972" y="555691"/>
                  <a:pt x="948510" y="560262"/>
                  <a:pt x="945104" y="564564"/>
                </a:cubicBezTo>
                <a:cubicBezTo>
                  <a:pt x="941699" y="568866"/>
                  <a:pt x="936661" y="577911"/>
                  <a:pt x="929993" y="591699"/>
                </a:cubicBezTo>
                <a:cubicBezTo>
                  <a:pt x="923325" y="605487"/>
                  <a:pt x="915215" y="617988"/>
                  <a:pt x="905665" y="629202"/>
                </a:cubicBezTo>
                <a:cubicBezTo>
                  <a:pt x="932065" y="626678"/>
                  <a:pt x="948420" y="622674"/>
                  <a:pt x="954730" y="617189"/>
                </a:cubicBezTo>
                <a:cubicBezTo>
                  <a:pt x="961040" y="611704"/>
                  <a:pt x="971988" y="612923"/>
                  <a:pt x="987576" y="620846"/>
                </a:cubicBezTo>
                <a:cubicBezTo>
                  <a:pt x="1003164" y="628768"/>
                  <a:pt x="1008477" y="636430"/>
                  <a:pt x="1003515" y="643829"/>
                </a:cubicBezTo>
                <a:cubicBezTo>
                  <a:pt x="998554" y="651229"/>
                  <a:pt x="996295" y="664874"/>
                  <a:pt x="996740" y="684763"/>
                </a:cubicBezTo>
                <a:cubicBezTo>
                  <a:pt x="997184" y="704653"/>
                  <a:pt x="996266" y="725095"/>
                  <a:pt x="993986" y="746089"/>
                </a:cubicBezTo>
                <a:cubicBezTo>
                  <a:pt x="991707" y="767083"/>
                  <a:pt x="987716" y="783517"/>
                  <a:pt x="982016" y="795391"/>
                </a:cubicBezTo>
                <a:cubicBezTo>
                  <a:pt x="976315" y="807265"/>
                  <a:pt x="967966" y="815858"/>
                  <a:pt x="956967" y="821171"/>
                </a:cubicBezTo>
                <a:cubicBezTo>
                  <a:pt x="945968" y="826484"/>
                  <a:pt x="939429" y="824566"/>
                  <a:pt x="937349" y="815417"/>
                </a:cubicBezTo>
                <a:cubicBezTo>
                  <a:pt x="935270" y="806268"/>
                  <a:pt x="927645" y="795441"/>
                  <a:pt x="914473" y="782937"/>
                </a:cubicBezTo>
                <a:cubicBezTo>
                  <a:pt x="901302" y="770432"/>
                  <a:pt x="903668" y="768005"/>
                  <a:pt x="921572" y="775655"/>
                </a:cubicBezTo>
                <a:cubicBezTo>
                  <a:pt x="939476" y="783306"/>
                  <a:pt x="950295" y="784539"/>
                  <a:pt x="954031" y="779355"/>
                </a:cubicBezTo>
                <a:cubicBezTo>
                  <a:pt x="957766" y="774171"/>
                  <a:pt x="961413" y="765578"/>
                  <a:pt x="964969" y="753575"/>
                </a:cubicBezTo>
                <a:cubicBezTo>
                  <a:pt x="968525" y="741572"/>
                  <a:pt x="970529" y="722743"/>
                  <a:pt x="970981" y="697089"/>
                </a:cubicBezTo>
                <a:cubicBezTo>
                  <a:pt x="971433" y="671434"/>
                  <a:pt x="970128" y="655309"/>
                  <a:pt x="967066" y="648712"/>
                </a:cubicBezTo>
                <a:cubicBezTo>
                  <a:pt x="964004" y="642116"/>
                  <a:pt x="960567" y="639036"/>
                  <a:pt x="956752" y="639473"/>
                </a:cubicBezTo>
                <a:cubicBezTo>
                  <a:pt x="952937" y="639911"/>
                  <a:pt x="944405" y="641259"/>
                  <a:pt x="931155" y="643517"/>
                </a:cubicBezTo>
                <a:cubicBezTo>
                  <a:pt x="917904" y="645776"/>
                  <a:pt x="906755" y="646461"/>
                  <a:pt x="897706" y="645572"/>
                </a:cubicBezTo>
                <a:cubicBezTo>
                  <a:pt x="888586" y="654807"/>
                  <a:pt x="877934" y="662963"/>
                  <a:pt x="865752" y="670040"/>
                </a:cubicBezTo>
                <a:cubicBezTo>
                  <a:pt x="853571" y="677117"/>
                  <a:pt x="853133" y="673073"/>
                  <a:pt x="864440" y="657908"/>
                </a:cubicBezTo>
                <a:cubicBezTo>
                  <a:pt x="875748" y="642743"/>
                  <a:pt x="886546" y="622918"/>
                  <a:pt x="896835" y="598432"/>
                </a:cubicBezTo>
                <a:cubicBezTo>
                  <a:pt x="907124" y="573946"/>
                  <a:pt x="911369" y="556756"/>
                  <a:pt x="909569" y="546861"/>
                </a:cubicBezTo>
                <a:cubicBezTo>
                  <a:pt x="908219" y="539440"/>
                  <a:pt x="910179" y="535886"/>
                  <a:pt x="915447" y="536201"/>
                </a:cubicBezTo>
                <a:close/>
                <a:moveTo>
                  <a:pt x="3070438" y="534428"/>
                </a:moveTo>
                <a:cubicBezTo>
                  <a:pt x="3074276" y="535091"/>
                  <a:pt x="3079007" y="536557"/>
                  <a:pt x="3084632" y="538827"/>
                </a:cubicBezTo>
                <a:cubicBezTo>
                  <a:pt x="3095882" y="543365"/>
                  <a:pt x="3100141" y="549600"/>
                  <a:pt x="3097409" y="557530"/>
                </a:cubicBezTo>
                <a:cubicBezTo>
                  <a:pt x="3094678" y="565460"/>
                  <a:pt x="3092444" y="583055"/>
                  <a:pt x="3090709" y="610316"/>
                </a:cubicBezTo>
                <a:cubicBezTo>
                  <a:pt x="3095857" y="608681"/>
                  <a:pt x="3102063" y="606921"/>
                  <a:pt x="3109326" y="605035"/>
                </a:cubicBezTo>
                <a:cubicBezTo>
                  <a:pt x="3116590" y="603150"/>
                  <a:pt x="3122727" y="604763"/>
                  <a:pt x="3127739" y="609875"/>
                </a:cubicBezTo>
                <a:cubicBezTo>
                  <a:pt x="3132751" y="614988"/>
                  <a:pt x="3128169" y="620189"/>
                  <a:pt x="3113994" y="625481"/>
                </a:cubicBezTo>
                <a:cubicBezTo>
                  <a:pt x="3099819" y="630773"/>
                  <a:pt x="3092000" y="633598"/>
                  <a:pt x="3090537" y="633956"/>
                </a:cubicBezTo>
                <a:lnTo>
                  <a:pt x="3089375" y="665641"/>
                </a:lnTo>
                <a:cubicBezTo>
                  <a:pt x="3109408" y="663920"/>
                  <a:pt x="3123835" y="661916"/>
                  <a:pt x="3132654" y="659629"/>
                </a:cubicBezTo>
                <a:cubicBezTo>
                  <a:pt x="3141473" y="657341"/>
                  <a:pt x="3150411" y="660726"/>
                  <a:pt x="3159467" y="669782"/>
                </a:cubicBezTo>
                <a:cubicBezTo>
                  <a:pt x="3168522" y="678837"/>
                  <a:pt x="3164927" y="683365"/>
                  <a:pt x="3148679" y="683365"/>
                </a:cubicBezTo>
                <a:cubicBezTo>
                  <a:pt x="3135486" y="683365"/>
                  <a:pt x="3122917" y="684025"/>
                  <a:pt x="3110972" y="685344"/>
                </a:cubicBezTo>
                <a:cubicBezTo>
                  <a:pt x="3099026" y="686663"/>
                  <a:pt x="3088228" y="687753"/>
                  <a:pt x="3078577" y="688614"/>
                </a:cubicBezTo>
                <a:cubicBezTo>
                  <a:pt x="3090264" y="693504"/>
                  <a:pt x="3095649" y="697784"/>
                  <a:pt x="3094731" y="701455"/>
                </a:cubicBezTo>
                <a:lnTo>
                  <a:pt x="3090709" y="719632"/>
                </a:lnTo>
                <a:cubicBezTo>
                  <a:pt x="3097621" y="718026"/>
                  <a:pt x="3104888" y="716276"/>
                  <a:pt x="3112510" y="714383"/>
                </a:cubicBezTo>
                <a:cubicBezTo>
                  <a:pt x="3120132" y="712490"/>
                  <a:pt x="3126728" y="713745"/>
                  <a:pt x="3132299" y="718147"/>
                </a:cubicBezTo>
                <a:cubicBezTo>
                  <a:pt x="3137870" y="722550"/>
                  <a:pt x="3135902" y="727275"/>
                  <a:pt x="3126395" y="732323"/>
                </a:cubicBezTo>
                <a:cubicBezTo>
                  <a:pt x="3116887" y="737370"/>
                  <a:pt x="3104454" y="741508"/>
                  <a:pt x="3089096" y="744734"/>
                </a:cubicBezTo>
                <a:cubicBezTo>
                  <a:pt x="3088379" y="754658"/>
                  <a:pt x="3088020" y="763842"/>
                  <a:pt x="3088020" y="772289"/>
                </a:cubicBezTo>
                <a:cubicBezTo>
                  <a:pt x="3099091" y="772361"/>
                  <a:pt x="3113954" y="771027"/>
                  <a:pt x="3132611" y="768288"/>
                </a:cubicBezTo>
                <a:cubicBezTo>
                  <a:pt x="3151268" y="765549"/>
                  <a:pt x="3165371" y="767259"/>
                  <a:pt x="3174922" y="773418"/>
                </a:cubicBezTo>
                <a:cubicBezTo>
                  <a:pt x="3184472" y="779577"/>
                  <a:pt x="3188004" y="784779"/>
                  <a:pt x="3185516" y="789024"/>
                </a:cubicBezTo>
                <a:cubicBezTo>
                  <a:pt x="3183028" y="793269"/>
                  <a:pt x="3171986" y="794491"/>
                  <a:pt x="3152390" y="792691"/>
                </a:cubicBezTo>
                <a:cubicBezTo>
                  <a:pt x="3132794" y="790892"/>
                  <a:pt x="3112356" y="790885"/>
                  <a:pt x="3091075" y="792670"/>
                </a:cubicBezTo>
                <a:cubicBezTo>
                  <a:pt x="3069794" y="794455"/>
                  <a:pt x="3049463" y="796929"/>
                  <a:pt x="3030082" y="800091"/>
                </a:cubicBezTo>
                <a:cubicBezTo>
                  <a:pt x="3010701" y="803253"/>
                  <a:pt x="2997544" y="805508"/>
                  <a:pt x="2990611" y="806856"/>
                </a:cubicBezTo>
                <a:cubicBezTo>
                  <a:pt x="2983677" y="808204"/>
                  <a:pt x="2975654" y="804354"/>
                  <a:pt x="2966541" y="795305"/>
                </a:cubicBezTo>
                <a:cubicBezTo>
                  <a:pt x="2957428" y="786256"/>
                  <a:pt x="2958266" y="782410"/>
                  <a:pt x="2969057" y="783765"/>
                </a:cubicBezTo>
                <a:cubicBezTo>
                  <a:pt x="2979849" y="785120"/>
                  <a:pt x="3011831" y="782800"/>
                  <a:pt x="3065004" y="776806"/>
                </a:cubicBezTo>
                <a:lnTo>
                  <a:pt x="3066252" y="746799"/>
                </a:lnTo>
                <a:cubicBezTo>
                  <a:pt x="3057691" y="748592"/>
                  <a:pt x="3048721" y="749488"/>
                  <a:pt x="3039342" y="749488"/>
                </a:cubicBezTo>
                <a:cubicBezTo>
                  <a:pt x="3029448" y="749488"/>
                  <a:pt x="3022012" y="747237"/>
                  <a:pt x="3017036" y="742734"/>
                </a:cubicBezTo>
                <a:cubicBezTo>
                  <a:pt x="3012060" y="738231"/>
                  <a:pt x="3015681" y="734857"/>
                  <a:pt x="3027899" y="732613"/>
                </a:cubicBezTo>
                <a:cubicBezTo>
                  <a:pt x="3040117" y="730369"/>
                  <a:pt x="3052901" y="727282"/>
                  <a:pt x="3066252" y="723353"/>
                </a:cubicBezTo>
                <a:cubicBezTo>
                  <a:pt x="3066252" y="714075"/>
                  <a:pt x="3065700" y="706665"/>
                  <a:pt x="3064595" y="701122"/>
                </a:cubicBezTo>
                <a:cubicBezTo>
                  <a:pt x="3063491" y="695580"/>
                  <a:pt x="3063176" y="692808"/>
                  <a:pt x="3063649" y="692808"/>
                </a:cubicBezTo>
                <a:cubicBezTo>
                  <a:pt x="3063104" y="692808"/>
                  <a:pt x="3057475" y="693923"/>
                  <a:pt x="3046763" y="696153"/>
                </a:cubicBezTo>
                <a:cubicBezTo>
                  <a:pt x="3036051" y="698383"/>
                  <a:pt x="3028157" y="699957"/>
                  <a:pt x="3023080" y="700875"/>
                </a:cubicBezTo>
                <a:cubicBezTo>
                  <a:pt x="3018004" y="701792"/>
                  <a:pt x="3010884" y="698519"/>
                  <a:pt x="3001721" y="691055"/>
                </a:cubicBezTo>
                <a:cubicBezTo>
                  <a:pt x="2992557" y="683591"/>
                  <a:pt x="2992188" y="679526"/>
                  <a:pt x="3000613" y="678859"/>
                </a:cubicBezTo>
                <a:cubicBezTo>
                  <a:pt x="3009038" y="678192"/>
                  <a:pt x="3017739" y="677410"/>
                  <a:pt x="3026716" y="676514"/>
                </a:cubicBezTo>
                <a:cubicBezTo>
                  <a:pt x="3035693" y="675618"/>
                  <a:pt x="3048871" y="673585"/>
                  <a:pt x="3066252" y="670416"/>
                </a:cubicBezTo>
                <a:cubicBezTo>
                  <a:pt x="3066252" y="657252"/>
                  <a:pt x="3066703" y="646719"/>
                  <a:pt x="3067607" y="638817"/>
                </a:cubicBezTo>
                <a:cubicBezTo>
                  <a:pt x="3060695" y="639721"/>
                  <a:pt x="3054801" y="640395"/>
                  <a:pt x="3049925" y="640839"/>
                </a:cubicBezTo>
                <a:cubicBezTo>
                  <a:pt x="3045050" y="641284"/>
                  <a:pt x="3039131" y="639294"/>
                  <a:pt x="3032169" y="634870"/>
                </a:cubicBezTo>
                <a:cubicBezTo>
                  <a:pt x="3025206" y="630446"/>
                  <a:pt x="3026917" y="627302"/>
                  <a:pt x="3037299" y="625438"/>
                </a:cubicBezTo>
                <a:cubicBezTo>
                  <a:pt x="3047681" y="623574"/>
                  <a:pt x="3057784" y="620749"/>
                  <a:pt x="3067607" y="616963"/>
                </a:cubicBezTo>
                <a:cubicBezTo>
                  <a:pt x="3067607" y="591409"/>
                  <a:pt x="3066951" y="574476"/>
                  <a:pt x="3065639" y="566166"/>
                </a:cubicBezTo>
                <a:cubicBezTo>
                  <a:pt x="3064327" y="557856"/>
                  <a:pt x="3062301" y="551030"/>
                  <a:pt x="3059562" y="545689"/>
                </a:cubicBezTo>
                <a:cubicBezTo>
                  <a:pt x="3056823" y="540347"/>
                  <a:pt x="3057504" y="536733"/>
                  <a:pt x="3061605" y="534847"/>
                </a:cubicBezTo>
                <a:cubicBezTo>
                  <a:pt x="3063656" y="533904"/>
                  <a:pt x="3066601" y="533765"/>
                  <a:pt x="3070438" y="534428"/>
                </a:cubicBezTo>
                <a:close/>
                <a:moveTo>
                  <a:pt x="5204948" y="533446"/>
                </a:moveTo>
                <a:cubicBezTo>
                  <a:pt x="5207603" y="533233"/>
                  <a:pt x="5210258" y="533496"/>
                  <a:pt x="5212915" y="534234"/>
                </a:cubicBezTo>
                <a:cubicBezTo>
                  <a:pt x="5218228" y="535711"/>
                  <a:pt x="5225294" y="539296"/>
                  <a:pt x="5234113" y="544989"/>
                </a:cubicBezTo>
                <a:cubicBezTo>
                  <a:pt x="5242933" y="550682"/>
                  <a:pt x="5245653" y="555759"/>
                  <a:pt x="5242276" y="560219"/>
                </a:cubicBezTo>
                <a:cubicBezTo>
                  <a:pt x="5238899" y="564678"/>
                  <a:pt x="5235924" y="569905"/>
                  <a:pt x="5233349" y="575900"/>
                </a:cubicBezTo>
                <a:cubicBezTo>
                  <a:pt x="5230776" y="581894"/>
                  <a:pt x="5227202" y="593355"/>
                  <a:pt x="5222627" y="610284"/>
                </a:cubicBezTo>
                <a:cubicBezTo>
                  <a:pt x="5218053" y="627213"/>
                  <a:pt x="5213320" y="637326"/>
                  <a:pt x="5208430" y="640624"/>
                </a:cubicBezTo>
                <a:cubicBezTo>
                  <a:pt x="5203540" y="643922"/>
                  <a:pt x="5199439" y="642417"/>
                  <a:pt x="5196126" y="636107"/>
                </a:cubicBezTo>
                <a:cubicBezTo>
                  <a:pt x="5186504" y="637914"/>
                  <a:pt x="5170278" y="640445"/>
                  <a:pt x="5147448" y="643700"/>
                </a:cubicBezTo>
                <a:cubicBezTo>
                  <a:pt x="5147448" y="648246"/>
                  <a:pt x="5145168" y="651494"/>
                  <a:pt x="5140608" y="653444"/>
                </a:cubicBezTo>
                <a:cubicBezTo>
                  <a:pt x="5136048" y="655395"/>
                  <a:pt x="5132198" y="649573"/>
                  <a:pt x="5129057" y="635978"/>
                </a:cubicBezTo>
                <a:cubicBezTo>
                  <a:pt x="5125916" y="622384"/>
                  <a:pt x="5122378" y="608061"/>
                  <a:pt x="5118441" y="593011"/>
                </a:cubicBezTo>
                <a:cubicBezTo>
                  <a:pt x="5114505" y="577961"/>
                  <a:pt x="5110232" y="566507"/>
                  <a:pt x="5105621" y="558648"/>
                </a:cubicBezTo>
                <a:cubicBezTo>
                  <a:pt x="5101011" y="550790"/>
                  <a:pt x="5102685" y="547330"/>
                  <a:pt x="5110644" y="548270"/>
                </a:cubicBezTo>
                <a:cubicBezTo>
                  <a:pt x="5118603" y="549209"/>
                  <a:pt x="5124196" y="549661"/>
                  <a:pt x="5127422" y="549625"/>
                </a:cubicBezTo>
                <a:cubicBezTo>
                  <a:pt x="5130649" y="549589"/>
                  <a:pt x="5141723" y="547811"/>
                  <a:pt x="5160645" y="544290"/>
                </a:cubicBezTo>
                <a:cubicBezTo>
                  <a:pt x="5179567" y="540770"/>
                  <a:pt x="5191681" y="537844"/>
                  <a:pt x="5196987" y="535514"/>
                </a:cubicBezTo>
                <a:cubicBezTo>
                  <a:pt x="5199639" y="534349"/>
                  <a:pt x="5202293" y="533660"/>
                  <a:pt x="5204948" y="533446"/>
                </a:cubicBezTo>
                <a:close/>
                <a:moveTo>
                  <a:pt x="1271124" y="533446"/>
                </a:moveTo>
                <a:cubicBezTo>
                  <a:pt x="1273779" y="533233"/>
                  <a:pt x="1276434" y="533496"/>
                  <a:pt x="1279091" y="534234"/>
                </a:cubicBezTo>
                <a:cubicBezTo>
                  <a:pt x="1284404" y="535711"/>
                  <a:pt x="1291470" y="539296"/>
                  <a:pt x="1300289" y="544989"/>
                </a:cubicBezTo>
                <a:cubicBezTo>
                  <a:pt x="1309108" y="550682"/>
                  <a:pt x="1311829" y="555759"/>
                  <a:pt x="1308452" y="560219"/>
                </a:cubicBezTo>
                <a:cubicBezTo>
                  <a:pt x="1305075" y="564678"/>
                  <a:pt x="1302100" y="569905"/>
                  <a:pt x="1299525" y="575900"/>
                </a:cubicBezTo>
                <a:cubicBezTo>
                  <a:pt x="1296951" y="581894"/>
                  <a:pt x="1293377" y="593355"/>
                  <a:pt x="1288803" y="610284"/>
                </a:cubicBezTo>
                <a:cubicBezTo>
                  <a:pt x="1284228" y="627213"/>
                  <a:pt x="1279496" y="637326"/>
                  <a:pt x="1274606" y="640624"/>
                </a:cubicBezTo>
                <a:cubicBezTo>
                  <a:pt x="1269716" y="643922"/>
                  <a:pt x="1265614" y="642417"/>
                  <a:pt x="1262302" y="636107"/>
                </a:cubicBezTo>
                <a:cubicBezTo>
                  <a:pt x="1252680" y="637914"/>
                  <a:pt x="1236453" y="640445"/>
                  <a:pt x="1213624" y="643700"/>
                </a:cubicBezTo>
                <a:cubicBezTo>
                  <a:pt x="1213624" y="648246"/>
                  <a:pt x="1211344" y="651494"/>
                  <a:pt x="1206784" y="653444"/>
                </a:cubicBezTo>
                <a:cubicBezTo>
                  <a:pt x="1202223" y="655395"/>
                  <a:pt x="1198373" y="649573"/>
                  <a:pt x="1195233" y="635978"/>
                </a:cubicBezTo>
                <a:cubicBezTo>
                  <a:pt x="1192092" y="622384"/>
                  <a:pt x="1188554" y="608061"/>
                  <a:pt x="1184617" y="593011"/>
                </a:cubicBezTo>
                <a:cubicBezTo>
                  <a:pt x="1180681" y="577961"/>
                  <a:pt x="1176408" y="566507"/>
                  <a:pt x="1171797" y="558648"/>
                </a:cubicBezTo>
                <a:cubicBezTo>
                  <a:pt x="1167187" y="550790"/>
                  <a:pt x="1168861" y="547330"/>
                  <a:pt x="1176820" y="548270"/>
                </a:cubicBezTo>
                <a:cubicBezTo>
                  <a:pt x="1184778" y="549209"/>
                  <a:pt x="1190371" y="549661"/>
                  <a:pt x="1193598" y="549625"/>
                </a:cubicBezTo>
                <a:cubicBezTo>
                  <a:pt x="1196824" y="549589"/>
                  <a:pt x="1207898" y="547811"/>
                  <a:pt x="1226820" y="544290"/>
                </a:cubicBezTo>
                <a:cubicBezTo>
                  <a:pt x="1245743" y="540770"/>
                  <a:pt x="1257856" y="537844"/>
                  <a:pt x="1263162" y="535514"/>
                </a:cubicBezTo>
                <a:cubicBezTo>
                  <a:pt x="1265815" y="534349"/>
                  <a:pt x="1268469" y="533660"/>
                  <a:pt x="1271124" y="533446"/>
                </a:cubicBezTo>
                <a:close/>
                <a:moveTo>
                  <a:pt x="7705162" y="533135"/>
                </a:moveTo>
                <a:cubicBezTo>
                  <a:pt x="7707050" y="533077"/>
                  <a:pt x="7709384" y="533462"/>
                  <a:pt x="7712165" y="534288"/>
                </a:cubicBezTo>
                <a:cubicBezTo>
                  <a:pt x="7723286" y="537593"/>
                  <a:pt x="7731635" y="541440"/>
                  <a:pt x="7737214" y="545828"/>
                </a:cubicBezTo>
                <a:cubicBezTo>
                  <a:pt x="7742792" y="550216"/>
                  <a:pt x="7743448" y="555035"/>
                  <a:pt x="7739182" y="560283"/>
                </a:cubicBezTo>
                <a:cubicBezTo>
                  <a:pt x="7734915" y="565532"/>
                  <a:pt x="7729874" y="573964"/>
                  <a:pt x="7724060" y="585579"/>
                </a:cubicBezTo>
                <a:cubicBezTo>
                  <a:pt x="7718244" y="597195"/>
                  <a:pt x="7709673" y="609040"/>
                  <a:pt x="7698344" y="621114"/>
                </a:cubicBezTo>
                <a:cubicBezTo>
                  <a:pt x="7726694" y="620326"/>
                  <a:pt x="7744222" y="617429"/>
                  <a:pt x="7750926" y="612424"/>
                </a:cubicBezTo>
                <a:cubicBezTo>
                  <a:pt x="7757630" y="607419"/>
                  <a:pt x="7765398" y="606846"/>
                  <a:pt x="7774232" y="610703"/>
                </a:cubicBezTo>
                <a:cubicBezTo>
                  <a:pt x="7783066" y="614561"/>
                  <a:pt x="7790175" y="619383"/>
                  <a:pt x="7795560" y="625169"/>
                </a:cubicBezTo>
                <a:cubicBezTo>
                  <a:pt x="7800945" y="630955"/>
                  <a:pt x="7801350" y="636340"/>
                  <a:pt x="7796776" y="641323"/>
                </a:cubicBezTo>
                <a:cubicBezTo>
                  <a:pt x="7792200" y="646307"/>
                  <a:pt x="7789028" y="658123"/>
                  <a:pt x="7787258" y="676772"/>
                </a:cubicBezTo>
                <a:cubicBezTo>
                  <a:pt x="7785486" y="695422"/>
                  <a:pt x="7783926" y="714179"/>
                  <a:pt x="7782578" y="733043"/>
                </a:cubicBezTo>
                <a:cubicBezTo>
                  <a:pt x="7781230" y="751908"/>
                  <a:pt x="7777251" y="768180"/>
                  <a:pt x="7770641" y="781861"/>
                </a:cubicBezTo>
                <a:cubicBezTo>
                  <a:pt x="7764030" y="795542"/>
                  <a:pt x="7753772" y="805942"/>
                  <a:pt x="7739870" y="813062"/>
                </a:cubicBezTo>
                <a:cubicBezTo>
                  <a:pt x="7725967" y="820182"/>
                  <a:pt x="7718489" y="818393"/>
                  <a:pt x="7717435" y="807695"/>
                </a:cubicBezTo>
                <a:cubicBezTo>
                  <a:pt x="7716381" y="796997"/>
                  <a:pt x="7710659" y="784822"/>
                  <a:pt x="7700270" y="771170"/>
                </a:cubicBezTo>
                <a:cubicBezTo>
                  <a:pt x="7689880" y="757518"/>
                  <a:pt x="7691285" y="753890"/>
                  <a:pt x="7704486" y="760286"/>
                </a:cubicBezTo>
                <a:cubicBezTo>
                  <a:pt x="7717686" y="766682"/>
                  <a:pt x="7726903" y="770281"/>
                  <a:pt x="7732138" y="771084"/>
                </a:cubicBezTo>
                <a:cubicBezTo>
                  <a:pt x="7737371" y="771887"/>
                  <a:pt x="7742243" y="767080"/>
                  <a:pt x="7746754" y="756662"/>
                </a:cubicBezTo>
                <a:cubicBezTo>
                  <a:pt x="7751263" y="746243"/>
                  <a:pt x="7754418" y="730466"/>
                  <a:pt x="7756218" y="709328"/>
                </a:cubicBezTo>
                <a:cubicBezTo>
                  <a:pt x="7758017" y="688191"/>
                  <a:pt x="7758917" y="670509"/>
                  <a:pt x="7758917" y="656284"/>
                </a:cubicBezTo>
                <a:cubicBezTo>
                  <a:pt x="7758917" y="643449"/>
                  <a:pt x="7757680" y="636204"/>
                  <a:pt x="7755207" y="634548"/>
                </a:cubicBezTo>
                <a:cubicBezTo>
                  <a:pt x="7752733" y="632891"/>
                  <a:pt x="7746585" y="633296"/>
                  <a:pt x="7736762" y="635763"/>
                </a:cubicBezTo>
                <a:lnTo>
                  <a:pt x="7708626" y="642818"/>
                </a:lnTo>
                <a:cubicBezTo>
                  <a:pt x="7701800" y="643750"/>
                  <a:pt x="7695734" y="641513"/>
                  <a:pt x="7690428" y="636107"/>
                </a:cubicBezTo>
                <a:cubicBezTo>
                  <a:pt x="7676704" y="651695"/>
                  <a:pt x="7662418" y="663690"/>
                  <a:pt x="7647570" y="672094"/>
                </a:cubicBezTo>
                <a:cubicBezTo>
                  <a:pt x="7643856" y="674195"/>
                  <a:pt x="7641062" y="675473"/>
                  <a:pt x="7639184" y="675929"/>
                </a:cubicBezTo>
                <a:lnTo>
                  <a:pt x="7637522" y="675296"/>
                </a:lnTo>
                <a:lnTo>
                  <a:pt x="7637204" y="680859"/>
                </a:lnTo>
                <a:cubicBezTo>
                  <a:pt x="7636998" y="688191"/>
                  <a:pt x="7637119" y="697254"/>
                  <a:pt x="7637567" y="708048"/>
                </a:cubicBezTo>
                <a:cubicBezTo>
                  <a:pt x="7638463" y="729638"/>
                  <a:pt x="7637753" y="745985"/>
                  <a:pt x="7635438" y="757092"/>
                </a:cubicBezTo>
                <a:cubicBezTo>
                  <a:pt x="7633122" y="768198"/>
                  <a:pt x="7630010" y="777132"/>
                  <a:pt x="7626102" y="783894"/>
                </a:cubicBezTo>
                <a:cubicBezTo>
                  <a:pt x="7622194" y="790655"/>
                  <a:pt x="7618010" y="790756"/>
                  <a:pt x="7613550" y="784195"/>
                </a:cubicBezTo>
                <a:cubicBezTo>
                  <a:pt x="7609091" y="777634"/>
                  <a:pt x="7605678" y="772185"/>
                  <a:pt x="7603312" y="767847"/>
                </a:cubicBezTo>
                <a:cubicBezTo>
                  <a:pt x="7600946" y="763509"/>
                  <a:pt x="7598634" y="761164"/>
                  <a:pt x="7596375" y="760813"/>
                </a:cubicBezTo>
                <a:cubicBezTo>
                  <a:pt x="7594116" y="760462"/>
                  <a:pt x="7582892" y="761935"/>
                  <a:pt x="7562700" y="765234"/>
                </a:cubicBezTo>
                <a:cubicBezTo>
                  <a:pt x="7557996" y="785338"/>
                  <a:pt x="7552630" y="790838"/>
                  <a:pt x="7546600" y="781732"/>
                </a:cubicBezTo>
                <a:cubicBezTo>
                  <a:pt x="7540570" y="772626"/>
                  <a:pt x="7537555" y="760501"/>
                  <a:pt x="7537555" y="745358"/>
                </a:cubicBezTo>
                <a:cubicBezTo>
                  <a:pt x="7537555" y="731089"/>
                  <a:pt x="7537114" y="713361"/>
                  <a:pt x="7536232" y="692174"/>
                </a:cubicBezTo>
                <a:cubicBezTo>
                  <a:pt x="7535350" y="670986"/>
                  <a:pt x="7532202" y="655649"/>
                  <a:pt x="7526789" y="646163"/>
                </a:cubicBezTo>
                <a:cubicBezTo>
                  <a:pt x="7521376" y="636677"/>
                  <a:pt x="7522296" y="631934"/>
                  <a:pt x="7529554" y="631934"/>
                </a:cubicBezTo>
                <a:cubicBezTo>
                  <a:pt x="7534342" y="631934"/>
                  <a:pt x="7539942" y="632371"/>
                  <a:pt x="7546352" y="633246"/>
                </a:cubicBezTo>
                <a:cubicBezTo>
                  <a:pt x="7553236" y="624599"/>
                  <a:pt x="7560916" y="611227"/>
                  <a:pt x="7569390" y="593130"/>
                </a:cubicBezTo>
                <a:cubicBezTo>
                  <a:pt x="7577866" y="575032"/>
                  <a:pt x="7580528" y="560774"/>
                  <a:pt x="7577381" y="550356"/>
                </a:cubicBezTo>
                <a:cubicBezTo>
                  <a:pt x="7574233" y="539938"/>
                  <a:pt x="7582160" y="538852"/>
                  <a:pt x="7601160" y="547097"/>
                </a:cubicBezTo>
                <a:cubicBezTo>
                  <a:pt x="7617365" y="554927"/>
                  <a:pt x="7622373" y="561821"/>
                  <a:pt x="7616186" y="567780"/>
                </a:cubicBezTo>
                <a:cubicBezTo>
                  <a:pt x="7609998" y="573738"/>
                  <a:pt x="7603334" y="582073"/>
                  <a:pt x="7596192" y="592785"/>
                </a:cubicBezTo>
                <a:cubicBezTo>
                  <a:pt x="7589051" y="603497"/>
                  <a:pt x="7578108" y="616984"/>
                  <a:pt x="7563368" y="633246"/>
                </a:cubicBezTo>
                <a:cubicBezTo>
                  <a:pt x="7580718" y="630751"/>
                  <a:pt x="7592778" y="626528"/>
                  <a:pt x="7599548" y="620577"/>
                </a:cubicBezTo>
                <a:cubicBezTo>
                  <a:pt x="7606316" y="614625"/>
                  <a:pt x="7613644" y="613571"/>
                  <a:pt x="7621532" y="617415"/>
                </a:cubicBezTo>
                <a:cubicBezTo>
                  <a:pt x="7629418" y="621258"/>
                  <a:pt x="7636320" y="625259"/>
                  <a:pt x="7642234" y="629417"/>
                </a:cubicBezTo>
                <a:cubicBezTo>
                  <a:pt x="7648150" y="633576"/>
                  <a:pt x="7649487" y="638455"/>
                  <a:pt x="7646246" y="644055"/>
                </a:cubicBezTo>
                <a:cubicBezTo>
                  <a:pt x="7643005" y="649655"/>
                  <a:pt x="7640524" y="656323"/>
                  <a:pt x="7638804" y="664060"/>
                </a:cubicBezTo>
                <a:cubicBezTo>
                  <a:pt x="7638374" y="665994"/>
                  <a:pt x="7638025" y="668361"/>
                  <a:pt x="7637758" y="671161"/>
                </a:cubicBezTo>
                <a:lnTo>
                  <a:pt x="7637737" y="671533"/>
                </a:lnTo>
                <a:lnTo>
                  <a:pt x="7638926" y="668799"/>
                </a:lnTo>
                <a:cubicBezTo>
                  <a:pt x="7640718" y="665966"/>
                  <a:pt x="7643426" y="662310"/>
                  <a:pt x="7647053" y="657833"/>
                </a:cubicBezTo>
                <a:cubicBezTo>
                  <a:pt x="7661558" y="639922"/>
                  <a:pt x="7674830" y="619447"/>
                  <a:pt x="7686868" y="596410"/>
                </a:cubicBezTo>
                <a:cubicBezTo>
                  <a:pt x="7698907" y="573372"/>
                  <a:pt x="7703352" y="556433"/>
                  <a:pt x="7700205" y="545592"/>
                </a:cubicBezTo>
                <a:cubicBezTo>
                  <a:pt x="7697844" y="537461"/>
                  <a:pt x="7699496" y="533309"/>
                  <a:pt x="7705162" y="533135"/>
                </a:cubicBezTo>
                <a:close/>
                <a:moveTo>
                  <a:pt x="3418912" y="533135"/>
                </a:moveTo>
                <a:cubicBezTo>
                  <a:pt x="3420800" y="533077"/>
                  <a:pt x="3423135" y="533462"/>
                  <a:pt x="3425915" y="534288"/>
                </a:cubicBezTo>
                <a:cubicBezTo>
                  <a:pt x="3437036" y="537593"/>
                  <a:pt x="3445386" y="541440"/>
                  <a:pt x="3450964" y="545828"/>
                </a:cubicBezTo>
                <a:cubicBezTo>
                  <a:pt x="3456542" y="550216"/>
                  <a:pt x="3457198" y="555035"/>
                  <a:pt x="3452932" y="560283"/>
                </a:cubicBezTo>
                <a:cubicBezTo>
                  <a:pt x="3448666" y="565532"/>
                  <a:pt x="3443625" y="573964"/>
                  <a:pt x="3437810" y="585579"/>
                </a:cubicBezTo>
                <a:cubicBezTo>
                  <a:pt x="3431995" y="597195"/>
                  <a:pt x="3423423" y="609040"/>
                  <a:pt x="3412095" y="621114"/>
                </a:cubicBezTo>
                <a:cubicBezTo>
                  <a:pt x="3440445" y="620326"/>
                  <a:pt x="3457973" y="617429"/>
                  <a:pt x="3464676" y="612424"/>
                </a:cubicBezTo>
                <a:cubicBezTo>
                  <a:pt x="3471381" y="607419"/>
                  <a:pt x="3479149" y="606846"/>
                  <a:pt x="3487983" y="610703"/>
                </a:cubicBezTo>
                <a:cubicBezTo>
                  <a:pt x="3496817" y="614561"/>
                  <a:pt x="3503926" y="619383"/>
                  <a:pt x="3509310" y="625169"/>
                </a:cubicBezTo>
                <a:cubicBezTo>
                  <a:pt x="3514695" y="630955"/>
                  <a:pt x="3515100" y="636340"/>
                  <a:pt x="3510526" y="641323"/>
                </a:cubicBezTo>
                <a:cubicBezTo>
                  <a:pt x="3505951" y="646307"/>
                  <a:pt x="3502779" y="658123"/>
                  <a:pt x="3501007" y="676772"/>
                </a:cubicBezTo>
                <a:cubicBezTo>
                  <a:pt x="3499236" y="695422"/>
                  <a:pt x="3497677" y="714179"/>
                  <a:pt x="3496329" y="733043"/>
                </a:cubicBezTo>
                <a:cubicBezTo>
                  <a:pt x="3494981" y="751908"/>
                  <a:pt x="3491002" y="768180"/>
                  <a:pt x="3484391" y="781861"/>
                </a:cubicBezTo>
                <a:cubicBezTo>
                  <a:pt x="3477780" y="795542"/>
                  <a:pt x="3467523" y="805942"/>
                  <a:pt x="3453620" y="813062"/>
                </a:cubicBezTo>
                <a:cubicBezTo>
                  <a:pt x="3439717" y="820182"/>
                  <a:pt x="3432239" y="818393"/>
                  <a:pt x="3431185" y="807695"/>
                </a:cubicBezTo>
                <a:cubicBezTo>
                  <a:pt x="3430131" y="796997"/>
                  <a:pt x="3424409" y="784822"/>
                  <a:pt x="3414020" y="771170"/>
                </a:cubicBezTo>
                <a:cubicBezTo>
                  <a:pt x="3403630" y="757518"/>
                  <a:pt x="3405035" y="753890"/>
                  <a:pt x="3418236" y="760286"/>
                </a:cubicBezTo>
                <a:cubicBezTo>
                  <a:pt x="3431436" y="766682"/>
                  <a:pt x="3440653" y="770281"/>
                  <a:pt x="3445887" y="771084"/>
                </a:cubicBezTo>
                <a:cubicBezTo>
                  <a:pt x="3451122" y="771887"/>
                  <a:pt x="3455994" y="767080"/>
                  <a:pt x="3460503" y="756662"/>
                </a:cubicBezTo>
                <a:cubicBezTo>
                  <a:pt x="3465014" y="746243"/>
                  <a:pt x="3468168" y="730466"/>
                  <a:pt x="3469968" y="709328"/>
                </a:cubicBezTo>
                <a:cubicBezTo>
                  <a:pt x="3471768" y="688191"/>
                  <a:pt x="3472668" y="670509"/>
                  <a:pt x="3472668" y="656284"/>
                </a:cubicBezTo>
                <a:cubicBezTo>
                  <a:pt x="3472668" y="643449"/>
                  <a:pt x="3471431" y="636204"/>
                  <a:pt x="3468957" y="634548"/>
                </a:cubicBezTo>
                <a:cubicBezTo>
                  <a:pt x="3466483" y="632891"/>
                  <a:pt x="3460335" y="633296"/>
                  <a:pt x="3450512" y="635763"/>
                </a:cubicBezTo>
                <a:lnTo>
                  <a:pt x="3422376" y="642818"/>
                </a:lnTo>
                <a:cubicBezTo>
                  <a:pt x="3415550" y="643750"/>
                  <a:pt x="3409485" y="641513"/>
                  <a:pt x="3404179" y="636107"/>
                </a:cubicBezTo>
                <a:cubicBezTo>
                  <a:pt x="3390455" y="651695"/>
                  <a:pt x="3376169" y="663690"/>
                  <a:pt x="3361319" y="672094"/>
                </a:cubicBezTo>
                <a:cubicBezTo>
                  <a:pt x="3357607" y="674195"/>
                  <a:pt x="3354812" y="675473"/>
                  <a:pt x="3352934" y="675929"/>
                </a:cubicBezTo>
                <a:lnTo>
                  <a:pt x="3351272" y="675296"/>
                </a:lnTo>
                <a:lnTo>
                  <a:pt x="3350954" y="680859"/>
                </a:lnTo>
                <a:cubicBezTo>
                  <a:pt x="3350748" y="688191"/>
                  <a:pt x="3350869" y="697254"/>
                  <a:pt x="3351317" y="708048"/>
                </a:cubicBezTo>
                <a:cubicBezTo>
                  <a:pt x="3352214" y="729638"/>
                  <a:pt x="3351504" y="745985"/>
                  <a:pt x="3349188" y="757092"/>
                </a:cubicBezTo>
                <a:cubicBezTo>
                  <a:pt x="3346872" y="768198"/>
                  <a:pt x="3343760" y="777132"/>
                  <a:pt x="3339852" y="783894"/>
                </a:cubicBezTo>
                <a:cubicBezTo>
                  <a:pt x="3335945" y="790655"/>
                  <a:pt x="3331761" y="790756"/>
                  <a:pt x="3327301" y="784195"/>
                </a:cubicBezTo>
                <a:cubicBezTo>
                  <a:pt x="3322841" y="777634"/>
                  <a:pt x="3319428" y="772185"/>
                  <a:pt x="3317062" y="767847"/>
                </a:cubicBezTo>
                <a:cubicBezTo>
                  <a:pt x="3314696" y="763509"/>
                  <a:pt x="3312383" y="761164"/>
                  <a:pt x="3310125" y="760813"/>
                </a:cubicBezTo>
                <a:cubicBezTo>
                  <a:pt x="3307866" y="760462"/>
                  <a:pt x="3296641" y="761935"/>
                  <a:pt x="3276450" y="765234"/>
                </a:cubicBezTo>
                <a:cubicBezTo>
                  <a:pt x="3271747" y="785338"/>
                  <a:pt x="3266380" y="790838"/>
                  <a:pt x="3260350" y="781732"/>
                </a:cubicBezTo>
                <a:cubicBezTo>
                  <a:pt x="3254320" y="772626"/>
                  <a:pt x="3251305" y="760501"/>
                  <a:pt x="3251305" y="745358"/>
                </a:cubicBezTo>
                <a:cubicBezTo>
                  <a:pt x="3251305" y="731089"/>
                  <a:pt x="3250864" y="713361"/>
                  <a:pt x="3249982" y="692174"/>
                </a:cubicBezTo>
                <a:cubicBezTo>
                  <a:pt x="3249100" y="670986"/>
                  <a:pt x="3245952" y="655649"/>
                  <a:pt x="3240539" y="646163"/>
                </a:cubicBezTo>
                <a:cubicBezTo>
                  <a:pt x="3235126" y="636677"/>
                  <a:pt x="3236047" y="631934"/>
                  <a:pt x="3243303" y="631934"/>
                </a:cubicBezTo>
                <a:cubicBezTo>
                  <a:pt x="3248093" y="631934"/>
                  <a:pt x="3253693" y="632371"/>
                  <a:pt x="3260103" y="633246"/>
                </a:cubicBezTo>
                <a:cubicBezTo>
                  <a:pt x="3266986" y="624599"/>
                  <a:pt x="3274665" y="611227"/>
                  <a:pt x="3283140" y="593130"/>
                </a:cubicBezTo>
                <a:cubicBezTo>
                  <a:pt x="3291615" y="575032"/>
                  <a:pt x="3294279" y="560774"/>
                  <a:pt x="3291131" y="550356"/>
                </a:cubicBezTo>
                <a:cubicBezTo>
                  <a:pt x="3287984" y="539938"/>
                  <a:pt x="3295910" y="538852"/>
                  <a:pt x="3314911" y="547097"/>
                </a:cubicBezTo>
                <a:cubicBezTo>
                  <a:pt x="3331115" y="554927"/>
                  <a:pt x="3336124" y="561821"/>
                  <a:pt x="3329936" y="567780"/>
                </a:cubicBezTo>
                <a:cubicBezTo>
                  <a:pt x="3323748" y="573738"/>
                  <a:pt x="3317083" y="582073"/>
                  <a:pt x="3309942" y="592785"/>
                </a:cubicBezTo>
                <a:cubicBezTo>
                  <a:pt x="3302801" y="603497"/>
                  <a:pt x="3291859" y="616984"/>
                  <a:pt x="3277117" y="633246"/>
                </a:cubicBezTo>
                <a:cubicBezTo>
                  <a:pt x="3294469" y="630751"/>
                  <a:pt x="3306529" y="626528"/>
                  <a:pt x="3313298" y="620577"/>
                </a:cubicBezTo>
                <a:cubicBezTo>
                  <a:pt x="3320066" y="614625"/>
                  <a:pt x="3327394" y="613571"/>
                  <a:pt x="3335281" y="617415"/>
                </a:cubicBezTo>
                <a:cubicBezTo>
                  <a:pt x="3343168" y="621258"/>
                  <a:pt x="3350070" y="625259"/>
                  <a:pt x="3355985" y="629417"/>
                </a:cubicBezTo>
                <a:cubicBezTo>
                  <a:pt x="3361900" y="633576"/>
                  <a:pt x="3363238" y="638455"/>
                  <a:pt x="3359997" y="644055"/>
                </a:cubicBezTo>
                <a:cubicBezTo>
                  <a:pt x="3356756" y="649655"/>
                  <a:pt x="3354275" y="656323"/>
                  <a:pt x="3352554" y="664060"/>
                </a:cubicBezTo>
                <a:cubicBezTo>
                  <a:pt x="3352124" y="665994"/>
                  <a:pt x="3351775" y="668361"/>
                  <a:pt x="3351509" y="671161"/>
                </a:cubicBezTo>
                <a:lnTo>
                  <a:pt x="3351487" y="671533"/>
                </a:lnTo>
                <a:lnTo>
                  <a:pt x="3352676" y="668799"/>
                </a:lnTo>
                <a:cubicBezTo>
                  <a:pt x="3354468" y="665966"/>
                  <a:pt x="3357177" y="662310"/>
                  <a:pt x="3360803" y="657833"/>
                </a:cubicBezTo>
                <a:cubicBezTo>
                  <a:pt x="3375308" y="639922"/>
                  <a:pt x="3388580" y="619447"/>
                  <a:pt x="3400619" y="596410"/>
                </a:cubicBezTo>
                <a:cubicBezTo>
                  <a:pt x="3412658" y="573372"/>
                  <a:pt x="3417103" y="556433"/>
                  <a:pt x="3413955" y="545592"/>
                </a:cubicBezTo>
                <a:cubicBezTo>
                  <a:pt x="3411595" y="537461"/>
                  <a:pt x="3413247" y="533309"/>
                  <a:pt x="3418912" y="533135"/>
                </a:cubicBezTo>
                <a:close/>
                <a:moveTo>
                  <a:pt x="4423701" y="532620"/>
                </a:moveTo>
                <a:cubicBezTo>
                  <a:pt x="4425477" y="532529"/>
                  <a:pt x="4427737" y="532834"/>
                  <a:pt x="4430482" y="533535"/>
                </a:cubicBezTo>
                <a:cubicBezTo>
                  <a:pt x="4441459" y="536339"/>
                  <a:pt x="4450486" y="539590"/>
                  <a:pt x="4457563" y="543290"/>
                </a:cubicBezTo>
                <a:cubicBezTo>
                  <a:pt x="4464640" y="546990"/>
                  <a:pt x="4466139" y="552988"/>
                  <a:pt x="4462059" y="561283"/>
                </a:cubicBezTo>
                <a:cubicBezTo>
                  <a:pt x="4457979" y="569579"/>
                  <a:pt x="4455516" y="595367"/>
                  <a:pt x="4454670" y="638645"/>
                </a:cubicBezTo>
                <a:cubicBezTo>
                  <a:pt x="4480970" y="635132"/>
                  <a:pt x="4502126" y="631332"/>
                  <a:pt x="4518136" y="627245"/>
                </a:cubicBezTo>
                <a:cubicBezTo>
                  <a:pt x="4534147" y="623158"/>
                  <a:pt x="4546247" y="624660"/>
                  <a:pt x="4554435" y="631751"/>
                </a:cubicBezTo>
                <a:cubicBezTo>
                  <a:pt x="4562623" y="638842"/>
                  <a:pt x="4564652" y="643808"/>
                  <a:pt x="4560522" y="646647"/>
                </a:cubicBezTo>
                <a:cubicBezTo>
                  <a:pt x="4556392" y="649487"/>
                  <a:pt x="4540787" y="652032"/>
                  <a:pt x="4513705" y="654283"/>
                </a:cubicBezTo>
                <a:cubicBezTo>
                  <a:pt x="4486624" y="656535"/>
                  <a:pt x="4466365" y="658851"/>
                  <a:pt x="4452928" y="661231"/>
                </a:cubicBezTo>
                <a:lnTo>
                  <a:pt x="4450626" y="681537"/>
                </a:lnTo>
                <a:cubicBezTo>
                  <a:pt x="4471004" y="710748"/>
                  <a:pt x="4488484" y="732864"/>
                  <a:pt x="4503068" y="747885"/>
                </a:cubicBezTo>
                <a:cubicBezTo>
                  <a:pt x="4517652" y="762907"/>
                  <a:pt x="4533574" y="774626"/>
                  <a:pt x="4550832" y="783044"/>
                </a:cubicBezTo>
                <a:cubicBezTo>
                  <a:pt x="4568090" y="791462"/>
                  <a:pt x="4584051" y="799223"/>
                  <a:pt x="4598714" y="806329"/>
                </a:cubicBezTo>
                <a:cubicBezTo>
                  <a:pt x="4613377" y="813435"/>
                  <a:pt x="4608082" y="816987"/>
                  <a:pt x="4582828" y="816987"/>
                </a:cubicBezTo>
                <a:cubicBezTo>
                  <a:pt x="4561103" y="816987"/>
                  <a:pt x="4544045" y="816747"/>
                  <a:pt x="4531655" y="816267"/>
                </a:cubicBezTo>
                <a:cubicBezTo>
                  <a:pt x="4519265" y="815786"/>
                  <a:pt x="4508582" y="809165"/>
                  <a:pt x="4499605" y="796402"/>
                </a:cubicBezTo>
                <a:cubicBezTo>
                  <a:pt x="4490628" y="783639"/>
                  <a:pt x="4482268" y="770880"/>
                  <a:pt x="4474524" y="758124"/>
                </a:cubicBezTo>
                <a:cubicBezTo>
                  <a:pt x="4466780" y="745369"/>
                  <a:pt x="4457445" y="726293"/>
                  <a:pt x="4446518" y="700896"/>
                </a:cubicBezTo>
                <a:cubicBezTo>
                  <a:pt x="4439104" y="735499"/>
                  <a:pt x="4427266" y="761164"/>
                  <a:pt x="4411004" y="777892"/>
                </a:cubicBezTo>
                <a:cubicBezTo>
                  <a:pt x="4394742" y="794620"/>
                  <a:pt x="4374982" y="806444"/>
                  <a:pt x="4351722" y="813363"/>
                </a:cubicBezTo>
                <a:cubicBezTo>
                  <a:pt x="4328462" y="820282"/>
                  <a:pt x="4324877" y="818260"/>
                  <a:pt x="4340966" y="807297"/>
                </a:cubicBezTo>
                <a:cubicBezTo>
                  <a:pt x="4357056" y="796334"/>
                  <a:pt x="4370812" y="784704"/>
                  <a:pt x="4382234" y="772407"/>
                </a:cubicBezTo>
                <a:cubicBezTo>
                  <a:pt x="4393656" y="760110"/>
                  <a:pt x="4403389" y="744347"/>
                  <a:pt x="4411434" y="725117"/>
                </a:cubicBezTo>
                <a:cubicBezTo>
                  <a:pt x="4419479" y="705887"/>
                  <a:pt x="4424391" y="686119"/>
                  <a:pt x="4426169" y="665813"/>
                </a:cubicBezTo>
                <a:cubicBezTo>
                  <a:pt x="4397861" y="670316"/>
                  <a:pt x="4380341" y="673467"/>
                  <a:pt x="4373608" y="675267"/>
                </a:cubicBezTo>
                <a:cubicBezTo>
                  <a:pt x="4366876" y="677066"/>
                  <a:pt x="4357307" y="672990"/>
                  <a:pt x="4344903" y="663038"/>
                </a:cubicBezTo>
                <a:cubicBezTo>
                  <a:pt x="4332499" y="653086"/>
                  <a:pt x="4334546" y="648565"/>
                  <a:pt x="4351044" y="649476"/>
                </a:cubicBezTo>
                <a:cubicBezTo>
                  <a:pt x="4367542" y="650386"/>
                  <a:pt x="4393064" y="648318"/>
                  <a:pt x="4427610" y="643270"/>
                </a:cubicBezTo>
                <a:cubicBezTo>
                  <a:pt x="4428456" y="621430"/>
                  <a:pt x="4428657" y="601913"/>
                  <a:pt x="4428212" y="584719"/>
                </a:cubicBezTo>
                <a:cubicBezTo>
                  <a:pt x="4427768" y="567525"/>
                  <a:pt x="4425290" y="553995"/>
                  <a:pt x="4420780" y="544129"/>
                </a:cubicBezTo>
                <a:cubicBezTo>
                  <a:pt x="4417398" y="536729"/>
                  <a:pt x="4418371" y="532893"/>
                  <a:pt x="4423701" y="532620"/>
                </a:cubicBezTo>
                <a:close/>
                <a:moveTo>
                  <a:pt x="489876" y="532620"/>
                </a:moveTo>
                <a:cubicBezTo>
                  <a:pt x="491652" y="532529"/>
                  <a:pt x="493913" y="532834"/>
                  <a:pt x="496657" y="533535"/>
                </a:cubicBezTo>
                <a:cubicBezTo>
                  <a:pt x="507634" y="536339"/>
                  <a:pt x="516662" y="539590"/>
                  <a:pt x="523739" y="543290"/>
                </a:cubicBezTo>
                <a:cubicBezTo>
                  <a:pt x="530815" y="546990"/>
                  <a:pt x="532314" y="552988"/>
                  <a:pt x="528234" y="561283"/>
                </a:cubicBezTo>
                <a:cubicBezTo>
                  <a:pt x="524154" y="569579"/>
                  <a:pt x="521691" y="595367"/>
                  <a:pt x="520845" y="638645"/>
                </a:cubicBezTo>
                <a:cubicBezTo>
                  <a:pt x="547145" y="635132"/>
                  <a:pt x="568300" y="631332"/>
                  <a:pt x="584311" y="627245"/>
                </a:cubicBezTo>
                <a:cubicBezTo>
                  <a:pt x="600322" y="623158"/>
                  <a:pt x="612422" y="624660"/>
                  <a:pt x="620610" y="631751"/>
                </a:cubicBezTo>
                <a:cubicBezTo>
                  <a:pt x="628798" y="638842"/>
                  <a:pt x="630828" y="643808"/>
                  <a:pt x="626697" y="646647"/>
                </a:cubicBezTo>
                <a:cubicBezTo>
                  <a:pt x="622568" y="649487"/>
                  <a:pt x="606962" y="652032"/>
                  <a:pt x="579881" y="654283"/>
                </a:cubicBezTo>
                <a:cubicBezTo>
                  <a:pt x="552799" y="656535"/>
                  <a:pt x="532540" y="658851"/>
                  <a:pt x="519103" y="661231"/>
                </a:cubicBezTo>
                <a:lnTo>
                  <a:pt x="516801" y="681537"/>
                </a:lnTo>
                <a:cubicBezTo>
                  <a:pt x="537179" y="710748"/>
                  <a:pt x="554659" y="732864"/>
                  <a:pt x="569244" y="747885"/>
                </a:cubicBezTo>
                <a:cubicBezTo>
                  <a:pt x="583828" y="762907"/>
                  <a:pt x="599749" y="774626"/>
                  <a:pt x="617007" y="783044"/>
                </a:cubicBezTo>
                <a:cubicBezTo>
                  <a:pt x="634265" y="791462"/>
                  <a:pt x="650226" y="799223"/>
                  <a:pt x="664889" y="806329"/>
                </a:cubicBezTo>
                <a:cubicBezTo>
                  <a:pt x="679552" y="813435"/>
                  <a:pt x="674257" y="816987"/>
                  <a:pt x="649004" y="816987"/>
                </a:cubicBezTo>
                <a:cubicBezTo>
                  <a:pt x="627279" y="816987"/>
                  <a:pt x="610221" y="816747"/>
                  <a:pt x="597831" y="816267"/>
                </a:cubicBezTo>
                <a:cubicBezTo>
                  <a:pt x="585440" y="815786"/>
                  <a:pt x="574758" y="809165"/>
                  <a:pt x="565780" y="796402"/>
                </a:cubicBezTo>
                <a:cubicBezTo>
                  <a:pt x="556804" y="783639"/>
                  <a:pt x="548443" y="770880"/>
                  <a:pt x="540699" y="758124"/>
                </a:cubicBezTo>
                <a:cubicBezTo>
                  <a:pt x="532956" y="745369"/>
                  <a:pt x="523620" y="726293"/>
                  <a:pt x="512693" y="700896"/>
                </a:cubicBezTo>
                <a:cubicBezTo>
                  <a:pt x="505279" y="735499"/>
                  <a:pt x="493441" y="761164"/>
                  <a:pt x="477179" y="777892"/>
                </a:cubicBezTo>
                <a:cubicBezTo>
                  <a:pt x="460918" y="794620"/>
                  <a:pt x="441157" y="806444"/>
                  <a:pt x="417897" y="813363"/>
                </a:cubicBezTo>
                <a:cubicBezTo>
                  <a:pt x="394637" y="820282"/>
                  <a:pt x="391052" y="818260"/>
                  <a:pt x="407142" y="807297"/>
                </a:cubicBezTo>
                <a:cubicBezTo>
                  <a:pt x="423232" y="796334"/>
                  <a:pt x="436988" y="784704"/>
                  <a:pt x="448409" y="772407"/>
                </a:cubicBezTo>
                <a:cubicBezTo>
                  <a:pt x="459831" y="760110"/>
                  <a:pt x="469565" y="744347"/>
                  <a:pt x="477610" y="725117"/>
                </a:cubicBezTo>
                <a:cubicBezTo>
                  <a:pt x="485654" y="705887"/>
                  <a:pt x="490566" y="686119"/>
                  <a:pt x="492344" y="665813"/>
                </a:cubicBezTo>
                <a:cubicBezTo>
                  <a:pt x="464037" y="670316"/>
                  <a:pt x="446516" y="673467"/>
                  <a:pt x="439784" y="675267"/>
                </a:cubicBezTo>
                <a:cubicBezTo>
                  <a:pt x="433051" y="677066"/>
                  <a:pt x="423482" y="672990"/>
                  <a:pt x="411078" y="663038"/>
                </a:cubicBezTo>
                <a:cubicBezTo>
                  <a:pt x="398674" y="653086"/>
                  <a:pt x="400721" y="648565"/>
                  <a:pt x="417219" y="649476"/>
                </a:cubicBezTo>
                <a:cubicBezTo>
                  <a:pt x="433718" y="650386"/>
                  <a:pt x="459240" y="648318"/>
                  <a:pt x="493786" y="643270"/>
                </a:cubicBezTo>
                <a:cubicBezTo>
                  <a:pt x="494631" y="621430"/>
                  <a:pt x="494832" y="601913"/>
                  <a:pt x="494388" y="584719"/>
                </a:cubicBezTo>
                <a:cubicBezTo>
                  <a:pt x="493943" y="567525"/>
                  <a:pt x="491466" y="553995"/>
                  <a:pt x="486956" y="544129"/>
                </a:cubicBezTo>
                <a:cubicBezTo>
                  <a:pt x="483573" y="536729"/>
                  <a:pt x="484546" y="532893"/>
                  <a:pt x="489876" y="532620"/>
                </a:cubicBezTo>
                <a:close/>
                <a:moveTo>
                  <a:pt x="7272552" y="531710"/>
                </a:moveTo>
                <a:cubicBezTo>
                  <a:pt x="7275941" y="531926"/>
                  <a:pt x="7281022" y="533840"/>
                  <a:pt x="7287798" y="537450"/>
                </a:cubicBezTo>
                <a:cubicBezTo>
                  <a:pt x="7301350" y="544670"/>
                  <a:pt x="7306226" y="550227"/>
                  <a:pt x="7302426" y="554121"/>
                </a:cubicBezTo>
                <a:cubicBezTo>
                  <a:pt x="7298625" y="558014"/>
                  <a:pt x="7293534" y="561330"/>
                  <a:pt x="7287153" y="564069"/>
                </a:cubicBezTo>
                <a:cubicBezTo>
                  <a:pt x="7280772" y="566808"/>
                  <a:pt x="7271758" y="571311"/>
                  <a:pt x="7260114" y="577578"/>
                </a:cubicBezTo>
                <a:cubicBezTo>
                  <a:pt x="7248470" y="583844"/>
                  <a:pt x="7240626" y="588211"/>
                  <a:pt x="7236582" y="590677"/>
                </a:cubicBezTo>
                <a:cubicBezTo>
                  <a:pt x="7239264" y="599224"/>
                  <a:pt x="7241207" y="606215"/>
                  <a:pt x="7242412" y="611650"/>
                </a:cubicBezTo>
                <a:cubicBezTo>
                  <a:pt x="7252263" y="608395"/>
                  <a:pt x="7259329" y="605333"/>
                  <a:pt x="7263610" y="602465"/>
                </a:cubicBezTo>
                <a:cubicBezTo>
                  <a:pt x="7267890" y="599597"/>
                  <a:pt x="7273680" y="600687"/>
                  <a:pt x="7280980" y="605735"/>
                </a:cubicBezTo>
                <a:cubicBezTo>
                  <a:pt x="7288278" y="610782"/>
                  <a:pt x="7285288" y="615533"/>
                  <a:pt x="7272010" y="619985"/>
                </a:cubicBezTo>
                <a:cubicBezTo>
                  <a:pt x="7258731" y="624438"/>
                  <a:pt x="7249624" y="626664"/>
                  <a:pt x="7244692" y="626664"/>
                </a:cubicBezTo>
                <a:cubicBezTo>
                  <a:pt x="7247202" y="634766"/>
                  <a:pt x="7249216" y="642359"/>
                  <a:pt x="7250736" y="649444"/>
                </a:cubicBezTo>
                <a:cubicBezTo>
                  <a:pt x="7263169" y="647708"/>
                  <a:pt x="7276114" y="645045"/>
                  <a:pt x="7289572" y="641452"/>
                </a:cubicBezTo>
                <a:cubicBezTo>
                  <a:pt x="7303031" y="637860"/>
                  <a:pt x="7319311" y="635240"/>
                  <a:pt x="7338412" y="633590"/>
                </a:cubicBezTo>
                <a:cubicBezTo>
                  <a:pt x="7342456" y="622276"/>
                  <a:pt x="7345353" y="613672"/>
                  <a:pt x="7347102" y="607778"/>
                </a:cubicBezTo>
                <a:cubicBezTo>
                  <a:pt x="7332131" y="614073"/>
                  <a:pt x="7318942" y="615948"/>
                  <a:pt x="7307534" y="613403"/>
                </a:cubicBezTo>
                <a:cubicBezTo>
                  <a:pt x="7296126" y="610858"/>
                  <a:pt x="7294219" y="607498"/>
                  <a:pt x="7301812" y="603325"/>
                </a:cubicBezTo>
                <a:cubicBezTo>
                  <a:pt x="7309405" y="599152"/>
                  <a:pt x="7317740" y="595897"/>
                  <a:pt x="7326818" y="593560"/>
                </a:cubicBezTo>
                <a:cubicBezTo>
                  <a:pt x="7335896" y="591222"/>
                  <a:pt x="7343288" y="590957"/>
                  <a:pt x="7348995" y="592764"/>
                </a:cubicBezTo>
                <a:cubicBezTo>
                  <a:pt x="7350444" y="584461"/>
                  <a:pt x="7351168" y="578639"/>
                  <a:pt x="7351168" y="575297"/>
                </a:cubicBezTo>
                <a:cubicBezTo>
                  <a:pt x="7351168" y="574451"/>
                  <a:pt x="7346386" y="574692"/>
                  <a:pt x="7336820" y="576018"/>
                </a:cubicBezTo>
                <a:cubicBezTo>
                  <a:pt x="7327255" y="577345"/>
                  <a:pt x="7320024" y="578692"/>
                  <a:pt x="7315127" y="580062"/>
                </a:cubicBezTo>
                <a:cubicBezTo>
                  <a:pt x="7310230" y="581431"/>
                  <a:pt x="7303537" y="579628"/>
                  <a:pt x="7295047" y="574652"/>
                </a:cubicBezTo>
                <a:cubicBezTo>
                  <a:pt x="7286558" y="569676"/>
                  <a:pt x="7287088" y="566528"/>
                  <a:pt x="7296639" y="565209"/>
                </a:cubicBezTo>
                <a:cubicBezTo>
                  <a:pt x="7306190" y="563890"/>
                  <a:pt x="7316618" y="561925"/>
                  <a:pt x="7327926" y="559315"/>
                </a:cubicBezTo>
                <a:cubicBezTo>
                  <a:pt x="7339233" y="556705"/>
                  <a:pt x="7347005" y="553755"/>
                  <a:pt x="7351242" y="550464"/>
                </a:cubicBezTo>
                <a:cubicBezTo>
                  <a:pt x="7355480" y="547173"/>
                  <a:pt x="7364876" y="550116"/>
                  <a:pt x="7379432" y="559294"/>
                </a:cubicBezTo>
                <a:cubicBezTo>
                  <a:pt x="7393988" y="568472"/>
                  <a:pt x="7398644" y="575029"/>
                  <a:pt x="7393403" y="578965"/>
                </a:cubicBezTo>
                <a:cubicBezTo>
                  <a:pt x="7388162" y="582901"/>
                  <a:pt x="7382232" y="592362"/>
                  <a:pt x="7375614" y="607348"/>
                </a:cubicBezTo>
                <a:cubicBezTo>
                  <a:pt x="7368996" y="622333"/>
                  <a:pt x="7361955" y="635372"/>
                  <a:pt x="7354490" y="646464"/>
                </a:cubicBezTo>
                <a:cubicBezTo>
                  <a:pt x="7352624" y="649237"/>
                  <a:pt x="7350871" y="651383"/>
                  <a:pt x="7349230" y="652901"/>
                </a:cubicBezTo>
                <a:lnTo>
                  <a:pt x="7346990" y="654205"/>
                </a:lnTo>
                <a:lnTo>
                  <a:pt x="7357362" y="658005"/>
                </a:lnTo>
                <a:cubicBezTo>
                  <a:pt x="7363228" y="662106"/>
                  <a:pt x="7365038" y="665781"/>
                  <a:pt x="7362794" y="669029"/>
                </a:cubicBezTo>
                <a:cubicBezTo>
                  <a:pt x="7360550" y="672277"/>
                  <a:pt x="7360088" y="682828"/>
                  <a:pt x="7361406" y="700681"/>
                </a:cubicBezTo>
                <a:cubicBezTo>
                  <a:pt x="7362726" y="718535"/>
                  <a:pt x="7366673" y="734904"/>
                  <a:pt x="7373248" y="749789"/>
                </a:cubicBezTo>
                <a:cubicBezTo>
                  <a:pt x="7379823" y="764674"/>
                  <a:pt x="7388624" y="774874"/>
                  <a:pt x="7399652" y="780388"/>
                </a:cubicBezTo>
                <a:cubicBezTo>
                  <a:pt x="7410680" y="785901"/>
                  <a:pt x="7417577" y="788630"/>
                  <a:pt x="7420345" y="788572"/>
                </a:cubicBezTo>
                <a:cubicBezTo>
                  <a:pt x="7423112" y="788515"/>
                  <a:pt x="7427016" y="779262"/>
                  <a:pt x="7432058" y="760813"/>
                </a:cubicBezTo>
                <a:cubicBezTo>
                  <a:pt x="7437098" y="742364"/>
                  <a:pt x="7440410" y="741622"/>
                  <a:pt x="7441995" y="758587"/>
                </a:cubicBezTo>
                <a:cubicBezTo>
                  <a:pt x="7443580" y="775551"/>
                  <a:pt x="7446860" y="789895"/>
                  <a:pt x="7451836" y="801618"/>
                </a:cubicBezTo>
                <a:cubicBezTo>
                  <a:pt x="7456812" y="813341"/>
                  <a:pt x="7455912" y="820633"/>
                  <a:pt x="7449136" y="823494"/>
                </a:cubicBezTo>
                <a:cubicBezTo>
                  <a:pt x="7442361" y="826355"/>
                  <a:pt x="7428623" y="823383"/>
                  <a:pt x="7407922" y="814578"/>
                </a:cubicBezTo>
                <a:cubicBezTo>
                  <a:pt x="7387222" y="805773"/>
                  <a:pt x="7372398" y="794782"/>
                  <a:pt x="7363450" y="781603"/>
                </a:cubicBezTo>
                <a:cubicBezTo>
                  <a:pt x="7354502" y="768424"/>
                  <a:pt x="7348644" y="754912"/>
                  <a:pt x="7345876" y="741067"/>
                </a:cubicBezTo>
                <a:cubicBezTo>
                  <a:pt x="7343108" y="727221"/>
                  <a:pt x="7341058" y="712300"/>
                  <a:pt x="7339724" y="696304"/>
                </a:cubicBezTo>
                <a:lnTo>
                  <a:pt x="7337577" y="683789"/>
                </a:lnTo>
                <a:lnTo>
                  <a:pt x="7337831" y="683279"/>
                </a:lnTo>
                <a:lnTo>
                  <a:pt x="7337377" y="682619"/>
                </a:lnTo>
                <a:lnTo>
                  <a:pt x="7333647" y="660876"/>
                </a:lnTo>
                <a:cubicBezTo>
                  <a:pt x="7332288" y="657065"/>
                  <a:pt x="7332137" y="654390"/>
                  <a:pt x="7333193" y="652850"/>
                </a:cubicBezTo>
                <a:lnTo>
                  <a:pt x="7338958" y="651821"/>
                </a:lnTo>
                <a:lnTo>
                  <a:pt x="7337487" y="649616"/>
                </a:lnTo>
                <a:cubicBezTo>
                  <a:pt x="7301852" y="656657"/>
                  <a:pt x="7273780" y="662744"/>
                  <a:pt x="7253274" y="667878"/>
                </a:cubicBezTo>
                <a:cubicBezTo>
                  <a:pt x="7247925" y="680899"/>
                  <a:pt x="7242028" y="680927"/>
                  <a:pt x="7235582" y="667964"/>
                </a:cubicBezTo>
                <a:cubicBezTo>
                  <a:pt x="7229136" y="655000"/>
                  <a:pt x="7224558" y="643327"/>
                  <a:pt x="7221848" y="632945"/>
                </a:cubicBezTo>
                <a:cubicBezTo>
                  <a:pt x="7219138" y="622563"/>
                  <a:pt x="7216015" y="613840"/>
                  <a:pt x="7212480" y="606778"/>
                </a:cubicBezTo>
                <a:cubicBezTo>
                  <a:pt x="7208945" y="599715"/>
                  <a:pt x="7205302" y="592914"/>
                  <a:pt x="7201552" y="586375"/>
                </a:cubicBezTo>
                <a:cubicBezTo>
                  <a:pt x="7197802" y="579836"/>
                  <a:pt x="7200158" y="577022"/>
                  <a:pt x="7208619" y="577932"/>
                </a:cubicBezTo>
                <a:cubicBezTo>
                  <a:pt x="7217080" y="578843"/>
                  <a:pt x="7223590" y="579298"/>
                  <a:pt x="7228150" y="579298"/>
                </a:cubicBezTo>
                <a:cubicBezTo>
                  <a:pt x="7235349" y="574494"/>
                  <a:pt x="7242634" y="568841"/>
                  <a:pt x="7250004" y="562337"/>
                </a:cubicBezTo>
                <a:cubicBezTo>
                  <a:pt x="7257376" y="555834"/>
                  <a:pt x="7262130" y="550446"/>
                  <a:pt x="7264266" y="546172"/>
                </a:cubicBezTo>
                <a:cubicBezTo>
                  <a:pt x="7266402" y="541899"/>
                  <a:pt x="7267471" y="538558"/>
                  <a:pt x="7267471" y="536149"/>
                </a:cubicBezTo>
                <a:cubicBezTo>
                  <a:pt x="7267471" y="532972"/>
                  <a:pt x="7269165" y="531493"/>
                  <a:pt x="7272552" y="531710"/>
                </a:cubicBezTo>
                <a:close/>
                <a:moveTo>
                  <a:pt x="6917976" y="529373"/>
                </a:moveTo>
                <a:cubicBezTo>
                  <a:pt x="6935872" y="531553"/>
                  <a:pt x="6943920" y="535242"/>
                  <a:pt x="6942120" y="540440"/>
                </a:cubicBezTo>
                <a:cubicBezTo>
                  <a:pt x="6940321" y="545638"/>
                  <a:pt x="6946240" y="557681"/>
                  <a:pt x="6959878" y="576567"/>
                </a:cubicBezTo>
                <a:cubicBezTo>
                  <a:pt x="6967076" y="573369"/>
                  <a:pt x="6974211" y="570318"/>
                  <a:pt x="6981280" y="567414"/>
                </a:cubicBezTo>
                <a:cubicBezTo>
                  <a:pt x="6988350" y="564510"/>
                  <a:pt x="6993939" y="565500"/>
                  <a:pt x="6998048" y="570382"/>
                </a:cubicBezTo>
                <a:cubicBezTo>
                  <a:pt x="7002156" y="575265"/>
                  <a:pt x="7001923" y="579427"/>
                  <a:pt x="6997348" y="582869"/>
                </a:cubicBezTo>
                <a:cubicBezTo>
                  <a:pt x="6992774" y="586311"/>
                  <a:pt x="6985166" y="590892"/>
                  <a:pt x="6974526" y="596614"/>
                </a:cubicBezTo>
                <a:cubicBezTo>
                  <a:pt x="6984536" y="604544"/>
                  <a:pt x="6998058" y="612883"/>
                  <a:pt x="7015094" y="621631"/>
                </a:cubicBezTo>
                <a:cubicBezTo>
                  <a:pt x="7032130" y="630378"/>
                  <a:pt x="7043098" y="634727"/>
                  <a:pt x="7047994" y="634677"/>
                </a:cubicBezTo>
                <a:cubicBezTo>
                  <a:pt x="7052892" y="634626"/>
                  <a:pt x="7055340" y="631927"/>
                  <a:pt x="7055340" y="626578"/>
                </a:cubicBezTo>
                <a:cubicBezTo>
                  <a:pt x="7055340" y="618662"/>
                  <a:pt x="7055118" y="610374"/>
                  <a:pt x="7054674" y="601712"/>
                </a:cubicBezTo>
                <a:cubicBezTo>
                  <a:pt x="7054230" y="593051"/>
                  <a:pt x="7058710" y="598041"/>
                  <a:pt x="7068118" y="616683"/>
                </a:cubicBezTo>
                <a:cubicBezTo>
                  <a:pt x="7077525" y="635326"/>
                  <a:pt x="7084748" y="649074"/>
                  <a:pt x="7089789" y="657929"/>
                </a:cubicBezTo>
                <a:cubicBezTo>
                  <a:pt x="7094830" y="666784"/>
                  <a:pt x="7087652" y="670068"/>
                  <a:pt x="7068257" y="667781"/>
                </a:cubicBezTo>
                <a:cubicBezTo>
                  <a:pt x="7048862" y="665494"/>
                  <a:pt x="7029302" y="658614"/>
                  <a:pt x="7009577" y="647142"/>
                </a:cubicBezTo>
                <a:cubicBezTo>
                  <a:pt x="6989852" y="635670"/>
                  <a:pt x="6971500" y="621645"/>
                  <a:pt x="6954522" y="605068"/>
                </a:cubicBezTo>
                <a:cubicBezTo>
                  <a:pt x="6932982" y="613170"/>
                  <a:pt x="6917857" y="616189"/>
                  <a:pt x="6909145" y="614124"/>
                </a:cubicBezTo>
                <a:cubicBezTo>
                  <a:pt x="6900434" y="612059"/>
                  <a:pt x="6899954" y="608764"/>
                  <a:pt x="6907704" y="604240"/>
                </a:cubicBezTo>
                <a:cubicBezTo>
                  <a:pt x="6915456" y="599715"/>
                  <a:pt x="6926429" y="594305"/>
                  <a:pt x="6940626" y="588010"/>
                </a:cubicBezTo>
                <a:cubicBezTo>
                  <a:pt x="6926028" y="565295"/>
                  <a:pt x="6914279" y="550181"/>
                  <a:pt x="6905381" y="542666"/>
                </a:cubicBezTo>
                <a:cubicBezTo>
                  <a:pt x="6896483" y="535152"/>
                  <a:pt x="6900681" y="530721"/>
                  <a:pt x="6917976" y="529373"/>
                </a:cubicBezTo>
                <a:close/>
                <a:moveTo>
                  <a:pt x="7006504" y="528722"/>
                </a:moveTo>
                <a:cubicBezTo>
                  <a:pt x="7010940" y="529213"/>
                  <a:pt x="7016113" y="530405"/>
                  <a:pt x="7022021" y="532298"/>
                </a:cubicBezTo>
                <a:cubicBezTo>
                  <a:pt x="7033550" y="537547"/>
                  <a:pt x="7039315" y="544681"/>
                  <a:pt x="7039315" y="553701"/>
                </a:cubicBezTo>
                <a:cubicBezTo>
                  <a:pt x="7039315" y="564557"/>
                  <a:pt x="7034152" y="567837"/>
                  <a:pt x="7023828" y="563542"/>
                </a:cubicBezTo>
                <a:cubicBezTo>
                  <a:pt x="7013503" y="559247"/>
                  <a:pt x="7004702" y="552930"/>
                  <a:pt x="6997424" y="544591"/>
                </a:cubicBezTo>
                <a:cubicBezTo>
                  <a:pt x="6990146" y="536253"/>
                  <a:pt x="6989472" y="531173"/>
                  <a:pt x="6995402" y="529351"/>
                </a:cubicBezTo>
                <a:cubicBezTo>
                  <a:pt x="6998366" y="528441"/>
                  <a:pt x="7002068" y="528231"/>
                  <a:pt x="7006504" y="528722"/>
                </a:cubicBezTo>
                <a:close/>
                <a:moveTo>
                  <a:pt x="2637701" y="525665"/>
                </a:moveTo>
                <a:cubicBezTo>
                  <a:pt x="2640740" y="524961"/>
                  <a:pt x="2646324" y="525738"/>
                  <a:pt x="2654452" y="527996"/>
                </a:cubicBezTo>
                <a:cubicBezTo>
                  <a:pt x="2670706" y="532513"/>
                  <a:pt x="2677683" y="537038"/>
                  <a:pt x="2675381" y="541569"/>
                </a:cubicBezTo>
                <a:cubicBezTo>
                  <a:pt x="2673079" y="546101"/>
                  <a:pt x="2671527" y="551916"/>
                  <a:pt x="2670724" y="559014"/>
                </a:cubicBezTo>
                <a:cubicBezTo>
                  <a:pt x="2682770" y="557265"/>
                  <a:pt x="2693235" y="555479"/>
                  <a:pt x="2702118" y="553658"/>
                </a:cubicBezTo>
                <a:cubicBezTo>
                  <a:pt x="2711002" y="551837"/>
                  <a:pt x="2718789" y="554934"/>
                  <a:pt x="2725479" y="562951"/>
                </a:cubicBezTo>
                <a:cubicBezTo>
                  <a:pt x="2732168" y="570967"/>
                  <a:pt x="2730232" y="575262"/>
                  <a:pt x="2719671" y="575835"/>
                </a:cubicBezTo>
                <a:cubicBezTo>
                  <a:pt x="2709109" y="576409"/>
                  <a:pt x="2692700" y="578338"/>
                  <a:pt x="2670444" y="581621"/>
                </a:cubicBezTo>
                <a:lnTo>
                  <a:pt x="2669369" y="595453"/>
                </a:lnTo>
                <a:cubicBezTo>
                  <a:pt x="2680540" y="593717"/>
                  <a:pt x="2689417" y="592384"/>
                  <a:pt x="2695999" y="591452"/>
                </a:cubicBezTo>
                <a:cubicBezTo>
                  <a:pt x="2702581" y="590520"/>
                  <a:pt x="2708787" y="592882"/>
                  <a:pt x="2714616" y="598539"/>
                </a:cubicBezTo>
                <a:cubicBezTo>
                  <a:pt x="2720445" y="604197"/>
                  <a:pt x="2720309" y="608047"/>
                  <a:pt x="2714207" y="610090"/>
                </a:cubicBezTo>
                <a:cubicBezTo>
                  <a:pt x="2708106" y="612134"/>
                  <a:pt x="2693073" y="614805"/>
                  <a:pt x="2669111" y="618103"/>
                </a:cubicBezTo>
                <a:lnTo>
                  <a:pt x="2668035" y="634601"/>
                </a:lnTo>
                <a:cubicBezTo>
                  <a:pt x="2687065" y="632895"/>
                  <a:pt x="2704277" y="631364"/>
                  <a:pt x="2719671" y="630009"/>
                </a:cubicBezTo>
                <a:cubicBezTo>
                  <a:pt x="2735065" y="628654"/>
                  <a:pt x="2749097" y="626607"/>
                  <a:pt x="2761766" y="623868"/>
                </a:cubicBezTo>
                <a:cubicBezTo>
                  <a:pt x="2774436" y="621129"/>
                  <a:pt x="2786277" y="622842"/>
                  <a:pt x="2797291" y="629009"/>
                </a:cubicBezTo>
                <a:cubicBezTo>
                  <a:pt x="2808304" y="635175"/>
                  <a:pt x="2812301" y="640377"/>
                  <a:pt x="2809283" y="644614"/>
                </a:cubicBezTo>
                <a:cubicBezTo>
                  <a:pt x="2806264" y="648852"/>
                  <a:pt x="2797029" y="650519"/>
                  <a:pt x="2781577" y="649616"/>
                </a:cubicBezTo>
                <a:cubicBezTo>
                  <a:pt x="2766126" y="648712"/>
                  <a:pt x="2747512" y="648927"/>
                  <a:pt x="2725737" y="650261"/>
                </a:cubicBezTo>
                <a:cubicBezTo>
                  <a:pt x="2703961" y="651595"/>
                  <a:pt x="2683412" y="653620"/>
                  <a:pt x="2664088" y="656338"/>
                </a:cubicBezTo>
                <a:cubicBezTo>
                  <a:pt x="2644765" y="659055"/>
                  <a:pt x="2623674" y="662439"/>
                  <a:pt x="2600816" y="666490"/>
                </a:cubicBezTo>
                <a:cubicBezTo>
                  <a:pt x="2577957" y="670542"/>
                  <a:pt x="2561007" y="673467"/>
                  <a:pt x="2549965" y="675267"/>
                </a:cubicBezTo>
                <a:cubicBezTo>
                  <a:pt x="2538923" y="677066"/>
                  <a:pt x="2528591" y="674198"/>
                  <a:pt x="2518969" y="666663"/>
                </a:cubicBezTo>
                <a:cubicBezTo>
                  <a:pt x="2509346" y="659127"/>
                  <a:pt x="2510931" y="655065"/>
                  <a:pt x="2523723" y="654477"/>
                </a:cubicBezTo>
                <a:cubicBezTo>
                  <a:pt x="2536514" y="653889"/>
                  <a:pt x="2550822" y="652466"/>
                  <a:pt x="2566646" y="650207"/>
                </a:cubicBezTo>
                <a:cubicBezTo>
                  <a:pt x="2582471" y="647949"/>
                  <a:pt x="2608559" y="644288"/>
                  <a:pt x="2644912" y="639226"/>
                </a:cubicBezTo>
                <a:lnTo>
                  <a:pt x="2644912" y="621265"/>
                </a:lnTo>
                <a:cubicBezTo>
                  <a:pt x="2636322" y="623072"/>
                  <a:pt x="2628467" y="624423"/>
                  <a:pt x="2621347" y="625320"/>
                </a:cubicBezTo>
                <a:cubicBezTo>
                  <a:pt x="2614227" y="626216"/>
                  <a:pt x="2606476" y="624212"/>
                  <a:pt x="2598095" y="619308"/>
                </a:cubicBezTo>
                <a:cubicBezTo>
                  <a:pt x="2589713" y="614403"/>
                  <a:pt x="2591469" y="611022"/>
                  <a:pt x="2603365" y="609165"/>
                </a:cubicBezTo>
                <a:cubicBezTo>
                  <a:pt x="2615260" y="607308"/>
                  <a:pt x="2629109" y="604802"/>
                  <a:pt x="2644912" y="601648"/>
                </a:cubicBezTo>
                <a:lnTo>
                  <a:pt x="2644912" y="586182"/>
                </a:lnTo>
                <a:cubicBezTo>
                  <a:pt x="2636365" y="587974"/>
                  <a:pt x="2627349" y="589544"/>
                  <a:pt x="2617862" y="590892"/>
                </a:cubicBezTo>
                <a:cubicBezTo>
                  <a:pt x="2608376" y="592240"/>
                  <a:pt x="2599267" y="589602"/>
                  <a:pt x="2590534" y="582977"/>
                </a:cubicBezTo>
                <a:cubicBezTo>
                  <a:pt x="2581800" y="576351"/>
                  <a:pt x="2584066" y="572741"/>
                  <a:pt x="2597331" y="572146"/>
                </a:cubicBezTo>
                <a:cubicBezTo>
                  <a:pt x="2610596" y="571551"/>
                  <a:pt x="2626456" y="569246"/>
                  <a:pt x="2644912" y="565231"/>
                </a:cubicBezTo>
                <a:cubicBezTo>
                  <a:pt x="2644912" y="562477"/>
                  <a:pt x="2644485" y="558121"/>
                  <a:pt x="2643632" y="552163"/>
                </a:cubicBezTo>
                <a:cubicBezTo>
                  <a:pt x="2642779" y="546205"/>
                  <a:pt x="2640305" y="539558"/>
                  <a:pt x="2636211" y="532223"/>
                </a:cubicBezTo>
                <a:cubicBezTo>
                  <a:pt x="2634164" y="528556"/>
                  <a:pt x="2634660" y="526370"/>
                  <a:pt x="2637701" y="525665"/>
                </a:cubicBezTo>
                <a:close/>
                <a:moveTo>
                  <a:pt x="5857756" y="524178"/>
                </a:moveTo>
                <a:cubicBezTo>
                  <a:pt x="5861930" y="524508"/>
                  <a:pt x="5867674" y="525824"/>
                  <a:pt x="5874988" y="528125"/>
                </a:cubicBezTo>
                <a:cubicBezTo>
                  <a:pt x="5889615" y="532499"/>
                  <a:pt x="5895129" y="538898"/>
                  <a:pt x="5891529" y="547323"/>
                </a:cubicBezTo>
                <a:cubicBezTo>
                  <a:pt x="5887930" y="555748"/>
                  <a:pt x="5886130" y="573168"/>
                  <a:pt x="5886130" y="599583"/>
                </a:cubicBezTo>
                <a:cubicBezTo>
                  <a:pt x="5886130" y="626442"/>
                  <a:pt x="5885413" y="647307"/>
                  <a:pt x="5883979" y="662178"/>
                </a:cubicBezTo>
                <a:cubicBezTo>
                  <a:pt x="5882545" y="677048"/>
                  <a:pt x="5879326" y="685645"/>
                  <a:pt x="5874321" y="687968"/>
                </a:cubicBezTo>
                <a:cubicBezTo>
                  <a:pt x="5869316" y="690292"/>
                  <a:pt x="5864157" y="686581"/>
                  <a:pt x="5858844" y="676837"/>
                </a:cubicBezTo>
                <a:cubicBezTo>
                  <a:pt x="5853531" y="667093"/>
                  <a:pt x="5852448" y="657363"/>
                  <a:pt x="5855596" y="647647"/>
                </a:cubicBezTo>
                <a:cubicBezTo>
                  <a:pt x="5858744" y="637932"/>
                  <a:pt x="5860318" y="619666"/>
                  <a:pt x="5860318" y="592850"/>
                </a:cubicBezTo>
                <a:cubicBezTo>
                  <a:pt x="5860318" y="565847"/>
                  <a:pt x="5858070" y="548800"/>
                  <a:pt x="5853574" y="541709"/>
                </a:cubicBezTo>
                <a:cubicBezTo>
                  <a:pt x="5849079" y="534618"/>
                  <a:pt x="5847867" y="529430"/>
                  <a:pt x="5849939" y="526146"/>
                </a:cubicBezTo>
                <a:cubicBezTo>
                  <a:pt x="5850975" y="524504"/>
                  <a:pt x="5853581" y="523848"/>
                  <a:pt x="5857756" y="524178"/>
                </a:cubicBezTo>
                <a:close/>
                <a:moveTo>
                  <a:pt x="6200366" y="522031"/>
                </a:moveTo>
                <a:cubicBezTo>
                  <a:pt x="6202340" y="522365"/>
                  <a:pt x="6204680" y="523128"/>
                  <a:pt x="6207386" y="524318"/>
                </a:cubicBezTo>
                <a:cubicBezTo>
                  <a:pt x="6218214" y="529079"/>
                  <a:pt x="6225215" y="532972"/>
                  <a:pt x="6228392" y="535998"/>
                </a:cubicBezTo>
                <a:cubicBezTo>
                  <a:pt x="6231568" y="539024"/>
                  <a:pt x="6230707" y="543218"/>
                  <a:pt x="6225810" y="548582"/>
                </a:cubicBezTo>
                <a:cubicBezTo>
                  <a:pt x="6220913" y="553945"/>
                  <a:pt x="6213015" y="562370"/>
                  <a:pt x="6202116" y="573856"/>
                </a:cubicBezTo>
                <a:cubicBezTo>
                  <a:pt x="6224100" y="569612"/>
                  <a:pt x="6242391" y="565661"/>
                  <a:pt x="6256989" y="562004"/>
                </a:cubicBezTo>
                <a:cubicBezTo>
                  <a:pt x="6271588" y="558347"/>
                  <a:pt x="6282310" y="555135"/>
                  <a:pt x="6289158" y="552367"/>
                </a:cubicBezTo>
                <a:cubicBezTo>
                  <a:pt x="6296006" y="549600"/>
                  <a:pt x="6304581" y="551095"/>
                  <a:pt x="6314884" y="556852"/>
                </a:cubicBezTo>
                <a:cubicBezTo>
                  <a:pt x="6325188" y="562610"/>
                  <a:pt x="6325610" y="567554"/>
                  <a:pt x="6316154" y="571684"/>
                </a:cubicBezTo>
                <a:cubicBezTo>
                  <a:pt x="6306696" y="575814"/>
                  <a:pt x="6285326" y="580567"/>
                  <a:pt x="6252042" y="585945"/>
                </a:cubicBezTo>
                <a:cubicBezTo>
                  <a:pt x="6264646" y="592929"/>
                  <a:pt x="6270050" y="598446"/>
                  <a:pt x="6268250" y="602497"/>
                </a:cubicBezTo>
                <a:cubicBezTo>
                  <a:pt x="6266450" y="606548"/>
                  <a:pt x="6265880" y="612302"/>
                  <a:pt x="6266540" y="619759"/>
                </a:cubicBezTo>
                <a:cubicBezTo>
                  <a:pt x="6274614" y="618139"/>
                  <a:pt x="6284117" y="616160"/>
                  <a:pt x="6295052" y="613822"/>
                </a:cubicBezTo>
                <a:cubicBezTo>
                  <a:pt x="6305986" y="611485"/>
                  <a:pt x="6314601" y="613589"/>
                  <a:pt x="6320896" y="620136"/>
                </a:cubicBezTo>
                <a:cubicBezTo>
                  <a:pt x="6327192" y="626682"/>
                  <a:pt x="6326217" y="631421"/>
                  <a:pt x="6317971" y="634354"/>
                </a:cubicBezTo>
                <a:cubicBezTo>
                  <a:pt x="6309726" y="637287"/>
                  <a:pt x="6292704" y="640000"/>
                  <a:pt x="6266906" y="642496"/>
                </a:cubicBezTo>
                <a:lnTo>
                  <a:pt x="6266906" y="679149"/>
                </a:lnTo>
                <a:cubicBezTo>
                  <a:pt x="6279554" y="678346"/>
                  <a:pt x="6296432" y="676120"/>
                  <a:pt x="6317540" y="672470"/>
                </a:cubicBezTo>
                <a:cubicBezTo>
                  <a:pt x="6338650" y="668821"/>
                  <a:pt x="6352940" y="667960"/>
                  <a:pt x="6360410" y="669889"/>
                </a:cubicBezTo>
                <a:cubicBezTo>
                  <a:pt x="6367882" y="671818"/>
                  <a:pt x="6374862" y="675471"/>
                  <a:pt x="6381351" y="680849"/>
                </a:cubicBezTo>
                <a:cubicBezTo>
                  <a:pt x="6387840" y="686226"/>
                  <a:pt x="6389546" y="690690"/>
                  <a:pt x="6386470" y="694239"/>
                </a:cubicBezTo>
                <a:cubicBezTo>
                  <a:pt x="6383394" y="697788"/>
                  <a:pt x="6377010" y="699337"/>
                  <a:pt x="6367316" y="698885"/>
                </a:cubicBezTo>
                <a:cubicBezTo>
                  <a:pt x="6357622" y="698433"/>
                  <a:pt x="6345719" y="698207"/>
                  <a:pt x="6331608" y="698207"/>
                </a:cubicBezTo>
                <a:cubicBezTo>
                  <a:pt x="6317340" y="698207"/>
                  <a:pt x="6295729" y="699032"/>
                  <a:pt x="6266776" y="700681"/>
                </a:cubicBezTo>
                <a:cubicBezTo>
                  <a:pt x="6265916" y="748047"/>
                  <a:pt x="6263636" y="782825"/>
                  <a:pt x="6259936" y="805017"/>
                </a:cubicBezTo>
                <a:cubicBezTo>
                  <a:pt x="6256236" y="827208"/>
                  <a:pt x="6251744" y="839476"/>
                  <a:pt x="6246460" y="841821"/>
                </a:cubicBezTo>
                <a:cubicBezTo>
                  <a:pt x="6241176" y="844166"/>
                  <a:pt x="6238286" y="834067"/>
                  <a:pt x="6237792" y="811524"/>
                </a:cubicBezTo>
                <a:cubicBezTo>
                  <a:pt x="6237296" y="788981"/>
                  <a:pt x="6237494" y="753008"/>
                  <a:pt x="6238382" y="703606"/>
                </a:cubicBezTo>
                <a:cubicBezTo>
                  <a:pt x="6210075" y="708109"/>
                  <a:pt x="6186726" y="711931"/>
                  <a:pt x="6168334" y="715071"/>
                </a:cubicBezTo>
                <a:cubicBezTo>
                  <a:pt x="6149944" y="718212"/>
                  <a:pt x="6134531" y="721585"/>
                  <a:pt x="6122098" y="725192"/>
                </a:cubicBezTo>
                <a:cubicBezTo>
                  <a:pt x="6109665" y="728799"/>
                  <a:pt x="6100132" y="729620"/>
                  <a:pt x="6093500" y="727655"/>
                </a:cubicBezTo>
                <a:cubicBezTo>
                  <a:pt x="6086868" y="725690"/>
                  <a:pt x="6081462" y="721449"/>
                  <a:pt x="6077282" y="714932"/>
                </a:cubicBezTo>
                <a:cubicBezTo>
                  <a:pt x="6073101" y="708414"/>
                  <a:pt x="6076729" y="704886"/>
                  <a:pt x="6088166" y="704349"/>
                </a:cubicBezTo>
                <a:cubicBezTo>
                  <a:pt x="6099602" y="703811"/>
                  <a:pt x="6114964" y="701972"/>
                  <a:pt x="6134251" y="698831"/>
                </a:cubicBezTo>
                <a:cubicBezTo>
                  <a:pt x="6153539" y="695691"/>
                  <a:pt x="6165757" y="693812"/>
                  <a:pt x="6170905" y="693196"/>
                </a:cubicBezTo>
                <a:cubicBezTo>
                  <a:pt x="6170030" y="680906"/>
                  <a:pt x="6168517" y="670466"/>
                  <a:pt x="6166366" y="661876"/>
                </a:cubicBezTo>
                <a:cubicBezTo>
                  <a:pt x="6164215" y="653287"/>
                  <a:pt x="6159934" y="645020"/>
                  <a:pt x="6153524" y="637075"/>
                </a:cubicBezTo>
                <a:cubicBezTo>
                  <a:pt x="6147114" y="629131"/>
                  <a:pt x="6148900" y="625865"/>
                  <a:pt x="6158880" y="627277"/>
                </a:cubicBezTo>
                <a:cubicBezTo>
                  <a:pt x="6168862" y="628690"/>
                  <a:pt x="6176408" y="630489"/>
                  <a:pt x="6181520" y="632676"/>
                </a:cubicBezTo>
                <a:cubicBezTo>
                  <a:pt x="6186632" y="634863"/>
                  <a:pt x="6193868" y="635075"/>
                  <a:pt x="6203224" y="633311"/>
                </a:cubicBezTo>
                <a:cubicBezTo>
                  <a:pt x="6212582" y="631547"/>
                  <a:pt x="6223856" y="629131"/>
                  <a:pt x="6237049" y="626062"/>
                </a:cubicBezTo>
                <a:cubicBezTo>
                  <a:pt x="6236174" y="614403"/>
                  <a:pt x="6235332" y="605964"/>
                  <a:pt x="6234522" y="600744"/>
                </a:cubicBezTo>
                <a:cubicBezTo>
                  <a:pt x="6233712" y="595524"/>
                  <a:pt x="6232540" y="592470"/>
                  <a:pt x="6231004" y="591581"/>
                </a:cubicBezTo>
                <a:cubicBezTo>
                  <a:pt x="6219862" y="593373"/>
                  <a:pt x="6210215" y="593775"/>
                  <a:pt x="6202063" y="592785"/>
                </a:cubicBezTo>
                <a:cubicBezTo>
                  <a:pt x="6193910" y="591796"/>
                  <a:pt x="6190014" y="590491"/>
                  <a:pt x="6190372" y="588870"/>
                </a:cubicBezTo>
                <a:cubicBezTo>
                  <a:pt x="6177408" y="607212"/>
                  <a:pt x="6163272" y="620121"/>
                  <a:pt x="6147964" y="627600"/>
                </a:cubicBezTo>
                <a:cubicBezTo>
                  <a:pt x="6132656" y="635078"/>
                  <a:pt x="6131799" y="630991"/>
                  <a:pt x="6145394" y="615339"/>
                </a:cubicBezTo>
                <a:cubicBezTo>
                  <a:pt x="6158988" y="599687"/>
                  <a:pt x="6170464" y="583876"/>
                  <a:pt x="6179821" y="567909"/>
                </a:cubicBezTo>
                <a:cubicBezTo>
                  <a:pt x="6189178" y="551941"/>
                  <a:pt x="6193404" y="539494"/>
                  <a:pt x="6192501" y="530567"/>
                </a:cubicBezTo>
                <a:cubicBezTo>
                  <a:pt x="6191824" y="523872"/>
                  <a:pt x="6194445" y="521026"/>
                  <a:pt x="6200366" y="522031"/>
                </a:cubicBezTo>
                <a:close/>
                <a:moveTo>
                  <a:pt x="1914116" y="522031"/>
                </a:moveTo>
                <a:cubicBezTo>
                  <a:pt x="1916090" y="522365"/>
                  <a:pt x="1918430" y="523128"/>
                  <a:pt x="1921137" y="524318"/>
                </a:cubicBezTo>
                <a:cubicBezTo>
                  <a:pt x="1931964" y="529079"/>
                  <a:pt x="1938965" y="532972"/>
                  <a:pt x="1942142" y="535998"/>
                </a:cubicBezTo>
                <a:cubicBezTo>
                  <a:pt x="1945318" y="539024"/>
                  <a:pt x="1944458" y="543218"/>
                  <a:pt x="1939560" y="548582"/>
                </a:cubicBezTo>
                <a:cubicBezTo>
                  <a:pt x="1934663" y="553945"/>
                  <a:pt x="1926765" y="562370"/>
                  <a:pt x="1915867" y="573856"/>
                </a:cubicBezTo>
                <a:cubicBezTo>
                  <a:pt x="1937850" y="569612"/>
                  <a:pt x="1956141" y="565661"/>
                  <a:pt x="1970740" y="562004"/>
                </a:cubicBezTo>
                <a:cubicBezTo>
                  <a:pt x="1985338" y="558347"/>
                  <a:pt x="1996061" y="555135"/>
                  <a:pt x="2002908" y="552367"/>
                </a:cubicBezTo>
                <a:cubicBezTo>
                  <a:pt x="2009756" y="549600"/>
                  <a:pt x="2018331" y="551095"/>
                  <a:pt x="2028634" y="556852"/>
                </a:cubicBezTo>
                <a:cubicBezTo>
                  <a:pt x="2038938" y="562610"/>
                  <a:pt x="2039361" y="567554"/>
                  <a:pt x="2029904" y="571684"/>
                </a:cubicBezTo>
                <a:cubicBezTo>
                  <a:pt x="2020446" y="575814"/>
                  <a:pt x="1999076" y="580567"/>
                  <a:pt x="1965792" y="585945"/>
                </a:cubicBezTo>
                <a:cubicBezTo>
                  <a:pt x="1978397" y="592929"/>
                  <a:pt x="1983800" y="598446"/>
                  <a:pt x="1982000" y="602497"/>
                </a:cubicBezTo>
                <a:cubicBezTo>
                  <a:pt x="1980200" y="606548"/>
                  <a:pt x="1979631" y="612302"/>
                  <a:pt x="1980290" y="619759"/>
                </a:cubicBezTo>
                <a:cubicBezTo>
                  <a:pt x="1988364" y="618139"/>
                  <a:pt x="1997868" y="616160"/>
                  <a:pt x="2008802" y="613822"/>
                </a:cubicBezTo>
                <a:cubicBezTo>
                  <a:pt x="2019736" y="611485"/>
                  <a:pt x="2028351" y="613589"/>
                  <a:pt x="2034647" y="620136"/>
                </a:cubicBezTo>
                <a:cubicBezTo>
                  <a:pt x="2040942" y="626682"/>
                  <a:pt x="2039967" y="631421"/>
                  <a:pt x="2031721" y="634354"/>
                </a:cubicBezTo>
                <a:cubicBezTo>
                  <a:pt x="2023476" y="637287"/>
                  <a:pt x="2006454" y="640000"/>
                  <a:pt x="1980656" y="642496"/>
                </a:cubicBezTo>
                <a:lnTo>
                  <a:pt x="1980656" y="679149"/>
                </a:lnTo>
                <a:cubicBezTo>
                  <a:pt x="1993304" y="678346"/>
                  <a:pt x="2010182" y="676120"/>
                  <a:pt x="2031291" y="672470"/>
                </a:cubicBezTo>
                <a:cubicBezTo>
                  <a:pt x="2052400" y="668821"/>
                  <a:pt x="2066690" y="667960"/>
                  <a:pt x="2074161" y="669889"/>
                </a:cubicBezTo>
                <a:cubicBezTo>
                  <a:pt x="2081632" y="671818"/>
                  <a:pt x="2088612" y="675471"/>
                  <a:pt x="2095101" y="680849"/>
                </a:cubicBezTo>
                <a:cubicBezTo>
                  <a:pt x="2101590" y="686226"/>
                  <a:pt x="2103297" y="690690"/>
                  <a:pt x="2100221" y="694239"/>
                </a:cubicBezTo>
                <a:cubicBezTo>
                  <a:pt x="2097145" y="697788"/>
                  <a:pt x="2090760" y="699337"/>
                  <a:pt x="2081066" y="698885"/>
                </a:cubicBezTo>
                <a:cubicBezTo>
                  <a:pt x="2071372" y="698433"/>
                  <a:pt x="2059470" y="698207"/>
                  <a:pt x="2045359" y="698207"/>
                </a:cubicBezTo>
                <a:cubicBezTo>
                  <a:pt x="2031090" y="698207"/>
                  <a:pt x="2009480" y="699032"/>
                  <a:pt x="1980527" y="700681"/>
                </a:cubicBezTo>
                <a:cubicBezTo>
                  <a:pt x="1979666" y="748047"/>
                  <a:pt x="1977386" y="782825"/>
                  <a:pt x="1973686" y="805017"/>
                </a:cubicBezTo>
                <a:cubicBezTo>
                  <a:pt x="1969987" y="827208"/>
                  <a:pt x="1965495" y="839476"/>
                  <a:pt x="1960210" y="841821"/>
                </a:cubicBezTo>
                <a:cubicBezTo>
                  <a:pt x="1954926" y="844166"/>
                  <a:pt x="1952036" y="834067"/>
                  <a:pt x="1951542" y="811524"/>
                </a:cubicBezTo>
                <a:cubicBezTo>
                  <a:pt x="1951047" y="788981"/>
                  <a:pt x="1951244" y="753008"/>
                  <a:pt x="1952133" y="703606"/>
                </a:cubicBezTo>
                <a:cubicBezTo>
                  <a:pt x="1923826" y="708109"/>
                  <a:pt x="1900476" y="711931"/>
                  <a:pt x="1882085" y="715071"/>
                </a:cubicBezTo>
                <a:cubicBezTo>
                  <a:pt x="1863693" y="718212"/>
                  <a:pt x="1848281" y="721585"/>
                  <a:pt x="1835848" y="725192"/>
                </a:cubicBezTo>
                <a:cubicBezTo>
                  <a:pt x="1823415" y="728799"/>
                  <a:pt x="1813883" y="729620"/>
                  <a:pt x="1807250" y="727655"/>
                </a:cubicBezTo>
                <a:cubicBezTo>
                  <a:pt x="1800618" y="725690"/>
                  <a:pt x="1795212" y="721449"/>
                  <a:pt x="1791032" y="714932"/>
                </a:cubicBezTo>
                <a:cubicBezTo>
                  <a:pt x="1786851" y="708414"/>
                  <a:pt x="1790479" y="704886"/>
                  <a:pt x="1801916" y="704349"/>
                </a:cubicBezTo>
                <a:cubicBezTo>
                  <a:pt x="1813352" y="703811"/>
                  <a:pt x="1828714" y="701972"/>
                  <a:pt x="1848002" y="698831"/>
                </a:cubicBezTo>
                <a:cubicBezTo>
                  <a:pt x="1867289" y="695691"/>
                  <a:pt x="1879507" y="693812"/>
                  <a:pt x="1884655" y="693196"/>
                </a:cubicBezTo>
                <a:cubicBezTo>
                  <a:pt x="1883780" y="680906"/>
                  <a:pt x="1882268" y="670466"/>
                  <a:pt x="1880117" y="661876"/>
                </a:cubicBezTo>
                <a:cubicBezTo>
                  <a:pt x="1877966" y="653287"/>
                  <a:pt x="1873685" y="645020"/>
                  <a:pt x="1867275" y="637075"/>
                </a:cubicBezTo>
                <a:cubicBezTo>
                  <a:pt x="1860865" y="629131"/>
                  <a:pt x="1862650" y="625865"/>
                  <a:pt x="1872631" y="627277"/>
                </a:cubicBezTo>
                <a:cubicBezTo>
                  <a:pt x="1882612" y="628690"/>
                  <a:pt x="1890158" y="630489"/>
                  <a:pt x="1895271" y="632676"/>
                </a:cubicBezTo>
                <a:cubicBezTo>
                  <a:pt x="1900383" y="634863"/>
                  <a:pt x="1907618" y="635075"/>
                  <a:pt x="1916975" y="633311"/>
                </a:cubicBezTo>
                <a:cubicBezTo>
                  <a:pt x="1926332" y="631547"/>
                  <a:pt x="1937607" y="629131"/>
                  <a:pt x="1950799" y="626062"/>
                </a:cubicBezTo>
                <a:cubicBezTo>
                  <a:pt x="1949925" y="614403"/>
                  <a:pt x="1949082" y="605964"/>
                  <a:pt x="1948272" y="600744"/>
                </a:cubicBezTo>
                <a:cubicBezTo>
                  <a:pt x="1947462" y="595524"/>
                  <a:pt x="1946289" y="592470"/>
                  <a:pt x="1944755" y="591581"/>
                </a:cubicBezTo>
                <a:cubicBezTo>
                  <a:pt x="1933613" y="593373"/>
                  <a:pt x="1923965" y="593775"/>
                  <a:pt x="1915813" y="592785"/>
                </a:cubicBezTo>
                <a:cubicBezTo>
                  <a:pt x="1907661" y="591796"/>
                  <a:pt x="1903764" y="590491"/>
                  <a:pt x="1904122" y="588870"/>
                </a:cubicBezTo>
                <a:cubicBezTo>
                  <a:pt x="1891159" y="607212"/>
                  <a:pt x="1877023" y="620121"/>
                  <a:pt x="1861715" y="627600"/>
                </a:cubicBezTo>
                <a:cubicBezTo>
                  <a:pt x="1846406" y="635078"/>
                  <a:pt x="1845550" y="630991"/>
                  <a:pt x="1859144" y="615339"/>
                </a:cubicBezTo>
                <a:cubicBezTo>
                  <a:pt x="1872739" y="599687"/>
                  <a:pt x="1884214" y="583876"/>
                  <a:pt x="1893571" y="567909"/>
                </a:cubicBezTo>
                <a:cubicBezTo>
                  <a:pt x="1902928" y="551941"/>
                  <a:pt x="1907155" y="539494"/>
                  <a:pt x="1906252" y="530567"/>
                </a:cubicBezTo>
                <a:cubicBezTo>
                  <a:pt x="1905574" y="523872"/>
                  <a:pt x="1908196" y="521026"/>
                  <a:pt x="1914116" y="522031"/>
                </a:cubicBezTo>
                <a:close/>
                <a:moveTo>
                  <a:pt x="4060106" y="517744"/>
                </a:moveTo>
                <a:cubicBezTo>
                  <a:pt x="4061779" y="517721"/>
                  <a:pt x="4063788" y="518069"/>
                  <a:pt x="4066133" y="518790"/>
                </a:cubicBezTo>
                <a:cubicBezTo>
                  <a:pt x="4075512" y="521672"/>
                  <a:pt x="4083187" y="525795"/>
                  <a:pt x="4089160" y="531158"/>
                </a:cubicBezTo>
                <a:cubicBezTo>
                  <a:pt x="4095133" y="536521"/>
                  <a:pt x="4096836" y="540720"/>
                  <a:pt x="4094269" y="543753"/>
                </a:cubicBezTo>
                <a:cubicBezTo>
                  <a:pt x="4091702" y="546786"/>
                  <a:pt x="4089838" y="548739"/>
                  <a:pt x="4088676" y="549614"/>
                </a:cubicBezTo>
                <a:cubicBezTo>
                  <a:pt x="4117801" y="574666"/>
                  <a:pt x="4142552" y="594287"/>
                  <a:pt x="4162930" y="608477"/>
                </a:cubicBezTo>
                <a:cubicBezTo>
                  <a:pt x="4183307" y="622667"/>
                  <a:pt x="4201125" y="632232"/>
                  <a:pt x="4216383" y="637172"/>
                </a:cubicBezTo>
                <a:cubicBezTo>
                  <a:pt x="4231641" y="642112"/>
                  <a:pt x="4241618" y="646611"/>
                  <a:pt x="4246314" y="650670"/>
                </a:cubicBezTo>
                <a:cubicBezTo>
                  <a:pt x="4251011" y="654728"/>
                  <a:pt x="4244332" y="657592"/>
                  <a:pt x="4226278" y="659263"/>
                </a:cubicBezTo>
                <a:cubicBezTo>
                  <a:pt x="4208223" y="660934"/>
                  <a:pt x="4194152" y="661292"/>
                  <a:pt x="4184064" y="660338"/>
                </a:cubicBezTo>
                <a:cubicBezTo>
                  <a:pt x="4173975" y="659385"/>
                  <a:pt x="4160323" y="649397"/>
                  <a:pt x="4143108" y="630375"/>
                </a:cubicBezTo>
                <a:cubicBezTo>
                  <a:pt x="4125892" y="611352"/>
                  <a:pt x="4105174" y="588519"/>
                  <a:pt x="4080954" y="561875"/>
                </a:cubicBezTo>
                <a:cubicBezTo>
                  <a:pt x="4067460" y="582482"/>
                  <a:pt x="4055059" y="599798"/>
                  <a:pt x="4043752" y="613822"/>
                </a:cubicBezTo>
                <a:cubicBezTo>
                  <a:pt x="4032444" y="627847"/>
                  <a:pt x="4019233" y="641270"/>
                  <a:pt x="4004119" y="654090"/>
                </a:cubicBezTo>
                <a:cubicBezTo>
                  <a:pt x="3989004" y="666910"/>
                  <a:pt x="3970946" y="678142"/>
                  <a:pt x="3949945" y="687786"/>
                </a:cubicBezTo>
                <a:cubicBezTo>
                  <a:pt x="3928944" y="697429"/>
                  <a:pt x="3928464" y="693439"/>
                  <a:pt x="3948504" y="675815"/>
                </a:cubicBezTo>
                <a:cubicBezTo>
                  <a:pt x="3968544" y="658191"/>
                  <a:pt x="3984609" y="643335"/>
                  <a:pt x="3996698" y="631246"/>
                </a:cubicBezTo>
                <a:cubicBezTo>
                  <a:pt x="4008787" y="619157"/>
                  <a:pt x="4019273" y="606674"/>
                  <a:pt x="4028157" y="593796"/>
                </a:cubicBezTo>
                <a:cubicBezTo>
                  <a:pt x="4037040" y="580919"/>
                  <a:pt x="4043924" y="568988"/>
                  <a:pt x="4048807" y="558003"/>
                </a:cubicBezTo>
                <a:cubicBezTo>
                  <a:pt x="4053689" y="547019"/>
                  <a:pt x="4055453" y="537016"/>
                  <a:pt x="4054098" y="527996"/>
                </a:cubicBezTo>
                <a:cubicBezTo>
                  <a:pt x="4053082" y="521231"/>
                  <a:pt x="4055084" y="517814"/>
                  <a:pt x="4060106" y="517744"/>
                </a:cubicBezTo>
                <a:close/>
                <a:moveTo>
                  <a:pt x="126281" y="517744"/>
                </a:moveTo>
                <a:cubicBezTo>
                  <a:pt x="127955" y="517721"/>
                  <a:pt x="129964" y="518069"/>
                  <a:pt x="132309" y="518790"/>
                </a:cubicBezTo>
                <a:cubicBezTo>
                  <a:pt x="141687" y="521672"/>
                  <a:pt x="149363" y="525795"/>
                  <a:pt x="155336" y="531158"/>
                </a:cubicBezTo>
                <a:cubicBezTo>
                  <a:pt x="161308" y="536521"/>
                  <a:pt x="163011" y="540720"/>
                  <a:pt x="160444" y="543753"/>
                </a:cubicBezTo>
                <a:cubicBezTo>
                  <a:pt x="157877" y="546786"/>
                  <a:pt x="156013" y="548739"/>
                  <a:pt x="154851" y="549614"/>
                </a:cubicBezTo>
                <a:cubicBezTo>
                  <a:pt x="183976" y="574666"/>
                  <a:pt x="208728" y="594287"/>
                  <a:pt x="229105" y="608477"/>
                </a:cubicBezTo>
                <a:cubicBezTo>
                  <a:pt x="249482" y="622667"/>
                  <a:pt x="267300" y="632232"/>
                  <a:pt x="282558" y="637172"/>
                </a:cubicBezTo>
                <a:cubicBezTo>
                  <a:pt x="297816" y="642112"/>
                  <a:pt x="307794" y="646611"/>
                  <a:pt x="312489" y="650670"/>
                </a:cubicBezTo>
                <a:cubicBezTo>
                  <a:pt x="317186" y="654728"/>
                  <a:pt x="310507" y="657592"/>
                  <a:pt x="292453" y="659263"/>
                </a:cubicBezTo>
                <a:cubicBezTo>
                  <a:pt x="274399" y="660934"/>
                  <a:pt x="260327" y="661292"/>
                  <a:pt x="250239" y="660338"/>
                </a:cubicBezTo>
                <a:cubicBezTo>
                  <a:pt x="240150" y="659385"/>
                  <a:pt x="226499" y="649397"/>
                  <a:pt x="209283" y="630375"/>
                </a:cubicBezTo>
                <a:cubicBezTo>
                  <a:pt x="192068" y="611352"/>
                  <a:pt x="171350" y="588519"/>
                  <a:pt x="147129" y="561875"/>
                </a:cubicBezTo>
                <a:cubicBezTo>
                  <a:pt x="133635" y="582482"/>
                  <a:pt x="121234" y="599798"/>
                  <a:pt x="109927" y="613822"/>
                </a:cubicBezTo>
                <a:cubicBezTo>
                  <a:pt x="98620" y="627847"/>
                  <a:pt x="85409" y="641270"/>
                  <a:pt x="70295" y="654090"/>
                </a:cubicBezTo>
                <a:cubicBezTo>
                  <a:pt x="55180" y="666910"/>
                  <a:pt x="37122" y="678142"/>
                  <a:pt x="16120" y="687786"/>
                </a:cubicBezTo>
                <a:cubicBezTo>
                  <a:pt x="-4881" y="697429"/>
                  <a:pt x="-5361" y="693439"/>
                  <a:pt x="14679" y="675815"/>
                </a:cubicBezTo>
                <a:cubicBezTo>
                  <a:pt x="34720" y="658191"/>
                  <a:pt x="50785" y="643335"/>
                  <a:pt x="62873" y="631246"/>
                </a:cubicBezTo>
                <a:cubicBezTo>
                  <a:pt x="74962" y="619157"/>
                  <a:pt x="85448" y="606674"/>
                  <a:pt x="94332" y="593796"/>
                </a:cubicBezTo>
                <a:cubicBezTo>
                  <a:pt x="103216" y="580919"/>
                  <a:pt x="110099" y="568988"/>
                  <a:pt x="114982" y="558003"/>
                </a:cubicBezTo>
                <a:cubicBezTo>
                  <a:pt x="119864" y="547019"/>
                  <a:pt x="121628" y="537016"/>
                  <a:pt x="120274" y="527996"/>
                </a:cubicBezTo>
                <a:cubicBezTo>
                  <a:pt x="119257" y="521231"/>
                  <a:pt x="121260" y="517814"/>
                  <a:pt x="126281" y="517744"/>
                </a:cubicBezTo>
                <a:close/>
                <a:moveTo>
                  <a:pt x="5514063" y="516385"/>
                </a:moveTo>
                <a:cubicBezTo>
                  <a:pt x="5515430" y="516416"/>
                  <a:pt x="5517003" y="516798"/>
                  <a:pt x="5518781" y="517532"/>
                </a:cubicBezTo>
                <a:cubicBezTo>
                  <a:pt x="5525894" y="520464"/>
                  <a:pt x="5532397" y="524673"/>
                  <a:pt x="5538291" y="530158"/>
                </a:cubicBezTo>
                <a:cubicBezTo>
                  <a:pt x="5544185" y="535643"/>
                  <a:pt x="5545479" y="539712"/>
                  <a:pt x="5542173" y="542365"/>
                </a:cubicBezTo>
                <a:cubicBezTo>
                  <a:pt x="5538868" y="545018"/>
                  <a:pt x="5533767" y="547427"/>
                  <a:pt x="5526869" y="549593"/>
                </a:cubicBezTo>
                <a:cubicBezTo>
                  <a:pt x="5546687" y="549593"/>
                  <a:pt x="5560163" y="547789"/>
                  <a:pt x="5567297" y="544183"/>
                </a:cubicBezTo>
                <a:cubicBezTo>
                  <a:pt x="5574432" y="540576"/>
                  <a:pt x="5581379" y="540465"/>
                  <a:pt x="5588141" y="543849"/>
                </a:cubicBezTo>
                <a:cubicBezTo>
                  <a:pt x="5594902" y="547234"/>
                  <a:pt x="5601004" y="551572"/>
                  <a:pt x="5606446" y="556863"/>
                </a:cubicBezTo>
                <a:cubicBezTo>
                  <a:pt x="5611888" y="562155"/>
                  <a:pt x="5611412" y="566227"/>
                  <a:pt x="5605016" y="569081"/>
                </a:cubicBezTo>
                <a:cubicBezTo>
                  <a:pt x="5598620" y="571935"/>
                  <a:pt x="5592558" y="576889"/>
                  <a:pt x="5586828" y="583945"/>
                </a:cubicBezTo>
                <a:cubicBezTo>
                  <a:pt x="5581100" y="591000"/>
                  <a:pt x="5573012" y="599518"/>
                  <a:pt x="5562565" y="609499"/>
                </a:cubicBezTo>
                <a:cubicBezTo>
                  <a:pt x="5552118" y="619480"/>
                  <a:pt x="5541424" y="628345"/>
                  <a:pt x="5530483" y="636096"/>
                </a:cubicBezTo>
                <a:lnTo>
                  <a:pt x="5525933" y="638608"/>
                </a:lnTo>
                <a:lnTo>
                  <a:pt x="5529965" y="638179"/>
                </a:lnTo>
                <a:cubicBezTo>
                  <a:pt x="5531584" y="638370"/>
                  <a:pt x="5533474" y="638894"/>
                  <a:pt x="5535634" y="639753"/>
                </a:cubicBezTo>
                <a:cubicBezTo>
                  <a:pt x="5544274" y="643188"/>
                  <a:pt x="5550598" y="647461"/>
                  <a:pt x="5554606" y="652573"/>
                </a:cubicBezTo>
                <a:cubicBezTo>
                  <a:pt x="5558615" y="657686"/>
                  <a:pt x="5558575" y="661690"/>
                  <a:pt x="5554488" y="664587"/>
                </a:cubicBezTo>
                <a:cubicBezTo>
                  <a:pt x="5550401" y="667483"/>
                  <a:pt x="5546150" y="669649"/>
                  <a:pt x="5541732" y="671083"/>
                </a:cubicBezTo>
                <a:cubicBezTo>
                  <a:pt x="5550323" y="671083"/>
                  <a:pt x="5559557" y="670007"/>
                  <a:pt x="5569438" y="667856"/>
                </a:cubicBezTo>
                <a:cubicBezTo>
                  <a:pt x="5579318" y="665705"/>
                  <a:pt x="5587005" y="662999"/>
                  <a:pt x="5592497" y="659736"/>
                </a:cubicBezTo>
                <a:cubicBezTo>
                  <a:pt x="5597989" y="656474"/>
                  <a:pt x="5604833" y="656771"/>
                  <a:pt x="5613028" y="660629"/>
                </a:cubicBezTo>
                <a:cubicBezTo>
                  <a:pt x="5621223" y="664486"/>
                  <a:pt x="5628709" y="669674"/>
                  <a:pt x="5635485" y="676192"/>
                </a:cubicBezTo>
                <a:cubicBezTo>
                  <a:pt x="5642261" y="682709"/>
                  <a:pt x="5642236" y="687882"/>
                  <a:pt x="5635410" y="691711"/>
                </a:cubicBezTo>
                <a:cubicBezTo>
                  <a:pt x="5628584" y="695540"/>
                  <a:pt x="5620260" y="703255"/>
                  <a:pt x="5610436" y="714856"/>
                </a:cubicBezTo>
                <a:cubicBezTo>
                  <a:pt x="5600614" y="726458"/>
                  <a:pt x="5585072" y="741984"/>
                  <a:pt x="5563812" y="761437"/>
                </a:cubicBezTo>
                <a:cubicBezTo>
                  <a:pt x="5542553" y="780889"/>
                  <a:pt x="5518200" y="797244"/>
                  <a:pt x="5490753" y="810502"/>
                </a:cubicBezTo>
                <a:cubicBezTo>
                  <a:pt x="5463306" y="823759"/>
                  <a:pt x="5436342" y="831754"/>
                  <a:pt x="5409863" y="834486"/>
                </a:cubicBezTo>
                <a:cubicBezTo>
                  <a:pt x="5383384" y="837218"/>
                  <a:pt x="5382187" y="833902"/>
                  <a:pt x="5406271" y="824537"/>
                </a:cubicBezTo>
                <a:cubicBezTo>
                  <a:pt x="5430355" y="815173"/>
                  <a:pt x="5454368" y="803837"/>
                  <a:pt x="5478309" y="790530"/>
                </a:cubicBezTo>
                <a:cubicBezTo>
                  <a:pt x="5502250" y="777222"/>
                  <a:pt x="5519283" y="766065"/>
                  <a:pt x="5529407" y="757060"/>
                </a:cubicBezTo>
                <a:cubicBezTo>
                  <a:pt x="5523083" y="753159"/>
                  <a:pt x="5514755" y="745279"/>
                  <a:pt x="5504422" y="733420"/>
                </a:cubicBezTo>
                <a:cubicBezTo>
                  <a:pt x="5494091" y="721560"/>
                  <a:pt x="5491933" y="714724"/>
                  <a:pt x="5497948" y="712910"/>
                </a:cubicBezTo>
                <a:cubicBezTo>
                  <a:pt x="5503964" y="711096"/>
                  <a:pt x="5513188" y="712630"/>
                  <a:pt x="5525621" y="717513"/>
                </a:cubicBezTo>
                <a:cubicBezTo>
                  <a:pt x="5538054" y="722396"/>
                  <a:pt x="5544622" y="732100"/>
                  <a:pt x="5545325" y="746627"/>
                </a:cubicBezTo>
                <a:cubicBezTo>
                  <a:pt x="5554961" y="736732"/>
                  <a:pt x="5565068" y="724952"/>
                  <a:pt x="5575643" y="711286"/>
                </a:cubicBezTo>
                <a:cubicBezTo>
                  <a:pt x="5586219" y="697619"/>
                  <a:pt x="5591507" y="688736"/>
                  <a:pt x="5591507" y="684634"/>
                </a:cubicBezTo>
                <a:cubicBezTo>
                  <a:pt x="5591507" y="682885"/>
                  <a:pt x="5587349" y="682910"/>
                  <a:pt x="5579031" y="684710"/>
                </a:cubicBezTo>
                <a:cubicBezTo>
                  <a:pt x="5570714" y="686509"/>
                  <a:pt x="5562218" y="688083"/>
                  <a:pt x="5553542" y="689431"/>
                </a:cubicBezTo>
                <a:cubicBezTo>
                  <a:pt x="5544866" y="690779"/>
                  <a:pt x="5537423" y="688757"/>
                  <a:pt x="5531214" y="683365"/>
                </a:cubicBezTo>
                <a:cubicBezTo>
                  <a:pt x="5518279" y="697218"/>
                  <a:pt x="5502641" y="708955"/>
                  <a:pt x="5484300" y="718578"/>
                </a:cubicBezTo>
                <a:cubicBezTo>
                  <a:pt x="5465959" y="728200"/>
                  <a:pt x="5448872" y="734857"/>
                  <a:pt x="5433041" y="738550"/>
                </a:cubicBezTo>
                <a:cubicBezTo>
                  <a:pt x="5417209" y="742243"/>
                  <a:pt x="5417166" y="739027"/>
                  <a:pt x="5432912" y="728903"/>
                </a:cubicBezTo>
                <a:cubicBezTo>
                  <a:pt x="5448657" y="718778"/>
                  <a:pt x="5464722" y="707740"/>
                  <a:pt x="5481105" y="695787"/>
                </a:cubicBezTo>
                <a:cubicBezTo>
                  <a:pt x="5497489" y="683835"/>
                  <a:pt x="5508513" y="673281"/>
                  <a:pt x="5514178" y="664124"/>
                </a:cubicBezTo>
                <a:cubicBezTo>
                  <a:pt x="5519842" y="654968"/>
                  <a:pt x="5522674" y="648755"/>
                  <a:pt x="5522674" y="645486"/>
                </a:cubicBezTo>
                <a:cubicBezTo>
                  <a:pt x="5522674" y="643672"/>
                  <a:pt x="5522944" y="642192"/>
                  <a:pt x="5523484" y="641046"/>
                </a:cubicBezTo>
                <a:lnTo>
                  <a:pt x="5525896" y="638629"/>
                </a:lnTo>
                <a:lnTo>
                  <a:pt x="5484536" y="661468"/>
                </a:lnTo>
                <a:cubicBezTo>
                  <a:pt x="5464848" y="670631"/>
                  <a:pt x="5446259" y="675672"/>
                  <a:pt x="5428771" y="676590"/>
                </a:cubicBezTo>
                <a:cubicBezTo>
                  <a:pt x="5411283" y="677507"/>
                  <a:pt x="5409674" y="674392"/>
                  <a:pt x="5423942" y="667243"/>
                </a:cubicBezTo>
                <a:cubicBezTo>
                  <a:pt x="5438211" y="660095"/>
                  <a:pt x="5452156" y="653229"/>
                  <a:pt x="5465779" y="646647"/>
                </a:cubicBezTo>
                <a:cubicBezTo>
                  <a:pt x="5479403" y="640065"/>
                  <a:pt x="5493865" y="632128"/>
                  <a:pt x="5509166" y="622835"/>
                </a:cubicBezTo>
                <a:cubicBezTo>
                  <a:pt x="5494295" y="611736"/>
                  <a:pt x="5485852" y="602823"/>
                  <a:pt x="5483837" y="596098"/>
                </a:cubicBezTo>
                <a:lnTo>
                  <a:pt x="5485285" y="590462"/>
                </a:lnTo>
                <a:lnTo>
                  <a:pt x="5483665" y="591742"/>
                </a:lnTo>
                <a:cubicBezTo>
                  <a:pt x="5468672" y="603092"/>
                  <a:pt x="5451851" y="611302"/>
                  <a:pt x="5433202" y="616371"/>
                </a:cubicBezTo>
                <a:cubicBezTo>
                  <a:pt x="5414552" y="621441"/>
                  <a:pt x="5413495" y="618264"/>
                  <a:pt x="5430029" y="606842"/>
                </a:cubicBezTo>
                <a:cubicBezTo>
                  <a:pt x="5446564" y="595420"/>
                  <a:pt x="5463445" y="581098"/>
                  <a:pt x="5480675" y="563875"/>
                </a:cubicBezTo>
                <a:cubicBezTo>
                  <a:pt x="5497905" y="546653"/>
                  <a:pt x="5506786" y="533890"/>
                  <a:pt x="5507316" y="525587"/>
                </a:cubicBezTo>
                <a:cubicBezTo>
                  <a:pt x="5507714" y="519360"/>
                  <a:pt x="5509963" y="516293"/>
                  <a:pt x="5514063" y="516385"/>
                </a:cubicBezTo>
                <a:close/>
                <a:moveTo>
                  <a:pt x="3734810" y="514552"/>
                </a:moveTo>
                <a:cubicBezTo>
                  <a:pt x="3741148" y="515499"/>
                  <a:pt x="3748598" y="518105"/>
                  <a:pt x="3757159" y="522371"/>
                </a:cubicBezTo>
                <a:cubicBezTo>
                  <a:pt x="3765720" y="526637"/>
                  <a:pt x="3768566" y="531018"/>
                  <a:pt x="3765699" y="535514"/>
                </a:cubicBezTo>
                <a:cubicBezTo>
                  <a:pt x="3762830" y="540010"/>
                  <a:pt x="3759317" y="546947"/>
                  <a:pt x="3755158" y="556325"/>
                </a:cubicBezTo>
                <a:cubicBezTo>
                  <a:pt x="3773227" y="554619"/>
                  <a:pt x="3788284" y="552167"/>
                  <a:pt x="3800330" y="548969"/>
                </a:cubicBezTo>
                <a:cubicBezTo>
                  <a:pt x="3812376" y="545771"/>
                  <a:pt x="3822930" y="548865"/>
                  <a:pt x="3831993" y="558251"/>
                </a:cubicBezTo>
                <a:cubicBezTo>
                  <a:pt x="3841056" y="567636"/>
                  <a:pt x="3838880" y="572612"/>
                  <a:pt x="3825465" y="573179"/>
                </a:cubicBezTo>
                <a:cubicBezTo>
                  <a:pt x="3812050" y="573745"/>
                  <a:pt x="3799954" y="574476"/>
                  <a:pt x="3789177" y="575373"/>
                </a:cubicBezTo>
                <a:cubicBezTo>
                  <a:pt x="3778400" y="576269"/>
                  <a:pt x="3765369" y="577527"/>
                  <a:pt x="3750082" y="579148"/>
                </a:cubicBezTo>
                <a:cubicBezTo>
                  <a:pt x="3746999" y="589143"/>
                  <a:pt x="3744188" y="596378"/>
                  <a:pt x="3741650" y="600852"/>
                </a:cubicBezTo>
                <a:cubicBezTo>
                  <a:pt x="3757152" y="599131"/>
                  <a:pt x="3770237" y="596901"/>
                  <a:pt x="3780906" y="594162"/>
                </a:cubicBezTo>
                <a:cubicBezTo>
                  <a:pt x="3791575" y="591423"/>
                  <a:pt x="3800750" y="594219"/>
                  <a:pt x="3808429" y="602551"/>
                </a:cubicBezTo>
                <a:cubicBezTo>
                  <a:pt x="3816108" y="610883"/>
                  <a:pt x="3814609" y="615636"/>
                  <a:pt x="3803933" y="616812"/>
                </a:cubicBezTo>
                <a:cubicBezTo>
                  <a:pt x="3793257" y="617988"/>
                  <a:pt x="3781986" y="619232"/>
                  <a:pt x="3770119" y="620544"/>
                </a:cubicBezTo>
                <a:cubicBezTo>
                  <a:pt x="3758252" y="621857"/>
                  <a:pt x="3746547" y="623337"/>
                  <a:pt x="3735003" y="624986"/>
                </a:cubicBezTo>
                <a:cubicBezTo>
                  <a:pt x="3731117" y="634307"/>
                  <a:pt x="3727038" y="641112"/>
                  <a:pt x="3722764" y="645400"/>
                </a:cubicBezTo>
                <a:cubicBezTo>
                  <a:pt x="3744776" y="642747"/>
                  <a:pt x="3764942" y="640083"/>
                  <a:pt x="3783262" y="637408"/>
                </a:cubicBezTo>
                <a:cubicBezTo>
                  <a:pt x="3801582" y="634734"/>
                  <a:pt x="3817209" y="632472"/>
                  <a:pt x="3830143" y="630622"/>
                </a:cubicBezTo>
                <a:cubicBezTo>
                  <a:pt x="3843078" y="628772"/>
                  <a:pt x="3853565" y="628579"/>
                  <a:pt x="3861602" y="630041"/>
                </a:cubicBezTo>
                <a:cubicBezTo>
                  <a:pt x="3869640" y="631504"/>
                  <a:pt x="3877079" y="636932"/>
                  <a:pt x="3883919" y="646325"/>
                </a:cubicBezTo>
                <a:cubicBezTo>
                  <a:pt x="3890759" y="655717"/>
                  <a:pt x="3881155" y="659288"/>
                  <a:pt x="3855106" y="657037"/>
                </a:cubicBezTo>
                <a:cubicBezTo>
                  <a:pt x="3829057" y="654785"/>
                  <a:pt x="3782634" y="658514"/>
                  <a:pt x="3715838" y="668222"/>
                </a:cubicBezTo>
                <a:cubicBezTo>
                  <a:pt x="3708295" y="682462"/>
                  <a:pt x="3699805" y="695110"/>
                  <a:pt x="3690369" y="706166"/>
                </a:cubicBezTo>
                <a:cubicBezTo>
                  <a:pt x="3699203" y="706166"/>
                  <a:pt x="3710983" y="705274"/>
                  <a:pt x="3725711" y="703488"/>
                </a:cubicBezTo>
                <a:cubicBezTo>
                  <a:pt x="3740438" y="701703"/>
                  <a:pt x="3753796" y="700072"/>
                  <a:pt x="3765785" y="698595"/>
                </a:cubicBezTo>
                <a:cubicBezTo>
                  <a:pt x="3764924" y="689245"/>
                  <a:pt x="3762684" y="680293"/>
                  <a:pt x="3759063" y="671739"/>
                </a:cubicBezTo>
                <a:cubicBezTo>
                  <a:pt x="3755442" y="663185"/>
                  <a:pt x="3761085" y="661647"/>
                  <a:pt x="3775991" y="667125"/>
                </a:cubicBezTo>
                <a:cubicBezTo>
                  <a:pt x="3790898" y="672603"/>
                  <a:pt x="3797648" y="677099"/>
                  <a:pt x="3796243" y="680612"/>
                </a:cubicBezTo>
                <a:cubicBezTo>
                  <a:pt x="3794838" y="684125"/>
                  <a:pt x="3793741" y="688585"/>
                  <a:pt x="3792952" y="693991"/>
                </a:cubicBezTo>
                <a:cubicBezTo>
                  <a:pt x="3804826" y="691295"/>
                  <a:pt x="3816359" y="689048"/>
                  <a:pt x="3827551" y="687248"/>
                </a:cubicBezTo>
                <a:cubicBezTo>
                  <a:pt x="3838744" y="685448"/>
                  <a:pt x="3849273" y="689973"/>
                  <a:pt x="3859139" y="700821"/>
                </a:cubicBezTo>
                <a:cubicBezTo>
                  <a:pt x="3869005" y="711669"/>
                  <a:pt x="3864051" y="716419"/>
                  <a:pt x="3844276" y="715071"/>
                </a:cubicBezTo>
                <a:cubicBezTo>
                  <a:pt x="3824501" y="713723"/>
                  <a:pt x="3807392" y="713824"/>
                  <a:pt x="3792952" y="715373"/>
                </a:cubicBezTo>
                <a:cubicBezTo>
                  <a:pt x="3793798" y="748785"/>
                  <a:pt x="3794684" y="773189"/>
                  <a:pt x="3795609" y="788583"/>
                </a:cubicBezTo>
                <a:cubicBezTo>
                  <a:pt x="3796534" y="803977"/>
                  <a:pt x="3791317" y="817733"/>
                  <a:pt x="3779960" y="829851"/>
                </a:cubicBezTo>
                <a:cubicBezTo>
                  <a:pt x="3768602" y="841968"/>
                  <a:pt x="3761264" y="843753"/>
                  <a:pt x="3757944" y="835207"/>
                </a:cubicBezTo>
                <a:cubicBezTo>
                  <a:pt x="3754624" y="826660"/>
                  <a:pt x="3745877" y="816959"/>
                  <a:pt x="3731701" y="806103"/>
                </a:cubicBezTo>
                <a:cubicBezTo>
                  <a:pt x="3717526" y="795248"/>
                  <a:pt x="3716806" y="791175"/>
                  <a:pt x="3729540" y="793885"/>
                </a:cubicBezTo>
                <a:cubicBezTo>
                  <a:pt x="3742274" y="796596"/>
                  <a:pt x="3752348" y="797951"/>
                  <a:pt x="3759762" y="797951"/>
                </a:cubicBezTo>
                <a:cubicBezTo>
                  <a:pt x="3763834" y="796789"/>
                  <a:pt x="3766308" y="787278"/>
                  <a:pt x="3767183" y="769417"/>
                </a:cubicBezTo>
                <a:cubicBezTo>
                  <a:pt x="3768058" y="751557"/>
                  <a:pt x="3768108" y="734115"/>
                  <a:pt x="3767333" y="717093"/>
                </a:cubicBezTo>
                <a:cubicBezTo>
                  <a:pt x="3738208" y="721596"/>
                  <a:pt x="3718627" y="724747"/>
                  <a:pt x="3708589" y="726547"/>
                </a:cubicBezTo>
                <a:cubicBezTo>
                  <a:pt x="3698551" y="728347"/>
                  <a:pt x="3689258" y="726551"/>
                  <a:pt x="3680711" y="721159"/>
                </a:cubicBezTo>
                <a:cubicBezTo>
                  <a:pt x="3673054" y="732731"/>
                  <a:pt x="3662281" y="744770"/>
                  <a:pt x="3648392" y="757275"/>
                </a:cubicBezTo>
                <a:cubicBezTo>
                  <a:pt x="3634504" y="769779"/>
                  <a:pt x="3617976" y="779032"/>
                  <a:pt x="3598811" y="785034"/>
                </a:cubicBezTo>
                <a:cubicBezTo>
                  <a:pt x="3579645" y="791035"/>
                  <a:pt x="3578967" y="787013"/>
                  <a:pt x="3596778" y="772967"/>
                </a:cubicBezTo>
                <a:cubicBezTo>
                  <a:pt x="3614589" y="758920"/>
                  <a:pt x="3630169" y="744551"/>
                  <a:pt x="3643520" y="729860"/>
                </a:cubicBezTo>
                <a:cubicBezTo>
                  <a:pt x="3656871" y="715168"/>
                  <a:pt x="3671978" y="695167"/>
                  <a:pt x="3688842" y="669857"/>
                </a:cubicBezTo>
                <a:cubicBezTo>
                  <a:pt x="3662298" y="674360"/>
                  <a:pt x="3644488" y="677285"/>
                  <a:pt x="3635411" y="678633"/>
                </a:cubicBezTo>
                <a:cubicBezTo>
                  <a:pt x="3626333" y="679981"/>
                  <a:pt x="3616550" y="676131"/>
                  <a:pt x="3606060" y="667082"/>
                </a:cubicBezTo>
                <a:cubicBezTo>
                  <a:pt x="3595570" y="658033"/>
                  <a:pt x="3595921" y="653964"/>
                  <a:pt x="3607114" y="654875"/>
                </a:cubicBezTo>
                <a:cubicBezTo>
                  <a:pt x="3618306" y="655785"/>
                  <a:pt x="3631180" y="655581"/>
                  <a:pt x="3645735" y="654262"/>
                </a:cubicBezTo>
                <a:cubicBezTo>
                  <a:pt x="3660291" y="652943"/>
                  <a:pt x="3677234" y="651021"/>
                  <a:pt x="3696564" y="648497"/>
                </a:cubicBezTo>
                <a:cubicBezTo>
                  <a:pt x="3700479" y="640696"/>
                  <a:pt x="3704208" y="633418"/>
                  <a:pt x="3707750" y="626664"/>
                </a:cubicBezTo>
                <a:cubicBezTo>
                  <a:pt x="3705470" y="626664"/>
                  <a:pt x="3701630" y="627338"/>
                  <a:pt x="3696231" y="628686"/>
                </a:cubicBezTo>
                <a:cubicBezTo>
                  <a:pt x="3690832" y="630034"/>
                  <a:pt x="3683529" y="626861"/>
                  <a:pt x="3674323" y="619168"/>
                </a:cubicBezTo>
                <a:cubicBezTo>
                  <a:pt x="3665116" y="611474"/>
                  <a:pt x="3667289" y="607627"/>
                  <a:pt x="3680840" y="607627"/>
                </a:cubicBezTo>
                <a:cubicBezTo>
                  <a:pt x="3692298" y="607627"/>
                  <a:pt x="3703433" y="606860"/>
                  <a:pt x="3714246" y="605326"/>
                </a:cubicBezTo>
                <a:cubicBezTo>
                  <a:pt x="3718046" y="598486"/>
                  <a:pt x="3721280" y="590749"/>
                  <a:pt x="3723947" y="582116"/>
                </a:cubicBezTo>
                <a:cubicBezTo>
                  <a:pt x="3716089" y="583020"/>
                  <a:pt x="3709338" y="583690"/>
                  <a:pt x="3703695" y="584127"/>
                </a:cubicBezTo>
                <a:cubicBezTo>
                  <a:pt x="3698052" y="584565"/>
                  <a:pt x="3691757" y="585239"/>
                  <a:pt x="3684809" y="586149"/>
                </a:cubicBezTo>
                <a:cubicBezTo>
                  <a:pt x="3677861" y="587060"/>
                  <a:pt x="3670049" y="583669"/>
                  <a:pt x="3661373" y="575975"/>
                </a:cubicBezTo>
                <a:cubicBezTo>
                  <a:pt x="3652698" y="568281"/>
                  <a:pt x="3653787" y="564435"/>
                  <a:pt x="3664643" y="564435"/>
                </a:cubicBezTo>
                <a:cubicBezTo>
                  <a:pt x="3673104" y="564435"/>
                  <a:pt x="3681443" y="564220"/>
                  <a:pt x="3689660" y="563789"/>
                </a:cubicBezTo>
                <a:cubicBezTo>
                  <a:pt x="3697877" y="563359"/>
                  <a:pt x="3710352" y="562341"/>
                  <a:pt x="3727088" y="560735"/>
                </a:cubicBezTo>
                <a:cubicBezTo>
                  <a:pt x="3728593" y="553235"/>
                  <a:pt x="3729572" y="546280"/>
                  <a:pt x="3730024" y="539870"/>
                </a:cubicBezTo>
                <a:cubicBezTo>
                  <a:pt x="3730475" y="533460"/>
                  <a:pt x="3729801" y="527401"/>
                  <a:pt x="3728002" y="521694"/>
                </a:cubicBezTo>
                <a:cubicBezTo>
                  <a:pt x="3726202" y="515986"/>
                  <a:pt x="3728471" y="513606"/>
                  <a:pt x="3734810" y="514552"/>
                </a:cubicBezTo>
                <a:close/>
                <a:moveTo>
                  <a:pt x="3786379" y="239160"/>
                </a:moveTo>
                <a:cubicBezTo>
                  <a:pt x="3798510" y="237282"/>
                  <a:pt x="3807606" y="240347"/>
                  <a:pt x="3813664" y="248356"/>
                </a:cubicBezTo>
                <a:cubicBezTo>
                  <a:pt x="3819723" y="256365"/>
                  <a:pt x="3821842" y="265066"/>
                  <a:pt x="3820021" y="274459"/>
                </a:cubicBezTo>
                <a:cubicBezTo>
                  <a:pt x="3818099" y="288899"/>
                  <a:pt x="3813098" y="301587"/>
                  <a:pt x="3805017" y="312521"/>
                </a:cubicBezTo>
                <a:cubicBezTo>
                  <a:pt x="3796936" y="323456"/>
                  <a:pt x="3784830" y="331855"/>
                  <a:pt x="3768697" y="337721"/>
                </a:cubicBezTo>
                <a:lnTo>
                  <a:pt x="3760502" y="326600"/>
                </a:lnTo>
                <a:cubicBezTo>
                  <a:pt x="3770009" y="320304"/>
                  <a:pt x="3776885" y="314400"/>
                  <a:pt x="3781130" y="308886"/>
                </a:cubicBezTo>
                <a:cubicBezTo>
                  <a:pt x="3785375" y="303372"/>
                  <a:pt x="3787497" y="297919"/>
                  <a:pt x="3787497" y="292527"/>
                </a:cubicBezTo>
                <a:cubicBezTo>
                  <a:pt x="3786952" y="290348"/>
                  <a:pt x="3783217" y="287645"/>
                  <a:pt x="3776290" y="284418"/>
                </a:cubicBezTo>
                <a:cubicBezTo>
                  <a:pt x="3769364" y="281191"/>
                  <a:pt x="3765901" y="274186"/>
                  <a:pt x="3765901" y="263402"/>
                </a:cubicBezTo>
                <a:cubicBezTo>
                  <a:pt x="3765901" y="259545"/>
                  <a:pt x="3766908" y="255347"/>
                  <a:pt x="3768923" y="250808"/>
                </a:cubicBezTo>
                <a:cubicBezTo>
                  <a:pt x="3770938" y="246269"/>
                  <a:pt x="3776756" y="242387"/>
                  <a:pt x="3786379" y="239160"/>
                </a:cubicBezTo>
                <a:close/>
                <a:moveTo>
                  <a:pt x="5963599" y="230320"/>
                </a:moveTo>
                <a:cubicBezTo>
                  <a:pt x="5960227" y="230510"/>
                  <a:pt x="5956948" y="231789"/>
                  <a:pt x="5953761" y="234159"/>
                </a:cubicBezTo>
                <a:cubicBezTo>
                  <a:pt x="5947387" y="238899"/>
                  <a:pt x="5944199" y="245215"/>
                  <a:pt x="5944199" y="253110"/>
                </a:cubicBezTo>
                <a:cubicBezTo>
                  <a:pt x="5944199" y="261004"/>
                  <a:pt x="5947748" y="266930"/>
                  <a:pt x="5954847" y="270888"/>
                </a:cubicBezTo>
                <a:cubicBezTo>
                  <a:pt x="5961945" y="274846"/>
                  <a:pt x="5968893" y="274645"/>
                  <a:pt x="5975690" y="270286"/>
                </a:cubicBezTo>
                <a:cubicBezTo>
                  <a:pt x="5982487" y="265912"/>
                  <a:pt x="5985682" y="259602"/>
                  <a:pt x="5985273" y="251357"/>
                </a:cubicBezTo>
                <a:cubicBezTo>
                  <a:pt x="5984864" y="243111"/>
                  <a:pt x="5981104" y="236999"/>
                  <a:pt x="5973990" y="233019"/>
                </a:cubicBezTo>
                <a:cubicBezTo>
                  <a:pt x="5970435" y="231029"/>
                  <a:pt x="5966971" y="230130"/>
                  <a:pt x="5963599" y="230320"/>
                </a:cubicBezTo>
                <a:close/>
                <a:moveTo>
                  <a:pt x="5765198" y="225867"/>
                </a:moveTo>
                <a:cubicBezTo>
                  <a:pt x="5761773" y="225082"/>
                  <a:pt x="5756723" y="225250"/>
                  <a:pt x="5750047" y="226372"/>
                </a:cubicBezTo>
                <a:cubicBezTo>
                  <a:pt x="5736697" y="228617"/>
                  <a:pt x="5720829" y="231323"/>
                  <a:pt x="5702445" y="234493"/>
                </a:cubicBezTo>
                <a:cubicBezTo>
                  <a:pt x="5703305" y="243728"/>
                  <a:pt x="5704546" y="256942"/>
                  <a:pt x="5706166" y="274136"/>
                </a:cubicBezTo>
                <a:cubicBezTo>
                  <a:pt x="5740238" y="270565"/>
                  <a:pt x="5761053" y="268092"/>
                  <a:pt x="5768610" y="266715"/>
                </a:cubicBezTo>
                <a:cubicBezTo>
                  <a:pt x="5770288" y="248345"/>
                  <a:pt x="5770952" y="236468"/>
                  <a:pt x="5770600" y="231083"/>
                </a:cubicBezTo>
                <a:cubicBezTo>
                  <a:pt x="5770425" y="228391"/>
                  <a:pt x="5768624" y="226652"/>
                  <a:pt x="5765198" y="225867"/>
                </a:cubicBezTo>
                <a:close/>
                <a:moveTo>
                  <a:pt x="3615716" y="225404"/>
                </a:moveTo>
                <a:cubicBezTo>
                  <a:pt x="3613191" y="225489"/>
                  <a:pt x="3610260" y="225811"/>
                  <a:pt x="3606922" y="226372"/>
                </a:cubicBezTo>
                <a:cubicBezTo>
                  <a:pt x="3593571" y="228617"/>
                  <a:pt x="3577704" y="231323"/>
                  <a:pt x="3559320" y="234493"/>
                </a:cubicBezTo>
                <a:cubicBezTo>
                  <a:pt x="3560180" y="243728"/>
                  <a:pt x="3561421" y="256942"/>
                  <a:pt x="3563041" y="274136"/>
                </a:cubicBezTo>
                <a:cubicBezTo>
                  <a:pt x="3597113" y="270565"/>
                  <a:pt x="3617928" y="268092"/>
                  <a:pt x="3625486" y="266715"/>
                </a:cubicBezTo>
                <a:cubicBezTo>
                  <a:pt x="3627163" y="248345"/>
                  <a:pt x="3627826" y="236468"/>
                  <a:pt x="3627475" y="231083"/>
                </a:cubicBezTo>
                <a:cubicBezTo>
                  <a:pt x="3627212" y="227045"/>
                  <a:pt x="3623292" y="225152"/>
                  <a:pt x="3615716" y="225404"/>
                </a:cubicBezTo>
                <a:close/>
                <a:moveTo>
                  <a:pt x="7439798" y="214975"/>
                </a:moveTo>
                <a:cubicBezTo>
                  <a:pt x="7443290" y="215134"/>
                  <a:pt x="7448874" y="217170"/>
                  <a:pt x="7456549" y="221081"/>
                </a:cubicBezTo>
                <a:cubicBezTo>
                  <a:pt x="7471900" y="228903"/>
                  <a:pt x="7476754" y="239501"/>
                  <a:pt x="7471112" y="252873"/>
                </a:cubicBezTo>
                <a:cubicBezTo>
                  <a:pt x="7465469" y="266245"/>
                  <a:pt x="7457600" y="265933"/>
                  <a:pt x="7447504" y="251937"/>
                </a:cubicBezTo>
                <a:cubicBezTo>
                  <a:pt x="7440950" y="237913"/>
                  <a:pt x="7436982" y="227308"/>
                  <a:pt x="7435598" y="220124"/>
                </a:cubicBezTo>
                <a:cubicBezTo>
                  <a:pt x="7434906" y="216531"/>
                  <a:pt x="7436306" y="214815"/>
                  <a:pt x="7439798" y="214975"/>
                </a:cubicBezTo>
                <a:close/>
                <a:moveTo>
                  <a:pt x="1191398" y="214975"/>
                </a:moveTo>
                <a:cubicBezTo>
                  <a:pt x="1194890" y="215134"/>
                  <a:pt x="1200475" y="217170"/>
                  <a:pt x="1208150" y="221081"/>
                </a:cubicBezTo>
                <a:cubicBezTo>
                  <a:pt x="1223501" y="228903"/>
                  <a:pt x="1228355" y="239501"/>
                  <a:pt x="1222713" y="252873"/>
                </a:cubicBezTo>
                <a:cubicBezTo>
                  <a:pt x="1217069" y="266245"/>
                  <a:pt x="1209200" y="265933"/>
                  <a:pt x="1199105" y="251937"/>
                </a:cubicBezTo>
                <a:cubicBezTo>
                  <a:pt x="1192551" y="237913"/>
                  <a:pt x="1188582" y="227308"/>
                  <a:pt x="1187199" y="220124"/>
                </a:cubicBezTo>
                <a:cubicBezTo>
                  <a:pt x="1186507" y="216531"/>
                  <a:pt x="1187907" y="214815"/>
                  <a:pt x="1191398" y="214975"/>
                </a:cubicBezTo>
                <a:close/>
                <a:moveTo>
                  <a:pt x="5966081" y="207400"/>
                </a:moveTo>
                <a:cubicBezTo>
                  <a:pt x="5971602" y="207522"/>
                  <a:pt x="5977246" y="208795"/>
                  <a:pt x="5983014" y="211218"/>
                </a:cubicBezTo>
                <a:cubicBezTo>
                  <a:pt x="5994551" y="216065"/>
                  <a:pt x="6002212" y="223745"/>
                  <a:pt x="6005998" y="234256"/>
                </a:cubicBezTo>
                <a:cubicBezTo>
                  <a:pt x="6009784" y="244767"/>
                  <a:pt x="6010228" y="255164"/>
                  <a:pt x="6007332" y="265446"/>
                </a:cubicBezTo>
                <a:cubicBezTo>
                  <a:pt x="6004436" y="275728"/>
                  <a:pt x="5999014" y="283597"/>
                  <a:pt x="5991070" y="289053"/>
                </a:cubicBezTo>
                <a:cubicBezTo>
                  <a:pt x="5983126" y="294510"/>
                  <a:pt x="5973686" y="297238"/>
                  <a:pt x="5962752" y="297238"/>
                </a:cubicBezTo>
                <a:cubicBezTo>
                  <a:pt x="5951818" y="297238"/>
                  <a:pt x="5941916" y="292800"/>
                  <a:pt x="5933046" y="283923"/>
                </a:cubicBezTo>
                <a:cubicBezTo>
                  <a:pt x="5924177" y="275047"/>
                  <a:pt x="5919742" y="265503"/>
                  <a:pt x="5919742" y="255293"/>
                </a:cubicBezTo>
                <a:cubicBezTo>
                  <a:pt x="5919742" y="245083"/>
                  <a:pt x="5922130" y="236152"/>
                  <a:pt x="5926905" y="228502"/>
                </a:cubicBezTo>
                <a:cubicBezTo>
                  <a:pt x="5931680" y="220851"/>
                  <a:pt x="5939342" y="214846"/>
                  <a:pt x="5949889" y="210487"/>
                </a:cubicBezTo>
                <a:cubicBezTo>
                  <a:pt x="5955162" y="208307"/>
                  <a:pt x="5960560" y="207278"/>
                  <a:pt x="5966081" y="207400"/>
                </a:cubicBezTo>
                <a:close/>
                <a:moveTo>
                  <a:pt x="5776976" y="198506"/>
                </a:moveTo>
                <a:cubicBezTo>
                  <a:pt x="5780186" y="198420"/>
                  <a:pt x="5783754" y="199223"/>
                  <a:pt x="5787680" y="200915"/>
                </a:cubicBezTo>
                <a:cubicBezTo>
                  <a:pt x="5795531" y="204299"/>
                  <a:pt x="5802862" y="208666"/>
                  <a:pt x="5809674" y="214015"/>
                </a:cubicBezTo>
                <a:cubicBezTo>
                  <a:pt x="5816485" y="219364"/>
                  <a:pt x="5816887" y="224612"/>
                  <a:pt x="5810878" y="229760"/>
                </a:cubicBezTo>
                <a:cubicBezTo>
                  <a:pt x="5804870" y="234908"/>
                  <a:pt x="5799320" y="247284"/>
                  <a:pt x="5794229" y="266887"/>
                </a:cubicBezTo>
                <a:cubicBezTo>
                  <a:pt x="5805027" y="278789"/>
                  <a:pt x="5803504" y="285024"/>
                  <a:pt x="5789659" y="285590"/>
                </a:cubicBezTo>
                <a:cubicBezTo>
                  <a:pt x="5775813" y="286157"/>
                  <a:pt x="5748219" y="288598"/>
                  <a:pt x="5706876" y="292915"/>
                </a:cubicBezTo>
                <a:cubicBezTo>
                  <a:pt x="5705241" y="298665"/>
                  <a:pt x="5701728" y="302397"/>
                  <a:pt x="5696336" y="304111"/>
                </a:cubicBezTo>
                <a:cubicBezTo>
                  <a:pt x="5690944" y="305824"/>
                  <a:pt x="5687438" y="301612"/>
                  <a:pt x="5685817" y="291473"/>
                </a:cubicBezTo>
                <a:cubicBezTo>
                  <a:pt x="5684197" y="281335"/>
                  <a:pt x="5682283" y="269397"/>
                  <a:pt x="5680074" y="255659"/>
                </a:cubicBezTo>
                <a:cubicBezTo>
                  <a:pt x="5677866" y="241921"/>
                  <a:pt x="5674944" y="230990"/>
                  <a:pt x="5671309" y="222866"/>
                </a:cubicBezTo>
                <a:cubicBezTo>
                  <a:pt x="5667674" y="214743"/>
                  <a:pt x="5669204" y="211154"/>
                  <a:pt x="5675901" y="212100"/>
                </a:cubicBezTo>
                <a:cubicBezTo>
                  <a:pt x="5682598" y="213047"/>
                  <a:pt x="5689826" y="214373"/>
                  <a:pt x="5697583" y="216080"/>
                </a:cubicBezTo>
                <a:cubicBezTo>
                  <a:pt x="5715466" y="215262"/>
                  <a:pt x="5730494" y="213549"/>
                  <a:pt x="5742669" y="210939"/>
                </a:cubicBezTo>
                <a:cubicBezTo>
                  <a:pt x="5754844" y="208329"/>
                  <a:pt x="5763426" y="205160"/>
                  <a:pt x="5768417" y="201431"/>
                </a:cubicBezTo>
                <a:cubicBezTo>
                  <a:pt x="5770912" y="199567"/>
                  <a:pt x="5773765" y="198592"/>
                  <a:pt x="5776976" y="198506"/>
                </a:cubicBezTo>
                <a:close/>
                <a:moveTo>
                  <a:pt x="3633850" y="198506"/>
                </a:moveTo>
                <a:cubicBezTo>
                  <a:pt x="3637061" y="198420"/>
                  <a:pt x="3640629" y="199223"/>
                  <a:pt x="3644554" y="200915"/>
                </a:cubicBezTo>
                <a:cubicBezTo>
                  <a:pt x="3652406" y="204299"/>
                  <a:pt x="3659737" y="208666"/>
                  <a:pt x="3666549" y="214015"/>
                </a:cubicBezTo>
                <a:cubicBezTo>
                  <a:pt x="3673360" y="219364"/>
                  <a:pt x="3673762" y="224612"/>
                  <a:pt x="3667753" y="229760"/>
                </a:cubicBezTo>
                <a:cubicBezTo>
                  <a:pt x="3661745" y="234908"/>
                  <a:pt x="3656195" y="247284"/>
                  <a:pt x="3651104" y="266887"/>
                </a:cubicBezTo>
                <a:cubicBezTo>
                  <a:pt x="3661903" y="278789"/>
                  <a:pt x="3660379" y="285024"/>
                  <a:pt x="3646533" y="285590"/>
                </a:cubicBezTo>
                <a:cubicBezTo>
                  <a:pt x="3632688" y="286157"/>
                  <a:pt x="3605094" y="288598"/>
                  <a:pt x="3563751" y="292915"/>
                </a:cubicBezTo>
                <a:cubicBezTo>
                  <a:pt x="3562116" y="298665"/>
                  <a:pt x="3558603" y="302397"/>
                  <a:pt x="3553211" y="304111"/>
                </a:cubicBezTo>
                <a:cubicBezTo>
                  <a:pt x="3547819" y="305824"/>
                  <a:pt x="3544313" y="301612"/>
                  <a:pt x="3542692" y="291473"/>
                </a:cubicBezTo>
                <a:cubicBezTo>
                  <a:pt x="3541072" y="281335"/>
                  <a:pt x="3539157" y="269397"/>
                  <a:pt x="3536949" y="255659"/>
                </a:cubicBezTo>
                <a:cubicBezTo>
                  <a:pt x="3534741" y="241921"/>
                  <a:pt x="3531819" y="230990"/>
                  <a:pt x="3528184" y="222866"/>
                </a:cubicBezTo>
                <a:cubicBezTo>
                  <a:pt x="3524548" y="214743"/>
                  <a:pt x="3526079" y="211154"/>
                  <a:pt x="3532776" y="212100"/>
                </a:cubicBezTo>
                <a:cubicBezTo>
                  <a:pt x="3539473" y="213047"/>
                  <a:pt x="3546700" y="214373"/>
                  <a:pt x="3554459" y="216080"/>
                </a:cubicBezTo>
                <a:cubicBezTo>
                  <a:pt x="3572341" y="215262"/>
                  <a:pt x="3587369" y="213549"/>
                  <a:pt x="3599544" y="210939"/>
                </a:cubicBezTo>
                <a:cubicBezTo>
                  <a:pt x="3611719" y="208329"/>
                  <a:pt x="3620302" y="205160"/>
                  <a:pt x="3625292" y="201431"/>
                </a:cubicBezTo>
                <a:cubicBezTo>
                  <a:pt x="3627787" y="199567"/>
                  <a:pt x="3630640" y="198592"/>
                  <a:pt x="3633850" y="198506"/>
                </a:cubicBezTo>
                <a:close/>
                <a:moveTo>
                  <a:pt x="5424480" y="177049"/>
                </a:moveTo>
                <a:cubicBezTo>
                  <a:pt x="5413754" y="177917"/>
                  <a:pt x="5404945" y="181595"/>
                  <a:pt x="5398055" y="188084"/>
                </a:cubicBezTo>
                <a:cubicBezTo>
                  <a:pt x="5391164" y="194573"/>
                  <a:pt x="5387503" y="202844"/>
                  <a:pt x="5387073" y="212896"/>
                </a:cubicBezTo>
                <a:cubicBezTo>
                  <a:pt x="5386658" y="222934"/>
                  <a:pt x="5388325" y="231700"/>
                  <a:pt x="5392075" y="239193"/>
                </a:cubicBezTo>
                <a:cubicBezTo>
                  <a:pt x="5395824" y="246685"/>
                  <a:pt x="5402554" y="251231"/>
                  <a:pt x="5412262" y="252830"/>
                </a:cubicBezTo>
                <a:cubicBezTo>
                  <a:pt x="5421971" y="254429"/>
                  <a:pt x="5432130" y="254214"/>
                  <a:pt x="5442742" y="252185"/>
                </a:cubicBezTo>
                <a:cubicBezTo>
                  <a:pt x="5453354" y="250156"/>
                  <a:pt x="5460779" y="244513"/>
                  <a:pt x="5465016" y="235256"/>
                </a:cubicBezTo>
                <a:cubicBezTo>
                  <a:pt x="5469254" y="226000"/>
                  <a:pt x="5470741" y="216858"/>
                  <a:pt x="5469479" y="207831"/>
                </a:cubicBezTo>
                <a:cubicBezTo>
                  <a:pt x="5468218" y="198803"/>
                  <a:pt x="5463084" y="191200"/>
                  <a:pt x="5454078" y="185019"/>
                </a:cubicBezTo>
                <a:cubicBezTo>
                  <a:pt x="5445073" y="178838"/>
                  <a:pt x="5435206" y="176182"/>
                  <a:pt x="5424480" y="177049"/>
                </a:cubicBezTo>
                <a:close/>
                <a:moveTo>
                  <a:pt x="1528191" y="175748"/>
                </a:moveTo>
                <a:cubicBezTo>
                  <a:pt x="1524176" y="175748"/>
                  <a:pt x="1515651" y="177619"/>
                  <a:pt x="1502615" y="181362"/>
                </a:cubicBezTo>
                <a:cubicBezTo>
                  <a:pt x="1505239" y="196907"/>
                  <a:pt x="1506889" y="208035"/>
                  <a:pt x="1507563" y="214746"/>
                </a:cubicBezTo>
                <a:cubicBezTo>
                  <a:pt x="1513313" y="213040"/>
                  <a:pt x="1521545" y="210652"/>
                  <a:pt x="1532256" y="207583"/>
                </a:cubicBezTo>
                <a:cubicBezTo>
                  <a:pt x="1533089" y="196011"/>
                  <a:pt x="1533504" y="188073"/>
                  <a:pt x="1533504" y="183771"/>
                </a:cubicBezTo>
                <a:cubicBezTo>
                  <a:pt x="1533504" y="180000"/>
                  <a:pt x="1533307" y="177720"/>
                  <a:pt x="1532913" y="176931"/>
                </a:cubicBezTo>
                <a:cubicBezTo>
                  <a:pt x="1532518" y="176142"/>
                  <a:pt x="1530944" y="175748"/>
                  <a:pt x="1528191" y="175748"/>
                </a:cubicBezTo>
                <a:close/>
                <a:moveTo>
                  <a:pt x="2610232" y="171083"/>
                </a:moveTo>
                <a:cubicBezTo>
                  <a:pt x="2619042" y="171965"/>
                  <a:pt x="2624030" y="175968"/>
                  <a:pt x="2625198" y="183094"/>
                </a:cubicBezTo>
                <a:cubicBezTo>
                  <a:pt x="2626754" y="192594"/>
                  <a:pt x="2620842" y="195953"/>
                  <a:pt x="2607462" y="193171"/>
                </a:cubicBezTo>
                <a:cubicBezTo>
                  <a:pt x="2596979" y="190318"/>
                  <a:pt x="2589354" y="186349"/>
                  <a:pt x="2584586" y="181265"/>
                </a:cubicBezTo>
                <a:cubicBezTo>
                  <a:pt x="2579818" y="176182"/>
                  <a:pt x="2585005" y="172840"/>
                  <a:pt x="2600149" y="171241"/>
                </a:cubicBezTo>
                <a:cubicBezTo>
                  <a:pt x="2603935" y="170842"/>
                  <a:pt x="2607296" y="170789"/>
                  <a:pt x="2610232" y="171083"/>
                </a:cubicBezTo>
                <a:close/>
                <a:moveTo>
                  <a:pt x="2565509" y="166848"/>
                </a:moveTo>
                <a:cubicBezTo>
                  <a:pt x="2568447" y="167293"/>
                  <a:pt x="2571820" y="168420"/>
                  <a:pt x="2575627" y="170231"/>
                </a:cubicBezTo>
                <a:cubicBezTo>
                  <a:pt x="2583242" y="173851"/>
                  <a:pt x="2586576" y="180129"/>
                  <a:pt x="2585629" y="189063"/>
                </a:cubicBezTo>
                <a:cubicBezTo>
                  <a:pt x="2585393" y="191296"/>
                  <a:pt x="2585076" y="194491"/>
                  <a:pt x="2584679" y="198646"/>
                </a:cubicBezTo>
                <a:lnTo>
                  <a:pt x="2583256" y="213893"/>
                </a:lnTo>
                <a:lnTo>
                  <a:pt x="2595298" y="209874"/>
                </a:lnTo>
                <a:cubicBezTo>
                  <a:pt x="2608111" y="207716"/>
                  <a:pt x="2615561" y="211387"/>
                  <a:pt x="2617647" y="220887"/>
                </a:cubicBezTo>
                <a:cubicBezTo>
                  <a:pt x="2619734" y="230388"/>
                  <a:pt x="2614510" y="234199"/>
                  <a:pt x="2601977" y="232320"/>
                </a:cubicBezTo>
                <a:lnTo>
                  <a:pt x="2582644" y="220648"/>
                </a:lnTo>
                <a:lnTo>
                  <a:pt x="2581334" y="235106"/>
                </a:lnTo>
                <a:cubicBezTo>
                  <a:pt x="2580616" y="243104"/>
                  <a:pt x="2579818" y="252063"/>
                  <a:pt x="2578940" y="261983"/>
                </a:cubicBezTo>
                <a:cubicBezTo>
                  <a:pt x="2610431" y="250281"/>
                  <a:pt x="2624574" y="247241"/>
                  <a:pt x="2621369" y="252862"/>
                </a:cubicBezTo>
                <a:cubicBezTo>
                  <a:pt x="2618164" y="258484"/>
                  <a:pt x="2606867" y="267385"/>
                  <a:pt x="2587479" y="279567"/>
                </a:cubicBezTo>
                <a:cubicBezTo>
                  <a:pt x="2568091" y="291749"/>
                  <a:pt x="2555447" y="300214"/>
                  <a:pt x="2549546" y="304960"/>
                </a:cubicBezTo>
                <a:cubicBezTo>
                  <a:pt x="2543645" y="309707"/>
                  <a:pt x="2537145" y="307997"/>
                  <a:pt x="2530047" y="299830"/>
                </a:cubicBezTo>
                <a:cubicBezTo>
                  <a:pt x="2522948" y="291663"/>
                  <a:pt x="2522005" y="285762"/>
                  <a:pt x="2527218" y="282127"/>
                </a:cubicBezTo>
                <a:cubicBezTo>
                  <a:pt x="2532431" y="278492"/>
                  <a:pt x="2539404" y="271870"/>
                  <a:pt x="2548137" y="262262"/>
                </a:cubicBezTo>
                <a:cubicBezTo>
                  <a:pt x="2556870" y="252654"/>
                  <a:pt x="2561014" y="238253"/>
                  <a:pt x="2560570" y="219059"/>
                </a:cubicBezTo>
                <a:cubicBezTo>
                  <a:pt x="2560125" y="199865"/>
                  <a:pt x="2558551" y="186944"/>
                  <a:pt x="2555848" y="180297"/>
                </a:cubicBezTo>
                <a:cubicBezTo>
                  <a:pt x="2553145" y="173651"/>
                  <a:pt x="2553862" y="169406"/>
                  <a:pt x="2557999" y="167563"/>
                </a:cubicBezTo>
                <a:cubicBezTo>
                  <a:pt x="2560068" y="166642"/>
                  <a:pt x="2562571" y="166403"/>
                  <a:pt x="2565509" y="166848"/>
                </a:cubicBezTo>
                <a:close/>
                <a:moveTo>
                  <a:pt x="4084159" y="164950"/>
                </a:moveTo>
                <a:lnTo>
                  <a:pt x="4033033" y="177206"/>
                </a:lnTo>
                <a:lnTo>
                  <a:pt x="4038654" y="180061"/>
                </a:lnTo>
                <a:cubicBezTo>
                  <a:pt x="4050406" y="186636"/>
                  <a:pt x="4055288" y="192171"/>
                  <a:pt x="4053302" y="196667"/>
                </a:cubicBezTo>
                <a:cubicBezTo>
                  <a:pt x="4051316" y="201162"/>
                  <a:pt x="4048710" y="204902"/>
                  <a:pt x="4045483" y="207884"/>
                </a:cubicBezTo>
                <a:lnTo>
                  <a:pt x="4085815" y="236342"/>
                </a:lnTo>
                <a:lnTo>
                  <a:pt x="4085815" y="186482"/>
                </a:lnTo>
                <a:cubicBezTo>
                  <a:pt x="4085815" y="173963"/>
                  <a:pt x="4085263" y="166785"/>
                  <a:pt x="4084159" y="164950"/>
                </a:cubicBezTo>
                <a:close/>
                <a:moveTo>
                  <a:pt x="1941034" y="164950"/>
                </a:moveTo>
                <a:lnTo>
                  <a:pt x="1889908" y="177206"/>
                </a:lnTo>
                <a:lnTo>
                  <a:pt x="1895529" y="180061"/>
                </a:lnTo>
                <a:cubicBezTo>
                  <a:pt x="1907280" y="186636"/>
                  <a:pt x="1912163" y="192171"/>
                  <a:pt x="1910177" y="196667"/>
                </a:cubicBezTo>
                <a:cubicBezTo>
                  <a:pt x="1908191" y="201162"/>
                  <a:pt x="1905585" y="204902"/>
                  <a:pt x="1902358" y="207884"/>
                </a:cubicBezTo>
                <a:lnTo>
                  <a:pt x="1942690" y="236342"/>
                </a:lnTo>
                <a:lnTo>
                  <a:pt x="1942690" y="186482"/>
                </a:lnTo>
                <a:cubicBezTo>
                  <a:pt x="1942690" y="173963"/>
                  <a:pt x="1942138" y="166785"/>
                  <a:pt x="1941034" y="164950"/>
                </a:cubicBezTo>
                <a:close/>
                <a:moveTo>
                  <a:pt x="2347161" y="162012"/>
                </a:moveTo>
                <a:lnTo>
                  <a:pt x="2334285" y="168606"/>
                </a:lnTo>
                <a:cubicBezTo>
                  <a:pt x="2319802" y="172392"/>
                  <a:pt x="2304551" y="176443"/>
                  <a:pt x="2288533" y="180760"/>
                </a:cubicBezTo>
                <a:cubicBezTo>
                  <a:pt x="2293036" y="185033"/>
                  <a:pt x="2293036" y="188833"/>
                  <a:pt x="2288533" y="192160"/>
                </a:cubicBezTo>
                <a:cubicBezTo>
                  <a:pt x="2300779" y="194928"/>
                  <a:pt x="2312653" y="200657"/>
                  <a:pt x="2324154" y="209347"/>
                </a:cubicBezTo>
                <a:cubicBezTo>
                  <a:pt x="2329273" y="203353"/>
                  <a:pt x="2334264" y="196165"/>
                  <a:pt x="2339125" y="187783"/>
                </a:cubicBezTo>
                <a:cubicBezTo>
                  <a:pt x="2343986" y="179401"/>
                  <a:pt x="2346417" y="172665"/>
                  <a:pt x="2346417" y="167574"/>
                </a:cubicBezTo>
                <a:close/>
                <a:moveTo>
                  <a:pt x="1636754" y="161895"/>
                </a:moveTo>
                <a:cubicBezTo>
                  <a:pt x="1633598" y="161236"/>
                  <a:pt x="1623532" y="162476"/>
                  <a:pt x="1606553" y="165617"/>
                </a:cubicBezTo>
                <a:lnTo>
                  <a:pt x="1606553" y="205418"/>
                </a:lnTo>
                <a:lnTo>
                  <a:pt x="1613415" y="203270"/>
                </a:lnTo>
                <a:cubicBezTo>
                  <a:pt x="1623496" y="203722"/>
                  <a:pt x="1629864" y="203675"/>
                  <a:pt x="1632516" y="203131"/>
                </a:cubicBezTo>
                <a:cubicBezTo>
                  <a:pt x="1635168" y="202586"/>
                  <a:pt x="1637327" y="199398"/>
                  <a:pt x="1638991" y="193569"/>
                </a:cubicBezTo>
                <a:cubicBezTo>
                  <a:pt x="1640654" y="187740"/>
                  <a:pt x="1641485" y="180875"/>
                  <a:pt x="1641485" y="172973"/>
                </a:cubicBezTo>
                <a:cubicBezTo>
                  <a:pt x="1641485" y="166248"/>
                  <a:pt x="1639909" y="162555"/>
                  <a:pt x="1636754" y="161895"/>
                </a:cubicBezTo>
                <a:close/>
                <a:moveTo>
                  <a:pt x="7139666" y="159205"/>
                </a:moveTo>
                <a:cubicBezTo>
                  <a:pt x="7141984" y="159516"/>
                  <a:pt x="7144789" y="160151"/>
                  <a:pt x="7148080" y="161110"/>
                </a:cubicBezTo>
                <a:cubicBezTo>
                  <a:pt x="7161244" y="164946"/>
                  <a:pt x="7170720" y="170758"/>
                  <a:pt x="7176506" y="178544"/>
                </a:cubicBezTo>
                <a:cubicBezTo>
                  <a:pt x="7182292" y="186331"/>
                  <a:pt x="7183719" y="195910"/>
                  <a:pt x="7180786" y="207282"/>
                </a:cubicBezTo>
                <a:cubicBezTo>
                  <a:pt x="7177854" y="218654"/>
                  <a:pt x="7168608" y="215972"/>
                  <a:pt x="7153049" y="199237"/>
                </a:cubicBezTo>
                <a:cubicBezTo>
                  <a:pt x="7141362" y="183047"/>
                  <a:pt x="7134321" y="171686"/>
                  <a:pt x="7131926" y="165154"/>
                </a:cubicBezTo>
                <a:cubicBezTo>
                  <a:pt x="7130130" y="160255"/>
                  <a:pt x="7132710" y="158272"/>
                  <a:pt x="7139666" y="159205"/>
                </a:cubicBezTo>
                <a:close/>
                <a:moveTo>
                  <a:pt x="5177516" y="159205"/>
                </a:moveTo>
                <a:cubicBezTo>
                  <a:pt x="5179835" y="159516"/>
                  <a:pt x="5182639" y="160151"/>
                  <a:pt x="5185930" y="161110"/>
                </a:cubicBezTo>
                <a:cubicBezTo>
                  <a:pt x="5199095" y="164946"/>
                  <a:pt x="5208570" y="170758"/>
                  <a:pt x="5214356" y="178544"/>
                </a:cubicBezTo>
                <a:cubicBezTo>
                  <a:pt x="5220143" y="186331"/>
                  <a:pt x="5221569" y="195910"/>
                  <a:pt x="5218637" y="207282"/>
                </a:cubicBezTo>
                <a:cubicBezTo>
                  <a:pt x="5215705" y="218654"/>
                  <a:pt x="5206459" y="215972"/>
                  <a:pt x="5190899" y="199237"/>
                </a:cubicBezTo>
                <a:cubicBezTo>
                  <a:pt x="5179212" y="183047"/>
                  <a:pt x="5172171" y="171686"/>
                  <a:pt x="5169776" y="165154"/>
                </a:cubicBezTo>
                <a:cubicBezTo>
                  <a:pt x="5167980" y="160255"/>
                  <a:pt x="5170560" y="158272"/>
                  <a:pt x="5177516" y="159205"/>
                </a:cubicBezTo>
                <a:close/>
                <a:moveTo>
                  <a:pt x="3024866" y="159205"/>
                </a:moveTo>
                <a:cubicBezTo>
                  <a:pt x="3027185" y="159516"/>
                  <a:pt x="3029989" y="160151"/>
                  <a:pt x="3033280" y="161110"/>
                </a:cubicBezTo>
                <a:cubicBezTo>
                  <a:pt x="3046445" y="164946"/>
                  <a:pt x="3055920" y="170758"/>
                  <a:pt x="3061707" y="178544"/>
                </a:cubicBezTo>
                <a:cubicBezTo>
                  <a:pt x="3067493" y="186331"/>
                  <a:pt x="3068920" y="195910"/>
                  <a:pt x="3065987" y="207282"/>
                </a:cubicBezTo>
                <a:cubicBezTo>
                  <a:pt x="3063054" y="218654"/>
                  <a:pt x="3053809" y="215972"/>
                  <a:pt x="3038249" y="199237"/>
                </a:cubicBezTo>
                <a:cubicBezTo>
                  <a:pt x="3026562" y="183047"/>
                  <a:pt x="3019521" y="171686"/>
                  <a:pt x="3017126" y="165154"/>
                </a:cubicBezTo>
                <a:cubicBezTo>
                  <a:pt x="3015330" y="160255"/>
                  <a:pt x="3017910" y="158272"/>
                  <a:pt x="3024866" y="159205"/>
                </a:cubicBezTo>
                <a:close/>
                <a:moveTo>
                  <a:pt x="881742" y="159205"/>
                </a:moveTo>
                <a:cubicBezTo>
                  <a:pt x="884060" y="159516"/>
                  <a:pt x="886865" y="160151"/>
                  <a:pt x="890156" y="161110"/>
                </a:cubicBezTo>
                <a:cubicBezTo>
                  <a:pt x="903320" y="164946"/>
                  <a:pt x="912796" y="170758"/>
                  <a:pt x="918582" y="178544"/>
                </a:cubicBezTo>
                <a:cubicBezTo>
                  <a:pt x="924368" y="186331"/>
                  <a:pt x="925795" y="195910"/>
                  <a:pt x="922862" y="207282"/>
                </a:cubicBezTo>
                <a:cubicBezTo>
                  <a:pt x="919930" y="218654"/>
                  <a:pt x="910684" y="215972"/>
                  <a:pt x="895125" y="199237"/>
                </a:cubicBezTo>
                <a:cubicBezTo>
                  <a:pt x="883438" y="183047"/>
                  <a:pt x="876397" y="171686"/>
                  <a:pt x="874002" y="165154"/>
                </a:cubicBezTo>
                <a:cubicBezTo>
                  <a:pt x="872205" y="160255"/>
                  <a:pt x="874785" y="158272"/>
                  <a:pt x="881742" y="159205"/>
                </a:cubicBezTo>
                <a:close/>
                <a:moveTo>
                  <a:pt x="2632003" y="152955"/>
                </a:moveTo>
                <a:cubicBezTo>
                  <a:pt x="2634715" y="153398"/>
                  <a:pt x="2637971" y="154395"/>
                  <a:pt x="2641771" y="155948"/>
                </a:cubicBezTo>
                <a:cubicBezTo>
                  <a:pt x="2645571" y="157500"/>
                  <a:pt x="2648366" y="159546"/>
                  <a:pt x="2650155" y="162086"/>
                </a:cubicBezTo>
                <a:lnTo>
                  <a:pt x="2650160" y="162106"/>
                </a:lnTo>
                <a:lnTo>
                  <a:pt x="2663905" y="158690"/>
                </a:lnTo>
                <a:cubicBezTo>
                  <a:pt x="2672481" y="157579"/>
                  <a:pt x="2678912" y="157876"/>
                  <a:pt x="2683200" y="159583"/>
                </a:cubicBezTo>
                <a:lnTo>
                  <a:pt x="2689178" y="168269"/>
                </a:lnTo>
                <a:lnTo>
                  <a:pt x="2689378" y="169439"/>
                </a:lnTo>
                <a:lnTo>
                  <a:pt x="2684921" y="178399"/>
                </a:lnTo>
                <a:cubicBezTo>
                  <a:pt x="2681780" y="180188"/>
                  <a:pt x="2677070" y="180609"/>
                  <a:pt x="2670789" y="179663"/>
                </a:cubicBezTo>
                <a:lnTo>
                  <a:pt x="2652400" y="170783"/>
                </a:lnTo>
                <a:lnTo>
                  <a:pt x="2652505" y="171188"/>
                </a:lnTo>
                <a:cubicBezTo>
                  <a:pt x="2652282" y="174715"/>
                  <a:pt x="2652116" y="179104"/>
                  <a:pt x="2652005" y="184352"/>
                </a:cubicBezTo>
                <a:lnTo>
                  <a:pt x="2651845" y="201932"/>
                </a:lnTo>
                <a:lnTo>
                  <a:pt x="2655094" y="200775"/>
                </a:lnTo>
                <a:cubicBezTo>
                  <a:pt x="2658932" y="200553"/>
                  <a:pt x="2663898" y="201073"/>
                  <a:pt x="2669993" y="202335"/>
                </a:cubicBezTo>
                <a:cubicBezTo>
                  <a:pt x="2682182" y="204859"/>
                  <a:pt x="2686839" y="210509"/>
                  <a:pt x="2683964" y="219285"/>
                </a:cubicBezTo>
                <a:cubicBezTo>
                  <a:pt x="2681089" y="228061"/>
                  <a:pt x="2672832" y="229151"/>
                  <a:pt x="2659195" y="222554"/>
                </a:cubicBezTo>
                <a:lnTo>
                  <a:pt x="2651838" y="215158"/>
                </a:lnTo>
                <a:lnTo>
                  <a:pt x="2651838" y="257939"/>
                </a:lnTo>
                <a:cubicBezTo>
                  <a:pt x="2687832" y="239038"/>
                  <a:pt x="2700631" y="235077"/>
                  <a:pt x="2690234" y="246054"/>
                </a:cubicBezTo>
                <a:cubicBezTo>
                  <a:pt x="2679837" y="257032"/>
                  <a:pt x="2670179" y="266310"/>
                  <a:pt x="2661260" y="273889"/>
                </a:cubicBezTo>
                <a:cubicBezTo>
                  <a:pt x="2652340" y="281468"/>
                  <a:pt x="2644973" y="288380"/>
                  <a:pt x="2639158" y="294625"/>
                </a:cubicBezTo>
                <a:cubicBezTo>
                  <a:pt x="2633343" y="300870"/>
                  <a:pt x="2628126" y="298977"/>
                  <a:pt x="2623509" y="288946"/>
                </a:cubicBezTo>
                <a:cubicBezTo>
                  <a:pt x="2618891" y="278915"/>
                  <a:pt x="2617956" y="272448"/>
                  <a:pt x="2620702" y="269544"/>
                </a:cubicBezTo>
                <a:cubicBezTo>
                  <a:pt x="2623448" y="266640"/>
                  <a:pt x="2625922" y="260133"/>
                  <a:pt x="2628123" y="250023"/>
                </a:cubicBezTo>
                <a:cubicBezTo>
                  <a:pt x="2630324" y="239913"/>
                  <a:pt x="2630980" y="224304"/>
                  <a:pt x="2630091" y="203195"/>
                </a:cubicBezTo>
                <a:cubicBezTo>
                  <a:pt x="2629202" y="182086"/>
                  <a:pt x="2627402" y="168825"/>
                  <a:pt x="2624692" y="163412"/>
                </a:cubicBezTo>
                <a:cubicBezTo>
                  <a:pt x="2621982" y="157998"/>
                  <a:pt x="2622251" y="154625"/>
                  <a:pt x="2625499" y="153291"/>
                </a:cubicBezTo>
                <a:cubicBezTo>
                  <a:pt x="2627123" y="152624"/>
                  <a:pt x="2629291" y="152512"/>
                  <a:pt x="2632003" y="152955"/>
                </a:cubicBezTo>
                <a:close/>
                <a:moveTo>
                  <a:pt x="1538960" y="150750"/>
                </a:moveTo>
                <a:cubicBezTo>
                  <a:pt x="1541911" y="150519"/>
                  <a:pt x="1545084" y="151004"/>
                  <a:pt x="1548476" y="152205"/>
                </a:cubicBezTo>
                <a:cubicBezTo>
                  <a:pt x="1555258" y="154607"/>
                  <a:pt x="1562135" y="158260"/>
                  <a:pt x="1569104" y="163164"/>
                </a:cubicBezTo>
                <a:cubicBezTo>
                  <a:pt x="1576073" y="168069"/>
                  <a:pt x="1576514" y="173371"/>
                  <a:pt x="1570427" y="179071"/>
                </a:cubicBezTo>
                <a:cubicBezTo>
                  <a:pt x="1564339" y="184771"/>
                  <a:pt x="1558836" y="193845"/>
                  <a:pt x="1553917" y="206293"/>
                </a:cubicBezTo>
                <a:cubicBezTo>
                  <a:pt x="1563812" y="217750"/>
                  <a:pt x="1563970" y="224064"/>
                  <a:pt x="1554391" y="225232"/>
                </a:cubicBezTo>
                <a:cubicBezTo>
                  <a:pt x="1544811" y="226401"/>
                  <a:pt x="1529625" y="228649"/>
                  <a:pt x="1508832" y="231976"/>
                </a:cubicBezTo>
                <a:cubicBezTo>
                  <a:pt x="1506494" y="243993"/>
                  <a:pt x="1502429" y="247872"/>
                  <a:pt x="1496635" y="243613"/>
                </a:cubicBezTo>
                <a:cubicBezTo>
                  <a:pt x="1490842" y="239354"/>
                  <a:pt x="1486504" y="231452"/>
                  <a:pt x="1483622" y="219909"/>
                </a:cubicBezTo>
                <a:lnTo>
                  <a:pt x="1476867" y="192913"/>
                </a:lnTo>
                <a:cubicBezTo>
                  <a:pt x="1475218" y="186288"/>
                  <a:pt x="1472321" y="179724"/>
                  <a:pt x="1468177" y="173220"/>
                </a:cubicBezTo>
                <a:cubicBezTo>
                  <a:pt x="1464032" y="166717"/>
                  <a:pt x="1466041" y="163466"/>
                  <a:pt x="1474201" y="163466"/>
                </a:cubicBezTo>
                <a:cubicBezTo>
                  <a:pt x="1480008" y="163466"/>
                  <a:pt x="1484661" y="163688"/>
                  <a:pt x="1488160" y="164132"/>
                </a:cubicBezTo>
                <a:cubicBezTo>
                  <a:pt x="1491659" y="164577"/>
                  <a:pt x="1496484" y="164606"/>
                  <a:pt x="1502637" y="164218"/>
                </a:cubicBezTo>
                <a:cubicBezTo>
                  <a:pt x="1508789" y="163831"/>
                  <a:pt x="1513757" y="162795"/>
                  <a:pt x="1517543" y="161110"/>
                </a:cubicBezTo>
                <a:cubicBezTo>
                  <a:pt x="1521330" y="159425"/>
                  <a:pt x="1525736" y="156919"/>
                  <a:pt x="1530762" y="153592"/>
                </a:cubicBezTo>
                <a:cubicBezTo>
                  <a:pt x="1533275" y="151929"/>
                  <a:pt x="1536007" y="150981"/>
                  <a:pt x="1538960" y="150750"/>
                </a:cubicBezTo>
                <a:close/>
                <a:moveTo>
                  <a:pt x="4484567" y="147325"/>
                </a:moveTo>
                <a:cubicBezTo>
                  <a:pt x="4487099" y="147348"/>
                  <a:pt x="4489796" y="147849"/>
                  <a:pt x="4492657" y="148828"/>
                </a:cubicBezTo>
                <a:cubicBezTo>
                  <a:pt x="4498379" y="150785"/>
                  <a:pt x="4504502" y="153578"/>
                  <a:pt x="4511027" y="157206"/>
                </a:cubicBezTo>
                <a:cubicBezTo>
                  <a:pt x="4517552" y="160834"/>
                  <a:pt x="4519466" y="166287"/>
                  <a:pt x="4516770" y="173565"/>
                </a:cubicBezTo>
                <a:cubicBezTo>
                  <a:pt x="4514074" y="180842"/>
                  <a:pt x="4513390" y="191744"/>
                  <a:pt x="4514716" y="206271"/>
                </a:cubicBezTo>
                <a:cubicBezTo>
                  <a:pt x="4516042" y="220798"/>
                  <a:pt x="4517616" y="237070"/>
                  <a:pt x="4519438" y="255089"/>
                </a:cubicBezTo>
                <a:cubicBezTo>
                  <a:pt x="4521259" y="273107"/>
                  <a:pt x="4517122" y="288684"/>
                  <a:pt x="4507026" y="301820"/>
                </a:cubicBezTo>
                <a:cubicBezTo>
                  <a:pt x="4496930" y="314956"/>
                  <a:pt x="4489631" y="317931"/>
                  <a:pt x="4485129" y="310747"/>
                </a:cubicBezTo>
                <a:cubicBezTo>
                  <a:pt x="4480626" y="303562"/>
                  <a:pt x="4472825" y="294764"/>
                  <a:pt x="4461725" y="284353"/>
                </a:cubicBezTo>
                <a:cubicBezTo>
                  <a:pt x="4450626" y="273942"/>
                  <a:pt x="4450522" y="269866"/>
                  <a:pt x="4461413" y="272125"/>
                </a:cubicBezTo>
                <a:cubicBezTo>
                  <a:pt x="4472305" y="274383"/>
                  <a:pt x="4479930" y="275513"/>
                  <a:pt x="4484290" y="275513"/>
                </a:cubicBezTo>
                <a:cubicBezTo>
                  <a:pt x="4486168" y="275513"/>
                  <a:pt x="4487523" y="270139"/>
                  <a:pt x="4488355" y="259391"/>
                </a:cubicBezTo>
                <a:cubicBezTo>
                  <a:pt x="4489187" y="248643"/>
                  <a:pt x="4488929" y="234790"/>
                  <a:pt x="4487581" y="217833"/>
                </a:cubicBezTo>
                <a:cubicBezTo>
                  <a:pt x="4486233" y="200876"/>
                  <a:pt x="4485157" y="188959"/>
                  <a:pt x="4484354" y="182083"/>
                </a:cubicBezTo>
                <a:cubicBezTo>
                  <a:pt x="4483551" y="175207"/>
                  <a:pt x="4481676" y="171084"/>
                  <a:pt x="4478729" y="169714"/>
                </a:cubicBezTo>
                <a:cubicBezTo>
                  <a:pt x="4475782" y="168345"/>
                  <a:pt x="4469946" y="168520"/>
                  <a:pt x="4461220" y="170241"/>
                </a:cubicBezTo>
                <a:cubicBezTo>
                  <a:pt x="4452494" y="171962"/>
                  <a:pt x="4438394" y="174938"/>
                  <a:pt x="4418920" y="179168"/>
                </a:cubicBezTo>
                <a:cubicBezTo>
                  <a:pt x="4417557" y="185980"/>
                  <a:pt x="4416876" y="191085"/>
                  <a:pt x="4416876" y="194483"/>
                </a:cubicBezTo>
                <a:cubicBezTo>
                  <a:pt x="4426083" y="194569"/>
                  <a:pt x="4435594" y="193243"/>
                  <a:pt x="4445410" y="190504"/>
                </a:cubicBezTo>
                <a:cubicBezTo>
                  <a:pt x="4455226" y="187765"/>
                  <a:pt x="4463722" y="188052"/>
                  <a:pt x="4470900" y="191364"/>
                </a:cubicBezTo>
                <a:cubicBezTo>
                  <a:pt x="4478077" y="194677"/>
                  <a:pt x="4476890" y="198513"/>
                  <a:pt x="4467340" y="202872"/>
                </a:cubicBezTo>
                <a:cubicBezTo>
                  <a:pt x="4457789" y="207232"/>
                  <a:pt x="4448518" y="209878"/>
                  <a:pt x="4439527" y="210810"/>
                </a:cubicBezTo>
                <a:cubicBezTo>
                  <a:pt x="4430535" y="211742"/>
                  <a:pt x="4422734" y="211304"/>
                  <a:pt x="4416123" y="209498"/>
                </a:cubicBezTo>
                <a:cubicBezTo>
                  <a:pt x="4414833" y="217715"/>
                  <a:pt x="4414188" y="223967"/>
                  <a:pt x="4414188" y="228255"/>
                </a:cubicBezTo>
                <a:cubicBezTo>
                  <a:pt x="4423623" y="228255"/>
                  <a:pt x="4434156" y="226677"/>
                  <a:pt x="4445786" y="223522"/>
                </a:cubicBezTo>
                <a:cubicBezTo>
                  <a:pt x="4457416" y="220367"/>
                  <a:pt x="4466755" y="221063"/>
                  <a:pt x="4473803" y="225609"/>
                </a:cubicBezTo>
                <a:cubicBezTo>
                  <a:pt x="4480852" y="230155"/>
                  <a:pt x="4479088" y="234227"/>
                  <a:pt x="4468512" y="237827"/>
                </a:cubicBezTo>
                <a:cubicBezTo>
                  <a:pt x="4457936" y="241426"/>
                  <a:pt x="4448177" y="243455"/>
                  <a:pt x="4439236" y="243914"/>
                </a:cubicBezTo>
                <a:cubicBezTo>
                  <a:pt x="4430295" y="244373"/>
                  <a:pt x="4421322" y="243699"/>
                  <a:pt x="4412316" y="241892"/>
                </a:cubicBezTo>
                <a:cubicBezTo>
                  <a:pt x="4409893" y="265926"/>
                  <a:pt x="4406218" y="283633"/>
                  <a:pt x="4401292" y="295012"/>
                </a:cubicBezTo>
                <a:cubicBezTo>
                  <a:pt x="4396366" y="306391"/>
                  <a:pt x="4390956" y="309417"/>
                  <a:pt x="4385063" y="304089"/>
                </a:cubicBezTo>
                <a:cubicBezTo>
                  <a:pt x="4379169" y="298762"/>
                  <a:pt x="4376222" y="292398"/>
                  <a:pt x="4376222" y="284999"/>
                </a:cubicBezTo>
                <a:cubicBezTo>
                  <a:pt x="4376222" y="278431"/>
                  <a:pt x="4378247" y="270651"/>
                  <a:pt x="4382299" y="261660"/>
                </a:cubicBezTo>
                <a:cubicBezTo>
                  <a:pt x="4386350" y="252669"/>
                  <a:pt x="4389949" y="237791"/>
                  <a:pt x="4393097" y="217026"/>
                </a:cubicBezTo>
                <a:cubicBezTo>
                  <a:pt x="4396244" y="196262"/>
                  <a:pt x="4396019" y="181466"/>
                  <a:pt x="4392419" y="172640"/>
                </a:cubicBezTo>
                <a:cubicBezTo>
                  <a:pt x="4388820" y="163813"/>
                  <a:pt x="4390508" y="160085"/>
                  <a:pt x="4397485" y="161454"/>
                </a:cubicBezTo>
                <a:cubicBezTo>
                  <a:pt x="4404461" y="162824"/>
                  <a:pt x="4409398" y="163498"/>
                  <a:pt x="4412295" y="163476"/>
                </a:cubicBezTo>
                <a:cubicBezTo>
                  <a:pt x="4415191" y="163455"/>
                  <a:pt x="4422724" y="162358"/>
                  <a:pt x="4434891" y="160185"/>
                </a:cubicBezTo>
                <a:cubicBezTo>
                  <a:pt x="4447059" y="158013"/>
                  <a:pt x="4456093" y="156019"/>
                  <a:pt x="4461994" y="154205"/>
                </a:cubicBezTo>
                <a:cubicBezTo>
                  <a:pt x="4467895" y="152391"/>
                  <a:pt x="4473051" y="150552"/>
                  <a:pt x="4477460" y="148688"/>
                </a:cubicBezTo>
                <a:cubicBezTo>
                  <a:pt x="4479665" y="147756"/>
                  <a:pt x="4482034" y="147301"/>
                  <a:pt x="4484567" y="147325"/>
                </a:cubicBezTo>
                <a:close/>
                <a:moveTo>
                  <a:pt x="2324787" y="146953"/>
                </a:moveTo>
                <a:cubicBezTo>
                  <a:pt x="2330834" y="146097"/>
                  <a:pt x="2337022" y="148134"/>
                  <a:pt x="2343352" y="153065"/>
                </a:cubicBezTo>
                <a:lnTo>
                  <a:pt x="2347324" y="161685"/>
                </a:lnTo>
                <a:lnTo>
                  <a:pt x="2349447" y="158491"/>
                </a:lnTo>
                <a:cubicBezTo>
                  <a:pt x="2351467" y="156960"/>
                  <a:pt x="2354498" y="156926"/>
                  <a:pt x="2358538" y="158389"/>
                </a:cubicBezTo>
                <a:cubicBezTo>
                  <a:pt x="2366619" y="161314"/>
                  <a:pt x="2373617" y="165631"/>
                  <a:pt x="2379532" y="171338"/>
                </a:cubicBezTo>
                <a:cubicBezTo>
                  <a:pt x="2385448" y="177046"/>
                  <a:pt x="2384981" y="181570"/>
                  <a:pt x="2378134" y="184911"/>
                </a:cubicBezTo>
                <a:cubicBezTo>
                  <a:pt x="2371287" y="188253"/>
                  <a:pt x="2357617" y="200506"/>
                  <a:pt x="2337125" y="221672"/>
                </a:cubicBezTo>
                <a:cubicBezTo>
                  <a:pt x="2356842" y="235539"/>
                  <a:pt x="2374828" y="246205"/>
                  <a:pt x="2391083" y="253669"/>
                </a:cubicBezTo>
                <a:cubicBezTo>
                  <a:pt x="2407338" y="261133"/>
                  <a:pt x="2424453" y="265933"/>
                  <a:pt x="2442428" y="268070"/>
                </a:cubicBezTo>
                <a:cubicBezTo>
                  <a:pt x="2460404" y="270207"/>
                  <a:pt x="2467345" y="273111"/>
                  <a:pt x="2463250" y="276782"/>
                </a:cubicBezTo>
                <a:cubicBezTo>
                  <a:pt x="2459156" y="280453"/>
                  <a:pt x="2450767" y="283196"/>
                  <a:pt x="2438083" y="285010"/>
                </a:cubicBezTo>
                <a:cubicBezTo>
                  <a:pt x="2425400" y="286824"/>
                  <a:pt x="2413246" y="288190"/>
                  <a:pt x="2401623" y="289107"/>
                </a:cubicBezTo>
                <a:cubicBezTo>
                  <a:pt x="2390001" y="290025"/>
                  <a:pt x="2376105" y="283350"/>
                  <a:pt x="2359936" y="269081"/>
                </a:cubicBezTo>
                <a:cubicBezTo>
                  <a:pt x="2343768" y="254813"/>
                  <a:pt x="2328997" y="241881"/>
                  <a:pt x="2315625" y="230287"/>
                </a:cubicBezTo>
                <a:cubicBezTo>
                  <a:pt x="2302253" y="218693"/>
                  <a:pt x="2292788" y="210304"/>
                  <a:pt x="2287232" y="205120"/>
                </a:cubicBezTo>
                <a:cubicBezTo>
                  <a:pt x="2281675" y="199936"/>
                  <a:pt x="2278509" y="199847"/>
                  <a:pt x="2277735" y="204851"/>
                </a:cubicBezTo>
                <a:cubicBezTo>
                  <a:pt x="2284030" y="211089"/>
                  <a:pt x="2286493" y="219152"/>
                  <a:pt x="2285123" y="229040"/>
                </a:cubicBezTo>
                <a:cubicBezTo>
                  <a:pt x="2283754" y="238927"/>
                  <a:pt x="2281954" y="250037"/>
                  <a:pt x="2279724" y="262370"/>
                </a:cubicBezTo>
                <a:cubicBezTo>
                  <a:pt x="2277494" y="274703"/>
                  <a:pt x="2278946" y="279040"/>
                  <a:pt x="2284080" y="275384"/>
                </a:cubicBezTo>
                <a:cubicBezTo>
                  <a:pt x="2289214" y="271727"/>
                  <a:pt x="2299112" y="266106"/>
                  <a:pt x="2313775" y="258520"/>
                </a:cubicBezTo>
                <a:cubicBezTo>
                  <a:pt x="2328438" y="250934"/>
                  <a:pt x="2332855" y="251034"/>
                  <a:pt x="2327026" y="258821"/>
                </a:cubicBezTo>
                <a:cubicBezTo>
                  <a:pt x="2321196" y="266607"/>
                  <a:pt x="2311807" y="276753"/>
                  <a:pt x="2298858" y="289258"/>
                </a:cubicBezTo>
                <a:cubicBezTo>
                  <a:pt x="2285909" y="301763"/>
                  <a:pt x="2276602" y="311618"/>
                  <a:pt x="2270937" y="318824"/>
                </a:cubicBezTo>
                <a:cubicBezTo>
                  <a:pt x="2265273" y="326030"/>
                  <a:pt x="2259340" y="324506"/>
                  <a:pt x="2253138" y="314253"/>
                </a:cubicBezTo>
                <a:cubicBezTo>
                  <a:pt x="2246936" y="304000"/>
                  <a:pt x="2245200" y="296227"/>
                  <a:pt x="2247932" y="290936"/>
                </a:cubicBezTo>
                <a:cubicBezTo>
                  <a:pt x="2250664" y="285644"/>
                  <a:pt x="2253141" y="279894"/>
                  <a:pt x="2255364" y="273684"/>
                </a:cubicBezTo>
                <a:cubicBezTo>
                  <a:pt x="2257587" y="267475"/>
                  <a:pt x="2259143" y="258003"/>
                  <a:pt x="2260032" y="245269"/>
                </a:cubicBezTo>
                <a:cubicBezTo>
                  <a:pt x="2260921" y="232535"/>
                  <a:pt x="2261215" y="224211"/>
                  <a:pt x="2260914" y="220296"/>
                </a:cubicBezTo>
                <a:cubicBezTo>
                  <a:pt x="2236808" y="251328"/>
                  <a:pt x="2211512" y="272136"/>
                  <a:pt x="2185025" y="282719"/>
                </a:cubicBezTo>
                <a:cubicBezTo>
                  <a:pt x="2158539" y="293302"/>
                  <a:pt x="2156004" y="290215"/>
                  <a:pt x="2177421" y="273459"/>
                </a:cubicBezTo>
                <a:cubicBezTo>
                  <a:pt x="2198838" y="256702"/>
                  <a:pt x="2218183" y="238422"/>
                  <a:pt x="2235456" y="218618"/>
                </a:cubicBezTo>
                <a:cubicBezTo>
                  <a:pt x="2252729" y="198814"/>
                  <a:pt x="2261351" y="189027"/>
                  <a:pt x="2261322" y="189256"/>
                </a:cubicBezTo>
                <a:cubicBezTo>
                  <a:pt x="2251413" y="191049"/>
                  <a:pt x="2241913" y="192845"/>
                  <a:pt x="2232821" y="194645"/>
                </a:cubicBezTo>
                <a:cubicBezTo>
                  <a:pt x="2223729" y="196444"/>
                  <a:pt x="2213616" y="194709"/>
                  <a:pt x="2202481" y="189439"/>
                </a:cubicBezTo>
                <a:cubicBezTo>
                  <a:pt x="2191346" y="184169"/>
                  <a:pt x="2193285" y="180337"/>
                  <a:pt x="2208299" y="177942"/>
                </a:cubicBezTo>
                <a:cubicBezTo>
                  <a:pt x="2223314" y="175547"/>
                  <a:pt x="2243497" y="171016"/>
                  <a:pt x="2268851" y="164347"/>
                </a:cubicBezTo>
                <a:cubicBezTo>
                  <a:pt x="2294204" y="157679"/>
                  <a:pt x="2310850" y="152488"/>
                  <a:pt x="2318787" y="148774"/>
                </a:cubicBezTo>
                <a:cubicBezTo>
                  <a:pt x="2320771" y="147845"/>
                  <a:pt x="2322771" y="147238"/>
                  <a:pt x="2324787" y="146953"/>
                </a:cubicBezTo>
                <a:close/>
                <a:moveTo>
                  <a:pt x="1643537" y="136263"/>
                </a:moveTo>
                <a:cubicBezTo>
                  <a:pt x="1646547" y="136293"/>
                  <a:pt x="1650040" y="137158"/>
                  <a:pt x="1654016" y="138858"/>
                </a:cubicBezTo>
                <a:cubicBezTo>
                  <a:pt x="1661967" y="142256"/>
                  <a:pt x="1668643" y="146612"/>
                  <a:pt x="1674042" y="151925"/>
                </a:cubicBezTo>
                <a:cubicBezTo>
                  <a:pt x="1679441" y="157238"/>
                  <a:pt x="1679634" y="162623"/>
                  <a:pt x="1674622" y="168079"/>
                </a:cubicBezTo>
                <a:cubicBezTo>
                  <a:pt x="1669611" y="173536"/>
                  <a:pt x="1666427" y="183890"/>
                  <a:pt x="1665072" y="199140"/>
                </a:cubicBezTo>
                <a:cubicBezTo>
                  <a:pt x="1663717" y="214391"/>
                  <a:pt x="1659074" y="226003"/>
                  <a:pt x="1651144" y="233976"/>
                </a:cubicBezTo>
                <a:cubicBezTo>
                  <a:pt x="1643214" y="241949"/>
                  <a:pt x="1637302" y="242595"/>
                  <a:pt x="1633409" y="235912"/>
                </a:cubicBezTo>
                <a:cubicBezTo>
                  <a:pt x="1629515" y="229230"/>
                  <a:pt x="1622689" y="222006"/>
                  <a:pt x="1612931" y="214241"/>
                </a:cubicBezTo>
                <a:lnTo>
                  <a:pt x="1606553" y="206650"/>
                </a:lnTo>
                <a:lnTo>
                  <a:pt x="1606553" y="253959"/>
                </a:lnTo>
                <a:cubicBezTo>
                  <a:pt x="1606553" y="282310"/>
                  <a:pt x="1604642" y="301558"/>
                  <a:pt x="1600820" y="311704"/>
                </a:cubicBezTo>
                <a:cubicBezTo>
                  <a:pt x="1596999" y="321850"/>
                  <a:pt x="1592697" y="325714"/>
                  <a:pt x="1587914" y="323298"/>
                </a:cubicBezTo>
                <a:cubicBezTo>
                  <a:pt x="1583131" y="320882"/>
                  <a:pt x="1580741" y="313070"/>
                  <a:pt x="1580741" y="299862"/>
                </a:cubicBezTo>
                <a:lnTo>
                  <a:pt x="1580741" y="198613"/>
                </a:lnTo>
                <a:cubicBezTo>
                  <a:pt x="1580741" y="179598"/>
                  <a:pt x="1578941" y="165835"/>
                  <a:pt x="1575342" y="157324"/>
                </a:cubicBezTo>
                <a:cubicBezTo>
                  <a:pt x="1571742" y="148813"/>
                  <a:pt x="1573004" y="145250"/>
                  <a:pt x="1579127" y="146634"/>
                </a:cubicBezTo>
                <a:cubicBezTo>
                  <a:pt x="1585251" y="148018"/>
                  <a:pt x="1590582" y="148692"/>
                  <a:pt x="1595120" y="148656"/>
                </a:cubicBezTo>
                <a:cubicBezTo>
                  <a:pt x="1599659" y="148620"/>
                  <a:pt x="1606578" y="147767"/>
                  <a:pt x="1615878" y="146096"/>
                </a:cubicBezTo>
                <a:cubicBezTo>
                  <a:pt x="1625177" y="144425"/>
                  <a:pt x="1631871" y="141952"/>
                  <a:pt x="1635958" y="138675"/>
                </a:cubicBezTo>
                <a:cubicBezTo>
                  <a:pt x="1638001" y="137037"/>
                  <a:pt x="1640528" y="136233"/>
                  <a:pt x="1643537" y="136263"/>
                </a:cubicBezTo>
                <a:close/>
                <a:moveTo>
                  <a:pt x="6796606" y="135265"/>
                </a:moveTo>
                <a:cubicBezTo>
                  <a:pt x="6777676" y="137058"/>
                  <a:pt x="6760318" y="138786"/>
                  <a:pt x="6744529" y="140449"/>
                </a:cubicBezTo>
                <a:cubicBezTo>
                  <a:pt x="6743282" y="142314"/>
                  <a:pt x="6738026" y="147792"/>
                  <a:pt x="6728762" y="156883"/>
                </a:cubicBezTo>
                <a:cubicBezTo>
                  <a:pt x="6745942" y="169073"/>
                  <a:pt x="6761587" y="179362"/>
                  <a:pt x="6775698" y="187751"/>
                </a:cubicBezTo>
                <a:cubicBezTo>
                  <a:pt x="6782524" y="183219"/>
                  <a:pt x="6789662" y="175920"/>
                  <a:pt x="6797112" y="165853"/>
                </a:cubicBezTo>
                <a:cubicBezTo>
                  <a:pt x="6804561" y="155786"/>
                  <a:pt x="6808530" y="148286"/>
                  <a:pt x="6809017" y="143353"/>
                </a:cubicBezTo>
                <a:lnTo>
                  <a:pt x="6809565" y="141495"/>
                </a:lnTo>
                <a:lnTo>
                  <a:pt x="6804486" y="144262"/>
                </a:lnTo>
                <a:cubicBezTo>
                  <a:pt x="6800401" y="145011"/>
                  <a:pt x="6797774" y="142013"/>
                  <a:pt x="6796606" y="135265"/>
                </a:cubicBezTo>
                <a:close/>
                <a:moveTo>
                  <a:pt x="4712450" y="135265"/>
                </a:moveTo>
                <a:cubicBezTo>
                  <a:pt x="4707531" y="137044"/>
                  <a:pt x="4701286" y="138929"/>
                  <a:pt x="4693714" y="140923"/>
                </a:cubicBezTo>
                <a:cubicBezTo>
                  <a:pt x="4695521" y="151520"/>
                  <a:pt x="4697536" y="161730"/>
                  <a:pt x="4699758" y="171553"/>
                </a:cubicBezTo>
                <a:cubicBezTo>
                  <a:pt x="4702956" y="171654"/>
                  <a:pt x="4707187" y="171044"/>
                  <a:pt x="4712450" y="169725"/>
                </a:cubicBezTo>
                <a:close/>
                <a:moveTo>
                  <a:pt x="548207" y="135265"/>
                </a:moveTo>
                <a:cubicBezTo>
                  <a:pt x="529277" y="137058"/>
                  <a:pt x="511919" y="138786"/>
                  <a:pt x="496130" y="140449"/>
                </a:cubicBezTo>
                <a:cubicBezTo>
                  <a:pt x="494883" y="142314"/>
                  <a:pt x="489627" y="147792"/>
                  <a:pt x="480363" y="156883"/>
                </a:cubicBezTo>
                <a:cubicBezTo>
                  <a:pt x="497543" y="169073"/>
                  <a:pt x="513188" y="179362"/>
                  <a:pt x="527298" y="187751"/>
                </a:cubicBezTo>
                <a:cubicBezTo>
                  <a:pt x="534125" y="183219"/>
                  <a:pt x="541262" y="175920"/>
                  <a:pt x="548712" y="165853"/>
                </a:cubicBezTo>
                <a:cubicBezTo>
                  <a:pt x="556162" y="155786"/>
                  <a:pt x="560130" y="148286"/>
                  <a:pt x="560618" y="143353"/>
                </a:cubicBezTo>
                <a:lnTo>
                  <a:pt x="561166" y="141495"/>
                </a:lnTo>
                <a:lnTo>
                  <a:pt x="556087" y="144262"/>
                </a:lnTo>
                <a:cubicBezTo>
                  <a:pt x="552003" y="145011"/>
                  <a:pt x="549375" y="142013"/>
                  <a:pt x="548207" y="135265"/>
                </a:cubicBezTo>
                <a:close/>
                <a:moveTo>
                  <a:pt x="7063534" y="131878"/>
                </a:moveTo>
                <a:cubicBezTo>
                  <a:pt x="7058608" y="132315"/>
                  <a:pt x="7046071" y="134541"/>
                  <a:pt x="7025923" y="138557"/>
                </a:cubicBezTo>
                <a:lnTo>
                  <a:pt x="7027106" y="176952"/>
                </a:lnTo>
                <a:cubicBezTo>
                  <a:pt x="7035036" y="176207"/>
                  <a:pt x="7041636" y="174443"/>
                  <a:pt x="7046906" y="171661"/>
                </a:cubicBezTo>
                <a:cubicBezTo>
                  <a:pt x="7052176" y="168879"/>
                  <a:pt x="7057870" y="170496"/>
                  <a:pt x="7063986" y="176512"/>
                </a:cubicBezTo>
                <a:cubicBezTo>
                  <a:pt x="7070102" y="182527"/>
                  <a:pt x="7068346" y="187503"/>
                  <a:pt x="7058716" y="191440"/>
                </a:cubicBezTo>
                <a:cubicBezTo>
                  <a:pt x="7049086" y="195376"/>
                  <a:pt x="7038607" y="197344"/>
                  <a:pt x="7027278" y="197344"/>
                </a:cubicBezTo>
                <a:lnTo>
                  <a:pt x="7028440" y="232277"/>
                </a:lnTo>
                <a:cubicBezTo>
                  <a:pt x="7032972" y="232406"/>
                  <a:pt x="7039726" y="230639"/>
                  <a:pt x="7048702" y="226975"/>
                </a:cubicBezTo>
                <a:cubicBezTo>
                  <a:pt x="7057680" y="223311"/>
                  <a:pt x="7063699" y="223504"/>
                  <a:pt x="7066760" y="227555"/>
                </a:cubicBezTo>
                <a:cubicBezTo>
                  <a:pt x="7069822" y="231607"/>
                  <a:pt x="7072077" y="231349"/>
                  <a:pt x="7073526" y="226781"/>
                </a:cubicBezTo>
                <a:cubicBezTo>
                  <a:pt x="7074974" y="222214"/>
                  <a:pt x="7075924" y="206698"/>
                  <a:pt x="7076376" y="180233"/>
                </a:cubicBezTo>
                <a:cubicBezTo>
                  <a:pt x="7076828" y="153768"/>
                  <a:pt x="7076032" y="138983"/>
                  <a:pt x="7073988" y="135879"/>
                </a:cubicBezTo>
                <a:cubicBezTo>
                  <a:pt x="7071944" y="132774"/>
                  <a:pt x="7068460" y="131440"/>
                  <a:pt x="7063534" y="131878"/>
                </a:cubicBezTo>
                <a:close/>
                <a:moveTo>
                  <a:pt x="5101384" y="131878"/>
                </a:moveTo>
                <a:cubicBezTo>
                  <a:pt x="5096458" y="132315"/>
                  <a:pt x="5083921" y="134541"/>
                  <a:pt x="5063773" y="138557"/>
                </a:cubicBezTo>
                <a:lnTo>
                  <a:pt x="5064956" y="176952"/>
                </a:lnTo>
                <a:cubicBezTo>
                  <a:pt x="5072887" y="176207"/>
                  <a:pt x="5079487" y="174443"/>
                  <a:pt x="5084757" y="171661"/>
                </a:cubicBezTo>
                <a:cubicBezTo>
                  <a:pt x="5090027" y="168879"/>
                  <a:pt x="5095720" y="170496"/>
                  <a:pt x="5101836" y="176512"/>
                </a:cubicBezTo>
                <a:cubicBezTo>
                  <a:pt x="5107952" y="182527"/>
                  <a:pt x="5106196" y="187503"/>
                  <a:pt x="5096566" y="191440"/>
                </a:cubicBezTo>
                <a:cubicBezTo>
                  <a:pt x="5086936" y="195376"/>
                  <a:pt x="5076457" y="197344"/>
                  <a:pt x="5065128" y="197344"/>
                </a:cubicBezTo>
                <a:lnTo>
                  <a:pt x="5066290" y="232277"/>
                </a:lnTo>
                <a:cubicBezTo>
                  <a:pt x="5070822" y="232406"/>
                  <a:pt x="5077576" y="230639"/>
                  <a:pt x="5086553" y="226975"/>
                </a:cubicBezTo>
                <a:cubicBezTo>
                  <a:pt x="5095530" y="223311"/>
                  <a:pt x="5101549" y="223504"/>
                  <a:pt x="5104611" y="227555"/>
                </a:cubicBezTo>
                <a:cubicBezTo>
                  <a:pt x="5107672" y="231607"/>
                  <a:pt x="5109927" y="231348"/>
                  <a:pt x="5111376" y="226781"/>
                </a:cubicBezTo>
                <a:cubicBezTo>
                  <a:pt x="5112824" y="222214"/>
                  <a:pt x="5113774" y="206698"/>
                  <a:pt x="5114226" y="180233"/>
                </a:cubicBezTo>
                <a:cubicBezTo>
                  <a:pt x="5114678" y="153768"/>
                  <a:pt x="5113882" y="138983"/>
                  <a:pt x="5111838" y="135879"/>
                </a:cubicBezTo>
                <a:cubicBezTo>
                  <a:pt x="5109795" y="132774"/>
                  <a:pt x="5106310" y="131440"/>
                  <a:pt x="5101384" y="131878"/>
                </a:cubicBezTo>
                <a:close/>
                <a:moveTo>
                  <a:pt x="2948734" y="131878"/>
                </a:moveTo>
                <a:cubicBezTo>
                  <a:pt x="2943809" y="132315"/>
                  <a:pt x="2931271" y="134541"/>
                  <a:pt x="2911123" y="138557"/>
                </a:cubicBezTo>
                <a:lnTo>
                  <a:pt x="2912306" y="176952"/>
                </a:lnTo>
                <a:cubicBezTo>
                  <a:pt x="2920236" y="176207"/>
                  <a:pt x="2926837" y="174443"/>
                  <a:pt x="2932107" y="171661"/>
                </a:cubicBezTo>
                <a:cubicBezTo>
                  <a:pt x="2937377" y="168879"/>
                  <a:pt x="2943070" y="170496"/>
                  <a:pt x="2949186" y="176512"/>
                </a:cubicBezTo>
                <a:cubicBezTo>
                  <a:pt x="2955302" y="182527"/>
                  <a:pt x="2953545" y="187503"/>
                  <a:pt x="2943916" y="191440"/>
                </a:cubicBezTo>
                <a:cubicBezTo>
                  <a:pt x="2934286" y="195376"/>
                  <a:pt x="2923807" y="197344"/>
                  <a:pt x="2912479" y="197344"/>
                </a:cubicBezTo>
                <a:lnTo>
                  <a:pt x="2913640" y="232277"/>
                </a:lnTo>
                <a:cubicBezTo>
                  <a:pt x="2918171" y="232406"/>
                  <a:pt x="2924926" y="230639"/>
                  <a:pt x="2933903" y="226975"/>
                </a:cubicBezTo>
                <a:cubicBezTo>
                  <a:pt x="2942880" y="223311"/>
                  <a:pt x="2948899" y="223504"/>
                  <a:pt x="2951961" y="227555"/>
                </a:cubicBezTo>
                <a:cubicBezTo>
                  <a:pt x="2955022" y="231607"/>
                  <a:pt x="2957277" y="231349"/>
                  <a:pt x="2958726" y="226781"/>
                </a:cubicBezTo>
                <a:cubicBezTo>
                  <a:pt x="2960174" y="222214"/>
                  <a:pt x="2961124" y="206698"/>
                  <a:pt x="2961576" y="180233"/>
                </a:cubicBezTo>
                <a:cubicBezTo>
                  <a:pt x="2962028" y="153768"/>
                  <a:pt x="2961232" y="138983"/>
                  <a:pt x="2959188" y="135879"/>
                </a:cubicBezTo>
                <a:cubicBezTo>
                  <a:pt x="2957145" y="132774"/>
                  <a:pt x="2953660" y="131440"/>
                  <a:pt x="2948734" y="131878"/>
                </a:cubicBezTo>
                <a:close/>
                <a:moveTo>
                  <a:pt x="805610" y="131878"/>
                </a:moveTo>
                <a:cubicBezTo>
                  <a:pt x="800684" y="132315"/>
                  <a:pt x="788147" y="134541"/>
                  <a:pt x="768000" y="138557"/>
                </a:cubicBezTo>
                <a:lnTo>
                  <a:pt x="769182" y="176952"/>
                </a:lnTo>
                <a:cubicBezTo>
                  <a:pt x="777112" y="176207"/>
                  <a:pt x="783712" y="174443"/>
                  <a:pt x="788982" y="171661"/>
                </a:cubicBezTo>
                <a:cubicBezTo>
                  <a:pt x="794252" y="168879"/>
                  <a:pt x="799945" y="170496"/>
                  <a:pt x="806061" y="176512"/>
                </a:cubicBezTo>
                <a:cubicBezTo>
                  <a:pt x="812178" y="182527"/>
                  <a:pt x="810421" y="187503"/>
                  <a:pt x="800792" y="191440"/>
                </a:cubicBezTo>
                <a:cubicBezTo>
                  <a:pt x="791162" y="195376"/>
                  <a:pt x="780683" y="197344"/>
                  <a:pt x="769354" y="197344"/>
                </a:cubicBezTo>
                <a:lnTo>
                  <a:pt x="770516" y="232277"/>
                </a:lnTo>
                <a:cubicBezTo>
                  <a:pt x="775047" y="232406"/>
                  <a:pt x="781802" y="230639"/>
                  <a:pt x="790778" y="226975"/>
                </a:cubicBezTo>
                <a:cubicBezTo>
                  <a:pt x="799756" y="223311"/>
                  <a:pt x="805774" y="223504"/>
                  <a:pt x="808836" y="227555"/>
                </a:cubicBezTo>
                <a:cubicBezTo>
                  <a:pt x="811898" y="231607"/>
                  <a:pt x="814153" y="231349"/>
                  <a:pt x="815601" y="226781"/>
                </a:cubicBezTo>
                <a:cubicBezTo>
                  <a:pt x="817050" y="222214"/>
                  <a:pt x="818000" y="206698"/>
                  <a:pt x="818452" y="180233"/>
                </a:cubicBezTo>
                <a:cubicBezTo>
                  <a:pt x="818903" y="153768"/>
                  <a:pt x="818107" y="138983"/>
                  <a:pt x="816064" y="135879"/>
                </a:cubicBezTo>
                <a:cubicBezTo>
                  <a:pt x="814020" y="132774"/>
                  <a:pt x="810535" y="131440"/>
                  <a:pt x="805610" y="131878"/>
                </a:cubicBezTo>
                <a:close/>
                <a:moveTo>
                  <a:pt x="4751459" y="126457"/>
                </a:moveTo>
                <a:cubicBezTo>
                  <a:pt x="4749558" y="126880"/>
                  <a:pt x="4744177" y="128203"/>
                  <a:pt x="4735315" y="130426"/>
                </a:cubicBezTo>
                <a:cubicBezTo>
                  <a:pt x="4734584" y="141267"/>
                  <a:pt x="4734218" y="152725"/>
                  <a:pt x="4734218" y="164799"/>
                </a:cubicBezTo>
                <a:lnTo>
                  <a:pt x="4746716" y="162756"/>
                </a:lnTo>
                <a:cubicBezTo>
                  <a:pt x="4750874" y="146953"/>
                  <a:pt x="4753179" y="136846"/>
                  <a:pt x="4753631" y="132437"/>
                </a:cubicBezTo>
                <a:cubicBezTo>
                  <a:pt x="4754083" y="128027"/>
                  <a:pt x="4753359" y="126034"/>
                  <a:pt x="4751459" y="126457"/>
                </a:cubicBezTo>
                <a:close/>
                <a:moveTo>
                  <a:pt x="4170276" y="125642"/>
                </a:moveTo>
                <a:cubicBezTo>
                  <a:pt x="4180194" y="125535"/>
                  <a:pt x="4188339" y="129356"/>
                  <a:pt x="4194711" y="137105"/>
                </a:cubicBezTo>
                <a:cubicBezTo>
                  <a:pt x="4203208" y="147437"/>
                  <a:pt x="4197676" y="152857"/>
                  <a:pt x="4178116" y="153366"/>
                </a:cubicBezTo>
                <a:cubicBezTo>
                  <a:pt x="4158556" y="153875"/>
                  <a:pt x="4135941" y="156087"/>
                  <a:pt x="4110272" y="160002"/>
                </a:cubicBezTo>
                <a:cubicBezTo>
                  <a:pt x="4113872" y="164075"/>
                  <a:pt x="4114979" y="168732"/>
                  <a:pt x="4113596" y="173973"/>
                </a:cubicBezTo>
                <a:cubicBezTo>
                  <a:pt x="4112212" y="179215"/>
                  <a:pt x="4111104" y="185155"/>
                  <a:pt x="4110272" y="191795"/>
                </a:cubicBezTo>
                <a:cubicBezTo>
                  <a:pt x="4120970" y="189228"/>
                  <a:pt x="4130510" y="186335"/>
                  <a:pt x="4138892" y="183115"/>
                </a:cubicBezTo>
                <a:cubicBezTo>
                  <a:pt x="4147274" y="179896"/>
                  <a:pt x="4155397" y="181792"/>
                  <a:pt x="4163263" y="188805"/>
                </a:cubicBezTo>
                <a:cubicBezTo>
                  <a:pt x="4171129" y="195817"/>
                  <a:pt x="4167924" y="201471"/>
                  <a:pt x="4153648" y="205766"/>
                </a:cubicBezTo>
                <a:cubicBezTo>
                  <a:pt x="4139372" y="210060"/>
                  <a:pt x="4124849" y="211756"/>
                  <a:pt x="4110079" y="210853"/>
                </a:cubicBezTo>
                <a:lnTo>
                  <a:pt x="4108896" y="248625"/>
                </a:lnTo>
                <a:cubicBezTo>
                  <a:pt x="4134249" y="261287"/>
                  <a:pt x="4157398" y="269400"/>
                  <a:pt x="4178342" y="272964"/>
                </a:cubicBezTo>
                <a:cubicBezTo>
                  <a:pt x="4199286" y="276527"/>
                  <a:pt x="4219047" y="279786"/>
                  <a:pt x="4237624" y="282740"/>
                </a:cubicBezTo>
                <a:cubicBezTo>
                  <a:pt x="4256202" y="285694"/>
                  <a:pt x="4258460" y="289727"/>
                  <a:pt x="4244400" y="294840"/>
                </a:cubicBezTo>
                <a:cubicBezTo>
                  <a:pt x="4230339" y="299952"/>
                  <a:pt x="4214293" y="304329"/>
                  <a:pt x="4196260" y="307972"/>
                </a:cubicBezTo>
                <a:cubicBezTo>
                  <a:pt x="4178227" y="311614"/>
                  <a:pt x="4164432" y="311793"/>
                  <a:pt x="4154874" y="308510"/>
                </a:cubicBezTo>
                <a:cubicBezTo>
                  <a:pt x="4145316" y="305226"/>
                  <a:pt x="4128606" y="294123"/>
                  <a:pt x="4104744" y="275201"/>
                </a:cubicBezTo>
                <a:cubicBezTo>
                  <a:pt x="4080882" y="256279"/>
                  <a:pt x="4057751" y="237977"/>
                  <a:pt x="4035352" y="220296"/>
                </a:cubicBezTo>
                <a:cubicBezTo>
                  <a:pt x="4030806" y="227251"/>
                  <a:pt x="4022783" y="236934"/>
                  <a:pt x="4011282" y="249345"/>
                </a:cubicBezTo>
                <a:cubicBezTo>
                  <a:pt x="3999781" y="261757"/>
                  <a:pt x="3988671" y="271458"/>
                  <a:pt x="3977952" y="278449"/>
                </a:cubicBezTo>
                <a:cubicBezTo>
                  <a:pt x="3967232" y="285440"/>
                  <a:pt x="3955534" y="290319"/>
                  <a:pt x="3942857" y="293087"/>
                </a:cubicBezTo>
                <a:cubicBezTo>
                  <a:pt x="3930181" y="295854"/>
                  <a:pt x="3930744" y="291990"/>
                  <a:pt x="3944546" y="281493"/>
                </a:cubicBezTo>
                <a:cubicBezTo>
                  <a:pt x="3958348" y="270996"/>
                  <a:pt x="3972782" y="256437"/>
                  <a:pt x="3987846" y="237816"/>
                </a:cubicBezTo>
                <a:cubicBezTo>
                  <a:pt x="4002911" y="219195"/>
                  <a:pt x="4012433" y="205507"/>
                  <a:pt x="4016412" y="196753"/>
                </a:cubicBezTo>
                <a:cubicBezTo>
                  <a:pt x="4018402" y="192375"/>
                  <a:pt x="4019837" y="188533"/>
                  <a:pt x="4020719" y="185226"/>
                </a:cubicBezTo>
                <a:lnTo>
                  <a:pt x="4021312" y="180218"/>
                </a:lnTo>
                <a:lnTo>
                  <a:pt x="4000236" y="185847"/>
                </a:lnTo>
                <a:cubicBezTo>
                  <a:pt x="3990234" y="189023"/>
                  <a:pt x="3979952" y="185635"/>
                  <a:pt x="3969390" y="175683"/>
                </a:cubicBezTo>
                <a:cubicBezTo>
                  <a:pt x="3958829" y="165731"/>
                  <a:pt x="3957563" y="161211"/>
                  <a:pt x="3965594" y="162121"/>
                </a:cubicBezTo>
                <a:cubicBezTo>
                  <a:pt x="3973624" y="163032"/>
                  <a:pt x="3981074" y="163057"/>
                  <a:pt x="3987943" y="162196"/>
                </a:cubicBezTo>
                <a:cubicBezTo>
                  <a:pt x="3994812" y="161336"/>
                  <a:pt x="4007969" y="159325"/>
                  <a:pt x="4027415" y="156163"/>
                </a:cubicBezTo>
                <a:cubicBezTo>
                  <a:pt x="4046860" y="153001"/>
                  <a:pt x="4070080" y="148268"/>
                  <a:pt x="4097076" y="141966"/>
                </a:cubicBezTo>
                <a:cubicBezTo>
                  <a:pt x="4124071" y="135663"/>
                  <a:pt x="4144969" y="130695"/>
                  <a:pt x="4159768" y="127059"/>
                </a:cubicBezTo>
                <a:cubicBezTo>
                  <a:pt x="4163467" y="126150"/>
                  <a:pt x="4166970" y="125678"/>
                  <a:pt x="4170276" y="125642"/>
                </a:cubicBezTo>
                <a:close/>
                <a:moveTo>
                  <a:pt x="2027151" y="125642"/>
                </a:moveTo>
                <a:cubicBezTo>
                  <a:pt x="2037069" y="125535"/>
                  <a:pt x="2045214" y="129356"/>
                  <a:pt x="2051586" y="137105"/>
                </a:cubicBezTo>
                <a:cubicBezTo>
                  <a:pt x="2060083" y="147437"/>
                  <a:pt x="2054551" y="152857"/>
                  <a:pt x="2034991" y="153366"/>
                </a:cubicBezTo>
                <a:cubicBezTo>
                  <a:pt x="2015431" y="153876"/>
                  <a:pt x="1992816" y="156087"/>
                  <a:pt x="1967147" y="160002"/>
                </a:cubicBezTo>
                <a:cubicBezTo>
                  <a:pt x="1970747" y="164075"/>
                  <a:pt x="1971854" y="168732"/>
                  <a:pt x="1970471" y="173973"/>
                </a:cubicBezTo>
                <a:cubicBezTo>
                  <a:pt x="1969087" y="179215"/>
                  <a:pt x="1967979" y="185155"/>
                  <a:pt x="1967147" y="191795"/>
                </a:cubicBezTo>
                <a:cubicBezTo>
                  <a:pt x="1977845" y="189228"/>
                  <a:pt x="1987385" y="186335"/>
                  <a:pt x="1995767" y="183115"/>
                </a:cubicBezTo>
                <a:cubicBezTo>
                  <a:pt x="2004149" y="179896"/>
                  <a:pt x="2012272" y="181792"/>
                  <a:pt x="2020138" y="188805"/>
                </a:cubicBezTo>
                <a:cubicBezTo>
                  <a:pt x="2028004" y="195817"/>
                  <a:pt x="2024799" y="201471"/>
                  <a:pt x="2010523" y="205766"/>
                </a:cubicBezTo>
                <a:cubicBezTo>
                  <a:pt x="1996247" y="210060"/>
                  <a:pt x="1981724" y="211756"/>
                  <a:pt x="1966954" y="210853"/>
                </a:cubicBezTo>
                <a:lnTo>
                  <a:pt x="1965771" y="248625"/>
                </a:lnTo>
                <a:cubicBezTo>
                  <a:pt x="1991124" y="261287"/>
                  <a:pt x="2014273" y="269400"/>
                  <a:pt x="2035217" y="272964"/>
                </a:cubicBezTo>
                <a:cubicBezTo>
                  <a:pt x="2056161" y="276527"/>
                  <a:pt x="2075921" y="279786"/>
                  <a:pt x="2094499" y="282740"/>
                </a:cubicBezTo>
                <a:cubicBezTo>
                  <a:pt x="2113077" y="285694"/>
                  <a:pt x="2115335" y="289727"/>
                  <a:pt x="2101275" y="294840"/>
                </a:cubicBezTo>
                <a:cubicBezTo>
                  <a:pt x="2087214" y="299952"/>
                  <a:pt x="2071168" y="304329"/>
                  <a:pt x="2053135" y="307972"/>
                </a:cubicBezTo>
                <a:cubicBezTo>
                  <a:pt x="2035102" y="311614"/>
                  <a:pt x="2021307" y="311793"/>
                  <a:pt x="2011749" y="308510"/>
                </a:cubicBezTo>
                <a:cubicBezTo>
                  <a:pt x="2002191" y="305226"/>
                  <a:pt x="1985481" y="294123"/>
                  <a:pt x="1961619" y="275201"/>
                </a:cubicBezTo>
                <a:cubicBezTo>
                  <a:pt x="1937757" y="256279"/>
                  <a:pt x="1914626" y="237977"/>
                  <a:pt x="1892227" y="220296"/>
                </a:cubicBezTo>
                <a:cubicBezTo>
                  <a:pt x="1887681" y="227251"/>
                  <a:pt x="1879658" y="236934"/>
                  <a:pt x="1868157" y="249345"/>
                </a:cubicBezTo>
                <a:cubicBezTo>
                  <a:pt x="1856656" y="261757"/>
                  <a:pt x="1845546" y="271458"/>
                  <a:pt x="1834827" y="278449"/>
                </a:cubicBezTo>
                <a:cubicBezTo>
                  <a:pt x="1824107" y="285440"/>
                  <a:pt x="1812409" y="290319"/>
                  <a:pt x="1799733" y="293087"/>
                </a:cubicBezTo>
                <a:cubicBezTo>
                  <a:pt x="1787056" y="295854"/>
                  <a:pt x="1787619" y="291990"/>
                  <a:pt x="1801421" y="281493"/>
                </a:cubicBezTo>
                <a:cubicBezTo>
                  <a:pt x="1815224" y="270996"/>
                  <a:pt x="1829657" y="256437"/>
                  <a:pt x="1844721" y="237816"/>
                </a:cubicBezTo>
                <a:cubicBezTo>
                  <a:pt x="1859786" y="219195"/>
                  <a:pt x="1869308" y="205507"/>
                  <a:pt x="1873287" y="196753"/>
                </a:cubicBezTo>
                <a:cubicBezTo>
                  <a:pt x="1875277" y="192375"/>
                  <a:pt x="1876713" y="188533"/>
                  <a:pt x="1877595" y="185226"/>
                </a:cubicBezTo>
                <a:lnTo>
                  <a:pt x="1878187" y="180218"/>
                </a:lnTo>
                <a:lnTo>
                  <a:pt x="1857111" y="185847"/>
                </a:lnTo>
                <a:cubicBezTo>
                  <a:pt x="1847109" y="189023"/>
                  <a:pt x="1836827" y="185635"/>
                  <a:pt x="1826266" y="175683"/>
                </a:cubicBezTo>
                <a:cubicBezTo>
                  <a:pt x="1815704" y="165731"/>
                  <a:pt x="1814438" y="161211"/>
                  <a:pt x="1822469" y="162121"/>
                </a:cubicBezTo>
                <a:cubicBezTo>
                  <a:pt x="1830499" y="163032"/>
                  <a:pt x="1837949" y="163057"/>
                  <a:pt x="1844818" y="162196"/>
                </a:cubicBezTo>
                <a:cubicBezTo>
                  <a:pt x="1851687" y="161336"/>
                  <a:pt x="1864844" y="159325"/>
                  <a:pt x="1884290" y="156163"/>
                </a:cubicBezTo>
                <a:cubicBezTo>
                  <a:pt x="1903735" y="153001"/>
                  <a:pt x="1926955" y="148268"/>
                  <a:pt x="1953951" y="141966"/>
                </a:cubicBezTo>
                <a:cubicBezTo>
                  <a:pt x="1980946" y="135663"/>
                  <a:pt x="2001843" y="130695"/>
                  <a:pt x="2016642" y="127059"/>
                </a:cubicBezTo>
                <a:cubicBezTo>
                  <a:pt x="2020342" y="126150"/>
                  <a:pt x="2023845" y="125678"/>
                  <a:pt x="2027151" y="125642"/>
                </a:cubicBezTo>
                <a:close/>
                <a:moveTo>
                  <a:pt x="2266592" y="120152"/>
                </a:moveTo>
                <a:cubicBezTo>
                  <a:pt x="2268983" y="120039"/>
                  <a:pt x="2271339" y="120344"/>
                  <a:pt x="2273658" y="121069"/>
                </a:cubicBezTo>
                <a:cubicBezTo>
                  <a:pt x="2278298" y="122517"/>
                  <a:pt x="2284410" y="124783"/>
                  <a:pt x="2291996" y="127866"/>
                </a:cubicBezTo>
                <a:cubicBezTo>
                  <a:pt x="2299582" y="130949"/>
                  <a:pt x="2302221" y="137678"/>
                  <a:pt x="2299912" y="148053"/>
                </a:cubicBezTo>
                <a:cubicBezTo>
                  <a:pt x="2297603" y="158429"/>
                  <a:pt x="2287393" y="157378"/>
                  <a:pt x="2269281" y="144902"/>
                </a:cubicBezTo>
                <a:cubicBezTo>
                  <a:pt x="2257709" y="131365"/>
                  <a:pt x="2254385" y="123646"/>
                  <a:pt x="2259311" y="121746"/>
                </a:cubicBezTo>
                <a:cubicBezTo>
                  <a:pt x="2261774" y="120796"/>
                  <a:pt x="2264201" y="120265"/>
                  <a:pt x="2266592" y="120152"/>
                </a:cubicBezTo>
                <a:close/>
                <a:moveTo>
                  <a:pt x="5688065" y="118982"/>
                </a:moveTo>
                <a:cubicBezTo>
                  <a:pt x="5693880" y="119929"/>
                  <a:pt x="5700057" y="121409"/>
                  <a:pt x="5706596" y="123424"/>
                </a:cubicBezTo>
                <a:cubicBezTo>
                  <a:pt x="5713135" y="125439"/>
                  <a:pt x="5717904" y="129350"/>
                  <a:pt x="5720901" y="135158"/>
                </a:cubicBezTo>
                <a:cubicBezTo>
                  <a:pt x="5723898" y="140966"/>
                  <a:pt x="5723220" y="146709"/>
                  <a:pt x="5718868" y="152388"/>
                </a:cubicBezTo>
                <a:cubicBezTo>
                  <a:pt x="5714516" y="158066"/>
                  <a:pt x="5707127" y="156468"/>
                  <a:pt x="5696701" y="147591"/>
                </a:cubicBezTo>
                <a:cubicBezTo>
                  <a:pt x="5690105" y="140994"/>
                  <a:pt x="5685563" y="134341"/>
                  <a:pt x="5683075" y="127629"/>
                </a:cubicBezTo>
                <a:cubicBezTo>
                  <a:pt x="5680587" y="120918"/>
                  <a:pt x="5682251" y="118036"/>
                  <a:pt x="5688065" y="118982"/>
                </a:cubicBezTo>
                <a:close/>
                <a:moveTo>
                  <a:pt x="3544940" y="118982"/>
                </a:moveTo>
                <a:cubicBezTo>
                  <a:pt x="3550755" y="119929"/>
                  <a:pt x="3556932" y="121409"/>
                  <a:pt x="3563471" y="123424"/>
                </a:cubicBezTo>
                <a:cubicBezTo>
                  <a:pt x="3570010" y="125439"/>
                  <a:pt x="3574778" y="129350"/>
                  <a:pt x="3577776" y="135158"/>
                </a:cubicBezTo>
                <a:cubicBezTo>
                  <a:pt x="3580773" y="140966"/>
                  <a:pt x="3580095" y="146709"/>
                  <a:pt x="3575743" y="152388"/>
                </a:cubicBezTo>
                <a:cubicBezTo>
                  <a:pt x="3571391" y="158066"/>
                  <a:pt x="3564002" y="156467"/>
                  <a:pt x="3553577" y="147591"/>
                </a:cubicBezTo>
                <a:cubicBezTo>
                  <a:pt x="3546980" y="140994"/>
                  <a:pt x="3542438" y="134341"/>
                  <a:pt x="3539950" y="127629"/>
                </a:cubicBezTo>
                <a:cubicBezTo>
                  <a:pt x="3537462" y="120918"/>
                  <a:pt x="3539125" y="118036"/>
                  <a:pt x="3544940" y="118982"/>
                </a:cubicBezTo>
                <a:close/>
                <a:moveTo>
                  <a:pt x="6727622" y="102871"/>
                </a:moveTo>
                <a:cubicBezTo>
                  <a:pt x="6724038" y="103774"/>
                  <a:pt x="6713619" y="104986"/>
                  <a:pt x="6696368" y="106506"/>
                </a:cubicBezTo>
                <a:cubicBezTo>
                  <a:pt x="6697214" y="109087"/>
                  <a:pt x="6700398" y="115921"/>
                  <a:pt x="6705918" y="127006"/>
                </a:cubicBezTo>
                <a:cubicBezTo>
                  <a:pt x="6713117" y="127106"/>
                  <a:pt x="6719764" y="126769"/>
                  <a:pt x="6725858" y="125995"/>
                </a:cubicBezTo>
                <a:cubicBezTo>
                  <a:pt x="6731278" y="118323"/>
                  <a:pt x="6733824" y="112325"/>
                  <a:pt x="6733494" y="108001"/>
                </a:cubicBezTo>
                <a:cubicBezTo>
                  <a:pt x="6733164" y="103678"/>
                  <a:pt x="6731207" y="101968"/>
                  <a:pt x="6727622" y="102871"/>
                </a:cubicBezTo>
                <a:close/>
                <a:moveTo>
                  <a:pt x="3306651" y="102871"/>
                </a:moveTo>
                <a:lnTo>
                  <a:pt x="3239324" y="202614"/>
                </a:lnTo>
                <a:lnTo>
                  <a:pt x="3306651" y="202614"/>
                </a:lnTo>
                <a:close/>
                <a:moveTo>
                  <a:pt x="479223" y="102871"/>
                </a:moveTo>
                <a:cubicBezTo>
                  <a:pt x="475638" y="103774"/>
                  <a:pt x="465220" y="104986"/>
                  <a:pt x="447968" y="106506"/>
                </a:cubicBezTo>
                <a:cubicBezTo>
                  <a:pt x="448815" y="109087"/>
                  <a:pt x="451998" y="115921"/>
                  <a:pt x="457519" y="127006"/>
                </a:cubicBezTo>
                <a:cubicBezTo>
                  <a:pt x="464718" y="127106"/>
                  <a:pt x="471364" y="126769"/>
                  <a:pt x="477459" y="125995"/>
                </a:cubicBezTo>
                <a:cubicBezTo>
                  <a:pt x="482880" y="118323"/>
                  <a:pt x="485425" y="112325"/>
                  <a:pt x="485096" y="108001"/>
                </a:cubicBezTo>
                <a:cubicBezTo>
                  <a:pt x="484766" y="103678"/>
                  <a:pt x="482808" y="101968"/>
                  <a:pt x="479223" y="102871"/>
                </a:cubicBezTo>
                <a:close/>
                <a:moveTo>
                  <a:pt x="1589099" y="99015"/>
                </a:moveTo>
                <a:cubicBezTo>
                  <a:pt x="1595148" y="98933"/>
                  <a:pt x="1600718" y="101817"/>
                  <a:pt x="1605811" y="107668"/>
                </a:cubicBezTo>
                <a:cubicBezTo>
                  <a:pt x="1612601" y="115469"/>
                  <a:pt x="1607062" y="120667"/>
                  <a:pt x="1589195" y="123263"/>
                </a:cubicBezTo>
                <a:cubicBezTo>
                  <a:pt x="1571327" y="125858"/>
                  <a:pt x="1558635" y="127156"/>
                  <a:pt x="1551121" y="127156"/>
                </a:cubicBezTo>
                <a:cubicBezTo>
                  <a:pt x="1543234" y="127156"/>
                  <a:pt x="1535852" y="124955"/>
                  <a:pt x="1528976" y="120552"/>
                </a:cubicBezTo>
                <a:cubicBezTo>
                  <a:pt x="1522100" y="116150"/>
                  <a:pt x="1523753" y="112988"/>
                  <a:pt x="1533935" y="111066"/>
                </a:cubicBezTo>
                <a:cubicBezTo>
                  <a:pt x="1544116" y="109145"/>
                  <a:pt x="1552598" y="107761"/>
                  <a:pt x="1559381" y="106915"/>
                </a:cubicBezTo>
                <a:cubicBezTo>
                  <a:pt x="1566566" y="105108"/>
                  <a:pt x="1574402" y="102832"/>
                  <a:pt x="1582892" y="100085"/>
                </a:cubicBezTo>
                <a:cubicBezTo>
                  <a:pt x="1585015" y="99399"/>
                  <a:pt x="1587083" y="99042"/>
                  <a:pt x="1589099" y="99015"/>
                </a:cubicBezTo>
                <a:close/>
                <a:moveTo>
                  <a:pt x="6811631" y="94815"/>
                </a:moveTo>
                <a:cubicBezTo>
                  <a:pt x="6811194" y="93890"/>
                  <a:pt x="6804306" y="94098"/>
                  <a:pt x="6790970" y="95439"/>
                </a:cubicBezTo>
                <a:cubicBezTo>
                  <a:pt x="6777634" y="96780"/>
                  <a:pt x="6769105" y="97665"/>
                  <a:pt x="6765384" y="98096"/>
                </a:cubicBezTo>
                <a:cubicBezTo>
                  <a:pt x="6761662" y="98526"/>
                  <a:pt x="6761602" y="99895"/>
                  <a:pt x="6765200" y="102204"/>
                </a:cubicBezTo>
                <a:cubicBezTo>
                  <a:pt x="6768800" y="104513"/>
                  <a:pt x="6769116" y="107625"/>
                  <a:pt x="6766147" y="111540"/>
                </a:cubicBezTo>
                <a:cubicBezTo>
                  <a:pt x="6763178" y="115454"/>
                  <a:pt x="6759716" y="118810"/>
                  <a:pt x="6755758" y="121606"/>
                </a:cubicBezTo>
                <a:cubicBezTo>
                  <a:pt x="6777125" y="119843"/>
                  <a:pt x="6788798" y="118953"/>
                  <a:pt x="6790776" y="118939"/>
                </a:cubicBezTo>
                <a:cubicBezTo>
                  <a:pt x="6793730" y="118939"/>
                  <a:pt x="6796040" y="118932"/>
                  <a:pt x="6797702" y="118918"/>
                </a:cubicBezTo>
                <a:cubicBezTo>
                  <a:pt x="6799366" y="118903"/>
                  <a:pt x="6802213" y="115114"/>
                  <a:pt x="6806242" y="107549"/>
                </a:cubicBezTo>
                <a:cubicBezTo>
                  <a:pt x="6810272" y="99985"/>
                  <a:pt x="6812068" y="95740"/>
                  <a:pt x="6811631" y="94815"/>
                </a:cubicBezTo>
                <a:close/>
                <a:moveTo>
                  <a:pt x="563232" y="94815"/>
                </a:moveTo>
                <a:cubicBezTo>
                  <a:pt x="562794" y="93890"/>
                  <a:pt x="555907" y="94098"/>
                  <a:pt x="542571" y="95439"/>
                </a:cubicBezTo>
                <a:cubicBezTo>
                  <a:pt x="529234" y="96780"/>
                  <a:pt x="520706" y="97665"/>
                  <a:pt x="516985" y="98096"/>
                </a:cubicBezTo>
                <a:cubicBezTo>
                  <a:pt x="513263" y="98526"/>
                  <a:pt x="513202" y="99895"/>
                  <a:pt x="516801" y="102204"/>
                </a:cubicBezTo>
                <a:cubicBezTo>
                  <a:pt x="520401" y="104513"/>
                  <a:pt x="520717" y="107625"/>
                  <a:pt x="517748" y="111540"/>
                </a:cubicBezTo>
                <a:cubicBezTo>
                  <a:pt x="514779" y="115454"/>
                  <a:pt x="511316" y="118810"/>
                  <a:pt x="507359" y="121606"/>
                </a:cubicBezTo>
                <a:cubicBezTo>
                  <a:pt x="528725" y="119843"/>
                  <a:pt x="540398" y="118953"/>
                  <a:pt x="542377" y="118939"/>
                </a:cubicBezTo>
                <a:cubicBezTo>
                  <a:pt x="545331" y="118939"/>
                  <a:pt x="547641" y="118932"/>
                  <a:pt x="549303" y="118918"/>
                </a:cubicBezTo>
                <a:cubicBezTo>
                  <a:pt x="550967" y="118903"/>
                  <a:pt x="553814" y="115114"/>
                  <a:pt x="557844" y="107549"/>
                </a:cubicBezTo>
                <a:cubicBezTo>
                  <a:pt x="561873" y="99985"/>
                  <a:pt x="563669" y="95740"/>
                  <a:pt x="563232" y="94815"/>
                </a:cubicBezTo>
                <a:close/>
                <a:moveTo>
                  <a:pt x="5423920" y="75822"/>
                </a:moveTo>
                <a:cubicBezTo>
                  <a:pt x="5411961" y="76689"/>
                  <a:pt x="5403633" y="80056"/>
                  <a:pt x="5398936" y="85921"/>
                </a:cubicBezTo>
                <a:cubicBezTo>
                  <a:pt x="5394240" y="91786"/>
                  <a:pt x="5391892" y="98906"/>
                  <a:pt x="5391892" y="107281"/>
                </a:cubicBezTo>
                <a:cubicBezTo>
                  <a:pt x="5391892" y="115641"/>
                  <a:pt x="5394752" y="123496"/>
                  <a:pt x="5400474" y="130845"/>
                </a:cubicBezTo>
                <a:cubicBezTo>
                  <a:pt x="5406196" y="138194"/>
                  <a:pt x="5415005" y="141869"/>
                  <a:pt x="5426900" y="141869"/>
                </a:cubicBezTo>
                <a:cubicBezTo>
                  <a:pt x="5438795" y="141869"/>
                  <a:pt x="5447833" y="138173"/>
                  <a:pt x="5454013" y="130781"/>
                </a:cubicBezTo>
                <a:cubicBezTo>
                  <a:pt x="5460194" y="123388"/>
                  <a:pt x="5463073" y="114551"/>
                  <a:pt x="5462650" y="104269"/>
                </a:cubicBezTo>
                <a:cubicBezTo>
                  <a:pt x="5462227" y="93987"/>
                  <a:pt x="5458656" y="86459"/>
                  <a:pt x="5451938" y="81683"/>
                </a:cubicBezTo>
                <a:cubicBezTo>
                  <a:pt x="5445220" y="76908"/>
                  <a:pt x="5435880" y="74954"/>
                  <a:pt x="5423920" y="75822"/>
                </a:cubicBezTo>
                <a:close/>
                <a:moveTo>
                  <a:pt x="5791963" y="69648"/>
                </a:moveTo>
                <a:cubicBezTo>
                  <a:pt x="5796138" y="70297"/>
                  <a:pt x="5800331" y="72075"/>
                  <a:pt x="5804544" y="74983"/>
                </a:cubicBezTo>
                <a:cubicBezTo>
                  <a:pt x="5812969" y="80798"/>
                  <a:pt x="5812187" y="85978"/>
                  <a:pt x="5802199" y="90524"/>
                </a:cubicBezTo>
                <a:cubicBezTo>
                  <a:pt x="5792211" y="95070"/>
                  <a:pt x="5782355" y="98139"/>
                  <a:pt x="5772633" y="99730"/>
                </a:cubicBezTo>
                <a:cubicBezTo>
                  <a:pt x="5784334" y="107417"/>
                  <a:pt x="5788020" y="113429"/>
                  <a:pt x="5783689" y="117767"/>
                </a:cubicBezTo>
                <a:cubicBezTo>
                  <a:pt x="5779359" y="122105"/>
                  <a:pt x="5770274" y="135079"/>
                  <a:pt x="5756436" y="156690"/>
                </a:cubicBezTo>
                <a:cubicBezTo>
                  <a:pt x="5787612" y="152216"/>
                  <a:pt x="5806935" y="149979"/>
                  <a:pt x="5814406" y="149979"/>
                </a:cubicBezTo>
                <a:cubicBezTo>
                  <a:pt x="5823541" y="149979"/>
                  <a:pt x="5831912" y="152822"/>
                  <a:pt x="5839519" y="158507"/>
                </a:cubicBezTo>
                <a:cubicBezTo>
                  <a:pt x="5847127" y="164193"/>
                  <a:pt x="5848844" y="168488"/>
                  <a:pt x="5844671" y="171392"/>
                </a:cubicBezTo>
                <a:cubicBezTo>
                  <a:pt x="5840498" y="174296"/>
                  <a:pt x="5830410" y="175526"/>
                  <a:pt x="5814406" y="175081"/>
                </a:cubicBezTo>
                <a:cubicBezTo>
                  <a:pt x="5798402" y="174637"/>
                  <a:pt x="5781212" y="175536"/>
                  <a:pt x="5762835" y="177781"/>
                </a:cubicBezTo>
                <a:cubicBezTo>
                  <a:pt x="5744458" y="180025"/>
                  <a:pt x="5725185" y="183162"/>
                  <a:pt x="5705015" y="187191"/>
                </a:cubicBezTo>
                <a:cubicBezTo>
                  <a:pt x="5684846" y="191221"/>
                  <a:pt x="5672029" y="193698"/>
                  <a:pt x="5666565" y="194623"/>
                </a:cubicBezTo>
                <a:cubicBezTo>
                  <a:pt x="5661102" y="195548"/>
                  <a:pt x="5654441" y="193688"/>
                  <a:pt x="5646582" y="189041"/>
                </a:cubicBezTo>
                <a:cubicBezTo>
                  <a:pt x="5638724" y="184395"/>
                  <a:pt x="5634795" y="180387"/>
                  <a:pt x="5634795" y="177017"/>
                </a:cubicBezTo>
                <a:cubicBezTo>
                  <a:pt x="5634795" y="173389"/>
                  <a:pt x="5640223" y="171575"/>
                  <a:pt x="5651078" y="171575"/>
                </a:cubicBezTo>
                <a:cubicBezTo>
                  <a:pt x="5658937" y="171575"/>
                  <a:pt x="5670129" y="170474"/>
                  <a:pt x="5684656" y="168273"/>
                </a:cubicBezTo>
                <a:cubicBezTo>
                  <a:pt x="5699183" y="166072"/>
                  <a:pt x="5716548" y="163709"/>
                  <a:pt x="5736754" y="161185"/>
                </a:cubicBezTo>
                <a:cubicBezTo>
                  <a:pt x="5741802" y="146802"/>
                  <a:pt x="5745645" y="134828"/>
                  <a:pt x="5748283" y="125263"/>
                </a:cubicBezTo>
                <a:cubicBezTo>
                  <a:pt x="5750922" y="115698"/>
                  <a:pt x="5751961" y="108234"/>
                  <a:pt x="5751402" y="102871"/>
                </a:cubicBezTo>
                <a:cubicBezTo>
                  <a:pt x="5743615" y="105538"/>
                  <a:pt x="5732753" y="108005"/>
                  <a:pt x="5718814" y="110270"/>
                </a:cubicBezTo>
                <a:cubicBezTo>
                  <a:pt x="5704875" y="112536"/>
                  <a:pt x="5692339" y="111056"/>
                  <a:pt x="5681204" y="105829"/>
                </a:cubicBezTo>
                <a:cubicBezTo>
                  <a:pt x="5670068" y="100602"/>
                  <a:pt x="5671327" y="96769"/>
                  <a:pt x="5684978" y="94331"/>
                </a:cubicBezTo>
                <a:cubicBezTo>
                  <a:pt x="5698630" y="91894"/>
                  <a:pt x="5716735" y="88072"/>
                  <a:pt x="5739292" y="82866"/>
                </a:cubicBezTo>
                <a:cubicBezTo>
                  <a:pt x="5757820" y="78234"/>
                  <a:pt x="5771221" y="74309"/>
                  <a:pt x="5779495" y="71089"/>
                </a:cubicBezTo>
                <a:cubicBezTo>
                  <a:pt x="5783632" y="69480"/>
                  <a:pt x="5787788" y="68999"/>
                  <a:pt x="5791963" y="69648"/>
                </a:cubicBezTo>
                <a:close/>
                <a:moveTo>
                  <a:pt x="3648838" y="69648"/>
                </a:moveTo>
                <a:cubicBezTo>
                  <a:pt x="3653012" y="70297"/>
                  <a:pt x="3657206" y="72075"/>
                  <a:pt x="3661419" y="74983"/>
                </a:cubicBezTo>
                <a:cubicBezTo>
                  <a:pt x="3669843" y="80798"/>
                  <a:pt x="3669062" y="85978"/>
                  <a:pt x="3659074" y="90524"/>
                </a:cubicBezTo>
                <a:cubicBezTo>
                  <a:pt x="3649086" y="95070"/>
                  <a:pt x="3639231" y="98139"/>
                  <a:pt x="3629508" y="99730"/>
                </a:cubicBezTo>
                <a:cubicBezTo>
                  <a:pt x="3641210" y="107417"/>
                  <a:pt x="3644895" y="113429"/>
                  <a:pt x="3640564" y="117767"/>
                </a:cubicBezTo>
                <a:cubicBezTo>
                  <a:pt x="3636233" y="122105"/>
                  <a:pt x="3627149" y="135079"/>
                  <a:pt x="3613311" y="156690"/>
                </a:cubicBezTo>
                <a:cubicBezTo>
                  <a:pt x="3644486" y="152216"/>
                  <a:pt x="3663810" y="149979"/>
                  <a:pt x="3671281" y="149979"/>
                </a:cubicBezTo>
                <a:cubicBezTo>
                  <a:pt x="3680416" y="149979"/>
                  <a:pt x="3688787" y="152822"/>
                  <a:pt x="3696394" y="158507"/>
                </a:cubicBezTo>
                <a:cubicBezTo>
                  <a:pt x="3704002" y="164193"/>
                  <a:pt x="3705719" y="168488"/>
                  <a:pt x="3701546" y="171392"/>
                </a:cubicBezTo>
                <a:cubicBezTo>
                  <a:pt x="3697373" y="174296"/>
                  <a:pt x="3687285" y="175526"/>
                  <a:pt x="3671281" y="175081"/>
                </a:cubicBezTo>
                <a:cubicBezTo>
                  <a:pt x="3655277" y="174637"/>
                  <a:pt x="3638087" y="175536"/>
                  <a:pt x="3619710" y="177781"/>
                </a:cubicBezTo>
                <a:cubicBezTo>
                  <a:pt x="3601333" y="180025"/>
                  <a:pt x="3582060" y="183162"/>
                  <a:pt x="3561890" y="187191"/>
                </a:cubicBezTo>
                <a:cubicBezTo>
                  <a:pt x="3541721" y="191221"/>
                  <a:pt x="3528904" y="193698"/>
                  <a:pt x="3523441" y="194623"/>
                </a:cubicBezTo>
                <a:cubicBezTo>
                  <a:pt x="3517977" y="195548"/>
                  <a:pt x="3511316" y="193688"/>
                  <a:pt x="3503458" y="189041"/>
                </a:cubicBezTo>
                <a:cubicBezTo>
                  <a:pt x="3495599" y="184395"/>
                  <a:pt x="3491670" y="180387"/>
                  <a:pt x="3491670" y="177017"/>
                </a:cubicBezTo>
                <a:cubicBezTo>
                  <a:pt x="3491670" y="173389"/>
                  <a:pt x="3497098" y="171575"/>
                  <a:pt x="3507953" y="171575"/>
                </a:cubicBezTo>
                <a:cubicBezTo>
                  <a:pt x="3515812" y="171575"/>
                  <a:pt x="3527004" y="170474"/>
                  <a:pt x="3541531" y="168273"/>
                </a:cubicBezTo>
                <a:cubicBezTo>
                  <a:pt x="3556057" y="166072"/>
                  <a:pt x="3573423" y="163709"/>
                  <a:pt x="3593629" y="161185"/>
                </a:cubicBezTo>
                <a:cubicBezTo>
                  <a:pt x="3598676" y="146802"/>
                  <a:pt x="3602520" y="134828"/>
                  <a:pt x="3605158" y="125263"/>
                </a:cubicBezTo>
                <a:cubicBezTo>
                  <a:pt x="3607797" y="115698"/>
                  <a:pt x="3608837" y="108234"/>
                  <a:pt x="3608277" y="102871"/>
                </a:cubicBezTo>
                <a:cubicBezTo>
                  <a:pt x="3600491" y="105538"/>
                  <a:pt x="3589628" y="108005"/>
                  <a:pt x="3575689" y="110270"/>
                </a:cubicBezTo>
                <a:cubicBezTo>
                  <a:pt x="3561751" y="112536"/>
                  <a:pt x="3549213" y="111056"/>
                  <a:pt x="3538078" y="105829"/>
                </a:cubicBezTo>
                <a:cubicBezTo>
                  <a:pt x="3526943" y="100602"/>
                  <a:pt x="3528202" y="96769"/>
                  <a:pt x="3541853" y="94331"/>
                </a:cubicBezTo>
                <a:cubicBezTo>
                  <a:pt x="3555505" y="91894"/>
                  <a:pt x="3573610" y="88072"/>
                  <a:pt x="3596167" y="82866"/>
                </a:cubicBezTo>
                <a:cubicBezTo>
                  <a:pt x="3614694" y="78234"/>
                  <a:pt x="3628095" y="74309"/>
                  <a:pt x="3636370" y="71089"/>
                </a:cubicBezTo>
                <a:cubicBezTo>
                  <a:pt x="3640507" y="69480"/>
                  <a:pt x="3644663" y="68999"/>
                  <a:pt x="3648838" y="69648"/>
                </a:cubicBezTo>
                <a:close/>
                <a:moveTo>
                  <a:pt x="5426835" y="44686"/>
                </a:moveTo>
                <a:cubicBezTo>
                  <a:pt x="5436307" y="44686"/>
                  <a:pt x="5444897" y="45650"/>
                  <a:pt x="5452605" y="47579"/>
                </a:cubicBezTo>
                <a:cubicBezTo>
                  <a:pt x="5460312" y="49507"/>
                  <a:pt x="5468483" y="53591"/>
                  <a:pt x="5477115" y="59829"/>
                </a:cubicBezTo>
                <a:cubicBezTo>
                  <a:pt x="5485749" y="66067"/>
                  <a:pt x="5491926" y="74814"/>
                  <a:pt x="5495647" y="86071"/>
                </a:cubicBezTo>
                <a:cubicBezTo>
                  <a:pt x="5499368" y="97328"/>
                  <a:pt x="5499085" y="110618"/>
                  <a:pt x="5494797" y="125941"/>
                </a:cubicBezTo>
                <a:cubicBezTo>
                  <a:pt x="5490509" y="141263"/>
                  <a:pt x="5480055" y="151965"/>
                  <a:pt x="5463435" y="158045"/>
                </a:cubicBezTo>
                <a:cubicBezTo>
                  <a:pt x="5478019" y="161228"/>
                  <a:pt x="5488638" y="167811"/>
                  <a:pt x="5495292" y="177791"/>
                </a:cubicBezTo>
                <a:cubicBezTo>
                  <a:pt x="5501946" y="187772"/>
                  <a:pt x="5505272" y="199750"/>
                  <a:pt x="5505272" y="213724"/>
                </a:cubicBezTo>
                <a:cubicBezTo>
                  <a:pt x="5505272" y="227699"/>
                  <a:pt x="5503132" y="238977"/>
                  <a:pt x="5498852" y="247560"/>
                </a:cubicBezTo>
                <a:cubicBezTo>
                  <a:pt x="5494571" y="256143"/>
                  <a:pt x="5489771" y="263327"/>
                  <a:pt x="5484450" y="269113"/>
                </a:cubicBezTo>
                <a:cubicBezTo>
                  <a:pt x="5479130" y="274900"/>
                  <a:pt x="5471957" y="279460"/>
                  <a:pt x="5462930" y="282794"/>
                </a:cubicBezTo>
                <a:cubicBezTo>
                  <a:pt x="5453902" y="286128"/>
                  <a:pt x="5442588" y="287795"/>
                  <a:pt x="5428986" y="287795"/>
                </a:cubicBezTo>
                <a:cubicBezTo>
                  <a:pt x="5415385" y="287795"/>
                  <a:pt x="5403604" y="286132"/>
                  <a:pt x="5393645" y="282805"/>
                </a:cubicBezTo>
                <a:cubicBezTo>
                  <a:pt x="5383686" y="279478"/>
                  <a:pt x="5375325" y="274437"/>
                  <a:pt x="5368564" y="267683"/>
                </a:cubicBezTo>
                <a:cubicBezTo>
                  <a:pt x="5361803" y="260929"/>
                  <a:pt x="5357224" y="253002"/>
                  <a:pt x="5354829" y="243903"/>
                </a:cubicBezTo>
                <a:cubicBezTo>
                  <a:pt x="5352435" y="234804"/>
                  <a:pt x="5351237" y="224698"/>
                  <a:pt x="5351237" y="213585"/>
                </a:cubicBezTo>
                <a:cubicBezTo>
                  <a:pt x="5351237" y="202457"/>
                  <a:pt x="5354048" y="191504"/>
                  <a:pt x="5359669" y="180728"/>
                </a:cubicBezTo>
                <a:cubicBezTo>
                  <a:pt x="5365291" y="169951"/>
                  <a:pt x="5374182" y="162103"/>
                  <a:pt x="5386342" y="157184"/>
                </a:cubicBezTo>
                <a:cubicBezTo>
                  <a:pt x="5376175" y="152610"/>
                  <a:pt x="5369141" y="146175"/>
                  <a:pt x="5365240" y="137879"/>
                </a:cubicBezTo>
                <a:cubicBezTo>
                  <a:pt x="5361340" y="129583"/>
                  <a:pt x="5359157" y="120266"/>
                  <a:pt x="5358691" y="109926"/>
                </a:cubicBezTo>
                <a:cubicBezTo>
                  <a:pt x="5358224" y="99587"/>
                  <a:pt x="5359619" y="90682"/>
                  <a:pt x="5362874" y="83211"/>
                </a:cubicBezTo>
                <a:cubicBezTo>
                  <a:pt x="5366130" y="75739"/>
                  <a:pt x="5371091" y="68670"/>
                  <a:pt x="5377759" y="62001"/>
                </a:cubicBezTo>
                <a:cubicBezTo>
                  <a:pt x="5384427" y="55333"/>
                  <a:pt x="5391906" y="50780"/>
                  <a:pt x="5400195" y="48342"/>
                </a:cubicBezTo>
                <a:cubicBezTo>
                  <a:pt x="5408484" y="45904"/>
                  <a:pt x="5417364" y="44686"/>
                  <a:pt x="5426835" y="44686"/>
                </a:cubicBezTo>
                <a:close/>
                <a:moveTo>
                  <a:pt x="3313599" y="44686"/>
                </a:moveTo>
                <a:lnTo>
                  <a:pt x="3340551" y="44686"/>
                </a:lnTo>
                <a:lnTo>
                  <a:pt x="3340551" y="202614"/>
                </a:lnTo>
                <a:lnTo>
                  <a:pt x="3372946" y="202614"/>
                </a:lnTo>
                <a:lnTo>
                  <a:pt x="3372946" y="232449"/>
                </a:lnTo>
                <a:lnTo>
                  <a:pt x="3340551" y="232449"/>
                </a:lnTo>
                <a:lnTo>
                  <a:pt x="3340551" y="283730"/>
                </a:lnTo>
                <a:lnTo>
                  <a:pt x="3306651" y="283730"/>
                </a:lnTo>
                <a:lnTo>
                  <a:pt x="3306651" y="232449"/>
                </a:lnTo>
                <a:lnTo>
                  <a:pt x="3202713" y="232449"/>
                </a:lnTo>
                <a:lnTo>
                  <a:pt x="3202713" y="204851"/>
                </a:lnTo>
                <a:close/>
                <a:moveTo>
                  <a:pt x="4119670" y="41412"/>
                </a:moveTo>
                <a:cubicBezTo>
                  <a:pt x="4118193" y="41106"/>
                  <a:pt x="4116469" y="41122"/>
                  <a:pt x="4114499" y="41459"/>
                </a:cubicBezTo>
                <a:cubicBezTo>
                  <a:pt x="4106619" y="42807"/>
                  <a:pt x="4089465" y="45510"/>
                  <a:pt x="4063036" y="49568"/>
                </a:cubicBezTo>
                <a:cubicBezTo>
                  <a:pt x="4063925" y="51719"/>
                  <a:pt x="4065122" y="58187"/>
                  <a:pt x="4066628" y="68971"/>
                </a:cubicBezTo>
                <a:cubicBezTo>
                  <a:pt x="4070586" y="69071"/>
                  <a:pt x="4080305" y="67296"/>
                  <a:pt x="4095785" y="63647"/>
                </a:cubicBezTo>
                <a:cubicBezTo>
                  <a:pt x="4111265" y="59997"/>
                  <a:pt x="4119576" y="61883"/>
                  <a:pt x="4120716" y="69304"/>
                </a:cubicBezTo>
                <a:cubicBezTo>
                  <a:pt x="4121856" y="76725"/>
                  <a:pt x="4116123" y="81701"/>
                  <a:pt x="4103518" y="84232"/>
                </a:cubicBezTo>
                <a:cubicBezTo>
                  <a:pt x="4090913" y="86763"/>
                  <a:pt x="4079219" y="87125"/>
                  <a:pt x="4068435" y="85319"/>
                </a:cubicBezTo>
                <a:lnTo>
                  <a:pt x="4072027" y="112163"/>
                </a:lnTo>
                <a:cubicBezTo>
                  <a:pt x="4078638" y="110357"/>
                  <a:pt x="4087020" y="108783"/>
                  <a:pt x="4097173" y="107442"/>
                </a:cubicBezTo>
                <a:cubicBezTo>
                  <a:pt x="4107325" y="106101"/>
                  <a:pt x="4114947" y="105431"/>
                  <a:pt x="4120038" y="105431"/>
                </a:cubicBezTo>
                <a:cubicBezTo>
                  <a:pt x="4124225" y="81984"/>
                  <a:pt x="4126319" y="64454"/>
                  <a:pt x="4126319" y="52838"/>
                </a:cubicBezTo>
                <a:cubicBezTo>
                  <a:pt x="4126319" y="46138"/>
                  <a:pt x="4124103" y="42329"/>
                  <a:pt x="4119670" y="41412"/>
                </a:cubicBezTo>
                <a:close/>
                <a:moveTo>
                  <a:pt x="1976545" y="41412"/>
                </a:moveTo>
                <a:cubicBezTo>
                  <a:pt x="1975068" y="41106"/>
                  <a:pt x="1973344" y="41122"/>
                  <a:pt x="1971374" y="41459"/>
                </a:cubicBezTo>
                <a:cubicBezTo>
                  <a:pt x="1963494" y="42807"/>
                  <a:pt x="1946340" y="45510"/>
                  <a:pt x="1919911" y="49568"/>
                </a:cubicBezTo>
                <a:cubicBezTo>
                  <a:pt x="1920800" y="51719"/>
                  <a:pt x="1921997" y="58187"/>
                  <a:pt x="1923503" y="68971"/>
                </a:cubicBezTo>
                <a:cubicBezTo>
                  <a:pt x="1927461" y="69071"/>
                  <a:pt x="1937180" y="67296"/>
                  <a:pt x="1952660" y="63647"/>
                </a:cubicBezTo>
                <a:cubicBezTo>
                  <a:pt x="1968140" y="59997"/>
                  <a:pt x="1976451" y="61883"/>
                  <a:pt x="1977591" y="69304"/>
                </a:cubicBezTo>
                <a:cubicBezTo>
                  <a:pt x="1978731" y="76725"/>
                  <a:pt x="1972998" y="81701"/>
                  <a:pt x="1960393" y="84232"/>
                </a:cubicBezTo>
                <a:cubicBezTo>
                  <a:pt x="1947788" y="86763"/>
                  <a:pt x="1936094" y="87125"/>
                  <a:pt x="1925310" y="85319"/>
                </a:cubicBezTo>
                <a:lnTo>
                  <a:pt x="1928902" y="112163"/>
                </a:lnTo>
                <a:cubicBezTo>
                  <a:pt x="1935513" y="110357"/>
                  <a:pt x="1943895" y="108783"/>
                  <a:pt x="1954048" y="107442"/>
                </a:cubicBezTo>
                <a:cubicBezTo>
                  <a:pt x="1964200" y="106101"/>
                  <a:pt x="1971822" y="105431"/>
                  <a:pt x="1976913" y="105431"/>
                </a:cubicBezTo>
                <a:cubicBezTo>
                  <a:pt x="1981100" y="81984"/>
                  <a:pt x="1983194" y="64454"/>
                  <a:pt x="1983194" y="52838"/>
                </a:cubicBezTo>
                <a:cubicBezTo>
                  <a:pt x="1983194" y="46138"/>
                  <a:pt x="1980978" y="42329"/>
                  <a:pt x="1976545" y="41412"/>
                </a:cubicBezTo>
                <a:close/>
                <a:moveTo>
                  <a:pt x="5627398" y="31123"/>
                </a:moveTo>
                <a:cubicBezTo>
                  <a:pt x="5631232" y="31116"/>
                  <a:pt x="5637096" y="33342"/>
                  <a:pt x="5644991" y="37802"/>
                </a:cubicBezTo>
                <a:cubicBezTo>
                  <a:pt x="5654498" y="43868"/>
                  <a:pt x="5658209" y="48991"/>
                  <a:pt x="5656123" y="53171"/>
                </a:cubicBezTo>
                <a:cubicBezTo>
                  <a:pt x="5654036" y="57352"/>
                  <a:pt x="5651673" y="61421"/>
                  <a:pt x="5649035" y="65378"/>
                </a:cubicBezTo>
                <a:cubicBezTo>
                  <a:pt x="5646396" y="69336"/>
                  <a:pt x="5641965" y="77768"/>
                  <a:pt x="5635741" y="90675"/>
                </a:cubicBezTo>
                <a:cubicBezTo>
                  <a:pt x="5629518" y="103581"/>
                  <a:pt x="5623409" y="115641"/>
                  <a:pt x="5617414" y="126855"/>
                </a:cubicBezTo>
                <a:cubicBezTo>
                  <a:pt x="5628213" y="136420"/>
                  <a:pt x="5632927" y="148369"/>
                  <a:pt x="5631558" y="162702"/>
                </a:cubicBezTo>
                <a:cubicBezTo>
                  <a:pt x="5630188" y="177035"/>
                  <a:pt x="5629278" y="193845"/>
                  <a:pt x="5628826" y="213133"/>
                </a:cubicBezTo>
                <a:cubicBezTo>
                  <a:pt x="5628374" y="232420"/>
                  <a:pt x="5627693" y="249611"/>
                  <a:pt x="5626782" y="264704"/>
                </a:cubicBezTo>
                <a:cubicBezTo>
                  <a:pt x="5625872" y="279797"/>
                  <a:pt x="5623875" y="291018"/>
                  <a:pt x="5620792" y="298367"/>
                </a:cubicBezTo>
                <a:cubicBezTo>
                  <a:pt x="5617709" y="305717"/>
                  <a:pt x="5613489" y="307018"/>
                  <a:pt x="5608133" y="302272"/>
                </a:cubicBezTo>
                <a:cubicBezTo>
                  <a:pt x="5602777" y="297525"/>
                  <a:pt x="5599135" y="291936"/>
                  <a:pt x="5597206" y="285504"/>
                </a:cubicBezTo>
                <a:cubicBezTo>
                  <a:pt x="5595277" y="279073"/>
                  <a:pt x="5595890" y="270128"/>
                  <a:pt x="5599045" y="258670"/>
                </a:cubicBezTo>
                <a:cubicBezTo>
                  <a:pt x="5602200" y="247212"/>
                  <a:pt x="5604448" y="230750"/>
                  <a:pt x="5605788" y="209282"/>
                </a:cubicBezTo>
                <a:cubicBezTo>
                  <a:pt x="5607129" y="187815"/>
                  <a:pt x="5607581" y="172496"/>
                  <a:pt x="5607144" y="163326"/>
                </a:cubicBezTo>
                <a:cubicBezTo>
                  <a:pt x="5606706" y="154155"/>
                  <a:pt x="5606065" y="146150"/>
                  <a:pt x="5605218" y="139309"/>
                </a:cubicBezTo>
                <a:cubicBezTo>
                  <a:pt x="5602766" y="147412"/>
                  <a:pt x="5596062" y="157396"/>
                  <a:pt x="5585106" y="169263"/>
                </a:cubicBezTo>
                <a:cubicBezTo>
                  <a:pt x="5574150" y="181129"/>
                  <a:pt x="5562147" y="190353"/>
                  <a:pt x="5549098" y="196936"/>
                </a:cubicBezTo>
                <a:cubicBezTo>
                  <a:pt x="5536048" y="203518"/>
                  <a:pt x="5534389" y="200671"/>
                  <a:pt x="5544118" y="188396"/>
                </a:cubicBezTo>
                <a:cubicBezTo>
                  <a:pt x="5553848" y="176121"/>
                  <a:pt x="5562893" y="164484"/>
                  <a:pt x="5571253" y="153485"/>
                </a:cubicBezTo>
                <a:cubicBezTo>
                  <a:pt x="5579614" y="142486"/>
                  <a:pt x="5589150" y="126500"/>
                  <a:pt x="5599862" y="105527"/>
                </a:cubicBezTo>
                <a:cubicBezTo>
                  <a:pt x="5610574" y="84555"/>
                  <a:pt x="5617053" y="70268"/>
                  <a:pt x="5619297" y="62668"/>
                </a:cubicBezTo>
                <a:cubicBezTo>
                  <a:pt x="5621541" y="55068"/>
                  <a:pt x="5622437" y="46794"/>
                  <a:pt x="5621986" y="37845"/>
                </a:cubicBezTo>
                <a:cubicBezTo>
                  <a:pt x="5621759" y="33371"/>
                  <a:pt x="5623564" y="31130"/>
                  <a:pt x="5627398" y="31123"/>
                </a:cubicBezTo>
                <a:close/>
                <a:moveTo>
                  <a:pt x="3484273" y="31123"/>
                </a:moveTo>
                <a:cubicBezTo>
                  <a:pt x="3488107" y="31116"/>
                  <a:pt x="3493972" y="33342"/>
                  <a:pt x="3501866" y="37802"/>
                </a:cubicBezTo>
                <a:cubicBezTo>
                  <a:pt x="3511373" y="43868"/>
                  <a:pt x="3515084" y="48991"/>
                  <a:pt x="3512997" y="53171"/>
                </a:cubicBezTo>
                <a:cubicBezTo>
                  <a:pt x="3510911" y="57352"/>
                  <a:pt x="3508548" y="61421"/>
                  <a:pt x="3505910" y="65378"/>
                </a:cubicBezTo>
                <a:cubicBezTo>
                  <a:pt x="3503271" y="69336"/>
                  <a:pt x="3498840" y="77768"/>
                  <a:pt x="3492616" y="90675"/>
                </a:cubicBezTo>
                <a:cubicBezTo>
                  <a:pt x="3486393" y="103581"/>
                  <a:pt x="3480284" y="115641"/>
                  <a:pt x="3474290" y="126855"/>
                </a:cubicBezTo>
                <a:cubicBezTo>
                  <a:pt x="3485088" y="136420"/>
                  <a:pt x="3489802" y="148369"/>
                  <a:pt x="3488433" y="162702"/>
                </a:cubicBezTo>
                <a:cubicBezTo>
                  <a:pt x="3487063" y="177035"/>
                  <a:pt x="3486153" y="193845"/>
                  <a:pt x="3485701" y="213133"/>
                </a:cubicBezTo>
                <a:cubicBezTo>
                  <a:pt x="3485249" y="232420"/>
                  <a:pt x="3484568" y="249611"/>
                  <a:pt x="3483657" y="264704"/>
                </a:cubicBezTo>
                <a:cubicBezTo>
                  <a:pt x="3482747" y="279797"/>
                  <a:pt x="3480750" y="291018"/>
                  <a:pt x="3477667" y="298367"/>
                </a:cubicBezTo>
                <a:cubicBezTo>
                  <a:pt x="3474583" y="305717"/>
                  <a:pt x="3470364" y="307018"/>
                  <a:pt x="3465008" y="302272"/>
                </a:cubicBezTo>
                <a:cubicBezTo>
                  <a:pt x="3459652" y="297525"/>
                  <a:pt x="3456009" y="291936"/>
                  <a:pt x="3454081" y="285504"/>
                </a:cubicBezTo>
                <a:cubicBezTo>
                  <a:pt x="3452152" y="279073"/>
                  <a:pt x="3452765" y="270128"/>
                  <a:pt x="3455920" y="258670"/>
                </a:cubicBezTo>
                <a:cubicBezTo>
                  <a:pt x="3459075" y="247212"/>
                  <a:pt x="3461322" y="230750"/>
                  <a:pt x="3462663" y="209282"/>
                </a:cubicBezTo>
                <a:cubicBezTo>
                  <a:pt x="3464004" y="187815"/>
                  <a:pt x="3464456" y="172496"/>
                  <a:pt x="3464018" y="163326"/>
                </a:cubicBezTo>
                <a:cubicBezTo>
                  <a:pt x="3463581" y="154155"/>
                  <a:pt x="3462939" y="146150"/>
                  <a:pt x="3462093" y="139309"/>
                </a:cubicBezTo>
                <a:cubicBezTo>
                  <a:pt x="3459641" y="147412"/>
                  <a:pt x="3452937" y="157396"/>
                  <a:pt x="3441981" y="169263"/>
                </a:cubicBezTo>
                <a:cubicBezTo>
                  <a:pt x="3431025" y="181129"/>
                  <a:pt x="3419022" y="190353"/>
                  <a:pt x="3405973" y="196936"/>
                </a:cubicBezTo>
                <a:cubicBezTo>
                  <a:pt x="3392923" y="203518"/>
                  <a:pt x="3391263" y="200671"/>
                  <a:pt x="3400993" y="188396"/>
                </a:cubicBezTo>
                <a:cubicBezTo>
                  <a:pt x="3410723" y="176121"/>
                  <a:pt x="3419768" y="164484"/>
                  <a:pt x="3428128" y="153485"/>
                </a:cubicBezTo>
                <a:cubicBezTo>
                  <a:pt x="3436489" y="142486"/>
                  <a:pt x="3446025" y="126500"/>
                  <a:pt x="3456737" y="105527"/>
                </a:cubicBezTo>
                <a:cubicBezTo>
                  <a:pt x="3467449" y="84555"/>
                  <a:pt x="3473927" y="70268"/>
                  <a:pt x="3476172" y="62668"/>
                </a:cubicBezTo>
                <a:cubicBezTo>
                  <a:pt x="3478416" y="55068"/>
                  <a:pt x="3479312" y="46794"/>
                  <a:pt x="3478861" y="37845"/>
                </a:cubicBezTo>
                <a:cubicBezTo>
                  <a:pt x="3478635" y="33371"/>
                  <a:pt x="3480439" y="31130"/>
                  <a:pt x="3484273" y="31123"/>
                </a:cubicBezTo>
                <a:close/>
                <a:moveTo>
                  <a:pt x="4703173" y="29809"/>
                </a:moveTo>
                <a:cubicBezTo>
                  <a:pt x="4704480" y="29802"/>
                  <a:pt x="4706120" y="30096"/>
                  <a:pt x="4708094" y="30693"/>
                </a:cubicBezTo>
                <a:cubicBezTo>
                  <a:pt x="4715988" y="33081"/>
                  <a:pt x="4724341" y="36809"/>
                  <a:pt x="4733153" y="41878"/>
                </a:cubicBezTo>
                <a:cubicBezTo>
                  <a:pt x="4741965" y="46948"/>
                  <a:pt x="4744572" y="53143"/>
                  <a:pt x="4740972" y="60463"/>
                </a:cubicBezTo>
                <a:cubicBezTo>
                  <a:pt x="4737373" y="67784"/>
                  <a:pt x="4735573" y="85462"/>
                  <a:pt x="4735573" y="113497"/>
                </a:cubicBezTo>
                <a:cubicBezTo>
                  <a:pt x="4742370" y="111045"/>
                  <a:pt x="4748264" y="108632"/>
                  <a:pt x="4753255" y="106259"/>
                </a:cubicBezTo>
                <a:cubicBezTo>
                  <a:pt x="4758245" y="103886"/>
                  <a:pt x="4764777" y="103893"/>
                  <a:pt x="4772850" y="106280"/>
                </a:cubicBezTo>
                <a:cubicBezTo>
                  <a:pt x="4780924" y="108668"/>
                  <a:pt x="4787076" y="111662"/>
                  <a:pt x="4791306" y="115261"/>
                </a:cubicBezTo>
                <a:cubicBezTo>
                  <a:pt x="4795537" y="118860"/>
                  <a:pt x="4795020" y="123309"/>
                  <a:pt x="4789757" y="128608"/>
                </a:cubicBezTo>
                <a:cubicBezTo>
                  <a:pt x="4784495" y="133907"/>
                  <a:pt x="4779953" y="139948"/>
                  <a:pt x="4776131" y="146730"/>
                </a:cubicBezTo>
                <a:cubicBezTo>
                  <a:pt x="4772309" y="153513"/>
                  <a:pt x="4770032" y="158368"/>
                  <a:pt x="4769301" y="161293"/>
                </a:cubicBezTo>
                <a:cubicBezTo>
                  <a:pt x="4777403" y="168879"/>
                  <a:pt x="4775840" y="174127"/>
                  <a:pt x="4764612" y="177039"/>
                </a:cubicBezTo>
                <a:lnTo>
                  <a:pt x="4734218" y="183126"/>
                </a:lnTo>
                <a:lnTo>
                  <a:pt x="4734218" y="213391"/>
                </a:lnTo>
                <a:cubicBezTo>
                  <a:pt x="4738205" y="212731"/>
                  <a:pt x="4744450" y="209978"/>
                  <a:pt x="4752954" y="205131"/>
                </a:cubicBezTo>
                <a:cubicBezTo>
                  <a:pt x="4749598" y="202062"/>
                  <a:pt x="4746959" y="197047"/>
                  <a:pt x="4745038" y="190085"/>
                </a:cubicBezTo>
                <a:cubicBezTo>
                  <a:pt x="4743116" y="183122"/>
                  <a:pt x="4747680" y="182312"/>
                  <a:pt x="4758729" y="187654"/>
                </a:cubicBezTo>
                <a:cubicBezTo>
                  <a:pt x="4769778" y="192996"/>
                  <a:pt x="4777228" y="198811"/>
                  <a:pt x="4781078" y="205099"/>
                </a:cubicBezTo>
                <a:cubicBezTo>
                  <a:pt x="4784929" y="211387"/>
                  <a:pt x="4786284" y="218643"/>
                  <a:pt x="4785144" y="226867"/>
                </a:cubicBezTo>
                <a:cubicBezTo>
                  <a:pt x="4784004" y="235091"/>
                  <a:pt x="4780572" y="238393"/>
                  <a:pt x="4774851" y="236773"/>
                </a:cubicBezTo>
                <a:cubicBezTo>
                  <a:pt x="4769129" y="235152"/>
                  <a:pt x="4763537" y="228764"/>
                  <a:pt x="4758073" y="217607"/>
                </a:cubicBezTo>
                <a:cubicBezTo>
                  <a:pt x="4716601" y="241498"/>
                  <a:pt x="4692588" y="256017"/>
                  <a:pt x="4686035" y="261165"/>
                </a:cubicBezTo>
                <a:cubicBezTo>
                  <a:pt x="4679482" y="266314"/>
                  <a:pt x="4672975" y="266661"/>
                  <a:pt x="4666514" y="262209"/>
                </a:cubicBezTo>
                <a:cubicBezTo>
                  <a:pt x="4660054" y="257756"/>
                  <a:pt x="4655297" y="252561"/>
                  <a:pt x="4652242" y="246624"/>
                </a:cubicBezTo>
                <a:cubicBezTo>
                  <a:pt x="4649188" y="240688"/>
                  <a:pt x="4652637" y="237719"/>
                  <a:pt x="4662589" y="237719"/>
                </a:cubicBezTo>
                <a:cubicBezTo>
                  <a:pt x="4669071" y="237719"/>
                  <a:pt x="4685691" y="232284"/>
                  <a:pt x="4712450" y="221414"/>
                </a:cubicBezTo>
                <a:lnTo>
                  <a:pt x="4712450" y="186546"/>
                </a:lnTo>
                <a:cubicBezTo>
                  <a:pt x="4709309" y="187450"/>
                  <a:pt x="4706047" y="188188"/>
                  <a:pt x="4702662" y="188762"/>
                </a:cubicBezTo>
                <a:cubicBezTo>
                  <a:pt x="4699938" y="200793"/>
                  <a:pt x="4695324" y="202360"/>
                  <a:pt x="4688821" y="193462"/>
                </a:cubicBezTo>
                <a:cubicBezTo>
                  <a:pt x="4682317" y="184564"/>
                  <a:pt x="4677280" y="174543"/>
                  <a:pt x="4673710" y="163401"/>
                </a:cubicBezTo>
                <a:cubicBezTo>
                  <a:pt x="4670139" y="152259"/>
                  <a:pt x="4666030" y="142507"/>
                  <a:pt x="4661384" y="134147"/>
                </a:cubicBezTo>
                <a:cubicBezTo>
                  <a:pt x="4656738" y="125787"/>
                  <a:pt x="4658685" y="122065"/>
                  <a:pt x="4667224" y="122983"/>
                </a:cubicBezTo>
                <a:cubicBezTo>
                  <a:pt x="4675764" y="123901"/>
                  <a:pt x="4682396" y="124145"/>
                  <a:pt x="4687121" y="123714"/>
                </a:cubicBezTo>
                <a:cubicBezTo>
                  <a:pt x="4691846" y="123284"/>
                  <a:pt x="4700289" y="121929"/>
                  <a:pt x="4712450" y="119649"/>
                </a:cubicBezTo>
                <a:cubicBezTo>
                  <a:pt x="4712450" y="100605"/>
                  <a:pt x="4712012" y="86903"/>
                  <a:pt x="4711137" y="78543"/>
                </a:cubicBezTo>
                <a:cubicBezTo>
                  <a:pt x="4710263" y="70182"/>
                  <a:pt x="4708951" y="63163"/>
                  <a:pt x="4707201" y="57484"/>
                </a:cubicBezTo>
                <a:cubicBezTo>
                  <a:pt x="4705451" y="51805"/>
                  <a:pt x="4703189" y="45324"/>
                  <a:pt x="4700415" y="38039"/>
                </a:cubicBezTo>
                <a:cubicBezTo>
                  <a:pt x="4698333" y="32575"/>
                  <a:pt x="4699253" y="29832"/>
                  <a:pt x="4703173" y="29809"/>
                </a:cubicBezTo>
                <a:close/>
                <a:moveTo>
                  <a:pt x="2214304" y="27321"/>
                </a:moveTo>
                <a:cubicBezTo>
                  <a:pt x="2218245" y="27440"/>
                  <a:pt x="2224497" y="29428"/>
                  <a:pt x="2233058" y="33285"/>
                </a:cubicBezTo>
                <a:cubicBezTo>
                  <a:pt x="2244845" y="41990"/>
                  <a:pt x="2247427" y="49457"/>
                  <a:pt x="2240801" y="55688"/>
                </a:cubicBezTo>
                <a:cubicBezTo>
                  <a:pt x="2234176" y="61919"/>
                  <a:pt x="2226239" y="71975"/>
                  <a:pt x="2216990" y="85856"/>
                </a:cubicBezTo>
                <a:cubicBezTo>
                  <a:pt x="2224117" y="89054"/>
                  <a:pt x="2227917" y="97630"/>
                  <a:pt x="2228390" y="111583"/>
                </a:cubicBezTo>
                <a:cubicBezTo>
                  <a:pt x="2228863" y="125536"/>
                  <a:pt x="2228548" y="140618"/>
                  <a:pt x="2227444" y="156830"/>
                </a:cubicBezTo>
                <a:cubicBezTo>
                  <a:pt x="2226339" y="173041"/>
                  <a:pt x="2221145" y="177021"/>
                  <a:pt x="2211859" y="168768"/>
                </a:cubicBezTo>
                <a:cubicBezTo>
                  <a:pt x="2202574" y="160515"/>
                  <a:pt x="2199287" y="153234"/>
                  <a:pt x="2201997" y="146924"/>
                </a:cubicBezTo>
                <a:cubicBezTo>
                  <a:pt x="2204707" y="140614"/>
                  <a:pt x="2206281" y="130795"/>
                  <a:pt x="2206718" y="117466"/>
                </a:cubicBezTo>
                <a:cubicBezTo>
                  <a:pt x="2207156" y="104136"/>
                  <a:pt x="2207719" y="97795"/>
                  <a:pt x="2208407" y="98440"/>
                </a:cubicBezTo>
                <a:cubicBezTo>
                  <a:pt x="2194296" y="116939"/>
                  <a:pt x="2177998" y="131749"/>
                  <a:pt x="2159514" y="142869"/>
                </a:cubicBezTo>
                <a:cubicBezTo>
                  <a:pt x="2141030" y="153990"/>
                  <a:pt x="2138380" y="152366"/>
                  <a:pt x="2151566" y="137997"/>
                </a:cubicBezTo>
                <a:cubicBezTo>
                  <a:pt x="2164752" y="123628"/>
                  <a:pt x="2176697" y="107969"/>
                  <a:pt x="2187402" y="91019"/>
                </a:cubicBezTo>
                <a:cubicBezTo>
                  <a:pt x="2198107" y="74069"/>
                  <a:pt x="2204790" y="61901"/>
                  <a:pt x="2207450" y="54516"/>
                </a:cubicBezTo>
                <a:cubicBezTo>
                  <a:pt x="2210110" y="47131"/>
                  <a:pt x="2210762" y="39817"/>
                  <a:pt x="2209407" y="32575"/>
                </a:cubicBezTo>
                <a:cubicBezTo>
                  <a:pt x="2208730" y="28954"/>
                  <a:pt x="2210362" y="27203"/>
                  <a:pt x="2214304" y="27321"/>
                </a:cubicBezTo>
                <a:close/>
                <a:moveTo>
                  <a:pt x="4851613" y="20078"/>
                </a:moveTo>
                <a:cubicBezTo>
                  <a:pt x="4855451" y="20741"/>
                  <a:pt x="4860182" y="22207"/>
                  <a:pt x="4865807" y="24477"/>
                </a:cubicBezTo>
                <a:cubicBezTo>
                  <a:pt x="4877057" y="29015"/>
                  <a:pt x="4881316" y="35250"/>
                  <a:pt x="4878585" y="43180"/>
                </a:cubicBezTo>
                <a:cubicBezTo>
                  <a:pt x="4875853" y="51110"/>
                  <a:pt x="4873619" y="68705"/>
                  <a:pt x="4871884" y="95966"/>
                </a:cubicBezTo>
                <a:cubicBezTo>
                  <a:pt x="4877032" y="94331"/>
                  <a:pt x="4883238" y="92571"/>
                  <a:pt x="4890501" y="90685"/>
                </a:cubicBezTo>
                <a:cubicBezTo>
                  <a:pt x="4897765" y="88800"/>
                  <a:pt x="4903902" y="90413"/>
                  <a:pt x="4908914" y="95525"/>
                </a:cubicBezTo>
                <a:cubicBezTo>
                  <a:pt x="4913926" y="100637"/>
                  <a:pt x="4909344" y="105839"/>
                  <a:pt x="4895169" y="111131"/>
                </a:cubicBezTo>
                <a:cubicBezTo>
                  <a:pt x="4880994" y="116422"/>
                  <a:pt x="4873174" y="119247"/>
                  <a:pt x="4871712" y="119606"/>
                </a:cubicBezTo>
                <a:lnTo>
                  <a:pt x="4870550" y="151291"/>
                </a:lnTo>
                <a:cubicBezTo>
                  <a:pt x="4890584" y="149570"/>
                  <a:pt x="4905010" y="147566"/>
                  <a:pt x="4913829" y="145279"/>
                </a:cubicBezTo>
                <a:cubicBezTo>
                  <a:pt x="4922648" y="142991"/>
                  <a:pt x="4931586" y="146376"/>
                  <a:pt x="4940642" y="155431"/>
                </a:cubicBezTo>
                <a:cubicBezTo>
                  <a:pt x="4949698" y="164487"/>
                  <a:pt x="4946102" y="169015"/>
                  <a:pt x="4929854" y="169015"/>
                </a:cubicBezTo>
                <a:cubicBezTo>
                  <a:pt x="4916661" y="169015"/>
                  <a:pt x="4904092" y="169675"/>
                  <a:pt x="4892146" y="170994"/>
                </a:cubicBezTo>
                <a:cubicBezTo>
                  <a:pt x="4880201" y="172313"/>
                  <a:pt x="4869403" y="173403"/>
                  <a:pt x="4859752" y="174264"/>
                </a:cubicBezTo>
                <a:cubicBezTo>
                  <a:pt x="4871440" y="179154"/>
                  <a:pt x="4876824" y="183434"/>
                  <a:pt x="4875906" y="187105"/>
                </a:cubicBezTo>
                <a:lnTo>
                  <a:pt x="4871884" y="205282"/>
                </a:lnTo>
                <a:cubicBezTo>
                  <a:pt x="4878796" y="203675"/>
                  <a:pt x="4886063" y="201926"/>
                  <a:pt x="4893685" y="200033"/>
                </a:cubicBezTo>
                <a:cubicBezTo>
                  <a:pt x="4901306" y="198140"/>
                  <a:pt x="4907903" y="199395"/>
                  <a:pt x="4913474" y="203797"/>
                </a:cubicBezTo>
                <a:cubicBezTo>
                  <a:pt x="4919045" y="208200"/>
                  <a:pt x="4917077" y="212925"/>
                  <a:pt x="4907569" y="217973"/>
                </a:cubicBezTo>
                <a:cubicBezTo>
                  <a:pt x="4898062" y="223020"/>
                  <a:pt x="4885629" y="227158"/>
                  <a:pt x="4870270" y="230384"/>
                </a:cubicBezTo>
                <a:cubicBezTo>
                  <a:pt x="4869554" y="240308"/>
                  <a:pt x="4869195" y="249492"/>
                  <a:pt x="4869195" y="257939"/>
                </a:cubicBezTo>
                <a:cubicBezTo>
                  <a:pt x="4880266" y="258011"/>
                  <a:pt x="4895129" y="256677"/>
                  <a:pt x="4913786" y="253938"/>
                </a:cubicBezTo>
                <a:cubicBezTo>
                  <a:pt x="4932443" y="251199"/>
                  <a:pt x="4946546" y="252909"/>
                  <a:pt x="4956097" y="259068"/>
                </a:cubicBezTo>
                <a:cubicBezTo>
                  <a:pt x="4965647" y="265227"/>
                  <a:pt x="4969179" y="270429"/>
                  <a:pt x="4966691" y="274674"/>
                </a:cubicBezTo>
                <a:cubicBezTo>
                  <a:pt x="4964203" y="278919"/>
                  <a:pt x="4953161" y="280141"/>
                  <a:pt x="4933565" y="278341"/>
                </a:cubicBezTo>
                <a:cubicBezTo>
                  <a:pt x="4913969" y="276542"/>
                  <a:pt x="4893531" y="276534"/>
                  <a:pt x="4872249" y="278320"/>
                </a:cubicBezTo>
                <a:cubicBezTo>
                  <a:pt x="4850969" y="280105"/>
                  <a:pt x="4830638" y="282579"/>
                  <a:pt x="4811257" y="285741"/>
                </a:cubicBezTo>
                <a:cubicBezTo>
                  <a:pt x="4791876" y="288903"/>
                  <a:pt x="4778719" y="291158"/>
                  <a:pt x="4771786" y="292506"/>
                </a:cubicBezTo>
                <a:cubicBezTo>
                  <a:pt x="4764852" y="293854"/>
                  <a:pt x="4756829" y="290004"/>
                  <a:pt x="4747716" y="280955"/>
                </a:cubicBezTo>
                <a:cubicBezTo>
                  <a:pt x="4738603" y="271906"/>
                  <a:pt x="4739442" y="268059"/>
                  <a:pt x="4750232" y="269415"/>
                </a:cubicBezTo>
                <a:cubicBezTo>
                  <a:pt x="4761023" y="270770"/>
                  <a:pt x="4793005" y="268450"/>
                  <a:pt x="4846179" y="262456"/>
                </a:cubicBezTo>
                <a:lnTo>
                  <a:pt x="4847427" y="232449"/>
                </a:lnTo>
                <a:cubicBezTo>
                  <a:pt x="4838865" y="234242"/>
                  <a:pt x="4829896" y="235138"/>
                  <a:pt x="4820517" y="235138"/>
                </a:cubicBezTo>
                <a:cubicBezTo>
                  <a:pt x="4810622" y="235138"/>
                  <a:pt x="4803187" y="232886"/>
                  <a:pt x="4798211" y="228384"/>
                </a:cubicBezTo>
                <a:cubicBezTo>
                  <a:pt x="4793235" y="223881"/>
                  <a:pt x="4796856" y="220507"/>
                  <a:pt x="4809074" y="218263"/>
                </a:cubicBezTo>
                <a:cubicBezTo>
                  <a:pt x="4821291" y="216019"/>
                  <a:pt x="4834076" y="212932"/>
                  <a:pt x="4847427" y="209003"/>
                </a:cubicBezTo>
                <a:cubicBezTo>
                  <a:pt x="4847427" y="199725"/>
                  <a:pt x="4846875" y="192314"/>
                  <a:pt x="4845770" y="186772"/>
                </a:cubicBezTo>
                <a:cubicBezTo>
                  <a:pt x="4844666" y="181229"/>
                  <a:pt x="4844351" y="178458"/>
                  <a:pt x="4844824" y="178458"/>
                </a:cubicBezTo>
                <a:cubicBezTo>
                  <a:pt x="4844279" y="178458"/>
                  <a:pt x="4838650" y="179573"/>
                  <a:pt x="4827938" y="181803"/>
                </a:cubicBezTo>
                <a:cubicBezTo>
                  <a:pt x="4817226" y="184033"/>
                  <a:pt x="4809332" y="185607"/>
                  <a:pt x="4804255" y="186525"/>
                </a:cubicBezTo>
                <a:cubicBezTo>
                  <a:pt x="4799179" y="187442"/>
                  <a:pt x="4792059" y="184169"/>
                  <a:pt x="4782896" y="176705"/>
                </a:cubicBezTo>
                <a:cubicBezTo>
                  <a:pt x="4773732" y="169241"/>
                  <a:pt x="4773363" y="165176"/>
                  <a:pt x="4781788" y="164509"/>
                </a:cubicBezTo>
                <a:cubicBezTo>
                  <a:pt x="4790213" y="163842"/>
                  <a:pt x="4798914" y="163060"/>
                  <a:pt x="4807891" y="162164"/>
                </a:cubicBezTo>
                <a:cubicBezTo>
                  <a:pt x="4816868" y="161268"/>
                  <a:pt x="4830046" y="159235"/>
                  <a:pt x="4847427" y="156066"/>
                </a:cubicBezTo>
                <a:cubicBezTo>
                  <a:pt x="4847427" y="142902"/>
                  <a:pt x="4847878" y="132369"/>
                  <a:pt x="4848782" y="124467"/>
                </a:cubicBezTo>
                <a:cubicBezTo>
                  <a:pt x="4841870" y="125371"/>
                  <a:pt x="4835976" y="126045"/>
                  <a:pt x="4831100" y="126489"/>
                </a:cubicBezTo>
                <a:cubicBezTo>
                  <a:pt x="4826225" y="126934"/>
                  <a:pt x="4820306" y="124944"/>
                  <a:pt x="4813344" y="120520"/>
                </a:cubicBezTo>
                <a:cubicBezTo>
                  <a:pt x="4806381" y="116096"/>
                  <a:pt x="4808092" y="112952"/>
                  <a:pt x="4818474" y="111088"/>
                </a:cubicBezTo>
                <a:cubicBezTo>
                  <a:pt x="4828856" y="109224"/>
                  <a:pt x="4838959" y="106399"/>
                  <a:pt x="4848782" y="102613"/>
                </a:cubicBezTo>
                <a:cubicBezTo>
                  <a:pt x="4848782" y="77059"/>
                  <a:pt x="4848126" y="60126"/>
                  <a:pt x="4846814" y="51816"/>
                </a:cubicBezTo>
                <a:cubicBezTo>
                  <a:pt x="4845502" y="43506"/>
                  <a:pt x="4843476" y="36680"/>
                  <a:pt x="4840737" y="31338"/>
                </a:cubicBezTo>
                <a:cubicBezTo>
                  <a:pt x="4837998" y="25997"/>
                  <a:pt x="4838679" y="22383"/>
                  <a:pt x="4842780" y="20497"/>
                </a:cubicBezTo>
                <a:cubicBezTo>
                  <a:pt x="4844831" y="19554"/>
                  <a:pt x="4847775" y="19415"/>
                  <a:pt x="4851613" y="20078"/>
                </a:cubicBezTo>
                <a:close/>
                <a:moveTo>
                  <a:pt x="4128623" y="19096"/>
                </a:moveTo>
                <a:cubicBezTo>
                  <a:pt x="4131278" y="18883"/>
                  <a:pt x="4133934" y="19146"/>
                  <a:pt x="4136590" y="19884"/>
                </a:cubicBezTo>
                <a:cubicBezTo>
                  <a:pt x="4141903" y="21361"/>
                  <a:pt x="4148969" y="24946"/>
                  <a:pt x="4157789" y="30639"/>
                </a:cubicBezTo>
                <a:cubicBezTo>
                  <a:pt x="4166608" y="36332"/>
                  <a:pt x="4169329" y="41409"/>
                  <a:pt x="4165952" y="45869"/>
                </a:cubicBezTo>
                <a:cubicBezTo>
                  <a:pt x="4162575" y="50328"/>
                  <a:pt x="4159599" y="55555"/>
                  <a:pt x="4157025" y="61550"/>
                </a:cubicBezTo>
                <a:cubicBezTo>
                  <a:pt x="4154451" y="67544"/>
                  <a:pt x="4150877" y="79005"/>
                  <a:pt x="4146302" y="95934"/>
                </a:cubicBezTo>
                <a:cubicBezTo>
                  <a:pt x="4141727" y="112862"/>
                  <a:pt x="4136995" y="122976"/>
                  <a:pt x="4132105" y="126274"/>
                </a:cubicBezTo>
                <a:cubicBezTo>
                  <a:pt x="4127215" y="129572"/>
                  <a:pt x="4123114" y="128067"/>
                  <a:pt x="4119801" y="121757"/>
                </a:cubicBezTo>
                <a:cubicBezTo>
                  <a:pt x="4110179" y="123564"/>
                  <a:pt x="4093953" y="126095"/>
                  <a:pt x="4071123" y="129350"/>
                </a:cubicBezTo>
                <a:cubicBezTo>
                  <a:pt x="4071123" y="133896"/>
                  <a:pt x="4068843" y="137144"/>
                  <a:pt x="4064283" y="139094"/>
                </a:cubicBezTo>
                <a:cubicBezTo>
                  <a:pt x="4059723" y="141045"/>
                  <a:pt x="4055873" y="135222"/>
                  <a:pt x="4052732" y="121628"/>
                </a:cubicBezTo>
                <a:cubicBezTo>
                  <a:pt x="4049592" y="108033"/>
                  <a:pt x="4046053" y="93711"/>
                  <a:pt x="4042117" y="78661"/>
                </a:cubicBezTo>
                <a:cubicBezTo>
                  <a:pt x="4038180" y="63611"/>
                  <a:pt x="4033907" y="52157"/>
                  <a:pt x="4029297" y="44298"/>
                </a:cubicBezTo>
                <a:cubicBezTo>
                  <a:pt x="4024686" y="36440"/>
                  <a:pt x="4026361" y="32980"/>
                  <a:pt x="4034319" y="33920"/>
                </a:cubicBezTo>
                <a:cubicBezTo>
                  <a:pt x="4042278" y="34859"/>
                  <a:pt x="4047871" y="35311"/>
                  <a:pt x="4051097" y="35275"/>
                </a:cubicBezTo>
                <a:cubicBezTo>
                  <a:pt x="4054324" y="35239"/>
                  <a:pt x="4065398" y="33461"/>
                  <a:pt x="4084320" y="29940"/>
                </a:cubicBezTo>
                <a:cubicBezTo>
                  <a:pt x="4103242" y="26420"/>
                  <a:pt x="4115356" y="23494"/>
                  <a:pt x="4120662" y="21164"/>
                </a:cubicBezTo>
                <a:cubicBezTo>
                  <a:pt x="4123315" y="19999"/>
                  <a:pt x="4125969" y="19310"/>
                  <a:pt x="4128623" y="19096"/>
                </a:cubicBezTo>
                <a:close/>
                <a:moveTo>
                  <a:pt x="1985498" y="19096"/>
                </a:moveTo>
                <a:cubicBezTo>
                  <a:pt x="1988153" y="18883"/>
                  <a:pt x="1990809" y="19146"/>
                  <a:pt x="1993465" y="19884"/>
                </a:cubicBezTo>
                <a:cubicBezTo>
                  <a:pt x="1998778" y="21361"/>
                  <a:pt x="2005844" y="24946"/>
                  <a:pt x="2014664" y="30639"/>
                </a:cubicBezTo>
                <a:cubicBezTo>
                  <a:pt x="2023483" y="36332"/>
                  <a:pt x="2026204" y="41409"/>
                  <a:pt x="2022827" y="45869"/>
                </a:cubicBezTo>
                <a:cubicBezTo>
                  <a:pt x="2019450" y="50328"/>
                  <a:pt x="2016474" y="55555"/>
                  <a:pt x="2013900" y="61550"/>
                </a:cubicBezTo>
                <a:cubicBezTo>
                  <a:pt x="2011326" y="67544"/>
                  <a:pt x="2007752" y="79005"/>
                  <a:pt x="2003177" y="95934"/>
                </a:cubicBezTo>
                <a:cubicBezTo>
                  <a:pt x="1998602" y="112862"/>
                  <a:pt x="1993870" y="122976"/>
                  <a:pt x="1988980" y="126274"/>
                </a:cubicBezTo>
                <a:cubicBezTo>
                  <a:pt x="1984090" y="129572"/>
                  <a:pt x="1979989" y="128067"/>
                  <a:pt x="1976676" y="121757"/>
                </a:cubicBezTo>
                <a:cubicBezTo>
                  <a:pt x="1967054" y="123564"/>
                  <a:pt x="1950828" y="126095"/>
                  <a:pt x="1927999" y="129350"/>
                </a:cubicBezTo>
                <a:cubicBezTo>
                  <a:pt x="1927999" y="133896"/>
                  <a:pt x="1925718" y="137144"/>
                  <a:pt x="1921158" y="139094"/>
                </a:cubicBezTo>
                <a:cubicBezTo>
                  <a:pt x="1916598" y="141045"/>
                  <a:pt x="1912748" y="135222"/>
                  <a:pt x="1909607" y="121628"/>
                </a:cubicBezTo>
                <a:cubicBezTo>
                  <a:pt x="1906467" y="108033"/>
                  <a:pt x="1902928" y="93711"/>
                  <a:pt x="1898992" y="78661"/>
                </a:cubicBezTo>
                <a:cubicBezTo>
                  <a:pt x="1895056" y="63611"/>
                  <a:pt x="1890782" y="52157"/>
                  <a:pt x="1886172" y="44298"/>
                </a:cubicBezTo>
                <a:cubicBezTo>
                  <a:pt x="1881561" y="36440"/>
                  <a:pt x="1883236" y="32980"/>
                  <a:pt x="1891194" y="33920"/>
                </a:cubicBezTo>
                <a:cubicBezTo>
                  <a:pt x="1899153" y="34859"/>
                  <a:pt x="1904746" y="35311"/>
                  <a:pt x="1907972" y="35275"/>
                </a:cubicBezTo>
                <a:cubicBezTo>
                  <a:pt x="1911199" y="35239"/>
                  <a:pt x="1922273" y="33461"/>
                  <a:pt x="1941195" y="29940"/>
                </a:cubicBezTo>
                <a:cubicBezTo>
                  <a:pt x="1960117" y="26420"/>
                  <a:pt x="1972231" y="23494"/>
                  <a:pt x="1977537" y="21164"/>
                </a:cubicBezTo>
                <a:cubicBezTo>
                  <a:pt x="1980190" y="19999"/>
                  <a:pt x="1982844" y="19310"/>
                  <a:pt x="1985498" y="19096"/>
                </a:cubicBezTo>
                <a:close/>
                <a:moveTo>
                  <a:pt x="5719911" y="19045"/>
                </a:moveTo>
                <a:cubicBezTo>
                  <a:pt x="5725805" y="19045"/>
                  <a:pt x="5733391" y="20436"/>
                  <a:pt x="5742669" y="23218"/>
                </a:cubicBezTo>
                <a:cubicBezTo>
                  <a:pt x="5753310" y="26416"/>
                  <a:pt x="5759616" y="31557"/>
                  <a:pt x="5761588" y="38641"/>
                </a:cubicBezTo>
                <a:cubicBezTo>
                  <a:pt x="5763560" y="45725"/>
                  <a:pt x="5763007" y="52576"/>
                  <a:pt x="5759931" y="59194"/>
                </a:cubicBezTo>
                <a:cubicBezTo>
                  <a:pt x="5756855" y="65812"/>
                  <a:pt x="5750477" y="65536"/>
                  <a:pt x="5740798" y="58366"/>
                </a:cubicBezTo>
                <a:cubicBezTo>
                  <a:pt x="5731118" y="51196"/>
                  <a:pt x="5723407" y="42850"/>
                  <a:pt x="5717664" y="33328"/>
                </a:cubicBezTo>
                <a:cubicBezTo>
                  <a:pt x="5711920" y="23806"/>
                  <a:pt x="5712670" y="19045"/>
                  <a:pt x="5719911" y="19045"/>
                </a:cubicBezTo>
                <a:close/>
                <a:moveTo>
                  <a:pt x="3576786" y="19045"/>
                </a:moveTo>
                <a:cubicBezTo>
                  <a:pt x="3582680" y="19045"/>
                  <a:pt x="3590266" y="20436"/>
                  <a:pt x="3599544" y="23218"/>
                </a:cubicBezTo>
                <a:cubicBezTo>
                  <a:pt x="3610184" y="26416"/>
                  <a:pt x="3616490" y="31557"/>
                  <a:pt x="3618462" y="38641"/>
                </a:cubicBezTo>
                <a:cubicBezTo>
                  <a:pt x="3620434" y="45725"/>
                  <a:pt x="3619882" y="52576"/>
                  <a:pt x="3616806" y="59194"/>
                </a:cubicBezTo>
                <a:cubicBezTo>
                  <a:pt x="3613730" y="65812"/>
                  <a:pt x="3607352" y="65536"/>
                  <a:pt x="3597673" y="58366"/>
                </a:cubicBezTo>
                <a:cubicBezTo>
                  <a:pt x="3587993" y="51196"/>
                  <a:pt x="3580282" y="42850"/>
                  <a:pt x="3574538" y="33328"/>
                </a:cubicBezTo>
                <a:cubicBezTo>
                  <a:pt x="3568795" y="23806"/>
                  <a:pt x="3569544" y="19045"/>
                  <a:pt x="3576786" y="19045"/>
                </a:cubicBezTo>
                <a:close/>
                <a:moveTo>
                  <a:pt x="7171762" y="18785"/>
                </a:moveTo>
                <a:cubicBezTo>
                  <a:pt x="7173650" y="18727"/>
                  <a:pt x="7175984" y="19112"/>
                  <a:pt x="7178765" y="19938"/>
                </a:cubicBezTo>
                <a:cubicBezTo>
                  <a:pt x="7189886" y="23243"/>
                  <a:pt x="7198235" y="27090"/>
                  <a:pt x="7203814" y="31478"/>
                </a:cubicBezTo>
                <a:cubicBezTo>
                  <a:pt x="7209392" y="35866"/>
                  <a:pt x="7210048" y="40685"/>
                  <a:pt x="7205782" y="45933"/>
                </a:cubicBezTo>
                <a:cubicBezTo>
                  <a:pt x="7201516" y="51182"/>
                  <a:pt x="7196474" y="59614"/>
                  <a:pt x="7190660" y="71229"/>
                </a:cubicBezTo>
                <a:cubicBezTo>
                  <a:pt x="7184845" y="82845"/>
                  <a:pt x="7176273" y="94690"/>
                  <a:pt x="7164944" y="106764"/>
                </a:cubicBezTo>
                <a:cubicBezTo>
                  <a:pt x="7193294" y="105976"/>
                  <a:pt x="7210822" y="103079"/>
                  <a:pt x="7217526" y="98074"/>
                </a:cubicBezTo>
                <a:cubicBezTo>
                  <a:pt x="7224230" y="93069"/>
                  <a:pt x="7232000" y="92496"/>
                  <a:pt x="7240832" y="96353"/>
                </a:cubicBezTo>
                <a:cubicBezTo>
                  <a:pt x="7249666" y="100211"/>
                  <a:pt x="7256776" y="105033"/>
                  <a:pt x="7262160" y="110819"/>
                </a:cubicBezTo>
                <a:cubicBezTo>
                  <a:pt x="7267545" y="116605"/>
                  <a:pt x="7267950" y="121990"/>
                  <a:pt x="7263376" y="126973"/>
                </a:cubicBezTo>
                <a:cubicBezTo>
                  <a:pt x="7258801" y="131956"/>
                  <a:pt x="7255628" y="143773"/>
                  <a:pt x="7253858" y="162422"/>
                </a:cubicBezTo>
                <a:cubicBezTo>
                  <a:pt x="7252086" y="181072"/>
                  <a:pt x="7250526" y="199829"/>
                  <a:pt x="7249178" y="218693"/>
                </a:cubicBezTo>
                <a:cubicBezTo>
                  <a:pt x="7247831" y="237558"/>
                  <a:pt x="7243852" y="253830"/>
                  <a:pt x="7237240" y="267511"/>
                </a:cubicBezTo>
                <a:cubicBezTo>
                  <a:pt x="7230630" y="281191"/>
                  <a:pt x="7220372" y="291592"/>
                  <a:pt x="7206470" y="298712"/>
                </a:cubicBezTo>
                <a:cubicBezTo>
                  <a:pt x="7192568" y="305832"/>
                  <a:pt x="7185089" y="304043"/>
                  <a:pt x="7184035" y="293345"/>
                </a:cubicBezTo>
                <a:cubicBezTo>
                  <a:pt x="7182981" y="282647"/>
                  <a:pt x="7177259" y="270472"/>
                  <a:pt x="7166870" y="256820"/>
                </a:cubicBezTo>
                <a:cubicBezTo>
                  <a:pt x="7156480" y="243168"/>
                  <a:pt x="7157885" y="239540"/>
                  <a:pt x="7171086" y="245936"/>
                </a:cubicBezTo>
                <a:cubicBezTo>
                  <a:pt x="7184286" y="252332"/>
                  <a:pt x="7193503" y="255931"/>
                  <a:pt x="7198737" y="256734"/>
                </a:cubicBezTo>
                <a:cubicBezTo>
                  <a:pt x="7203972" y="257537"/>
                  <a:pt x="7208843" y="252730"/>
                  <a:pt x="7213354" y="242312"/>
                </a:cubicBezTo>
                <a:cubicBezTo>
                  <a:pt x="7217864" y="231893"/>
                  <a:pt x="7221018" y="216116"/>
                  <a:pt x="7222818" y="194978"/>
                </a:cubicBezTo>
                <a:cubicBezTo>
                  <a:pt x="7224618" y="173841"/>
                  <a:pt x="7225517" y="156159"/>
                  <a:pt x="7225517" y="141934"/>
                </a:cubicBezTo>
                <a:cubicBezTo>
                  <a:pt x="7225517" y="129099"/>
                  <a:pt x="7224280" y="121854"/>
                  <a:pt x="7221807" y="120198"/>
                </a:cubicBezTo>
                <a:cubicBezTo>
                  <a:pt x="7219333" y="118541"/>
                  <a:pt x="7213185" y="118946"/>
                  <a:pt x="7203362" y="121413"/>
                </a:cubicBezTo>
                <a:lnTo>
                  <a:pt x="7175226" y="128468"/>
                </a:lnTo>
                <a:cubicBezTo>
                  <a:pt x="7168400" y="129400"/>
                  <a:pt x="7162334" y="127163"/>
                  <a:pt x="7157028" y="121757"/>
                </a:cubicBezTo>
                <a:cubicBezTo>
                  <a:pt x="7143304" y="137345"/>
                  <a:pt x="7129018" y="149340"/>
                  <a:pt x="7114170" y="157744"/>
                </a:cubicBezTo>
                <a:cubicBezTo>
                  <a:pt x="7110456" y="159845"/>
                  <a:pt x="7107662" y="161123"/>
                  <a:pt x="7105784" y="161579"/>
                </a:cubicBezTo>
                <a:lnTo>
                  <a:pt x="7104122" y="160946"/>
                </a:lnTo>
                <a:lnTo>
                  <a:pt x="7103804" y="166509"/>
                </a:lnTo>
                <a:cubicBezTo>
                  <a:pt x="7103598" y="173841"/>
                  <a:pt x="7103719" y="182904"/>
                  <a:pt x="7104167" y="193698"/>
                </a:cubicBezTo>
                <a:cubicBezTo>
                  <a:pt x="7105064" y="215287"/>
                  <a:pt x="7104354" y="231635"/>
                  <a:pt x="7102038" y="242742"/>
                </a:cubicBezTo>
                <a:cubicBezTo>
                  <a:pt x="7099722" y="253848"/>
                  <a:pt x="7096610" y="262782"/>
                  <a:pt x="7092702" y="269544"/>
                </a:cubicBezTo>
                <a:cubicBezTo>
                  <a:pt x="7088794" y="276305"/>
                  <a:pt x="7084610" y="276405"/>
                  <a:pt x="7080150" y="269845"/>
                </a:cubicBezTo>
                <a:cubicBezTo>
                  <a:pt x="7075691" y="263284"/>
                  <a:pt x="7072278" y="257835"/>
                  <a:pt x="7069912" y="253497"/>
                </a:cubicBezTo>
                <a:cubicBezTo>
                  <a:pt x="7067546" y="249159"/>
                  <a:pt x="7065234" y="246814"/>
                  <a:pt x="7062975" y="246463"/>
                </a:cubicBezTo>
                <a:cubicBezTo>
                  <a:pt x="7060716" y="246112"/>
                  <a:pt x="7049492" y="247585"/>
                  <a:pt x="7029300" y="250883"/>
                </a:cubicBezTo>
                <a:cubicBezTo>
                  <a:pt x="7024597" y="270988"/>
                  <a:pt x="7019230" y="276488"/>
                  <a:pt x="7013200" y="267382"/>
                </a:cubicBezTo>
                <a:cubicBezTo>
                  <a:pt x="7007170" y="258276"/>
                  <a:pt x="7004154" y="246151"/>
                  <a:pt x="7004154" y="231008"/>
                </a:cubicBezTo>
                <a:cubicBezTo>
                  <a:pt x="7004154" y="216739"/>
                  <a:pt x="7003714" y="199011"/>
                  <a:pt x="7002832" y="177824"/>
                </a:cubicBezTo>
                <a:cubicBezTo>
                  <a:pt x="7001950" y="156636"/>
                  <a:pt x="6998802" y="141299"/>
                  <a:pt x="6993389" y="131813"/>
                </a:cubicBezTo>
                <a:cubicBezTo>
                  <a:pt x="6987976" y="122327"/>
                  <a:pt x="6988896" y="117584"/>
                  <a:pt x="6996152" y="117584"/>
                </a:cubicBezTo>
                <a:cubicBezTo>
                  <a:pt x="7000942" y="117584"/>
                  <a:pt x="7006542" y="118021"/>
                  <a:pt x="7012952" y="118896"/>
                </a:cubicBezTo>
                <a:cubicBezTo>
                  <a:pt x="7019836" y="110249"/>
                  <a:pt x="7027514" y="96877"/>
                  <a:pt x="7035990" y="78779"/>
                </a:cubicBezTo>
                <a:cubicBezTo>
                  <a:pt x="7044465" y="60682"/>
                  <a:pt x="7047128" y="46424"/>
                  <a:pt x="7043981" y="36006"/>
                </a:cubicBezTo>
                <a:cubicBezTo>
                  <a:pt x="7040834" y="25588"/>
                  <a:pt x="7048760" y="24502"/>
                  <a:pt x="7067760" y="32747"/>
                </a:cubicBezTo>
                <a:cubicBezTo>
                  <a:pt x="7083966" y="40577"/>
                  <a:pt x="7088974" y="47471"/>
                  <a:pt x="7082786" y="53429"/>
                </a:cubicBezTo>
                <a:cubicBezTo>
                  <a:pt x="7076598" y="59388"/>
                  <a:pt x="7069933" y="67723"/>
                  <a:pt x="7062792" y="78435"/>
                </a:cubicBezTo>
                <a:cubicBezTo>
                  <a:pt x="7055650" y="89147"/>
                  <a:pt x="7044709" y="102634"/>
                  <a:pt x="7029967" y="118896"/>
                </a:cubicBezTo>
                <a:cubicBezTo>
                  <a:pt x="7047318" y="116401"/>
                  <a:pt x="7059379" y="112178"/>
                  <a:pt x="7066147" y="106227"/>
                </a:cubicBezTo>
                <a:cubicBezTo>
                  <a:pt x="7072916" y="100275"/>
                  <a:pt x="7080244" y="99221"/>
                  <a:pt x="7088131" y="103065"/>
                </a:cubicBezTo>
                <a:cubicBezTo>
                  <a:pt x="7096018" y="106908"/>
                  <a:pt x="7102920" y="110909"/>
                  <a:pt x="7108834" y="115067"/>
                </a:cubicBezTo>
                <a:cubicBezTo>
                  <a:pt x="7114750" y="119226"/>
                  <a:pt x="7116087" y="124105"/>
                  <a:pt x="7112846" y="129705"/>
                </a:cubicBezTo>
                <a:cubicBezTo>
                  <a:pt x="7109606" y="135305"/>
                  <a:pt x="7107124" y="141973"/>
                  <a:pt x="7105404" y="149710"/>
                </a:cubicBezTo>
                <a:cubicBezTo>
                  <a:pt x="7104974" y="151644"/>
                  <a:pt x="7104625" y="154011"/>
                  <a:pt x="7104358" y="156811"/>
                </a:cubicBezTo>
                <a:lnTo>
                  <a:pt x="7104338" y="157183"/>
                </a:lnTo>
                <a:lnTo>
                  <a:pt x="7105526" y="154449"/>
                </a:lnTo>
                <a:cubicBezTo>
                  <a:pt x="7107318" y="151616"/>
                  <a:pt x="7110026" y="147960"/>
                  <a:pt x="7113653" y="143482"/>
                </a:cubicBezTo>
                <a:cubicBezTo>
                  <a:pt x="7128158" y="125572"/>
                  <a:pt x="7141430" y="105097"/>
                  <a:pt x="7153468" y="82060"/>
                </a:cubicBezTo>
                <a:cubicBezTo>
                  <a:pt x="7165508" y="59022"/>
                  <a:pt x="7169952" y="42083"/>
                  <a:pt x="7166805" y="31242"/>
                </a:cubicBezTo>
                <a:cubicBezTo>
                  <a:pt x="7164444" y="23111"/>
                  <a:pt x="7166096" y="18959"/>
                  <a:pt x="7171762" y="18785"/>
                </a:cubicBezTo>
                <a:close/>
                <a:moveTo>
                  <a:pt x="5209612" y="18785"/>
                </a:moveTo>
                <a:cubicBezTo>
                  <a:pt x="5211500" y="18727"/>
                  <a:pt x="5213835" y="19112"/>
                  <a:pt x="5216615" y="19938"/>
                </a:cubicBezTo>
                <a:cubicBezTo>
                  <a:pt x="5227736" y="23243"/>
                  <a:pt x="5236085" y="27090"/>
                  <a:pt x="5241664" y="31478"/>
                </a:cubicBezTo>
                <a:cubicBezTo>
                  <a:pt x="5247242" y="35866"/>
                  <a:pt x="5247898" y="40685"/>
                  <a:pt x="5243632" y="45933"/>
                </a:cubicBezTo>
                <a:cubicBezTo>
                  <a:pt x="5239366" y="51182"/>
                  <a:pt x="5234325" y="59614"/>
                  <a:pt x="5228510" y="71229"/>
                </a:cubicBezTo>
                <a:cubicBezTo>
                  <a:pt x="5222695" y="82845"/>
                  <a:pt x="5214123" y="94690"/>
                  <a:pt x="5202794" y="106764"/>
                </a:cubicBezTo>
                <a:cubicBezTo>
                  <a:pt x="5231145" y="105976"/>
                  <a:pt x="5248672" y="103079"/>
                  <a:pt x="5255377" y="98074"/>
                </a:cubicBezTo>
                <a:cubicBezTo>
                  <a:pt x="5262081" y="93069"/>
                  <a:pt x="5269850" y="92496"/>
                  <a:pt x="5278683" y="96353"/>
                </a:cubicBezTo>
                <a:cubicBezTo>
                  <a:pt x="5287517" y="100211"/>
                  <a:pt x="5294626" y="105033"/>
                  <a:pt x="5300011" y="110819"/>
                </a:cubicBezTo>
                <a:cubicBezTo>
                  <a:pt x="5305395" y="116605"/>
                  <a:pt x="5305800" y="121990"/>
                  <a:pt x="5301226" y="126973"/>
                </a:cubicBezTo>
                <a:cubicBezTo>
                  <a:pt x="5296651" y="131956"/>
                  <a:pt x="5293478" y="143773"/>
                  <a:pt x="5291708" y="162422"/>
                </a:cubicBezTo>
                <a:cubicBezTo>
                  <a:pt x="5289937" y="181072"/>
                  <a:pt x="5288377" y="199829"/>
                  <a:pt x="5287029" y="218693"/>
                </a:cubicBezTo>
                <a:cubicBezTo>
                  <a:pt x="5285681" y="237558"/>
                  <a:pt x="5281702" y="253830"/>
                  <a:pt x="5275091" y="267511"/>
                </a:cubicBezTo>
                <a:cubicBezTo>
                  <a:pt x="5268480" y="281191"/>
                  <a:pt x="5258223" y="291592"/>
                  <a:pt x="5244320" y="298712"/>
                </a:cubicBezTo>
                <a:cubicBezTo>
                  <a:pt x="5230418" y="305832"/>
                  <a:pt x="5222939" y="304043"/>
                  <a:pt x="5221885" y="293345"/>
                </a:cubicBezTo>
                <a:cubicBezTo>
                  <a:pt x="5220831" y="282647"/>
                  <a:pt x="5215109" y="270472"/>
                  <a:pt x="5204720" y="256820"/>
                </a:cubicBezTo>
                <a:cubicBezTo>
                  <a:pt x="5194330" y="243168"/>
                  <a:pt x="5195735" y="239540"/>
                  <a:pt x="5208936" y="245936"/>
                </a:cubicBezTo>
                <a:cubicBezTo>
                  <a:pt x="5222136" y="252332"/>
                  <a:pt x="5231353" y="255931"/>
                  <a:pt x="5236587" y="256734"/>
                </a:cubicBezTo>
                <a:cubicBezTo>
                  <a:pt x="5241822" y="257537"/>
                  <a:pt x="5246693" y="252730"/>
                  <a:pt x="5251204" y="242312"/>
                </a:cubicBezTo>
                <a:cubicBezTo>
                  <a:pt x="5255714" y="231893"/>
                  <a:pt x="5258868" y="216116"/>
                  <a:pt x="5260668" y="194978"/>
                </a:cubicBezTo>
                <a:cubicBezTo>
                  <a:pt x="5262468" y="173841"/>
                  <a:pt x="5263367" y="156159"/>
                  <a:pt x="5263367" y="141934"/>
                </a:cubicBezTo>
                <a:cubicBezTo>
                  <a:pt x="5263367" y="129099"/>
                  <a:pt x="5262131" y="121854"/>
                  <a:pt x="5259657" y="120198"/>
                </a:cubicBezTo>
                <a:cubicBezTo>
                  <a:pt x="5257183" y="118541"/>
                  <a:pt x="5251035" y="118946"/>
                  <a:pt x="5241212" y="121413"/>
                </a:cubicBezTo>
                <a:lnTo>
                  <a:pt x="5213076" y="128468"/>
                </a:lnTo>
                <a:cubicBezTo>
                  <a:pt x="5206251" y="129400"/>
                  <a:pt x="5200185" y="127163"/>
                  <a:pt x="5194879" y="121757"/>
                </a:cubicBezTo>
                <a:cubicBezTo>
                  <a:pt x="5181155" y="137345"/>
                  <a:pt x="5166869" y="149340"/>
                  <a:pt x="5152020" y="157744"/>
                </a:cubicBezTo>
                <a:cubicBezTo>
                  <a:pt x="5148307" y="159845"/>
                  <a:pt x="5145512" y="161123"/>
                  <a:pt x="5143635" y="161579"/>
                </a:cubicBezTo>
                <a:lnTo>
                  <a:pt x="5141972" y="160946"/>
                </a:lnTo>
                <a:lnTo>
                  <a:pt x="5141654" y="166509"/>
                </a:lnTo>
                <a:cubicBezTo>
                  <a:pt x="5141448" y="173841"/>
                  <a:pt x="5141569" y="182904"/>
                  <a:pt x="5142017" y="193698"/>
                </a:cubicBezTo>
                <a:cubicBezTo>
                  <a:pt x="5142914" y="215287"/>
                  <a:pt x="5142204" y="231635"/>
                  <a:pt x="5139888" y="242742"/>
                </a:cubicBezTo>
                <a:cubicBezTo>
                  <a:pt x="5137572" y="253848"/>
                  <a:pt x="5134460" y="262782"/>
                  <a:pt x="5130552" y="269544"/>
                </a:cubicBezTo>
                <a:cubicBezTo>
                  <a:pt x="5126644" y="276305"/>
                  <a:pt x="5122461" y="276405"/>
                  <a:pt x="5118001" y="269845"/>
                </a:cubicBezTo>
                <a:cubicBezTo>
                  <a:pt x="5113541" y="263284"/>
                  <a:pt x="5110128" y="257835"/>
                  <a:pt x="5107762" y="253497"/>
                </a:cubicBezTo>
                <a:cubicBezTo>
                  <a:pt x="5105396" y="249159"/>
                  <a:pt x="5103084" y="246814"/>
                  <a:pt x="5100825" y="246463"/>
                </a:cubicBezTo>
                <a:cubicBezTo>
                  <a:pt x="5098566" y="246112"/>
                  <a:pt x="5087342" y="247585"/>
                  <a:pt x="5067150" y="250883"/>
                </a:cubicBezTo>
                <a:cubicBezTo>
                  <a:pt x="5062447" y="270988"/>
                  <a:pt x="5057080" y="276488"/>
                  <a:pt x="5051050" y="267382"/>
                </a:cubicBezTo>
                <a:cubicBezTo>
                  <a:pt x="5045020" y="258276"/>
                  <a:pt x="5042005" y="246151"/>
                  <a:pt x="5042005" y="231008"/>
                </a:cubicBezTo>
                <a:cubicBezTo>
                  <a:pt x="5042005" y="216739"/>
                  <a:pt x="5041564" y="199011"/>
                  <a:pt x="5040682" y="177824"/>
                </a:cubicBezTo>
                <a:cubicBezTo>
                  <a:pt x="5039800" y="156636"/>
                  <a:pt x="5036653" y="141299"/>
                  <a:pt x="5031239" y="131813"/>
                </a:cubicBezTo>
                <a:cubicBezTo>
                  <a:pt x="5025826" y="122327"/>
                  <a:pt x="5026747" y="117584"/>
                  <a:pt x="5034003" y="117584"/>
                </a:cubicBezTo>
                <a:cubicBezTo>
                  <a:pt x="5038793" y="117584"/>
                  <a:pt x="5044392" y="118021"/>
                  <a:pt x="5050802" y="118896"/>
                </a:cubicBezTo>
                <a:cubicBezTo>
                  <a:pt x="5057686" y="110249"/>
                  <a:pt x="5065365" y="96877"/>
                  <a:pt x="5073840" y="78779"/>
                </a:cubicBezTo>
                <a:cubicBezTo>
                  <a:pt x="5082315" y="60682"/>
                  <a:pt x="5084979" y="46424"/>
                  <a:pt x="5081831" y="36006"/>
                </a:cubicBezTo>
                <a:cubicBezTo>
                  <a:pt x="5078684" y="25588"/>
                  <a:pt x="5086610" y="24502"/>
                  <a:pt x="5105611" y="32747"/>
                </a:cubicBezTo>
                <a:cubicBezTo>
                  <a:pt x="5121816" y="40577"/>
                  <a:pt x="5126824" y="47471"/>
                  <a:pt x="5120636" y="53429"/>
                </a:cubicBezTo>
                <a:cubicBezTo>
                  <a:pt x="5114448" y="59388"/>
                  <a:pt x="5107783" y="67723"/>
                  <a:pt x="5100642" y="78435"/>
                </a:cubicBezTo>
                <a:cubicBezTo>
                  <a:pt x="5093500" y="89147"/>
                  <a:pt x="5082559" y="102634"/>
                  <a:pt x="5067817" y="118896"/>
                </a:cubicBezTo>
                <a:cubicBezTo>
                  <a:pt x="5085169" y="116401"/>
                  <a:pt x="5097229" y="112178"/>
                  <a:pt x="5103997" y="106227"/>
                </a:cubicBezTo>
                <a:cubicBezTo>
                  <a:pt x="5110766" y="100275"/>
                  <a:pt x="5118094" y="99221"/>
                  <a:pt x="5125981" y="103065"/>
                </a:cubicBezTo>
                <a:cubicBezTo>
                  <a:pt x="5133868" y="106908"/>
                  <a:pt x="5140770" y="110909"/>
                  <a:pt x="5146685" y="115067"/>
                </a:cubicBezTo>
                <a:cubicBezTo>
                  <a:pt x="5152600" y="119226"/>
                  <a:pt x="5153937" y="124105"/>
                  <a:pt x="5150696" y="129705"/>
                </a:cubicBezTo>
                <a:cubicBezTo>
                  <a:pt x="5147456" y="135305"/>
                  <a:pt x="5144975" y="141973"/>
                  <a:pt x="5143254" y="149710"/>
                </a:cubicBezTo>
                <a:cubicBezTo>
                  <a:pt x="5142824" y="151644"/>
                  <a:pt x="5142475" y="154011"/>
                  <a:pt x="5142209" y="156811"/>
                </a:cubicBezTo>
                <a:lnTo>
                  <a:pt x="5142188" y="157183"/>
                </a:lnTo>
                <a:lnTo>
                  <a:pt x="5143376" y="154449"/>
                </a:lnTo>
                <a:cubicBezTo>
                  <a:pt x="5145168" y="151616"/>
                  <a:pt x="5147877" y="147960"/>
                  <a:pt x="5151503" y="143482"/>
                </a:cubicBezTo>
                <a:cubicBezTo>
                  <a:pt x="5166008" y="125572"/>
                  <a:pt x="5179280" y="105097"/>
                  <a:pt x="5191319" y="82060"/>
                </a:cubicBezTo>
                <a:cubicBezTo>
                  <a:pt x="5203358" y="59022"/>
                  <a:pt x="5207803" y="42083"/>
                  <a:pt x="5204655" y="31242"/>
                </a:cubicBezTo>
                <a:cubicBezTo>
                  <a:pt x="5202294" y="23111"/>
                  <a:pt x="5203947" y="18959"/>
                  <a:pt x="5209612" y="18785"/>
                </a:cubicBezTo>
                <a:close/>
                <a:moveTo>
                  <a:pt x="3056962" y="18785"/>
                </a:moveTo>
                <a:cubicBezTo>
                  <a:pt x="3058851" y="18727"/>
                  <a:pt x="3061185" y="19112"/>
                  <a:pt x="3063965" y="19938"/>
                </a:cubicBezTo>
                <a:cubicBezTo>
                  <a:pt x="3075086" y="23243"/>
                  <a:pt x="3083435" y="27090"/>
                  <a:pt x="3089014" y="31478"/>
                </a:cubicBezTo>
                <a:cubicBezTo>
                  <a:pt x="3094592" y="35866"/>
                  <a:pt x="3095248" y="40685"/>
                  <a:pt x="3090982" y="45933"/>
                </a:cubicBezTo>
                <a:cubicBezTo>
                  <a:pt x="3086716" y="51182"/>
                  <a:pt x="3081675" y="59614"/>
                  <a:pt x="3075860" y="71229"/>
                </a:cubicBezTo>
                <a:cubicBezTo>
                  <a:pt x="3070045" y="82845"/>
                  <a:pt x="3061473" y="94690"/>
                  <a:pt x="3050145" y="106764"/>
                </a:cubicBezTo>
                <a:cubicBezTo>
                  <a:pt x="3078495" y="105976"/>
                  <a:pt x="3096023" y="103079"/>
                  <a:pt x="3102727" y="98074"/>
                </a:cubicBezTo>
                <a:cubicBezTo>
                  <a:pt x="3109430" y="93069"/>
                  <a:pt x="3117199" y="92496"/>
                  <a:pt x="3126033" y="96353"/>
                </a:cubicBezTo>
                <a:cubicBezTo>
                  <a:pt x="3134866" y="100211"/>
                  <a:pt x="3141976" y="105033"/>
                  <a:pt x="3147361" y="110819"/>
                </a:cubicBezTo>
                <a:cubicBezTo>
                  <a:pt x="3152745" y="116605"/>
                  <a:pt x="3153150" y="121990"/>
                  <a:pt x="3148576" y="126973"/>
                </a:cubicBezTo>
                <a:cubicBezTo>
                  <a:pt x="3144001" y="131956"/>
                  <a:pt x="3140829" y="143773"/>
                  <a:pt x="3139058" y="162422"/>
                </a:cubicBezTo>
                <a:cubicBezTo>
                  <a:pt x="3137286" y="181072"/>
                  <a:pt x="3135727" y="199829"/>
                  <a:pt x="3134379" y="218693"/>
                </a:cubicBezTo>
                <a:cubicBezTo>
                  <a:pt x="3133031" y="237558"/>
                  <a:pt x="3129052" y="253830"/>
                  <a:pt x="3122441" y="267511"/>
                </a:cubicBezTo>
                <a:cubicBezTo>
                  <a:pt x="3115830" y="281191"/>
                  <a:pt x="3105573" y="291592"/>
                  <a:pt x="3091670" y="298712"/>
                </a:cubicBezTo>
                <a:cubicBezTo>
                  <a:pt x="3077767" y="305832"/>
                  <a:pt x="3070289" y="304043"/>
                  <a:pt x="3069235" y="293345"/>
                </a:cubicBezTo>
                <a:cubicBezTo>
                  <a:pt x="3068181" y="282647"/>
                  <a:pt x="3062459" y="270472"/>
                  <a:pt x="3052070" y="256820"/>
                </a:cubicBezTo>
                <a:cubicBezTo>
                  <a:pt x="3041681" y="243168"/>
                  <a:pt x="3043086" y="239540"/>
                  <a:pt x="3056286" y="245936"/>
                </a:cubicBezTo>
                <a:cubicBezTo>
                  <a:pt x="3069486" y="252332"/>
                  <a:pt x="3078703" y="255931"/>
                  <a:pt x="3083937" y="256734"/>
                </a:cubicBezTo>
                <a:cubicBezTo>
                  <a:pt x="3089172" y="257537"/>
                  <a:pt x="3094044" y="252730"/>
                  <a:pt x="3098554" y="242312"/>
                </a:cubicBezTo>
                <a:cubicBezTo>
                  <a:pt x="3103063" y="231893"/>
                  <a:pt x="3106218" y="216116"/>
                  <a:pt x="3108018" y="194978"/>
                </a:cubicBezTo>
                <a:cubicBezTo>
                  <a:pt x="3109818" y="173841"/>
                  <a:pt x="3110718" y="156159"/>
                  <a:pt x="3110718" y="141934"/>
                </a:cubicBezTo>
                <a:cubicBezTo>
                  <a:pt x="3110718" y="129099"/>
                  <a:pt x="3109481" y="121854"/>
                  <a:pt x="3107007" y="120198"/>
                </a:cubicBezTo>
                <a:cubicBezTo>
                  <a:pt x="3104534" y="118541"/>
                  <a:pt x="3098385" y="118946"/>
                  <a:pt x="3088562" y="121413"/>
                </a:cubicBezTo>
                <a:lnTo>
                  <a:pt x="3060426" y="128468"/>
                </a:lnTo>
                <a:cubicBezTo>
                  <a:pt x="3053600" y="129400"/>
                  <a:pt x="3047535" y="127163"/>
                  <a:pt x="3042229" y="121757"/>
                </a:cubicBezTo>
                <a:cubicBezTo>
                  <a:pt x="3028505" y="137345"/>
                  <a:pt x="3014219" y="149340"/>
                  <a:pt x="2999370" y="157744"/>
                </a:cubicBezTo>
                <a:cubicBezTo>
                  <a:pt x="2995657" y="159845"/>
                  <a:pt x="2992862" y="161123"/>
                  <a:pt x="2990984" y="161579"/>
                </a:cubicBezTo>
                <a:lnTo>
                  <a:pt x="2989322" y="160946"/>
                </a:lnTo>
                <a:lnTo>
                  <a:pt x="2989004" y="166509"/>
                </a:lnTo>
                <a:cubicBezTo>
                  <a:pt x="2988798" y="173841"/>
                  <a:pt x="2988919" y="182904"/>
                  <a:pt x="2989367" y="193698"/>
                </a:cubicBezTo>
                <a:cubicBezTo>
                  <a:pt x="2990263" y="215287"/>
                  <a:pt x="2989553" y="231635"/>
                  <a:pt x="2987238" y="242742"/>
                </a:cubicBezTo>
                <a:cubicBezTo>
                  <a:pt x="2984922" y="253848"/>
                  <a:pt x="2981810" y="262782"/>
                  <a:pt x="2977902" y="269544"/>
                </a:cubicBezTo>
                <a:cubicBezTo>
                  <a:pt x="2973995" y="276305"/>
                  <a:pt x="2969811" y="276405"/>
                  <a:pt x="2965351" y="269845"/>
                </a:cubicBezTo>
                <a:cubicBezTo>
                  <a:pt x="2960891" y="263284"/>
                  <a:pt x="2957478" y="257835"/>
                  <a:pt x="2955112" y="253497"/>
                </a:cubicBezTo>
                <a:cubicBezTo>
                  <a:pt x="2952746" y="249159"/>
                  <a:pt x="2950434" y="246814"/>
                  <a:pt x="2948175" y="246463"/>
                </a:cubicBezTo>
                <a:cubicBezTo>
                  <a:pt x="2945917" y="246112"/>
                  <a:pt x="2934691" y="247585"/>
                  <a:pt x="2914500" y="250883"/>
                </a:cubicBezTo>
                <a:cubicBezTo>
                  <a:pt x="2909797" y="270988"/>
                  <a:pt x="2904430" y="276488"/>
                  <a:pt x="2898400" y="267382"/>
                </a:cubicBezTo>
                <a:cubicBezTo>
                  <a:pt x="2892370" y="258276"/>
                  <a:pt x="2889355" y="246151"/>
                  <a:pt x="2889355" y="231008"/>
                </a:cubicBezTo>
                <a:cubicBezTo>
                  <a:pt x="2889355" y="216739"/>
                  <a:pt x="2888914" y="199011"/>
                  <a:pt x="2888032" y="177824"/>
                </a:cubicBezTo>
                <a:cubicBezTo>
                  <a:pt x="2887150" y="156636"/>
                  <a:pt x="2884002" y="141299"/>
                  <a:pt x="2878589" y="131813"/>
                </a:cubicBezTo>
                <a:cubicBezTo>
                  <a:pt x="2873176" y="122327"/>
                  <a:pt x="2874097" y="117584"/>
                  <a:pt x="2881353" y="117584"/>
                </a:cubicBezTo>
                <a:cubicBezTo>
                  <a:pt x="2886143" y="117584"/>
                  <a:pt x="2891743" y="118021"/>
                  <a:pt x="2898153" y="118896"/>
                </a:cubicBezTo>
                <a:cubicBezTo>
                  <a:pt x="2905036" y="110249"/>
                  <a:pt x="2912715" y="96877"/>
                  <a:pt x="2921190" y="78779"/>
                </a:cubicBezTo>
                <a:cubicBezTo>
                  <a:pt x="2929665" y="60682"/>
                  <a:pt x="2932329" y="46424"/>
                  <a:pt x="2929182" y="36006"/>
                </a:cubicBezTo>
                <a:cubicBezTo>
                  <a:pt x="2926033" y="25588"/>
                  <a:pt x="2933960" y="24502"/>
                  <a:pt x="2952961" y="32747"/>
                </a:cubicBezTo>
                <a:cubicBezTo>
                  <a:pt x="2969165" y="40577"/>
                  <a:pt x="2974174" y="47471"/>
                  <a:pt x="2967986" y="53429"/>
                </a:cubicBezTo>
                <a:cubicBezTo>
                  <a:pt x="2961798" y="59388"/>
                  <a:pt x="2955133" y="67723"/>
                  <a:pt x="2947992" y="78435"/>
                </a:cubicBezTo>
                <a:cubicBezTo>
                  <a:pt x="2940851" y="89147"/>
                  <a:pt x="2929909" y="102634"/>
                  <a:pt x="2915167" y="118896"/>
                </a:cubicBezTo>
                <a:cubicBezTo>
                  <a:pt x="2932519" y="116401"/>
                  <a:pt x="2944579" y="112178"/>
                  <a:pt x="2951348" y="106227"/>
                </a:cubicBezTo>
                <a:cubicBezTo>
                  <a:pt x="2958116" y="100275"/>
                  <a:pt x="2965444" y="99221"/>
                  <a:pt x="2973331" y="103065"/>
                </a:cubicBezTo>
                <a:cubicBezTo>
                  <a:pt x="2981218" y="106908"/>
                  <a:pt x="2988120" y="110909"/>
                  <a:pt x="2994035" y="115067"/>
                </a:cubicBezTo>
                <a:cubicBezTo>
                  <a:pt x="2999950" y="119226"/>
                  <a:pt x="3001287" y="124105"/>
                  <a:pt x="2998047" y="129705"/>
                </a:cubicBezTo>
                <a:cubicBezTo>
                  <a:pt x="2994806" y="135305"/>
                  <a:pt x="2992325" y="141973"/>
                  <a:pt x="2990604" y="149710"/>
                </a:cubicBezTo>
                <a:cubicBezTo>
                  <a:pt x="2990174" y="151644"/>
                  <a:pt x="2989825" y="154011"/>
                  <a:pt x="2989559" y="156811"/>
                </a:cubicBezTo>
                <a:lnTo>
                  <a:pt x="2989537" y="157183"/>
                </a:lnTo>
                <a:lnTo>
                  <a:pt x="2990726" y="154449"/>
                </a:lnTo>
                <a:cubicBezTo>
                  <a:pt x="2992518" y="151616"/>
                  <a:pt x="2995227" y="147960"/>
                  <a:pt x="2998853" y="143482"/>
                </a:cubicBezTo>
                <a:cubicBezTo>
                  <a:pt x="3013358" y="125572"/>
                  <a:pt x="3026630" y="105097"/>
                  <a:pt x="3038669" y="82060"/>
                </a:cubicBezTo>
                <a:cubicBezTo>
                  <a:pt x="3050707" y="59022"/>
                  <a:pt x="3055153" y="42083"/>
                  <a:pt x="3052005" y="31242"/>
                </a:cubicBezTo>
                <a:cubicBezTo>
                  <a:pt x="3049645" y="23111"/>
                  <a:pt x="3051297" y="18959"/>
                  <a:pt x="3056962" y="18785"/>
                </a:cubicBezTo>
                <a:close/>
                <a:moveTo>
                  <a:pt x="913837" y="18785"/>
                </a:moveTo>
                <a:cubicBezTo>
                  <a:pt x="915726" y="18727"/>
                  <a:pt x="918061" y="19112"/>
                  <a:pt x="920840" y="19938"/>
                </a:cubicBezTo>
                <a:cubicBezTo>
                  <a:pt x="931961" y="23243"/>
                  <a:pt x="940311" y="27090"/>
                  <a:pt x="945889" y="31478"/>
                </a:cubicBezTo>
                <a:cubicBezTo>
                  <a:pt x="951468" y="35866"/>
                  <a:pt x="952124" y="40685"/>
                  <a:pt x="947857" y="45933"/>
                </a:cubicBezTo>
                <a:cubicBezTo>
                  <a:pt x="943592" y="51182"/>
                  <a:pt x="938550" y="59614"/>
                  <a:pt x="932736" y="71229"/>
                </a:cubicBezTo>
                <a:cubicBezTo>
                  <a:pt x="926921" y="82845"/>
                  <a:pt x="918349" y="94690"/>
                  <a:pt x="907020" y="106764"/>
                </a:cubicBezTo>
                <a:cubicBezTo>
                  <a:pt x="935370" y="105976"/>
                  <a:pt x="952898" y="103079"/>
                  <a:pt x="959602" y="98074"/>
                </a:cubicBezTo>
                <a:cubicBezTo>
                  <a:pt x="966306" y="93069"/>
                  <a:pt x="974075" y="92496"/>
                  <a:pt x="982909" y="96353"/>
                </a:cubicBezTo>
                <a:cubicBezTo>
                  <a:pt x="991743" y="100211"/>
                  <a:pt x="998851" y="105033"/>
                  <a:pt x="1004236" y="110819"/>
                </a:cubicBezTo>
                <a:cubicBezTo>
                  <a:pt x="1009621" y="116605"/>
                  <a:pt x="1010026" y="121990"/>
                  <a:pt x="1005451" y="126973"/>
                </a:cubicBezTo>
                <a:cubicBezTo>
                  <a:pt x="1000877" y="131956"/>
                  <a:pt x="997704" y="143773"/>
                  <a:pt x="995933" y="162422"/>
                </a:cubicBezTo>
                <a:cubicBezTo>
                  <a:pt x="994161" y="181072"/>
                  <a:pt x="992603" y="199829"/>
                  <a:pt x="991255" y="218693"/>
                </a:cubicBezTo>
                <a:cubicBezTo>
                  <a:pt x="989907" y="237558"/>
                  <a:pt x="985927" y="253830"/>
                  <a:pt x="979316" y="267511"/>
                </a:cubicBezTo>
                <a:cubicBezTo>
                  <a:pt x="972705" y="281191"/>
                  <a:pt x="962449" y="291592"/>
                  <a:pt x="948546" y="298712"/>
                </a:cubicBezTo>
                <a:cubicBezTo>
                  <a:pt x="934643" y="305832"/>
                  <a:pt x="927164" y="304043"/>
                  <a:pt x="926110" y="293345"/>
                </a:cubicBezTo>
                <a:cubicBezTo>
                  <a:pt x="925057" y="282647"/>
                  <a:pt x="919335" y="270472"/>
                  <a:pt x="908945" y="256820"/>
                </a:cubicBezTo>
                <a:cubicBezTo>
                  <a:pt x="898556" y="243168"/>
                  <a:pt x="899962" y="239540"/>
                  <a:pt x="913161" y="245936"/>
                </a:cubicBezTo>
                <a:cubicBezTo>
                  <a:pt x="926362" y="252332"/>
                  <a:pt x="935579" y="255931"/>
                  <a:pt x="940813" y="256734"/>
                </a:cubicBezTo>
                <a:cubicBezTo>
                  <a:pt x="946046" y="257537"/>
                  <a:pt x="950919" y="252730"/>
                  <a:pt x="955429" y="242312"/>
                </a:cubicBezTo>
                <a:cubicBezTo>
                  <a:pt x="959939" y="231893"/>
                  <a:pt x="963094" y="216116"/>
                  <a:pt x="964894" y="194978"/>
                </a:cubicBezTo>
                <a:cubicBezTo>
                  <a:pt x="966693" y="173841"/>
                  <a:pt x="967593" y="156159"/>
                  <a:pt x="967593" y="141934"/>
                </a:cubicBezTo>
                <a:cubicBezTo>
                  <a:pt x="967593" y="129099"/>
                  <a:pt x="966356" y="121854"/>
                  <a:pt x="963882" y="120198"/>
                </a:cubicBezTo>
                <a:cubicBezTo>
                  <a:pt x="961409" y="118541"/>
                  <a:pt x="955261" y="118946"/>
                  <a:pt x="945437" y="121413"/>
                </a:cubicBezTo>
                <a:lnTo>
                  <a:pt x="917302" y="128468"/>
                </a:lnTo>
                <a:cubicBezTo>
                  <a:pt x="910477" y="129400"/>
                  <a:pt x="904410" y="127163"/>
                  <a:pt x="899104" y="121757"/>
                </a:cubicBezTo>
                <a:cubicBezTo>
                  <a:pt x="885380" y="137345"/>
                  <a:pt x="871094" y="149340"/>
                  <a:pt x="856245" y="157744"/>
                </a:cubicBezTo>
                <a:cubicBezTo>
                  <a:pt x="852533" y="159845"/>
                  <a:pt x="849737" y="161123"/>
                  <a:pt x="847860" y="161579"/>
                </a:cubicBezTo>
                <a:lnTo>
                  <a:pt x="846197" y="160946"/>
                </a:lnTo>
                <a:lnTo>
                  <a:pt x="845880" y="166509"/>
                </a:lnTo>
                <a:cubicBezTo>
                  <a:pt x="845674" y="173841"/>
                  <a:pt x="845795" y="182904"/>
                  <a:pt x="846243" y="193698"/>
                </a:cubicBezTo>
                <a:cubicBezTo>
                  <a:pt x="847139" y="215287"/>
                  <a:pt x="846429" y="231635"/>
                  <a:pt x="844113" y="242742"/>
                </a:cubicBezTo>
                <a:cubicBezTo>
                  <a:pt x="841798" y="253848"/>
                  <a:pt x="838686" y="262782"/>
                  <a:pt x="834777" y="269544"/>
                </a:cubicBezTo>
                <a:cubicBezTo>
                  <a:pt x="830870" y="276305"/>
                  <a:pt x="826686" y="276405"/>
                  <a:pt x="822227" y="269845"/>
                </a:cubicBezTo>
                <a:cubicBezTo>
                  <a:pt x="817767" y="263284"/>
                  <a:pt x="814354" y="257835"/>
                  <a:pt x="811987" y="253497"/>
                </a:cubicBezTo>
                <a:cubicBezTo>
                  <a:pt x="809622" y="249159"/>
                  <a:pt x="807309" y="246814"/>
                  <a:pt x="805051" y="246463"/>
                </a:cubicBezTo>
                <a:cubicBezTo>
                  <a:pt x="802792" y="246112"/>
                  <a:pt x="791567" y="247585"/>
                  <a:pt x="771376" y="250883"/>
                </a:cubicBezTo>
                <a:cubicBezTo>
                  <a:pt x="766672" y="270988"/>
                  <a:pt x="761305" y="276488"/>
                  <a:pt x="755275" y="267382"/>
                </a:cubicBezTo>
                <a:cubicBezTo>
                  <a:pt x="749246" y="258276"/>
                  <a:pt x="746230" y="246151"/>
                  <a:pt x="746230" y="231008"/>
                </a:cubicBezTo>
                <a:cubicBezTo>
                  <a:pt x="746230" y="216739"/>
                  <a:pt x="745790" y="199011"/>
                  <a:pt x="744908" y="177824"/>
                </a:cubicBezTo>
                <a:cubicBezTo>
                  <a:pt x="744026" y="156636"/>
                  <a:pt x="740878" y="141299"/>
                  <a:pt x="735465" y="131813"/>
                </a:cubicBezTo>
                <a:cubicBezTo>
                  <a:pt x="730051" y="122327"/>
                  <a:pt x="730973" y="117584"/>
                  <a:pt x="738229" y="117584"/>
                </a:cubicBezTo>
                <a:cubicBezTo>
                  <a:pt x="743018" y="117584"/>
                  <a:pt x="748618" y="118021"/>
                  <a:pt x="755029" y="118896"/>
                </a:cubicBezTo>
                <a:cubicBezTo>
                  <a:pt x="761912" y="110249"/>
                  <a:pt x="769590" y="96877"/>
                  <a:pt x="778066" y="78779"/>
                </a:cubicBezTo>
                <a:cubicBezTo>
                  <a:pt x="786541" y="60682"/>
                  <a:pt x="789205" y="46424"/>
                  <a:pt x="786056" y="36006"/>
                </a:cubicBezTo>
                <a:cubicBezTo>
                  <a:pt x="782909" y="25588"/>
                  <a:pt x="790836" y="24502"/>
                  <a:pt x="809837" y="32747"/>
                </a:cubicBezTo>
                <a:cubicBezTo>
                  <a:pt x="826041" y="40577"/>
                  <a:pt x="831049" y="47471"/>
                  <a:pt x="824861" y="53429"/>
                </a:cubicBezTo>
                <a:cubicBezTo>
                  <a:pt x="818674" y="59388"/>
                  <a:pt x="812009" y="67723"/>
                  <a:pt x="804868" y="78435"/>
                </a:cubicBezTo>
                <a:cubicBezTo>
                  <a:pt x="797726" y="89147"/>
                  <a:pt x="786785" y="102634"/>
                  <a:pt x="772043" y="118896"/>
                </a:cubicBezTo>
                <a:cubicBezTo>
                  <a:pt x="789394" y="116401"/>
                  <a:pt x="801454" y="112178"/>
                  <a:pt x="808223" y="106227"/>
                </a:cubicBezTo>
                <a:cubicBezTo>
                  <a:pt x="814992" y="100275"/>
                  <a:pt x="822320" y="99221"/>
                  <a:pt x="830206" y="103065"/>
                </a:cubicBezTo>
                <a:cubicBezTo>
                  <a:pt x="838094" y="106908"/>
                  <a:pt x="844996" y="110909"/>
                  <a:pt x="850911" y="115067"/>
                </a:cubicBezTo>
                <a:cubicBezTo>
                  <a:pt x="856825" y="119226"/>
                  <a:pt x="858163" y="124105"/>
                  <a:pt x="854922" y="129705"/>
                </a:cubicBezTo>
                <a:cubicBezTo>
                  <a:pt x="851681" y="135305"/>
                  <a:pt x="849200" y="141973"/>
                  <a:pt x="847480" y="149710"/>
                </a:cubicBezTo>
                <a:cubicBezTo>
                  <a:pt x="847050" y="151644"/>
                  <a:pt x="846701" y="154011"/>
                  <a:pt x="846434" y="156811"/>
                </a:cubicBezTo>
                <a:lnTo>
                  <a:pt x="846413" y="157183"/>
                </a:lnTo>
                <a:lnTo>
                  <a:pt x="847602" y="154449"/>
                </a:lnTo>
                <a:cubicBezTo>
                  <a:pt x="849394" y="151616"/>
                  <a:pt x="852102" y="147960"/>
                  <a:pt x="855729" y="143482"/>
                </a:cubicBezTo>
                <a:cubicBezTo>
                  <a:pt x="870234" y="125572"/>
                  <a:pt x="883506" y="105097"/>
                  <a:pt x="895544" y="82060"/>
                </a:cubicBezTo>
                <a:cubicBezTo>
                  <a:pt x="907583" y="59022"/>
                  <a:pt x="912029" y="42083"/>
                  <a:pt x="908880" y="31242"/>
                </a:cubicBezTo>
                <a:cubicBezTo>
                  <a:pt x="906520" y="23111"/>
                  <a:pt x="908172" y="18959"/>
                  <a:pt x="913837" y="18785"/>
                </a:cubicBezTo>
                <a:close/>
                <a:moveTo>
                  <a:pt x="6385850" y="18270"/>
                </a:moveTo>
                <a:cubicBezTo>
                  <a:pt x="6387626" y="18179"/>
                  <a:pt x="6389887" y="18484"/>
                  <a:pt x="6392632" y="19185"/>
                </a:cubicBezTo>
                <a:cubicBezTo>
                  <a:pt x="6403608" y="21989"/>
                  <a:pt x="6412636" y="25240"/>
                  <a:pt x="6419713" y="28940"/>
                </a:cubicBezTo>
                <a:cubicBezTo>
                  <a:pt x="6426790" y="32640"/>
                  <a:pt x="6428288" y="38638"/>
                  <a:pt x="6424208" y="46933"/>
                </a:cubicBezTo>
                <a:cubicBezTo>
                  <a:pt x="6420128" y="55229"/>
                  <a:pt x="6417666" y="81016"/>
                  <a:pt x="6416820" y="124295"/>
                </a:cubicBezTo>
                <a:cubicBezTo>
                  <a:pt x="6443120" y="120782"/>
                  <a:pt x="6464276" y="116982"/>
                  <a:pt x="6480286" y="112895"/>
                </a:cubicBezTo>
                <a:cubicBezTo>
                  <a:pt x="6496296" y="108808"/>
                  <a:pt x="6508396" y="110310"/>
                  <a:pt x="6516584" y="117401"/>
                </a:cubicBezTo>
                <a:cubicBezTo>
                  <a:pt x="6524772" y="124492"/>
                  <a:pt x="6526802" y="129458"/>
                  <a:pt x="6522672" y="132297"/>
                </a:cubicBezTo>
                <a:cubicBezTo>
                  <a:pt x="6518542" y="135136"/>
                  <a:pt x="6502936" y="137682"/>
                  <a:pt x="6475855" y="139933"/>
                </a:cubicBezTo>
                <a:cubicBezTo>
                  <a:pt x="6448774" y="142185"/>
                  <a:pt x="6428514" y="144501"/>
                  <a:pt x="6415077" y="146881"/>
                </a:cubicBezTo>
                <a:lnTo>
                  <a:pt x="6412776" y="167187"/>
                </a:lnTo>
                <a:cubicBezTo>
                  <a:pt x="6433154" y="196398"/>
                  <a:pt x="6450634" y="218514"/>
                  <a:pt x="6465218" y="233535"/>
                </a:cubicBezTo>
                <a:cubicBezTo>
                  <a:pt x="6479802" y="248557"/>
                  <a:pt x="6495724" y="260276"/>
                  <a:pt x="6512982" y="268694"/>
                </a:cubicBezTo>
                <a:cubicBezTo>
                  <a:pt x="6530240" y="277112"/>
                  <a:pt x="6546200" y="284873"/>
                  <a:pt x="6560864" y="291979"/>
                </a:cubicBezTo>
                <a:cubicBezTo>
                  <a:pt x="6575526" y="299084"/>
                  <a:pt x="6570232" y="302637"/>
                  <a:pt x="6544978" y="302637"/>
                </a:cubicBezTo>
                <a:cubicBezTo>
                  <a:pt x="6523253" y="302637"/>
                  <a:pt x="6506195" y="302397"/>
                  <a:pt x="6493806" y="301917"/>
                </a:cubicBezTo>
                <a:cubicBezTo>
                  <a:pt x="6481415" y="301436"/>
                  <a:pt x="6470732" y="294815"/>
                  <a:pt x="6461754" y="282052"/>
                </a:cubicBezTo>
                <a:cubicBezTo>
                  <a:pt x="6452778" y="269289"/>
                  <a:pt x="6444417" y="256530"/>
                  <a:pt x="6436674" y="243774"/>
                </a:cubicBezTo>
                <a:cubicBezTo>
                  <a:pt x="6428930" y="231019"/>
                  <a:pt x="6419594" y="211943"/>
                  <a:pt x="6408668" y="186546"/>
                </a:cubicBezTo>
                <a:cubicBezTo>
                  <a:pt x="6401254" y="221149"/>
                  <a:pt x="6389416" y="246814"/>
                  <a:pt x="6373154" y="263542"/>
                </a:cubicBezTo>
                <a:cubicBezTo>
                  <a:pt x="6356892" y="280270"/>
                  <a:pt x="6337132" y="292094"/>
                  <a:pt x="6313872" y="299013"/>
                </a:cubicBezTo>
                <a:cubicBezTo>
                  <a:pt x="6290612" y="305932"/>
                  <a:pt x="6287027" y="303910"/>
                  <a:pt x="6303116" y="292947"/>
                </a:cubicBezTo>
                <a:cubicBezTo>
                  <a:pt x="6319206" y="281984"/>
                  <a:pt x="6332962" y="270354"/>
                  <a:pt x="6344384" y="258057"/>
                </a:cubicBezTo>
                <a:cubicBezTo>
                  <a:pt x="6355806" y="245760"/>
                  <a:pt x="6365539" y="229997"/>
                  <a:pt x="6373584" y="210767"/>
                </a:cubicBezTo>
                <a:cubicBezTo>
                  <a:pt x="6381628" y="191536"/>
                  <a:pt x="6386540" y="171768"/>
                  <a:pt x="6388318" y="151463"/>
                </a:cubicBezTo>
                <a:cubicBezTo>
                  <a:pt x="6360010" y="155966"/>
                  <a:pt x="6342491" y="159117"/>
                  <a:pt x="6335758" y="160917"/>
                </a:cubicBezTo>
                <a:cubicBezTo>
                  <a:pt x="6329026" y="162716"/>
                  <a:pt x="6319457" y="158640"/>
                  <a:pt x="6307053" y="148688"/>
                </a:cubicBezTo>
                <a:cubicBezTo>
                  <a:pt x="6294648" y="138736"/>
                  <a:pt x="6296696" y="134215"/>
                  <a:pt x="6313194" y="135126"/>
                </a:cubicBezTo>
                <a:cubicBezTo>
                  <a:pt x="6329692" y="136036"/>
                  <a:pt x="6355214" y="133968"/>
                  <a:pt x="6389760" y="128920"/>
                </a:cubicBezTo>
                <a:cubicBezTo>
                  <a:pt x="6390606" y="107080"/>
                  <a:pt x="6390806" y="87563"/>
                  <a:pt x="6390362" y="70369"/>
                </a:cubicBezTo>
                <a:cubicBezTo>
                  <a:pt x="6389918" y="53175"/>
                  <a:pt x="6387440" y="39645"/>
                  <a:pt x="6382930" y="29779"/>
                </a:cubicBezTo>
                <a:cubicBezTo>
                  <a:pt x="6379548" y="22379"/>
                  <a:pt x="6380521" y="18543"/>
                  <a:pt x="6385850" y="18270"/>
                </a:cubicBezTo>
                <a:close/>
                <a:moveTo>
                  <a:pt x="127926" y="18270"/>
                </a:moveTo>
                <a:cubicBezTo>
                  <a:pt x="129703" y="18179"/>
                  <a:pt x="131963" y="18484"/>
                  <a:pt x="134707" y="19185"/>
                </a:cubicBezTo>
                <a:cubicBezTo>
                  <a:pt x="145684" y="21989"/>
                  <a:pt x="154712" y="25240"/>
                  <a:pt x="161789" y="28940"/>
                </a:cubicBezTo>
                <a:cubicBezTo>
                  <a:pt x="168865" y="32640"/>
                  <a:pt x="170364" y="38638"/>
                  <a:pt x="166284" y="46933"/>
                </a:cubicBezTo>
                <a:cubicBezTo>
                  <a:pt x="162204" y="55229"/>
                  <a:pt x="159742" y="81016"/>
                  <a:pt x="158895" y="124295"/>
                </a:cubicBezTo>
                <a:cubicBezTo>
                  <a:pt x="185196" y="120782"/>
                  <a:pt x="206351" y="116982"/>
                  <a:pt x="222361" y="112895"/>
                </a:cubicBezTo>
                <a:cubicBezTo>
                  <a:pt x="238373" y="108808"/>
                  <a:pt x="250472" y="110310"/>
                  <a:pt x="258660" y="117401"/>
                </a:cubicBezTo>
                <a:cubicBezTo>
                  <a:pt x="266848" y="124492"/>
                  <a:pt x="268877" y="129458"/>
                  <a:pt x="264747" y="132297"/>
                </a:cubicBezTo>
                <a:cubicBezTo>
                  <a:pt x="260618" y="135136"/>
                  <a:pt x="245012" y="137682"/>
                  <a:pt x="217931" y="139933"/>
                </a:cubicBezTo>
                <a:cubicBezTo>
                  <a:pt x="190849" y="142185"/>
                  <a:pt x="170590" y="144501"/>
                  <a:pt x="157153" y="146881"/>
                </a:cubicBezTo>
                <a:lnTo>
                  <a:pt x="154851" y="167187"/>
                </a:lnTo>
                <a:cubicBezTo>
                  <a:pt x="175229" y="196398"/>
                  <a:pt x="192710" y="218514"/>
                  <a:pt x="207294" y="233535"/>
                </a:cubicBezTo>
                <a:cubicBezTo>
                  <a:pt x="221878" y="248557"/>
                  <a:pt x="237799" y="260276"/>
                  <a:pt x="255057" y="268694"/>
                </a:cubicBezTo>
                <a:cubicBezTo>
                  <a:pt x="272316" y="277112"/>
                  <a:pt x="288276" y="284873"/>
                  <a:pt x="302939" y="291979"/>
                </a:cubicBezTo>
                <a:cubicBezTo>
                  <a:pt x="317602" y="299084"/>
                  <a:pt x="312307" y="302637"/>
                  <a:pt x="287054" y="302637"/>
                </a:cubicBezTo>
                <a:cubicBezTo>
                  <a:pt x="265329" y="302637"/>
                  <a:pt x="248270" y="302397"/>
                  <a:pt x="235881" y="301917"/>
                </a:cubicBezTo>
                <a:cubicBezTo>
                  <a:pt x="223491" y="301436"/>
                  <a:pt x="212807" y="294815"/>
                  <a:pt x="203831" y="282052"/>
                </a:cubicBezTo>
                <a:cubicBezTo>
                  <a:pt x="194854" y="269289"/>
                  <a:pt x="186493" y="256530"/>
                  <a:pt x="178749" y="243774"/>
                </a:cubicBezTo>
                <a:cubicBezTo>
                  <a:pt x="171005" y="231019"/>
                  <a:pt x="161670" y="211943"/>
                  <a:pt x="150743" y="186546"/>
                </a:cubicBezTo>
                <a:cubicBezTo>
                  <a:pt x="143329" y="221149"/>
                  <a:pt x="131491" y="246814"/>
                  <a:pt x="115229" y="263542"/>
                </a:cubicBezTo>
                <a:cubicBezTo>
                  <a:pt x="98968" y="280270"/>
                  <a:pt x="79207" y="292094"/>
                  <a:pt x="55947" y="299013"/>
                </a:cubicBezTo>
                <a:cubicBezTo>
                  <a:pt x="32687" y="305932"/>
                  <a:pt x="29102" y="303910"/>
                  <a:pt x="45192" y="292947"/>
                </a:cubicBezTo>
                <a:cubicBezTo>
                  <a:pt x="61282" y="281984"/>
                  <a:pt x="75038" y="270354"/>
                  <a:pt x="86460" y="258057"/>
                </a:cubicBezTo>
                <a:cubicBezTo>
                  <a:pt x="97881" y="245760"/>
                  <a:pt x="107615" y="229997"/>
                  <a:pt x="115660" y="210767"/>
                </a:cubicBezTo>
                <a:cubicBezTo>
                  <a:pt x="123705" y="191536"/>
                  <a:pt x="128616" y="171768"/>
                  <a:pt x="130395" y="151463"/>
                </a:cubicBezTo>
                <a:cubicBezTo>
                  <a:pt x="102087" y="155966"/>
                  <a:pt x="84567" y="159117"/>
                  <a:pt x="77834" y="160917"/>
                </a:cubicBezTo>
                <a:cubicBezTo>
                  <a:pt x="71101" y="162716"/>
                  <a:pt x="61532" y="158640"/>
                  <a:pt x="49128" y="148688"/>
                </a:cubicBezTo>
                <a:cubicBezTo>
                  <a:pt x="36724" y="138736"/>
                  <a:pt x="38771" y="134215"/>
                  <a:pt x="55269" y="135126"/>
                </a:cubicBezTo>
                <a:cubicBezTo>
                  <a:pt x="71768" y="136036"/>
                  <a:pt x="97290" y="133968"/>
                  <a:pt x="131835" y="128920"/>
                </a:cubicBezTo>
                <a:cubicBezTo>
                  <a:pt x="132682" y="107080"/>
                  <a:pt x="132882" y="87563"/>
                  <a:pt x="132438" y="70369"/>
                </a:cubicBezTo>
                <a:cubicBezTo>
                  <a:pt x="131993" y="53175"/>
                  <a:pt x="129516" y="39645"/>
                  <a:pt x="125006" y="29779"/>
                </a:cubicBezTo>
                <a:cubicBezTo>
                  <a:pt x="121623" y="22379"/>
                  <a:pt x="122597" y="18543"/>
                  <a:pt x="127926" y="18270"/>
                </a:cubicBezTo>
                <a:close/>
                <a:moveTo>
                  <a:pt x="2624353" y="17359"/>
                </a:moveTo>
                <a:cubicBezTo>
                  <a:pt x="2627741" y="17576"/>
                  <a:pt x="2632823" y="19490"/>
                  <a:pt x="2639599" y="23100"/>
                </a:cubicBezTo>
                <a:cubicBezTo>
                  <a:pt x="2653150" y="30320"/>
                  <a:pt x="2658026" y="35877"/>
                  <a:pt x="2654226" y="39770"/>
                </a:cubicBezTo>
                <a:cubicBezTo>
                  <a:pt x="2650426" y="43664"/>
                  <a:pt x="2645335" y="46980"/>
                  <a:pt x="2638953" y="49719"/>
                </a:cubicBezTo>
                <a:cubicBezTo>
                  <a:pt x="2632572" y="52458"/>
                  <a:pt x="2623559" y="56961"/>
                  <a:pt x="2611915" y="63227"/>
                </a:cubicBezTo>
                <a:cubicBezTo>
                  <a:pt x="2600271" y="69494"/>
                  <a:pt x="2592427" y="73861"/>
                  <a:pt x="2588383" y="76327"/>
                </a:cubicBezTo>
                <a:cubicBezTo>
                  <a:pt x="2591064" y="84874"/>
                  <a:pt x="2593007" y="91865"/>
                  <a:pt x="2594212" y="97300"/>
                </a:cubicBezTo>
                <a:cubicBezTo>
                  <a:pt x="2604064" y="94045"/>
                  <a:pt x="2611130" y="90983"/>
                  <a:pt x="2615410" y="88115"/>
                </a:cubicBezTo>
                <a:cubicBezTo>
                  <a:pt x="2619691" y="85247"/>
                  <a:pt x="2625481" y="86337"/>
                  <a:pt x="2632780" y="91384"/>
                </a:cubicBezTo>
                <a:cubicBezTo>
                  <a:pt x="2640079" y="96432"/>
                  <a:pt x="2637089" y="101182"/>
                  <a:pt x="2623810" y="105635"/>
                </a:cubicBezTo>
                <a:cubicBezTo>
                  <a:pt x="2610531" y="110088"/>
                  <a:pt x="2601425" y="112314"/>
                  <a:pt x="2596492" y="112314"/>
                </a:cubicBezTo>
                <a:cubicBezTo>
                  <a:pt x="2599001" y="120416"/>
                  <a:pt x="2601016" y="128009"/>
                  <a:pt x="2602536" y="135093"/>
                </a:cubicBezTo>
                <a:cubicBezTo>
                  <a:pt x="2614969" y="133358"/>
                  <a:pt x="2627915" y="130695"/>
                  <a:pt x="2641373" y="127102"/>
                </a:cubicBezTo>
                <a:cubicBezTo>
                  <a:pt x="2654831" y="123510"/>
                  <a:pt x="2671111" y="120889"/>
                  <a:pt x="2690212" y="119240"/>
                </a:cubicBezTo>
                <a:cubicBezTo>
                  <a:pt x="2694256" y="107926"/>
                  <a:pt x="2697153" y="99322"/>
                  <a:pt x="2698903" y="93428"/>
                </a:cubicBezTo>
                <a:cubicBezTo>
                  <a:pt x="2683931" y="99723"/>
                  <a:pt x="2670742" y="101598"/>
                  <a:pt x="2659334" y="99053"/>
                </a:cubicBezTo>
                <a:cubicBezTo>
                  <a:pt x="2647927" y="96507"/>
                  <a:pt x="2646019" y="93148"/>
                  <a:pt x="2653613" y="88975"/>
                </a:cubicBezTo>
                <a:cubicBezTo>
                  <a:pt x="2661206" y="84802"/>
                  <a:pt x="2669541" y="81547"/>
                  <a:pt x="2678618" y="79210"/>
                </a:cubicBezTo>
                <a:cubicBezTo>
                  <a:pt x="2687696" y="76872"/>
                  <a:pt x="2695088" y="76607"/>
                  <a:pt x="2700796" y="78414"/>
                </a:cubicBezTo>
                <a:cubicBezTo>
                  <a:pt x="2702244" y="70111"/>
                  <a:pt x="2702968" y="64289"/>
                  <a:pt x="2702968" y="60947"/>
                </a:cubicBezTo>
                <a:cubicBezTo>
                  <a:pt x="2702968" y="60101"/>
                  <a:pt x="2698186" y="60341"/>
                  <a:pt x="2688621" y="61668"/>
                </a:cubicBezTo>
                <a:cubicBezTo>
                  <a:pt x="2679056" y="62994"/>
                  <a:pt x="2671825" y="64342"/>
                  <a:pt x="2666928" y="65712"/>
                </a:cubicBezTo>
                <a:cubicBezTo>
                  <a:pt x="2662030" y="67081"/>
                  <a:pt x="2655337" y="65278"/>
                  <a:pt x="2646848" y="60302"/>
                </a:cubicBezTo>
                <a:cubicBezTo>
                  <a:pt x="2638358" y="55326"/>
                  <a:pt x="2638889" y="52178"/>
                  <a:pt x="2648439" y="50859"/>
                </a:cubicBezTo>
                <a:cubicBezTo>
                  <a:pt x="2657990" y="49540"/>
                  <a:pt x="2668419" y="47575"/>
                  <a:pt x="2679726" y="44965"/>
                </a:cubicBezTo>
                <a:cubicBezTo>
                  <a:pt x="2691034" y="42355"/>
                  <a:pt x="2698806" y="39405"/>
                  <a:pt x="2703043" y="36114"/>
                </a:cubicBezTo>
                <a:cubicBezTo>
                  <a:pt x="2707281" y="32823"/>
                  <a:pt x="2716677" y="35766"/>
                  <a:pt x="2731233" y="44944"/>
                </a:cubicBezTo>
                <a:cubicBezTo>
                  <a:pt x="2745788" y="54121"/>
                  <a:pt x="2750445" y="60678"/>
                  <a:pt x="2745204" y="64615"/>
                </a:cubicBezTo>
                <a:cubicBezTo>
                  <a:pt x="2739962" y="68551"/>
                  <a:pt x="2734033" y="78012"/>
                  <a:pt x="2727415" y="92998"/>
                </a:cubicBezTo>
                <a:cubicBezTo>
                  <a:pt x="2720797" y="107983"/>
                  <a:pt x="2713755" y="121022"/>
                  <a:pt x="2706291" y="132114"/>
                </a:cubicBezTo>
                <a:cubicBezTo>
                  <a:pt x="2704425" y="134887"/>
                  <a:pt x="2702672" y="137033"/>
                  <a:pt x="2701030" y="138551"/>
                </a:cubicBezTo>
                <a:lnTo>
                  <a:pt x="2698790" y="139855"/>
                </a:lnTo>
                <a:lnTo>
                  <a:pt x="2709163" y="143655"/>
                </a:lnTo>
                <a:cubicBezTo>
                  <a:pt x="2715028" y="147756"/>
                  <a:pt x="2716839" y="151430"/>
                  <a:pt x="2714594" y="154679"/>
                </a:cubicBezTo>
                <a:cubicBezTo>
                  <a:pt x="2712350" y="157927"/>
                  <a:pt x="2711888" y="168477"/>
                  <a:pt x="2713207" y="186331"/>
                </a:cubicBezTo>
                <a:cubicBezTo>
                  <a:pt x="2714526" y="204185"/>
                  <a:pt x="2718473" y="220554"/>
                  <a:pt x="2725048" y="235439"/>
                </a:cubicBezTo>
                <a:cubicBezTo>
                  <a:pt x="2731624" y="250324"/>
                  <a:pt x="2740425" y="260524"/>
                  <a:pt x="2751452" y="266037"/>
                </a:cubicBezTo>
                <a:cubicBezTo>
                  <a:pt x="2762480" y="271551"/>
                  <a:pt x="2769378" y="274279"/>
                  <a:pt x="2772145" y="274222"/>
                </a:cubicBezTo>
                <a:cubicBezTo>
                  <a:pt x="2774913" y="274165"/>
                  <a:pt x="2778817" y="264912"/>
                  <a:pt x="2783858" y="246463"/>
                </a:cubicBezTo>
                <a:cubicBezTo>
                  <a:pt x="2788898" y="228014"/>
                  <a:pt x="2792211" y="227272"/>
                  <a:pt x="2793795" y="244237"/>
                </a:cubicBezTo>
                <a:cubicBezTo>
                  <a:pt x="2795380" y="261201"/>
                  <a:pt x="2798660" y="275545"/>
                  <a:pt x="2803636" y="287268"/>
                </a:cubicBezTo>
                <a:cubicBezTo>
                  <a:pt x="2808612" y="298991"/>
                  <a:pt x="2807713" y="306283"/>
                  <a:pt x="2800937" y="309144"/>
                </a:cubicBezTo>
                <a:cubicBezTo>
                  <a:pt x="2794161" y="312005"/>
                  <a:pt x="2780423" y="309033"/>
                  <a:pt x="2759723" y="300228"/>
                </a:cubicBezTo>
                <a:cubicBezTo>
                  <a:pt x="2739023" y="291423"/>
                  <a:pt x="2724199" y="280431"/>
                  <a:pt x="2715250" y="267253"/>
                </a:cubicBezTo>
                <a:cubicBezTo>
                  <a:pt x="2706302" y="254074"/>
                  <a:pt x="2700444" y="240562"/>
                  <a:pt x="2697677" y="226717"/>
                </a:cubicBezTo>
                <a:cubicBezTo>
                  <a:pt x="2694909" y="212871"/>
                  <a:pt x="2692858" y="197950"/>
                  <a:pt x="2691525" y="181954"/>
                </a:cubicBezTo>
                <a:lnTo>
                  <a:pt x="2689378" y="169439"/>
                </a:lnTo>
                <a:lnTo>
                  <a:pt x="2689632" y="168929"/>
                </a:lnTo>
                <a:lnTo>
                  <a:pt x="2689178" y="168269"/>
                </a:lnTo>
                <a:lnTo>
                  <a:pt x="2685448" y="146526"/>
                </a:lnTo>
                <a:cubicBezTo>
                  <a:pt x="2684089" y="142715"/>
                  <a:pt x="2683938" y="140040"/>
                  <a:pt x="2684994" y="138500"/>
                </a:cubicBezTo>
                <a:lnTo>
                  <a:pt x="2690758" y="137471"/>
                </a:lnTo>
                <a:lnTo>
                  <a:pt x="2689287" y="135265"/>
                </a:lnTo>
                <a:cubicBezTo>
                  <a:pt x="2653652" y="142307"/>
                  <a:pt x="2625581" y="148394"/>
                  <a:pt x="2605075" y="153528"/>
                </a:cubicBezTo>
                <a:cubicBezTo>
                  <a:pt x="2599726" y="166549"/>
                  <a:pt x="2593828" y="166577"/>
                  <a:pt x="2587382" y="153614"/>
                </a:cubicBezTo>
                <a:cubicBezTo>
                  <a:pt x="2580937" y="140650"/>
                  <a:pt x="2576358" y="128977"/>
                  <a:pt x="2573648" y="118595"/>
                </a:cubicBezTo>
                <a:cubicBezTo>
                  <a:pt x="2570938" y="108213"/>
                  <a:pt x="2567815" y="99490"/>
                  <a:pt x="2564280" y="92428"/>
                </a:cubicBezTo>
                <a:cubicBezTo>
                  <a:pt x="2560745" y="85365"/>
                  <a:pt x="2557103" y="78564"/>
                  <a:pt x="2553353" y="72025"/>
                </a:cubicBezTo>
                <a:cubicBezTo>
                  <a:pt x="2549603" y="65486"/>
                  <a:pt x="2551958" y="62672"/>
                  <a:pt x="2560419" y="63582"/>
                </a:cubicBezTo>
                <a:cubicBezTo>
                  <a:pt x="2568880" y="64493"/>
                  <a:pt x="2575390" y="64948"/>
                  <a:pt x="2579951" y="64948"/>
                </a:cubicBezTo>
                <a:cubicBezTo>
                  <a:pt x="2587149" y="60144"/>
                  <a:pt x="2594434" y="54491"/>
                  <a:pt x="2601805" y="47987"/>
                </a:cubicBezTo>
                <a:cubicBezTo>
                  <a:pt x="2609176" y="41484"/>
                  <a:pt x="2613930" y="36096"/>
                  <a:pt x="2616066" y="31822"/>
                </a:cubicBezTo>
                <a:cubicBezTo>
                  <a:pt x="2618203" y="27549"/>
                  <a:pt x="2619271" y="24208"/>
                  <a:pt x="2619271" y="21799"/>
                </a:cubicBezTo>
                <a:cubicBezTo>
                  <a:pt x="2619271" y="18622"/>
                  <a:pt x="2620965" y="17143"/>
                  <a:pt x="2624353" y="17359"/>
                </a:cubicBezTo>
                <a:close/>
                <a:moveTo>
                  <a:pt x="2269776" y="15023"/>
                </a:moveTo>
                <a:cubicBezTo>
                  <a:pt x="2287672" y="17203"/>
                  <a:pt x="2295721" y="20892"/>
                  <a:pt x="2293921" y="26090"/>
                </a:cubicBezTo>
                <a:cubicBezTo>
                  <a:pt x="2292121" y="31288"/>
                  <a:pt x="2298040" y="43330"/>
                  <a:pt x="2311678" y="62216"/>
                </a:cubicBezTo>
                <a:cubicBezTo>
                  <a:pt x="2318877" y="59019"/>
                  <a:pt x="2326011" y="55968"/>
                  <a:pt x="2333081" y="53064"/>
                </a:cubicBezTo>
                <a:cubicBezTo>
                  <a:pt x="2340150" y="50160"/>
                  <a:pt x="2345740" y="51149"/>
                  <a:pt x="2349848" y="56032"/>
                </a:cubicBezTo>
                <a:cubicBezTo>
                  <a:pt x="2353956" y="60915"/>
                  <a:pt x="2353723" y="65077"/>
                  <a:pt x="2349149" y="68519"/>
                </a:cubicBezTo>
                <a:cubicBezTo>
                  <a:pt x="2344574" y="71961"/>
                  <a:pt x="2336967" y="76542"/>
                  <a:pt x="2326326" y="82264"/>
                </a:cubicBezTo>
                <a:cubicBezTo>
                  <a:pt x="2336336" y="90194"/>
                  <a:pt x="2349859" y="98533"/>
                  <a:pt x="2366895" y="107281"/>
                </a:cubicBezTo>
                <a:cubicBezTo>
                  <a:pt x="2383931" y="116028"/>
                  <a:pt x="2394898" y="120377"/>
                  <a:pt x="2399795" y="120327"/>
                </a:cubicBezTo>
                <a:cubicBezTo>
                  <a:pt x="2404692" y="120276"/>
                  <a:pt x="2407141" y="117577"/>
                  <a:pt x="2407141" y="112228"/>
                </a:cubicBezTo>
                <a:cubicBezTo>
                  <a:pt x="2407141" y="104312"/>
                  <a:pt x="2406918" y="96024"/>
                  <a:pt x="2406474" y="87362"/>
                </a:cubicBezTo>
                <a:cubicBezTo>
                  <a:pt x="2406029" y="78701"/>
                  <a:pt x="2410511" y="83691"/>
                  <a:pt x="2419918" y="102333"/>
                </a:cubicBezTo>
                <a:cubicBezTo>
                  <a:pt x="2429325" y="120975"/>
                  <a:pt x="2436549" y="134724"/>
                  <a:pt x="2441590" y="143579"/>
                </a:cubicBezTo>
                <a:cubicBezTo>
                  <a:pt x="2446630" y="152434"/>
                  <a:pt x="2439453" y="155718"/>
                  <a:pt x="2420058" y="153431"/>
                </a:cubicBezTo>
                <a:cubicBezTo>
                  <a:pt x="2400662" y="151144"/>
                  <a:pt x="2381103" y="144264"/>
                  <a:pt x="2361378" y="132792"/>
                </a:cubicBezTo>
                <a:cubicBezTo>
                  <a:pt x="2341653" y="121320"/>
                  <a:pt x="2323301" y="107295"/>
                  <a:pt x="2306322" y="90718"/>
                </a:cubicBezTo>
                <a:cubicBezTo>
                  <a:pt x="2284783" y="98820"/>
                  <a:pt x="2269658" y="101838"/>
                  <a:pt x="2260946" y="99773"/>
                </a:cubicBezTo>
                <a:cubicBezTo>
                  <a:pt x="2252234" y="97708"/>
                  <a:pt x="2251754" y="94414"/>
                  <a:pt x="2259505" y="89889"/>
                </a:cubicBezTo>
                <a:cubicBezTo>
                  <a:pt x="2267256" y="85365"/>
                  <a:pt x="2278229" y="79955"/>
                  <a:pt x="2292426" y="73660"/>
                </a:cubicBezTo>
                <a:cubicBezTo>
                  <a:pt x="2277828" y="50945"/>
                  <a:pt x="2266080" y="35830"/>
                  <a:pt x="2257182" y="28316"/>
                </a:cubicBezTo>
                <a:cubicBezTo>
                  <a:pt x="2248283" y="20802"/>
                  <a:pt x="2252482" y="16371"/>
                  <a:pt x="2269776" y="15023"/>
                </a:cubicBezTo>
                <a:close/>
                <a:moveTo>
                  <a:pt x="2358304" y="14372"/>
                </a:moveTo>
                <a:cubicBezTo>
                  <a:pt x="2362741" y="14863"/>
                  <a:pt x="2367913" y="16055"/>
                  <a:pt x="2373821" y="17948"/>
                </a:cubicBezTo>
                <a:cubicBezTo>
                  <a:pt x="2385351" y="23197"/>
                  <a:pt x="2391116" y="30331"/>
                  <a:pt x="2391116" y="39351"/>
                </a:cubicBezTo>
                <a:cubicBezTo>
                  <a:pt x="2391116" y="50207"/>
                  <a:pt x="2385953" y="53487"/>
                  <a:pt x="2375628" y="49192"/>
                </a:cubicBezTo>
                <a:cubicBezTo>
                  <a:pt x="2365303" y="44897"/>
                  <a:pt x="2356502" y="38580"/>
                  <a:pt x="2349224" y="30241"/>
                </a:cubicBezTo>
                <a:cubicBezTo>
                  <a:pt x="2341946" y="21903"/>
                  <a:pt x="2341272" y="16823"/>
                  <a:pt x="2347202" y="15001"/>
                </a:cubicBezTo>
                <a:cubicBezTo>
                  <a:pt x="2350167" y="14091"/>
                  <a:pt x="2353868" y="13881"/>
                  <a:pt x="2358304" y="14372"/>
                </a:cubicBezTo>
                <a:close/>
                <a:moveTo>
                  <a:pt x="4428400" y="11315"/>
                </a:moveTo>
                <a:cubicBezTo>
                  <a:pt x="4431441" y="10611"/>
                  <a:pt x="4437024" y="11388"/>
                  <a:pt x="4445152" y="13646"/>
                </a:cubicBezTo>
                <a:cubicBezTo>
                  <a:pt x="4461406" y="18163"/>
                  <a:pt x="4468383" y="22688"/>
                  <a:pt x="4466081" y="27219"/>
                </a:cubicBezTo>
                <a:cubicBezTo>
                  <a:pt x="4463780" y="31751"/>
                  <a:pt x="4462227" y="37566"/>
                  <a:pt x="4461424" y="44664"/>
                </a:cubicBezTo>
                <a:cubicBezTo>
                  <a:pt x="4473470" y="42915"/>
                  <a:pt x="4483935" y="41129"/>
                  <a:pt x="4492819" y="39308"/>
                </a:cubicBezTo>
                <a:cubicBezTo>
                  <a:pt x="4501702" y="37487"/>
                  <a:pt x="4509489" y="40584"/>
                  <a:pt x="4516179" y="48600"/>
                </a:cubicBezTo>
                <a:cubicBezTo>
                  <a:pt x="4522868" y="56617"/>
                  <a:pt x="4520932" y="60911"/>
                  <a:pt x="4510371" y="61485"/>
                </a:cubicBezTo>
                <a:cubicBezTo>
                  <a:pt x="4499809" y="62059"/>
                  <a:pt x="4483400" y="63987"/>
                  <a:pt x="4461145" y="67271"/>
                </a:cubicBezTo>
                <a:lnTo>
                  <a:pt x="4460069" y="81103"/>
                </a:lnTo>
                <a:cubicBezTo>
                  <a:pt x="4471240" y="79367"/>
                  <a:pt x="4480117" y="78034"/>
                  <a:pt x="4486699" y="77102"/>
                </a:cubicBezTo>
                <a:cubicBezTo>
                  <a:pt x="4493281" y="76169"/>
                  <a:pt x="4499487" y="78532"/>
                  <a:pt x="4505316" y="84189"/>
                </a:cubicBezTo>
                <a:cubicBezTo>
                  <a:pt x="4511145" y="89846"/>
                  <a:pt x="4511009" y="93697"/>
                  <a:pt x="4504907" y="95740"/>
                </a:cubicBezTo>
                <a:cubicBezTo>
                  <a:pt x="4498806" y="97784"/>
                  <a:pt x="4483773" y="100455"/>
                  <a:pt x="4459811" y="103753"/>
                </a:cubicBezTo>
                <a:lnTo>
                  <a:pt x="4458735" y="120251"/>
                </a:lnTo>
                <a:cubicBezTo>
                  <a:pt x="4477765" y="118545"/>
                  <a:pt x="4494977" y="117014"/>
                  <a:pt x="4510371" y="115659"/>
                </a:cubicBezTo>
                <a:cubicBezTo>
                  <a:pt x="4525765" y="114304"/>
                  <a:pt x="4539797" y="112257"/>
                  <a:pt x="4552467" y="109518"/>
                </a:cubicBezTo>
                <a:cubicBezTo>
                  <a:pt x="4565136" y="106779"/>
                  <a:pt x="4576978" y="108492"/>
                  <a:pt x="4587991" y="114659"/>
                </a:cubicBezTo>
                <a:cubicBezTo>
                  <a:pt x="4599004" y="120825"/>
                  <a:pt x="4603002" y="126027"/>
                  <a:pt x="4599983" y="130264"/>
                </a:cubicBezTo>
                <a:cubicBezTo>
                  <a:pt x="4596964" y="134502"/>
                  <a:pt x="4587729" y="136169"/>
                  <a:pt x="4572278" y="135265"/>
                </a:cubicBezTo>
                <a:cubicBezTo>
                  <a:pt x="4556826" y="134362"/>
                  <a:pt x="4538213" y="134577"/>
                  <a:pt x="4516437" y="135911"/>
                </a:cubicBezTo>
                <a:cubicBezTo>
                  <a:pt x="4494661" y="137244"/>
                  <a:pt x="4474112" y="139270"/>
                  <a:pt x="4454788" y="141987"/>
                </a:cubicBezTo>
                <a:cubicBezTo>
                  <a:pt x="4435465" y="144705"/>
                  <a:pt x="4414374" y="148089"/>
                  <a:pt x="4391516" y="152140"/>
                </a:cubicBezTo>
                <a:cubicBezTo>
                  <a:pt x="4368657" y="156191"/>
                  <a:pt x="4351707" y="159117"/>
                  <a:pt x="4340665" y="160917"/>
                </a:cubicBezTo>
                <a:cubicBezTo>
                  <a:pt x="4329623" y="162716"/>
                  <a:pt x="4319291" y="159848"/>
                  <a:pt x="4309669" y="152312"/>
                </a:cubicBezTo>
                <a:cubicBezTo>
                  <a:pt x="4300047" y="144777"/>
                  <a:pt x="4301631" y="140715"/>
                  <a:pt x="4314423" y="140127"/>
                </a:cubicBezTo>
                <a:cubicBezTo>
                  <a:pt x="4327214" y="139539"/>
                  <a:pt x="4341522" y="138116"/>
                  <a:pt x="4357347" y="135857"/>
                </a:cubicBezTo>
                <a:cubicBezTo>
                  <a:pt x="4373171" y="133598"/>
                  <a:pt x="4399259" y="129938"/>
                  <a:pt x="4435612" y="124876"/>
                </a:cubicBezTo>
                <a:lnTo>
                  <a:pt x="4435612" y="106915"/>
                </a:lnTo>
                <a:cubicBezTo>
                  <a:pt x="4427022" y="108722"/>
                  <a:pt x="4419167" y="110073"/>
                  <a:pt x="4412047" y="110970"/>
                </a:cubicBezTo>
                <a:cubicBezTo>
                  <a:pt x="4404927" y="111866"/>
                  <a:pt x="4397176" y="109862"/>
                  <a:pt x="4388795" y="104957"/>
                </a:cubicBezTo>
                <a:cubicBezTo>
                  <a:pt x="4380413" y="100053"/>
                  <a:pt x="4382169" y="96672"/>
                  <a:pt x="4394065" y="94815"/>
                </a:cubicBezTo>
                <a:cubicBezTo>
                  <a:pt x="4405960" y="92958"/>
                  <a:pt x="4419809" y="90452"/>
                  <a:pt x="4435612" y="87297"/>
                </a:cubicBezTo>
                <a:lnTo>
                  <a:pt x="4435612" y="71832"/>
                </a:lnTo>
                <a:cubicBezTo>
                  <a:pt x="4427065" y="73624"/>
                  <a:pt x="4418049" y="75194"/>
                  <a:pt x="4408563" y="76542"/>
                </a:cubicBezTo>
                <a:cubicBezTo>
                  <a:pt x="4399077" y="77890"/>
                  <a:pt x="4389967" y="75252"/>
                  <a:pt x="4381234" y="68627"/>
                </a:cubicBezTo>
                <a:cubicBezTo>
                  <a:pt x="4372501" y="62001"/>
                  <a:pt x="4374766" y="58391"/>
                  <a:pt x="4388031" y="57796"/>
                </a:cubicBezTo>
                <a:cubicBezTo>
                  <a:pt x="4401296" y="57201"/>
                  <a:pt x="4417156" y="54896"/>
                  <a:pt x="4435612" y="50881"/>
                </a:cubicBezTo>
                <a:cubicBezTo>
                  <a:pt x="4435612" y="48127"/>
                  <a:pt x="4435185" y="43771"/>
                  <a:pt x="4434332" y="37813"/>
                </a:cubicBezTo>
                <a:cubicBezTo>
                  <a:pt x="4433479" y="31855"/>
                  <a:pt x="4431005" y="25208"/>
                  <a:pt x="4426911" y="17873"/>
                </a:cubicBezTo>
                <a:cubicBezTo>
                  <a:pt x="4424864" y="14205"/>
                  <a:pt x="4425360" y="12019"/>
                  <a:pt x="4428400" y="11315"/>
                </a:cubicBezTo>
                <a:close/>
                <a:moveTo>
                  <a:pt x="6731830" y="7532"/>
                </a:moveTo>
                <a:cubicBezTo>
                  <a:pt x="6734990" y="7177"/>
                  <a:pt x="6739452" y="8842"/>
                  <a:pt x="6745218" y="12528"/>
                </a:cubicBezTo>
                <a:cubicBezTo>
                  <a:pt x="6756747" y="19899"/>
                  <a:pt x="6760533" y="25344"/>
                  <a:pt x="6756575" y="28865"/>
                </a:cubicBezTo>
                <a:cubicBezTo>
                  <a:pt x="6752617" y="32385"/>
                  <a:pt x="6749642" y="34511"/>
                  <a:pt x="6747648" y="35243"/>
                </a:cubicBezTo>
                <a:cubicBezTo>
                  <a:pt x="6751893" y="35243"/>
                  <a:pt x="6756260" y="34837"/>
                  <a:pt x="6760748" y="34027"/>
                </a:cubicBezTo>
                <a:cubicBezTo>
                  <a:pt x="6765236" y="33217"/>
                  <a:pt x="6771557" y="30962"/>
                  <a:pt x="6779710" y="27262"/>
                </a:cubicBezTo>
                <a:cubicBezTo>
                  <a:pt x="6787862" y="23562"/>
                  <a:pt x="6794158" y="22716"/>
                  <a:pt x="6798596" y="24724"/>
                </a:cubicBezTo>
                <a:cubicBezTo>
                  <a:pt x="6803034" y="26732"/>
                  <a:pt x="6809376" y="30915"/>
                  <a:pt x="6817621" y="37275"/>
                </a:cubicBezTo>
                <a:cubicBezTo>
                  <a:pt x="6825867" y="43635"/>
                  <a:pt x="6826003" y="48012"/>
                  <a:pt x="6818030" y="50407"/>
                </a:cubicBezTo>
                <a:cubicBezTo>
                  <a:pt x="6810057" y="52802"/>
                  <a:pt x="6800829" y="58151"/>
                  <a:pt x="6790346" y="66454"/>
                </a:cubicBezTo>
                <a:cubicBezTo>
                  <a:pt x="6779864" y="74757"/>
                  <a:pt x="6772385" y="79640"/>
                  <a:pt x="6767911" y="81103"/>
                </a:cubicBezTo>
                <a:cubicBezTo>
                  <a:pt x="6795774" y="78507"/>
                  <a:pt x="6812251" y="76058"/>
                  <a:pt x="6817342" y="73757"/>
                </a:cubicBezTo>
                <a:cubicBezTo>
                  <a:pt x="6822432" y="71455"/>
                  <a:pt x="6828308" y="72484"/>
                  <a:pt x="6834970" y="76843"/>
                </a:cubicBezTo>
                <a:cubicBezTo>
                  <a:pt x="6841630" y="81203"/>
                  <a:pt x="6847191" y="85451"/>
                  <a:pt x="6851650" y="89588"/>
                </a:cubicBezTo>
                <a:cubicBezTo>
                  <a:pt x="6856110" y="93725"/>
                  <a:pt x="6855638" y="97501"/>
                  <a:pt x="6850231" y="100914"/>
                </a:cubicBezTo>
                <a:cubicBezTo>
                  <a:pt x="6844824" y="104326"/>
                  <a:pt x="6835120" y="114279"/>
                  <a:pt x="6821117" y="130770"/>
                </a:cubicBezTo>
                <a:lnTo>
                  <a:pt x="6817452" y="134493"/>
                </a:lnTo>
                <a:lnTo>
                  <a:pt x="6822792" y="135085"/>
                </a:lnTo>
                <a:cubicBezTo>
                  <a:pt x="6826616" y="136281"/>
                  <a:pt x="6831538" y="138370"/>
                  <a:pt x="6837561" y="141353"/>
                </a:cubicBezTo>
                <a:cubicBezTo>
                  <a:pt x="6849607" y="147318"/>
                  <a:pt x="6851500" y="152857"/>
                  <a:pt x="6843240" y="157970"/>
                </a:cubicBezTo>
                <a:cubicBezTo>
                  <a:pt x="6834980" y="163082"/>
                  <a:pt x="6817070" y="176293"/>
                  <a:pt x="6789507" y="197602"/>
                </a:cubicBezTo>
                <a:cubicBezTo>
                  <a:pt x="6808838" y="209318"/>
                  <a:pt x="6830244" y="218500"/>
                  <a:pt x="6853726" y="225146"/>
                </a:cubicBezTo>
                <a:cubicBezTo>
                  <a:pt x="6877209" y="231793"/>
                  <a:pt x="6894968" y="235837"/>
                  <a:pt x="6907008" y="237278"/>
                </a:cubicBezTo>
                <a:cubicBezTo>
                  <a:pt x="6919046" y="238719"/>
                  <a:pt x="6925417" y="240989"/>
                  <a:pt x="6926119" y="244086"/>
                </a:cubicBezTo>
                <a:cubicBezTo>
                  <a:pt x="6926822" y="247184"/>
                  <a:pt x="6918727" y="251192"/>
                  <a:pt x="6901834" y="256110"/>
                </a:cubicBezTo>
                <a:cubicBezTo>
                  <a:pt x="6884942" y="261029"/>
                  <a:pt x="6872666" y="263488"/>
                  <a:pt x="6865008" y="263488"/>
                </a:cubicBezTo>
                <a:cubicBezTo>
                  <a:pt x="6856892" y="263488"/>
                  <a:pt x="6846624" y="259118"/>
                  <a:pt x="6834206" y="250378"/>
                </a:cubicBezTo>
                <a:cubicBezTo>
                  <a:pt x="6821787" y="241638"/>
                  <a:pt x="6804636" y="229359"/>
                  <a:pt x="6782753" y="213542"/>
                </a:cubicBezTo>
                <a:cubicBezTo>
                  <a:pt x="6790856" y="226792"/>
                  <a:pt x="6794906" y="243412"/>
                  <a:pt x="6794906" y="263402"/>
                </a:cubicBezTo>
                <a:cubicBezTo>
                  <a:pt x="6794906" y="284124"/>
                  <a:pt x="6789500" y="300569"/>
                  <a:pt x="6778688" y="312736"/>
                </a:cubicBezTo>
                <a:cubicBezTo>
                  <a:pt x="6767876" y="324904"/>
                  <a:pt x="6760540" y="326697"/>
                  <a:pt x="6756682" y="318114"/>
                </a:cubicBezTo>
                <a:cubicBezTo>
                  <a:pt x="6752825" y="309531"/>
                  <a:pt x="6745379" y="300278"/>
                  <a:pt x="6734344" y="290355"/>
                </a:cubicBezTo>
                <a:cubicBezTo>
                  <a:pt x="6723310" y="280431"/>
                  <a:pt x="6721564" y="276395"/>
                  <a:pt x="6729106" y="278245"/>
                </a:cubicBezTo>
                <a:cubicBezTo>
                  <a:pt x="6736650" y="280094"/>
                  <a:pt x="6744762" y="281446"/>
                  <a:pt x="6753446" y="282299"/>
                </a:cubicBezTo>
                <a:cubicBezTo>
                  <a:pt x="6762128" y="283153"/>
                  <a:pt x="6766681" y="274993"/>
                  <a:pt x="6767104" y="257821"/>
                </a:cubicBezTo>
                <a:cubicBezTo>
                  <a:pt x="6767528" y="240648"/>
                  <a:pt x="6765674" y="226792"/>
                  <a:pt x="6761544" y="216252"/>
                </a:cubicBezTo>
                <a:cubicBezTo>
                  <a:pt x="6753169" y="229058"/>
                  <a:pt x="6740518" y="241634"/>
                  <a:pt x="6723589" y="253981"/>
                </a:cubicBezTo>
                <a:cubicBezTo>
                  <a:pt x="6706660" y="266328"/>
                  <a:pt x="6691538" y="275488"/>
                  <a:pt x="6678224" y="281460"/>
                </a:cubicBezTo>
                <a:cubicBezTo>
                  <a:pt x="6664909" y="287433"/>
                  <a:pt x="6654455" y="290656"/>
                  <a:pt x="6646862" y="291129"/>
                </a:cubicBezTo>
                <a:cubicBezTo>
                  <a:pt x="6639268" y="291602"/>
                  <a:pt x="6640208" y="288340"/>
                  <a:pt x="6649680" y="281342"/>
                </a:cubicBezTo>
                <a:cubicBezTo>
                  <a:pt x="6659151" y="274344"/>
                  <a:pt x="6673670" y="264173"/>
                  <a:pt x="6693238" y="250830"/>
                </a:cubicBezTo>
                <a:cubicBezTo>
                  <a:pt x="6712806" y="237486"/>
                  <a:pt x="6731344" y="219952"/>
                  <a:pt x="6748852" y="198226"/>
                </a:cubicBezTo>
                <a:cubicBezTo>
                  <a:pt x="6743217" y="194068"/>
                  <a:pt x="6739632" y="190626"/>
                  <a:pt x="6738098" y="187901"/>
                </a:cubicBezTo>
                <a:cubicBezTo>
                  <a:pt x="6713490" y="213699"/>
                  <a:pt x="6689334" y="229821"/>
                  <a:pt x="6665629" y="236267"/>
                </a:cubicBezTo>
                <a:cubicBezTo>
                  <a:pt x="6641925" y="242713"/>
                  <a:pt x="6637698" y="241107"/>
                  <a:pt x="6652949" y="231449"/>
                </a:cubicBezTo>
                <a:cubicBezTo>
                  <a:pt x="6668200" y="221791"/>
                  <a:pt x="6682235" y="211441"/>
                  <a:pt x="6695056" y="200399"/>
                </a:cubicBezTo>
                <a:cubicBezTo>
                  <a:pt x="6707876" y="189357"/>
                  <a:pt x="6716810" y="180093"/>
                  <a:pt x="6721857" y="172607"/>
                </a:cubicBezTo>
                <a:lnTo>
                  <a:pt x="6717362" y="167660"/>
                </a:lnTo>
                <a:cubicBezTo>
                  <a:pt x="6698118" y="181900"/>
                  <a:pt x="6681458" y="190407"/>
                  <a:pt x="6667382" y="193182"/>
                </a:cubicBezTo>
                <a:cubicBezTo>
                  <a:pt x="6653308" y="195957"/>
                  <a:pt x="6650346" y="194060"/>
                  <a:pt x="6658499" y="187493"/>
                </a:cubicBezTo>
                <a:cubicBezTo>
                  <a:pt x="6666652" y="180925"/>
                  <a:pt x="6676435" y="173471"/>
                  <a:pt x="6687850" y="165133"/>
                </a:cubicBezTo>
                <a:cubicBezTo>
                  <a:pt x="6699264" y="156794"/>
                  <a:pt x="6708348" y="149534"/>
                  <a:pt x="6715103" y="143353"/>
                </a:cubicBezTo>
                <a:cubicBezTo>
                  <a:pt x="6715418" y="143353"/>
                  <a:pt x="6712214" y="143690"/>
                  <a:pt x="6705488" y="144364"/>
                </a:cubicBezTo>
                <a:cubicBezTo>
                  <a:pt x="6704040" y="156295"/>
                  <a:pt x="6697978" y="154123"/>
                  <a:pt x="6687301" y="137847"/>
                </a:cubicBezTo>
                <a:cubicBezTo>
                  <a:pt x="6676625" y="121571"/>
                  <a:pt x="6668017" y="109170"/>
                  <a:pt x="6661478" y="100645"/>
                </a:cubicBezTo>
                <a:cubicBezTo>
                  <a:pt x="6654938" y="92119"/>
                  <a:pt x="6657291" y="88538"/>
                  <a:pt x="6668533" y="89900"/>
                </a:cubicBezTo>
                <a:cubicBezTo>
                  <a:pt x="6679776" y="91263"/>
                  <a:pt x="6691406" y="91270"/>
                  <a:pt x="6703423" y="89922"/>
                </a:cubicBezTo>
                <a:cubicBezTo>
                  <a:pt x="6715440" y="88574"/>
                  <a:pt x="6730648" y="86236"/>
                  <a:pt x="6749046" y="82909"/>
                </a:cubicBezTo>
                <a:cubicBezTo>
                  <a:pt x="6756561" y="75409"/>
                  <a:pt x="6764028" y="66963"/>
                  <a:pt x="6771450" y="57570"/>
                </a:cubicBezTo>
                <a:cubicBezTo>
                  <a:pt x="6778870" y="48177"/>
                  <a:pt x="6778089" y="45281"/>
                  <a:pt x="6769105" y="48880"/>
                </a:cubicBezTo>
                <a:cubicBezTo>
                  <a:pt x="6760120" y="52479"/>
                  <a:pt x="6750078" y="52028"/>
                  <a:pt x="6738980" y="47525"/>
                </a:cubicBezTo>
                <a:cubicBezTo>
                  <a:pt x="6720868" y="64346"/>
                  <a:pt x="6704036" y="75302"/>
                  <a:pt x="6688484" y="80393"/>
                </a:cubicBezTo>
                <a:cubicBezTo>
                  <a:pt x="6672932" y="85483"/>
                  <a:pt x="6669576" y="84143"/>
                  <a:pt x="6678418" y="76370"/>
                </a:cubicBezTo>
                <a:cubicBezTo>
                  <a:pt x="6687258" y="68598"/>
                  <a:pt x="6697164" y="58567"/>
                  <a:pt x="6708134" y="46277"/>
                </a:cubicBezTo>
                <a:cubicBezTo>
                  <a:pt x="6719104" y="33988"/>
                  <a:pt x="6725145" y="23448"/>
                  <a:pt x="6726256" y="14657"/>
                </a:cubicBezTo>
                <a:cubicBezTo>
                  <a:pt x="6726812" y="10262"/>
                  <a:pt x="6728670" y="7887"/>
                  <a:pt x="6731830" y="7532"/>
                </a:cubicBezTo>
                <a:close/>
                <a:moveTo>
                  <a:pt x="483431" y="7532"/>
                </a:moveTo>
                <a:cubicBezTo>
                  <a:pt x="486591" y="7177"/>
                  <a:pt x="491054" y="8842"/>
                  <a:pt x="496818" y="12528"/>
                </a:cubicBezTo>
                <a:cubicBezTo>
                  <a:pt x="508348" y="19899"/>
                  <a:pt x="512134" y="25344"/>
                  <a:pt x="508176" y="28865"/>
                </a:cubicBezTo>
                <a:cubicBezTo>
                  <a:pt x="504218" y="32385"/>
                  <a:pt x="501242" y="34511"/>
                  <a:pt x="499249" y="35243"/>
                </a:cubicBezTo>
                <a:cubicBezTo>
                  <a:pt x="503494" y="35243"/>
                  <a:pt x="507860" y="34837"/>
                  <a:pt x="512349" y="34027"/>
                </a:cubicBezTo>
                <a:cubicBezTo>
                  <a:pt x="516837" y="33217"/>
                  <a:pt x="523158" y="30962"/>
                  <a:pt x="531310" y="27262"/>
                </a:cubicBezTo>
                <a:cubicBezTo>
                  <a:pt x="539463" y="23562"/>
                  <a:pt x="545758" y="22716"/>
                  <a:pt x="550196" y="24724"/>
                </a:cubicBezTo>
                <a:cubicBezTo>
                  <a:pt x="554635" y="26732"/>
                  <a:pt x="560976" y="30915"/>
                  <a:pt x="569222" y="37275"/>
                </a:cubicBezTo>
                <a:cubicBezTo>
                  <a:pt x="577468" y="43635"/>
                  <a:pt x="577604" y="48012"/>
                  <a:pt x="569631" y="50407"/>
                </a:cubicBezTo>
                <a:cubicBezTo>
                  <a:pt x="561658" y="52802"/>
                  <a:pt x="552430" y="58151"/>
                  <a:pt x="541947" y="66454"/>
                </a:cubicBezTo>
                <a:cubicBezTo>
                  <a:pt x="531464" y="74757"/>
                  <a:pt x="523986" y="79640"/>
                  <a:pt x="519512" y="81103"/>
                </a:cubicBezTo>
                <a:cubicBezTo>
                  <a:pt x="547375" y="78507"/>
                  <a:pt x="563852" y="76058"/>
                  <a:pt x="568943" y="73757"/>
                </a:cubicBezTo>
                <a:cubicBezTo>
                  <a:pt x="574033" y="71455"/>
                  <a:pt x="579910" y="72484"/>
                  <a:pt x="586570" y="76843"/>
                </a:cubicBezTo>
                <a:cubicBezTo>
                  <a:pt x="593232" y="81203"/>
                  <a:pt x="598792" y="85451"/>
                  <a:pt x="603252" y="89588"/>
                </a:cubicBezTo>
                <a:cubicBezTo>
                  <a:pt x="607711" y="93725"/>
                  <a:pt x="607238" y="97501"/>
                  <a:pt x="601832" y="100914"/>
                </a:cubicBezTo>
                <a:cubicBezTo>
                  <a:pt x="596426" y="104326"/>
                  <a:pt x="586721" y="114279"/>
                  <a:pt x="572717" y="130770"/>
                </a:cubicBezTo>
                <a:lnTo>
                  <a:pt x="569052" y="134493"/>
                </a:lnTo>
                <a:lnTo>
                  <a:pt x="574393" y="135085"/>
                </a:lnTo>
                <a:cubicBezTo>
                  <a:pt x="578216" y="136281"/>
                  <a:pt x="583139" y="138370"/>
                  <a:pt x="589162" y="141353"/>
                </a:cubicBezTo>
                <a:cubicBezTo>
                  <a:pt x="601208" y="147318"/>
                  <a:pt x="603101" y="152857"/>
                  <a:pt x="594841" y="157970"/>
                </a:cubicBezTo>
                <a:cubicBezTo>
                  <a:pt x="586581" y="163082"/>
                  <a:pt x="568670" y="176293"/>
                  <a:pt x="541108" y="197602"/>
                </a:cubicBezTo>
                <a:cubicBezTo>
                  <a:pt x="560439" y="209318"/>
                  <a:pt x="581845" y="218500"/>
                  <a:pt x="605327" y="225146"/>
                </a:cubicBezTo>
                <a:cubicBezTo>
                  <a:pt x="628809" y="231793"/>
                  <a:pt x="646570" y="235837"/>
                  <a:pt x="658609" y="237278"/>
                </a:cubicBezTo>
                <a:cubicBezTo>
                  <a:pt x="670647" y="238719"/>
                  <a:pt x="677018" y="240989"/>
                  <a:pt x="677720" y="244086"/>
                </a:cubicBezTo>
                <a:cubicBezTo>
                  <a:pt x="678423" y="247184"/>
                  <a:pt x="670328" y="251192"/>
                  <a:pt x="653435" y="256110"/>
                </a:cubicBezTo>
                <a:cubicBezTo>
                  <a:pt x="636542" y="261029"/>
                  <a:pt x="624267" y="263488"/>
                  <a:pt x="616609" y="263488"/>
                </a:cubicBezTo>
                <a:cubicBezTo>
                  <a:pt x="608493" y="263488"/>
                  <a:pt x="598226" y="259118"/>
                  <a:pt x="585806" y="250378"/>
                </a:cubicBezTo>
                <a:cubicBezTo>
                  <a:pt x="573388" y="241638"/>
                  <a:pt x="556237" y="229359"/>
                  <a:pt x="534354" y="213542"/>
                </a:cubicBezTo>
                <a:cubicBezTo>
                  <a:pt x="542456" y="226792"/>
                  <a:pt x="546507" y="243412"/>
                  <a:pt x="546507" y="263402"/>
                </a:cubicBezTo>
                <a:cubicBezTo>
                  <a:pt x="546507" y="284124"/>
                  <a:pt x="541101" y="300569"/>
                  <a:pt x="530289" y="312736"/>
                </a:cubicBezTo>
                <a:cubicBezTo>
                  <a:pt x="519476" y="324904"/>
                  <a:pt x="512141" y="326697"/>
                  <a:pt x="508283" y="318114"/>
                </a:cubicBezTo>
                <a:cubicBezTo>
                  <a:pt x="504426" y="309531"/>
                  <a:pt x="496980" y="300278"/>
                  <a:pt x="485944" y="290355"/>
                </a:cubicBezTo>
                <a:cubicBezTo>
                  <a:pt x="474911" y="280431"/>
                  <a:pt x="473164" y="276395"/>
                  <a:pt x="480707" y="278245"/>
                </a:cubicBezTo>
                <a:cubicBezTo>
                  <a:pt x="488250" y="280094"/>
                  <a:pt x="496363" y="281446"/>
                  <a:pt x="505046" y="282299"/>
                </a:cubicBezTo>
                <a:cubicBezTo>
                  <a:pt x="513729" y="283153"/>
                  <a:pt x="518282" y="274993"/>
                  <a:pt x="518705" y="257821"/>
                </a:cubicBezTo>
                <a:cubicBezTo>
                  <a:pt x="519128" y="240648"/>
                  <a:pt x="517275" y="226792"/>
                  <a:pt x="513144" y="216252"/>
                </a:cubicBezTo>
                <a:cubicBezTo>
                  <a:pt x="504770" y="229058"/>
                  <a:pt x="492118" y="241634"/>
                  <a:pt x="475190" y="253981"/>
                </a:cubicBezTo>
                <a:cubicBezTo>
                  <a:pt x="458261" y="266328"/>
                  <a:pt x="443140" y="275488"/>
                  <a:pt x="429825" y="281460"/>
                </a:cubicBezTo>
                <a:cubicBezTo>
                  <a:pt x="416510" y="287433"/>
                  <a:pt x="406056" y="290656"/>
                  <a:pt x="398462" y="291129"/>
                </a:cubicBezTo>
                <a:cubicBezTo>
                  <a:pt x="390869" y="291602"/>
                  <a:pt x="391809" y="288340"/>
                  <a:pt x="401280" y="281342"/>
                </a:cubicBezTo>
                <a:cubicBezTo>
                  <a:pt x="410752" y="274344"/>
                  <a:pt x="425271" y="264173"/>
                  <a:pt x="444839" y="250830"/>
                </a:cubicBezTo>
                <a:cubicBezTo>
                  <a:pt x="464406" y="237486"/>
                  <a:pt x="482944" y="219952"/>
                  <a:pt x="500454" y="198226"/>
                </a:cubicBezTo>
                <a:cubicBezTo>
                  <a:pt x="494818" y="194068"/>
                  <a:pt x="491233" y="190626"/>
                  <a:pt x="489699" y="187901"/>
                </a:cubicBezTo>
                <a:cubicBezTo>
                  <a:pt x="465090" y="213699"/>
                  <a:pt x="440935" y="229821"/>
                  <a:pt x="417230" y="236267"/>
                </a:cubicBezTo>
                <a:cubicBezTo>
                  <a:pt x="393526" y="242713"/>
                  <a:pt x="389299" y="241107"/>
                  <a:pt x="404550" y="231449"/>
                </a:cubicBezTo>
                <a:cubicBezTo>
                  <a:pt x="419801" y="221791"/>
                  <a:pt x="433836" y="211441"/>
                  <a:pt x="446656" y="200399"/>
                </a:cubicBezTo>
                <a:cubicBezTo>
                  <a:pt x="459476" y="189357"/>
                  <a:pt x="468411" y="180093"/>
                  <a:pt x="473458" y="172607"/>
                </a:cubicBezTo>
                <a:lnTo>
                  <a:pt x="468962" y="167660"/>
                </a:lnTo>
                <a:cubicBezTo>
                  <a:pt x="449718" y="181900"/>
                  <a:pt x="433058" y="190407"/>
                  <a:pt x="418983" y="193182"/>
                </a:cubicBezTo>
                <a:cubicBezTo>
                  <a:pt x="404908" y="195957"/>
                  <a:pt x="401947" y="194060"/>
                  <a:pt x="410099" y="187493"/>
                </a:cubicBezTo>
                <a:cubicBezTo>
                  <a:pt x="418252" y="180925"/>
                  <a:pt x="428036" y="173471"/>
                  <a:pt x="439450" y="165133"/>
                </a:cubicBezTo>
                <a:cubicBezTo>
                  <a:pt x="450865" y="156794"/>
                  <a:pt x="459950" y="149534"/>
                  <a:pt x="466704" y="143353"/>
                </a:cubicBezTo>
                <a:cubicBezTo>
                  <a:pt x="467019" y="143353"/>
                  <a:pt x="463815" y="143690"/>
                  <a:pt x="457089" y="144364"/>
                </a:cubicBezTo>
                <a:cubicBezTo>
                  <a:pt x="455640" y="156295"/>
                  <a:pt x="449578" y="154123"/>
                  <a:pt x="438902" y="137847"/>
                </a:cubicBezTo>
                <a:cubicBezTo>
                  <a:pt x="428226" y="121571"/>
                  <a:pt x="419617" y="109170"/>
                  <a:pt x="413079" y="100645"/>
                </a:cubicBezTo>
                <a:cubicBezTo>
                  <a:pt x="406540" y="92119"/>
                  <a:pt x="408891" y="88538"/>
                  <a:pt x="420134" y="89900"/>
                </a:cubicBezTo>
                <a:cubicBezTo>
                  <a:pt x="431376" y="91263"/>
                  <a:pt x="443007" y="91270"/>
                  <a:pt x="455024" y="89922"/>
                </a:cubicBezTo>
                <a:cubicBezTo>
                  <a:pt x="467041" y="88574"/>
                  <a:pt x="482249" y="86236"/>
                  <a:pt x="500647" y="82909"/>
                </a:cubicBezTo>
                <a:cubicBezTo>
                  <a:pt x="508162" y="75409"/>
                  <a:pt x="515629" y="66963"/>
                  <a:pt x="523050" y="57570"/>
                </a:cubicBezTo>
                <a:cubicBezTo>
                  <a:pt x="530471" y="48177"/>
                  <a:pt x="529690" y="45281"/>
                  <a:pt x="520706" y="48880"/>
                </a:cubicBezTo>
                <a:cubicBezTo>
                  <a:pt x="511722" y="52479"/>
                  <a:pt x="501680" y="52028"/>
                  <a:pt x="490580" y="47525"/>
                </a:cubicBezTo>
                <a:cubicBezTo>
                  <a:pt x="472469" y="64346"/>
                  <a:pt x="455637" y="75302"/>
                  <a:pt x="440085" y="80393"/>
                </a:cubicBezTo>
                <a:cubicBezTo>
                  <a:pt x="424533" y="85483"/>
                  <a:pt x="421177" y="84143"/>
                  <a:pt x="430018" y="76370"/>
                </a:cubicBezTo>
                <a:cubicBezTo>
                  <a:pt x="438859" y="68598"/>
                  <a:pt x="448765" y="58567"/>
                  <a:pt x="459735" y="46277"/>
                </a:cubicBezTo>
                <a:cubicBezTo>
                  <a:pt x="470705" y="33988"/>
                  <a:pt x="476745" y="23448"/>
                  <a:pt x="477857" y="14657"/>
                </a:cubicBezTo>
                <a:cubicBezTo>
                  <a:pt x="478413" y="10262"/>
                  <a:pt x="480271" y="7887"/>
                  <a:pt x="483431" y="7532"/>
                </a:cubicBezTo>
                <a:close/>
                <a:moveTo>
                  <a:pt x="1555031" y="3394"/>
                </a:moveTo>
                <a:cubicBezTo>
                  <a:pt x="1556705" y="3371"/>
                  <a:pt x="1558714" y="3719"/>
                  <a:pt x="1561059" y="4440"/>
                </a:cubicBezTo>
                <a:cubicBezTo>
                  <a:pt x="1570437" y="7322"/>
                  <a:pt x="1578112" y="11445"/>
                  <a:pt x="1584085" y="16808"/>
                </a:cubicBezTo>
                <a:cubicBezTo>
                  <a:pt x="1590058" y="22171"/>
                  <a:pt x="1591761" y="26370"/>
                  <a:pt x="1589195" y="29402"/>
                </a:cubicBezTo>
                <a:cubicBezTo>
                  <a:pt x="1586627" y="32435"/>
                  <a:pt x="1584763" y="34389"/>
                  <a:pt x="1583602" y="35264"/>
                </a:cubicBezTo>
                <a:cubicBezTo>
                  <a:pt x="1612727" y="60316"/>
                  <a:pt x="1637477" y="79937"/>
                  <a:pt x="1657855" y="94127"/>
                </a:cubicBezTo>
                <a:cubicBezTo>
                  <a:pt x="1678232" y="108317"/>
                  <a:pt x="1696051" y="117882"/>
                  <a:pt x="1711308" y="122822"/>
                </a:cubicBezTo>
                <a:cubicBezTo>
                  <a:pt x="1726566" y="127762"/>
                  <a:pt x="1736543" y="132261"/>
                  <a:pt x="1741240" y="136319"/>
                </a:cubicBezTo>
                <a:cubicBezTo>
                  <a:pt x="1745937" y="140378"/>
                  <a:pt x="1739257" y="143242"/>
                  <a:pt x="1721203" y="144913"/>
                </a:cubicBezTo>
                <a:cubicBezTo>
                  <a:pt x="1703148" y="146584"/>
                  <a:pt x="1689077" y="146942"/>
                  <a:pt x="1678989" y="145988"/>
                </a:cubicBezTo>
                <a:cubicBezTo>
                  <a:pt x="1668901" y="145035"/>
                  <a:pt x="1655249" y="135047"/>
                  <a:pt x="1638033" y="116025"/>
                </a:cubicBezTo>
                <a:cubicBezTo>
                  <a:pt x="1620819" y="97002"/>
                  <a:pt x="1600100" y="74169"/>
                  <a:pt x="1575880" y="47525"/>
                </a:cubicBezTo>
                <a:cubicBezTo>
                  <a:pt x="1562386" y="68132"/>
                  <a:pt x="1549985" y="85448"/>
                  <a:pt x="1538677" y="99472"/>
                </a:cubicBezTo>
                <a:cubicBezTo>
                  <a:pt x="1527370" y="113497"/>
                  <a:pt x="1514159" y="126919"/>
                  <a:pt x="1499044" y="139740"/>
                </a:cubicBezTo>
                <a:cubicBezTo>
                  <a:pt x="1483930" y="152560"/>
                  <a:pt x="1465872" y="163792"/>
                  <a:pt x="1444871" y="173436"/>
                </a:cubicBezTo>
                <a:cubicBezTo>
                  <a:pt x="1423870" y="183079"/>
                  <a:pt x="1423389" y="179089"/>
                  <a:pt x="1443430" y="161465"/>
                </a:cubicBezTo>
                <a:cubicBezTo>
                  <a:pt x="1463470" y="143841"/>
                  <a:pt x="1479534" y="128984"/>
                  <a:pt x="1491623" y="116896"/>
                </a:cubicBezTo>
                <a:cubicBezTo>
                  <a:pt x="1503712" y="104807"/>
                  <a:pt x="1514198" y="92324"/>
                  <a:pt x="1523082" y="79446"/>
                </a:cubicBezTo>
                <a:cubicBezTo>
                  <a:pt x="1531966" y="66569"/>
                  <a:pt x="1538849" y="54638"/>
                  <a:pt x="1543733" y="43653"/>
                </a:cubicBezTo>
                <a:cubicBezTo>
                  <a:pt x="1548615" y="32668"/>
                  <a:pt x="1550379" y="22666"/>
                  <a:pt x="1549024" y="13646"/>
                </a:cubicBezTo>
                <a:cubicBezTo>
                  <a:pt x="1548007" y="6881"/>
                  <a:pt x="1550010" y="3464"/>
                  <a:pt x="1555031" y="3394"/>
                </a:cubicBezTo>
                <a:close/>
                <a:moveTo>
                  <a:pt x="7478134" y="202"/>
                </a:moveTo>
                <a:cubicBezTo>
                  <a:pt x="7484473" y="1149"/>
                  <a:pt x="7491922" y="3755"/>
                  <a:pt x="7500484" y="8021"/>
                </a:cubicBezTo>
                <a:cubicBezTo>
                  <a:pt x="7509044" y="12287"/>
                  <a:pt x="7511892" y="16668"/>
                  <a:pt x="7509023" y="21164"/>
                </a:cubicBezTo>
                <a:cubicBezTo>
                  <a:pt x="7506156" y="25660"/>
                  <a:pt x="7502642" y="32597"/>
                  <a:pt x="7498483" y="41975"/>
                </a:cubicBezTo>
                <a:cubicBezTo>
                  <a:pt x="7516552" y="40269"/>
                  <a:pt x="7531609" y="37817"/>
                  <a:pt x="7543654" y="34619"/>
                </a:cubicBezTo>
                <a:cubicBezTo>
                  <a:pt x="7555700" y="31421"/>
                  <a:pt x="7566255" y="34515"/>
                  <a:pt x="7575318" y="43900"/>
                </a:cubicBezTo>
                <a:cubicBezTo>
                  <a:pt x="7584382" y="53286"/>
                  <a:pt x="7582206" y="58262"/>
                  <a:pt x="7568790" y="58829"/>
                </a:cubicBezTo>
                <a:cubicBezTo>
                  <a:pt x="7555374" y="59395"/>
                  <a:pt x="7543278" y="60126"/>
                  <a:pt x="7532502" y="61023"/>
                </a:cubicBezTo>
                <a:cubicBezTo>
                  <a:pt x="7521725" y="61919"/>
                  <a:pt x="7508694" y="63177"/>
                  <a:pt x="7493406" y="64798"/>
                </a:cubicBezTo>
                <a:cubicBezTo>
                  <a:pt x="7490324" y="74793"/>
                  <a:pt x="7487513" y="82027"/>
                  <a:pt x="7484974" y="86502"/>
                </a:cubicBezTo>
                <a:cubicBezTo>
                  <a:pt x="7500476" y="84781"/>
                  <a:pt x="7513562" y="82551"/>
                  <a:pt x="7524231" y="79812"/>
                </a:cubicBezTo>
                <a:cubicBezTo>
                  <a:pt x="7534900" y="77073"/>
                  <a:pt x="7544074" y="79869"/>
                  <a:pt x="7551754" y="88201"/>
                </a:cubicBezTo>
                <a:cubicBezTo>
                  <a:pt x="7559433" y="96533"/>
                  <a:pt x="7557934" y="101286"/>
                  <a:pt x="7547258" y="102462"/>
                </a:cubicBezTo>
                <a:cubicBezTo>
                  <a:pt x="7536582" y="103638"/>
                  <a:pt x="7525310" y="104882"/>
                  <a:pt x="7513444" y="106194"/>
                </a:cubicBezTo>
                <a:cubicBezTo>
                  <a:pt x="7501577" y="107506"/>
                  <a:pt x="7489872" y="108987"/>
                  <a:pt x="7478328" y="110636"/>
                </a:cubicBezTo>
                <a:cubicBezTo>
                  <a:pt x="7474442" y="119957"/>
                  <a:pt x="7470362" y="126762"/>
                  <a:pt x="7466088" y="131049"/>
                </a:cubicBezTo>
                <a:cubicBezTo>
                  <a:pt x="7488101" y="128397"/>
                  <a:pt x="7508267" y="125733"/>
                  <a:pt x="7526586" y="123058"/>
                </a:cubicBezTo>
                <a:cubicBezTo>
                  <a:pt x="7544906" y="120384"/>
                  <a:pt x="7560534" y="118122"/>
                  <a:pt x="7573468" y="116272"/>
                </a:cubicBezTo>
                <a:cubicBezTo>
                  <a:pt x="7586404" y="114422"/>
                  <a:pt x="7596890" y="114228"/>
                  <a:pt x="7604927" y="115691"/>
                </a:cubicBezTo>
                <a:cubicBezTo>
                  <a:pt x="7612965" y="117154"/>
                  <a:pt x="7620404" y="122582"/>
                  <a:pt x="7627244" y="131974"/>
                </a:cubicBezTo>
                <a:cubicBezTo>
                  <a:pt x="7634084" y="141367"/>
                  <a:pt x="7624480" y="144938"/>
                  <a:pt x="7598431" y="142687"/>
                </a:cubicBezTo>
                <a:cubicBezTo>
                  <a:pt x="7572382" y="140435"/>
                  <a:pt x="7525960" y="144164"/>
                  <a:pt x="7459162" y="153872"/>
                </a:cubicBezTo>
                <a:cubicBezTo>
                  <a:pt x="7451620" y="168112"/>
                  <a:pt x="7443130" y="180760"/>
                  <a:pt x="7433694" y="191816"/>
                </a:cubicBezTo>
                <a:cubicBezTo>
                  <a:pt x="7442528" y="191816"/>
                  <a:pt x="7454308" y="190923"/>
                  <a:pt x="7469036" y="189138"/>
                </a:cubicBezTo>
                <a:cubicBezTo>
                  <a:pt x="7483763" y="187353"/>
                  <a:pt x="7497121" y="185722"/>
                  <a:pt x="7509109" y="184244"/>
                </a:cubicBezTo>
                <a:cubicBezTo>
                  <a:pt x="7508248" y="174895"/>
                  <a:pt x="7506008" y="165943"/>
                  <a:pt x="7502388" y="157389"/>
                </a:cubicBezTo>
                <a:cubicBezTo>
                  <a:pt x="7498767" y="148835"/>
                  <a:pt x="7504410" y="147297"/>
                  <a:pt x="7519316" y="152775"/>
                </a:cubicBezTo>
                <a:cubicBezTo>
                  <a:pt x="7534222" y="158253"/>
                  <a:pt x="7540974" y="162748"/>
                  <a:pt x="7539568" y="166262"/>
                </a:cubicBezTo>
                <a:cubicBezTo>
                  <a:pt x="7538162" y="169775"/>
                  <a:pt x="7537066" y="174235"/>
                  <a:pt x="7536276" y="179641"/>
                </a:cubicBezTo>
                <a:cubicBezTo>
                  <a:pt x="7548150" y="176945"/>
                  <a:pt x="7559684" y="174697"/>
                  <a:pt x="7570876" y="172898"/>
                </a:cubicBezTo>
                <a:cubicBezTo>
                  <a:pt x="7582068" y="171098"/>
                  <a:pt x="7592598" y="175622"/>
                  <a:pt x="7602464" y="186471"/>
                </a:cubicBezTo>
                <a:cubicBezTo>
                  <a:pt x="7612330" y="197319"/>
                  <a:pt x="7607376" y="202069"/>
                  <a:pt x="7587600" y="200721"/>
                </a:cubicBezTo>
                <a:cubicBezTo>
                  <a:pt x="7567826" y="199373"/>
                  <a:pt x="7550718" y="199474"/>
                  <a:pt x="7536276" y="201023"/>
                </a:cubicBezTo>
                <a:cubicBezTo>
                  <a:pt x="7537123" y="234435"/>
                  <a:pt x="7538008" y="258839"/>
                  <a:pt x="7538934" y="274233"/>
                </a:cubicBezTo>
                <a:cubicBezTo>
                  <a:pt x="7539858" y="289627"/>
                  <a:pt x="7534642" y="303383"/>
                  <a:pt x="7523284" y="315500"/>
                </a:cubicBezTo>
                <a:cubicBezTo>
                  <a:pt x="7511927" y="327618"/>
                  <a:pt x="7504588" y="329403"/>
                  <a:pt x="7501269" y="320856"/>
                </a:cubicBezTo>
                <a:cubicBezTo>
                  <a:pt x="7497950" y="312310"/>
                  <a:pt x="7489202" y="302609"/>
                  <a:pt x="7475026" y="291753"/>
                </a:cubicBezTo>
                <a:cubicBezTo>
                  <a:pt x="7460851" y="280898"/>
                  <a:pt x="7460130" y="276825"/>
                  <a:pt x="7472864" y="279535"/>
                </a:cubicBezTo>
                <a:cubicBezTo>
                  <a:pt x="7485598" y="282245"/>
                  <a:pt x="7495673" y="283601"/>
                  <a:pt x="7503086" y="283601"/>
                </a:cubicBezTo>
                <a:cubicBezTo>
                  <a:pt x="7507160" y="282439"/>
                  <a:pt x="7509633" y="272928"/>
                  <a:pt x="7510508" y="255067"/>
                </a:cubicBezTo>
                <a:cubicBezTo>
                  <a:pt x="7511382" y="237206"/>
                  <a:pt x="7511432" y="219765"/>
                  <a:pt x="7510658" y="202743"/>
                </a:cubicBezTo>
                <a:cubicBezTo>
                  <a:pt x="7481533" y="207246"/>
                  <a:pt x="7461952" y="210397"/>
                  <a:pt x="7451913" y="212197"/>
                </a:cubicBezTo>
                <a:cubicBezTo>
                  <a:pt x="7441876" y="213997"/>
                  <a:pt x="7432583" y="212201"/>
                  <a:pt x="7424036" y="206809"/>
                </a:cubicBezTo>
                <a:cubicBezTo>
                  <a:pt x="7416378" y="218381"/>
                  <a:pt x="7405606" y="230420"/>
                  <a:pt x="7391717" y="242925"/>
                </a:cubicBezTo>
                <a:cubicBezTo>
                  <a:pt x="7377828" y="255429"/>
                  <a:pt x="7361302" y="264682"/>
                  <a:pt x="7342136" y="270684"/>
                </a:cubicBezTo>
                <a:cubicBezTo>
                  <a:pt x="7322970" y="276685"/>
                  <a:pt x="7322292" y="272663"/>
                  <a:pt x="7340102" y="258616"/>
                </a:cubicBezTo>
                <a:cubicBezTo>
                  <a:pt x="7357913" y="244570"/>
                  <a:pt x="7373494" y="230201"/>
                  <a:pt x="7386844" y="215510"/>
                </a:cubicBezTo>
                <a:cubicBezTo>
                  <a:pt x="7400196" y="200818"/>
                  <a:pt x="7415302" y="180817"/>
                  <a:pt x="7432167" y="155507"/>
                </a:cubicBezTo>
                <a:cubicBezTo>
                  <a:pt x="7405623" y="160010"/>
                  <a:pt x="7387812" y="162935"/>
                  <a:pt x="7378735" y="164283"/>
                </a:cubicBezTo>
                <a:cubicBezTo>
                  <a:pt x="7369658" y="165631"/>
                  <a:pt x="7359874" y="161781"/>
                  <a:pt x="7349384" y="152732"/>
                </a:cubicBezTo>
                <a:cubicBezTo>
                  <a:pt x="7338894" y="143683"/>
                  <a:pt x="7339246" y="139614"/>
                  <a:pt x="7350438" y="140525"/>
                </a:cubicBezTo>
                <a:cubicBezTo>
                  <a:pt x="7361631" y="141435"/>
                  <a:pt x="7374505" y="141231"/>
                  <a:pt x="7389060" y="139912"/>
                </a:cubicBezTo>
                <a:cubicBezTo>
                  <a:pt x="7403616" y="138592"/>
                  <a:pt x="7420558" y="136671"/>
                  <a:pt x="7439889" y="134147"/>
                </a:cubicBezTo>
                <a:cubicBezTo>
                  <a:pt x="7443804" y="126346"/>
                  <a:pt x="7447532" y="119068"/>
                  <a:pt x="7451074" y="112314"/>
                </a:cubicBezTo>
                <a:cubicBezTo>
                  <a:pt x="7448794" y="112314"/>
                  <a:pt x="7444955" y="112988"/>
                  <a:pt x="7439556" y="114336"/>
                </a:cubicBezTo>
                <a:cubicBezTo>
                  <a:pt x="7434156" y="115684"/>
                  <a:pt x="7426854" y="112511"/>
                  <a:pt x="7417648" y="104818"/>
                </a:cubicBezTo>
                <a:cubicBezTo>
                  <a:pt x="7408441" y="97124"/>
                  <a:pt x="7410614" y="93277"/>
                  <a:pt x="7424165" y="93277"/>
                </a:cubicBezTo>
                <a:cubicBezTo>
                  <a:pt x="7435623" y="93277"/>
                  <a:pt x="7446758" y="92510"/>
                  <a:pt x="7457570" y="90976"/>
                </a:cubicBezTo>
                <a:cubicBezTo>
                  <a:pt x="7461371" y="84135"/>
                  <a:pt x="7464604" y="76399"/>
                  <a:pt x="7467272" y="67766"/>
                </a:cubicBezTo>
                <a:cubicBezTo>
                  <a:pt x="7459414" y="68670"/>
                  <a:pt x="7452662" y="69340"/>
                  <a:pt x="7447020" y="69777"/>
                </a:cubicBezTo>
                <a:cubicBezTo>
                  <a:pt x="7441377" y="70215"/>
                  <a:pt x="7435082" y="70889"/>
                  <a:pt x="7428134" y="71799"/>
                </a:cubicBezTo>
                <a:cubicBezTo>
                  <a:pt x="7421186" y="72710"/>
                  <a:pt x="7413374" y="69318"/>
                  <a:pt x="7404698" y="61625"/>
                </a:cubicBezTo>
                <a:cubicBezTo>
                  <a:pt x="7396022" y="53931"/>
                  <a:pt x="7397112" y="50085"/>
                  <a:pt x="7407968" y="50085"/>
                </a:cubicBezTo>
                <a:cubicBezTo>
                  <a:pt x="7416429" y="50085"/>
                  <a:pt x="7424767" y="49870"/>
                  <a:pt x="7432984" y="49439"/>
                </a:cubicBezTo>
                <a:cubicBezTo>
                  <a:pt x="7441201" y="49009"/>
                  <a:pt x="7453677" y="47991"/>
                  <a:pt x="7470412" y="46385"/>
                </a:cubicBezTo>
                <a:cubicBezTo>
                  <a:pt x="7471918" y="38885"/>
                  <a:pt x="7472897" y="31930"/>
                  <a:pt x="7473348" y="25520"/>
                </a:cubicBezTo>
                <a:cubicBezTo>
                  <a:pt x="7473800" y="19110"/>
                  <a:pt x="7473126" y="13051"/>
                  <a:pt x="7471326" y="7344"/>
                </a:cubicBezTo>
                <a:cubicBezTo>
                  <a:pt x="7469526" y="1636"/>
                  <a:pt x="7471796" y="-744"/>
                  <a:pt x="7478134" y="202"/>
                </a:cubicBezTo>
                <a:close/>
                <a:moveTo>
                  <a:pt x="1229735" y="202"/>
                </a:moveTo>
                <a:cubicBezTo>
                  <a:pt x="1236074" y="1149"/>
                  <a:pt x="1243524" y="3755"/>
                  <a:pt x="1252085" y="8021"/>
                </a:cubicBezTo>
                <a:cubicBezTo>
                  <a:pt x="1260645" y="12287"/>
                  <a:pt x="1263492" y="16668"/>
                  <a:pt x="1260624" y="21164"/>
                </a:cubicBezTo>
                <a:cubicBezTo>
                  <a:pt x="1257756" y="25660"/>
                  <a:pt x="1254242" y="32597"/>
                  <a:pt x="1250085" y="41975"/>
                </a:cubicBezTo>
                <a:cubicBezTo>
                  <a:pt x="1268152" y="40269"/>
                  <a:pt x="1283210" y="37817"/>
                  <a:pt x="1295256" y="34619"/>
                </a:cubicBezTo>
                <a:cubicBezTo>
                  <a:pt x="1307302" y="31421"/>
                  <a:pt x="1317856" y="34515"/>
                  <a:pt x="1326919" y="43900"/>
                </a:cubicBezTo>
                <a:cubicBezTo>
                  <a:pt x="1335981" y="53286"/>
                  <a:pt x="1333806" y="58262"/>
                  <a:pt x="1320391" y="58829"/>
                </a:cubicBezTo>
                <a:cubicBezTo>
                  <a:pt x="1306975" y="59395"/>
                  <a:pt x="1294879" y="60126"/>
                  <a:pt x="1284103" y="61023"/>
                </a:cubicBezTo>
                <a:cubicBezTo>
                  <a:pt x="1273326" y="61919"/>
                  <a:pt x="1260294" y="63177"/>
                  <a:pt x="1245007" y="64798"/>
                </a:cubicBezTo>
                <a:cubicBezTo>
                  <a:pt x="1241925" y="74793"/>
                  <a:pt x="1239114" y="82027"/>
                  <a:pt x="1236576" y="86502"/>
                </a:cubicBezTo>
                <a:cubicBezTo>
                  <a:pt x="1252078" y="84781"/>
                  <a:pt x="1265163" y="82551"/>
                  <a:pt x="1275832" y="79812"/>
                </a:cubicBezTo>
                <a:cubicBezTo>
                  <a:pt x="1286501" y="77073"/>
                  <a:pt x="1295675" y="79869"/>
                  <a:pt x="1303354" y="88201"/>
                </a:cubicBezTo>
                <a:cubicBezTo>
                  <a:pt x="1311033" y="96533"/>
                  <a:pt x="1309535" y="101286"/>
                  <a:pt x="1298859" y="102462"/>
                </a:cubicBezTo>
                <a:cubicBezTo>
                  <a:pt x="1288183" y="103638"/>
                  <a:pt x="1276911" y="104882"/>
                  <a:pt x="1265044" y="106194"/>
                </a:cubicBezTo>
                <a:cubicBezTo>
                  <a:pt x="1253178" y="107506"/>
                  <a:pt x="1241473" y="108987"/>
                  <a:pt x="1229929" y="110636"/>
                </a:cubicBezTo>
                <a:cubicBezTo>
                  <a:pt x="1226043" y="119957"/>
                  <a:pt x="1221963" y="126762"/>
                  <a:pt x="1217689" y="131049"/>
                </a:cubicBezTo>
                <a:cubicBezTo>
                  <a:pt x="1239702" y="128397"/>
                  <a:pt x="1259868" y="125733"/>
                  <a:pt x="1278188" y="123058"/>
                </a:cubicBezTo>
                <a:cubicBezTo>
                  <a:pt x="1296507" y="120384"/>
                  <a:pt x="1312134" y="118122"/>
                  <a:pt x="1325069" y="116272"/>
                </a:cubicBezTo>
                <a:cubicBezTo>
                  <a:pt x="1338004" y="114422"/>
                  <a:pt x="1348490" y="114228"/>
                  <a:pt x="1356528" y="115691"/>
                </a:cubicBezTo>
                <a:cubicBezTo>
                  <a:pt x="1364566" y="117154"/>
                  <a:pt x="1372005" y="122582"/>
                  <a:pt x="1378845" y="131974"/>
                </a:cubicBezTo>
                <a:cubicBezTo>
                  <a:pt x="1385685" y="141367"/>
                  <a:pt x="1376081" y="144938"/>
                  <a:pt x="1350032" y="142687"/>
                </a:cubicBezTo>
                <a:cubicBezTo>
                  <a:pt x="1323983" y="140435"/>
                  <a:pt x="1277560" y="144164"/>
                  <a:pt x="1210763" y="153872"/>
                </a:cubicBezTo>
                <a:cubicBezTo>
                  <a:pt x="1203221" y="168112"/>
                  <a:pt x="1194731" y="180760"/>
                  <a:pt x="1185295" y="191816"/>
                </a:cubicBezTo>
                <a:cubicBezTo>
                  <a:pt x="1194128" y="191816"/>
                  <a:pt x="1205909" y="190923"/>
                  <a:pt x="1220636" y="189138"/>
                </a:cubicBezTo>
                <a:cubicBezTo>
                  <a:pt x="1235364" y="187353"/>
                  <a:pt x="1248722" y="185722"/>
                  <a:pt x="1260710" y="184244"/>
                </a:cubicBezTo>
                <a:cubicBezTo>
                  <a:pt x="1259850" y="174895"/>
                  <a:pt x="1257609" y="165943"/>
                  <a:pt x="1253988" y="157389"/>
                </a:cubicBezTo>
                <a:cubicBezTo>
                  <a:pt x="1250367" y="148835"/>
                  <a:pt x="1256011" y="147297"/>
                  <a:pt x="1270917" y="152775"/>
                </a:cubicBezTo>
                <a:cubicBezTo>
                  <a:pt x="1285824" y="158253"/>
                  <a:pt x="1292575" y="162748"/>
                  <a:pt x="1291169" y="166262"/>
                </a:cubicBezTo>
                <a:cubicBezTo>
                  <a:pt x="1289763" y="169775"/>
                  <a:pt x="1288667" y="174235"/>
                  <a:pt x="1287878" y="179641"/>
                </a:cubicBezTo>
                <a:cubicBezTo>
                  <a:pt x="1299751" y="176945"/>
                  <a:pt x="1311285" y="174697"/>
                  <a:pt x="1322477" y="172898"/>
                </a:cubicBezTo>
                <a:cubicBezTo>
                  <a:pt x="1333670" y="171098"/>
                  <a:pt x="1344199" y="175622"/>
                  <a:pt x="1354065" y="186471"/>
                </a:cubicBezTo>
                <a:cubicBezTo>
                  <a:pt x="1363931" y="197319"/>
                  <a:pt x="1358976" y="202069"/>
                  <a:pt x="1339201" y="200721"/>
                </a:cubicBezTo>
                <a:cubicBezTo>
                  <a:pt x="1319426" y="199373"/>
                  <a:pt x="1302319" y="199474"/>
                  <a:pt x="1287878" y="201023"/>
                </a:cubicBezTo>
                <a:cubicBezTo>
                  <a:pt x="1288724" y="234435"/>
                  <a:pt x="1289609" y="258839"/>
                  <a:pt x="1290534" y="274233"/>
                </a:cubicBezTo>
                <a:cubicBezTo>
                  <a:pt x="1291459" y="289627"/>
                  <a:pt x="1286243" y="303383"/>
                  <a:pt x="1274885" y="315500"/>
                </a:cubicBezTo>
                <a:cubicBezTo>
                  <a:pt x="1263528" y="327618"/>
                  <a:pt x="1256190" y="329403"/>
                  <a:pt x="1252869" y="320856"/>
                </a:cubicBezTo>
                <a:cubicBezTo>
                  <a:pt x="1249550" y="312310"/>
                  <a:pt x="1240802" y="302609"/>
                  <a:pt x="1226628" y="291753"/>
                </a:cubicBezTo>
                <a:cubicBezTo>
                  <a:pt x="1212452" y="280898"/>
                  <a:pt x="1211731" y="276825"/>
                  <a:pt x="1224465" y="279535"/>
                </a:cubicBezTo>
                <a:cubicBezTo>
                  <a:pt x="1237200" y="282245"/>
                  <a:pt x="1247273" y="283601"/>
                  <a:pt x="1254687" y="283601"/>
                </a:cubicBezTo>
                <a:cubicBezTo>
                  <a:pt x="1258760" y="282439"/>
                  <a:pt x="1261233" y="272928"/>
                  <a:pt x="1262108" y="255067"/>
                </a:cubicBezTo>
                <a:cubicBezTo>
                  <a:pt x="1262984" y="237206"/>
                  <a:pt x="1263033" y="219765"/>
                  <a:pt x="1262259" y="202743"/>
                </a:cubicBezTo>
                <a:cubicBezTo>
                  <a:pt x="1233134" y="207246"/>
                  <a:pt x="1213553" y="210397"/>
                  <a:pt x="1203515" y="212197"/>
                </a:cubicBezTo>
                <a:cubicBezTo>
                  <a:pt x="1193476" y="213997"/>
                  <a:pt x="1184184" y="212201"/>
                  <a:pt x="1175637" y="206809"/>
                </a:cubicBezTo>
                <a:cubicBezTo>
                  <a:pt x="1167979" y="218381"/>
                  <a:pt x="1157206" y="230420"/>
                  <a:pt x="1143318" y="242925"/>
                </a:cubicBezTo>
                <a:cubicBezTo>
                  <a:pt x="1129429" y="255429"/>
                  <a:pt x="1112903" y="264682"/>
                  <a:pt x="1093736" y="270684"/>
                </a:cubicBezTo>
                <a:cubicBezTo>
                  <a:pt x="1074571" y="276685"/>
                  <a:pt x="1073893" y="272663"/>
                  <a:pt x="1091703" y="258616"/>
                </a:cubicBezTo>
                <a:cubicBezTo>
                  <a:pt x="1109514" y="244570"/>
                  <a:pt x="1125095" y="230201"/>
                  <a:pt x="1138445" y="215510"/>
                </a:cubicBezTo>
                <a:cubicBezTo>
                  <a:pt x="1151796" y="200818"/>
                  <a:pt x="1166904" y="180817"/>
                  <a:pt x="1183767" y="155507"/>
                </a:cubicBezTo>
                <a:cubicBezTo>
                  <a:pt x="1157225" y="160010"/>
                  <a:pt x="1139413" y="162935"/>
                  <a:pt x="1130336" y="164283"/>
                </a:cubicBezTo>
                <a:cubicBezTo>
                  <a:pt x="1121259" y="165631"/>
                  <a:pt x="1111475" y="161781"/>
                  <a:pt x="1100985" y="152732"/>
                </a:cubicBezTo>
                <a:cubicBezTo>
                  <a:pt x="1090495" y="143683"/>
                  <a:pt x="1090847" y="139614"/>
                  <a:pt x="1102039" y="140525"/>
                </a:cubicBezTo>
                <a:cubicBezTo>
                  <a:pt x="1113232" y="141435"/>
                  <a:pt x="1126105" y="141231"/>
                  <a:pt x="1140661" y="139912"/>
                </a:cubicBezTo>
                <a:cubicBezTo>
                  <a:pt x="1155216" y="138592"/>
                  <a:pt x="1172160" y="136671"/>
                  <a:pt x="1191490" y="134147"/>
                </a:cubicBezTo>
                <a:cubicBezTo>
                  <a:pt x="1195405" y="126346"/>
                  <a:pt x="1199133" y="119068"/>
                  <a:pt x="1202675" y="112314"/>
                </a:cubicBezTo>
                <a:cubicBezTo>
                  <a:pt x="1200395" y="112314"/>
                  <a:pt x="1196556" y="112988"/>
                  <a:pt x="1191157" y="114336"/>
                </a:cubicBezTo>
                <a:cubicBezTo>
                  <a:pt x="1185757" y="115684"/>
                  <a:pt x="1178455" y="112511"/>
                  <a:pt x="1169248" y="104818"/>
                </a:cubicBezTo>
                <a:cubicBezTo>
                  <a:pt x="1160042" y="97124"/>
                  <a:pt x="1162214" y="93277"/>
                  <a:pt x="1175766" y="93277"/>
                </a:cubicBezTo>
                <a:cubicBezTo>
                  <a:pt x="1187224" y="93277"/>
                  <a:pt x="1198359" y="92510"/>
                  <a:pt x="1209172" y="90976"/>
                </a:cubicBezTo>
                <a:cubicBezTo>
                  <a:pt x="1212972" y="84135"/>
                  <a:pt x="1216205" y="76399"/>
                  <a:pt x="1218873" y="67766"/>
                </a:cubicBezTo>
                <a:cubicBezTo>
                  <a:pt x="1211014" y="68670"/>
                  <a:pt x="1204264" y="69340"/>
                  <a:pt x="1198621" y="69777"/>
                </a:cubicBezTo>
                <a:cubicBezTo>
                  <a:pt x="1192978" y="70215"/>
                  <a:pt x="1186683" y="70889"/>
                  <a:pt x="1179735" y="71799"/>
                </a:cubicBezTo>
                <a:cubicBezTo>
                  <a:pt x="1172787" y="72710"/>
                  <a:pt x="1164975" y="69318"/>
                  <a:pt x="1156299" y="61625"/>
                </a:cubicBezTo>
                <a:cubicBezTo>
                  <a:pt x="1147623" y="53931"/>
                  <a:pt x="1148713" y="50085"/>
                  <a:pt x="1159569" y="50085"/>
                </a:cubicBezTo>
                <a:cubicBezTo>
                  <a:pt x="1168029" y="50085"/>
                  <a:pt x="1176368" y="49870"/>
                  <a:pt x="1184585" y="49439"/>
                </a:cubicBezTo>
                <a:cubicBezTo>
                  <a:pt x="1192802" y="49009"/>
                  <a:pt x="1205278" y="47991"/>
                  <a:pt x="1222013" y="46385"/>
                </a:cubicBezTo>
                <a:cubicBezTo>
                  <a:pt x="1223519" y="38885"/>
                  <a:pt x="1224498" y="31930"/>
                  <a:pt x="1224949" y="25520"/>
                </a:cubicBezTo>
                <a:cubicBezTo>
                  <a:pt x="1225401" y="19110"/>
                  <a:pt x="1224728" y="13051"/>
                  <a:pt x="1222928" y="7344"/>
                </a:cubicBezTo>
                <a:cubicBezTo>
                  <a:pt x="1221128" y="1636"/>
                  <a:pt x="1223397" y="-744"/>
                  <a:pt x="1229735" y="2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45266" y="3755175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80÷4=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023992" y="3752943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（年）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815033" y="3167390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80÷8=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043299" y="3167390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（年）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511807" y="4372175"/>
            <a:ext cx="51683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答：青蛙的寿命大约是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袋鼠的寿命大约是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36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utoUpdateAnimBg="0"/>
      <p:bldP spid="16" grpId="0"/>
      <p:bldP spid="17" grpId="0" autoUpdateAnimBg="0"/>
      <p:bldP spid="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797574" y="156232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797574" y="2516415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797574" y="347050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797574" y="442617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6" name="MH_Text_1"/>
          <p:cNvSpPr/>
          <p:nvPr>
            <p:custDataLst>
              <p:tags r:id="rId5"/>
            </p:custDataLst>
          </p:nvPr>
        </p:nvSpPr>
        <p:spPr>
          <a:xfrm>
            <a:off x="8905656" y="166551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6"/>
            </p:custDataLst>
          </p:nvPr>
        </p:nvSpPr>
        <p:spPr>
          <a:xfrm>
            <a:off x="8905656" y="261960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7"/>
            </p:custDataLst>
          </p:nvPr>
        </p:nvSpPr>
        <p:spPr>
          <a:xfrm>
            <a:off x="8905656" y="357527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8"/>
            </p:custDataLst>
          </p:nvPr>
        </p:nvSpPr>
        <p:spPr>
          <a:xfrm>
            <a:off x="8905656" y="452936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9"/>
            </p:custDataLst>
          </p:nvPr>
        </p:nvSpPr>
        <p:spPr>
          <a:xfrm>
            <a:off x="5378224" y="1276346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10"/>
            </p:custDataLst>
          </p:nvPr>
        </p:nvSpPr>
        <p:spPr>
          <a:xfrm>
            <a:off x="5968666" y="2211615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>
            <a:spLocks noChangeArrowheads="1"/>
          </p:cNvSpPr>
          <p:nvPr/>
        </p:nvSpPr>
        <p:spPr bwMode="auto">
          <a:xfrm>
            <a:off x="1537980" y="1289251"/>
            <a:ext cx="4823480" cy="329022"/>
          </a:xfrm>
          <a:custGeom>
            <a:avLst/>
            <a:gdLst/>
            <a:ahLst/>
            <a:cxnLst/>
            <a:rect l="l" t="t" r="r" b="b"/>
            <a:pathLst>
              <a:path w="4823480" h="329022">
                <a:moveTo>
                  <a:pt x="3883956" y="263588"/>
                </a:moveTo>
                <a:lnTo>
                  <a:pt x="3920524" y="304242"/>
                </a:lnTo>
                <a:lnTo>
                  <a:pt x="3654527" y="304242"/>
                </a:lnTo>
                <a:cubicBezTo>
                  <a:pt x="3644102" y="304242"/>
                  <a:pt x="3633325" y="305590"/>
                  <a:pt x="3622197" y="308286"/>
                </a:cubicBezTo>
                <a:lnTo>
                  <a:pt x="3607205" y="289250"/>
                </a:lnTo>
                <a:lnTo>
                  <a:pt x="3857542" y="289250"/>
                </a:lnTo>
                <a:close/>
                <a:moveTo>
                  <a:pt x="1888199" y="229903"/>
                </a:moveTo>
                <a:lnTo>
                  <a:pt x="1888199" y="271375"/>
                </a:lnTo>
                <a:lnTo>
                  <a:pt x="1954192" y="271375"/>
                </a:lnTo>
                <a:lnTo>
                  <a:pt x="1954192" y="229903"/>
                </a:lnTo>
                <a:close/>
                <a:moveTo>
                  <a:pt x="4760476" y="218889"/>
                </a:moveTo>
                <a:cubicBezTo>
                  <a:pt x="4764907" y="218889"/>
                  <a:pt x="4770472" y="220696"/>
                  <a:pt x="4777168" y="224310"/>
                </a:cubicBezTo>
                <a:cubicBezTo>
                  <a:pt x="4783879" y="227909"/>
                  <a:pt x="4787479" y="234778"/>
                  <a:pt x="4787966" y="244917"/>
                </a:cubicBezTo>
                <a:cubicBezTo>
                  <a:pt x="4788454" y="255055"/>
                  <a:pt x="4785069" y="262200"/>
                  <a:pt x="4777814" y="266352"/>
                </a:cubicBezTo>
                <a:cubicBezTo>
                  <a:pt x="4770558" y="270503"/>
                  <a:pt x="4764334" y="272579"/>
                  <a:pt x="4759143" y="272579"/>
                </a:cubicBezTo>
                <a:cubicBezTo>
                  <a:pt x="4755729" y="272579"/>
                  <a:pt x="4750876" y="271009"/>
                  <a:pt x="4744580" y="267868"/>
                </a:cubicBezTo>
                <a:cubicBezTo>
                  <a:pt x="4738285" y="264728"/>
                  <a:pt x="4734657" y="257834"/>
                  <a:pt x="4733696" y="247186"/>
                </a:cubicBezTo>
                <a:cubicBezTo>
                  <a:pt x="4732735" y="236539"/>
                  <a:pt x="4735832" y="229161"/>
                  <a:pt x="4742988" y="225052"/>
                </a:cubicBezTo>
                <a:cubicBezTo>
                  <a:pt x="4750144" y="220944"/>
                  <a:pt x="4755974" y="218889"/>
                  <a:pt x="4760476" y="218889"/>
                </a:cubicBezTo>
                <a:close/>
                <a:moveTo>
                  <a:pt x="4550471" y="207123"/>
                </a:moveTo>
                <a:cubicBezTo>
                  <a:pt x="4575337" y="223959"/>
                  <a:pt x="4594004" y="237689"/>
                  <a:pt x="4606473" y="248316"/>
                </a:cubicBezTo>
                <a:cubicBezTo>
                  <a:pt x="4618942" y="258942"/>
                  <a:pt x="4626571" y="268811"/>
                  <a:pt x="4629360" y="277924"/>
                </a:cubicBezTo>
                <a:cubicBezTo>
                  <a:pt x="4632149" y="287038"/>
                  <a:pt x="4631210" y="295556"/>
                  <a:pt x="4626542" y="303479"/>
                </a:cubicBezTo>
                <a:cubicBezTo>
                  <a:pt x="4621874" y="311402"/>
                  <a:pt x="4617884" y="315363"/>
                  <a:pt x="4614572" y="315363"/>
                </a:cubicBezTo>
                <a:cubicBezTo>
                  <a:pt x="4608061" y="315363"/>
                  <a:pt x="4602332" y="307949"/>
                  <a:pt x="4597385" y="293122"/>
                </a:cubicBezTo>
                <a:cubicBezTo>
                  <a:pt x="4590201" y="273318"/>
                  <a:pt x="4572053" y="247512"/>
                  <a:pt x="4542942" y="215706"/>
                </a:cubicBezTo>
                <a:close/>
                <a:moveTo>
                  <a:pt x="3846184" y="207059"/>
                </a:moveTo>
                <a:lnTo>
                  <a:pt x="3878665" y="243669"/>
                </a:lnTo>
                <a:lnTo>
                  <a:pt x="3692321" y="243669"/>
                </a:lnTo>
                <a:cubicBezTo>
                  <a:pt x="3682799" y="243669"/>
                  <a:pt x="3672474" y="245017"/>
                  <a:pt x="3661346" y="247713"/>
                </a:cubicBezTo>
                <a:lnTo>
                  <a:pt x="3646353" y="228698"/>
                </a:lnTo>
                <a:lnTo>
                  <a:pt x="3823792" y="228698"/>
                </a:lnTo>
                <a:close/>
                <a:moveTo>
                  <a:pt x="4498136" y="203165"/>
                </a:moveTo>
                <a:lnTo>
                  <a:pt x="4532316" y="233818"/>
                </a:lnTo>
                <a:lnTo>
                  <a:pt x="4515624" y="239303"/>
                </a:lnTo>
                <a:cubicBezTo>
                  <a:pt x="4486241" y="274035"/>
                  <a:pt x="4455567" y="301188"/>
                  <a:pt x="4423603" y="320762"/>
                </a:cubicBezTo>
                <a:lnTo>
                  <a:pt x="4416075" y="313019"/>
                </a:lnTo>
                <a:cubicBezTo>
                  <a:pt x="4452269" y="279620"/>
                  <a:pt x="4479623" y="243002"/>
                  <a:pt x="4498136" y="203165"/>
                </a:cubicBezTo>
                <a:close/>
                <a:moveTo>
                  <a:pt x="1896050" y="177590"/>
                </a:moveTo>
                <a:lnTo>
                  <a:pt x="1888199" y="182602"/>
                </a:lnTo>
                <a:lnTo>
                  <a:pt x="1888199" y="214910"/>
                </a:lnTo>
                <a:lnTo>
                  <a:pt x="1954192" y="214910"/>
                </a:lnTo>
                <a:lnTo>
                  <a:pt x="1954192" y="177590"/>
                </a:lnTo>
                <a:close/>
                <a:moveTo>
                  <a:pt x="2799522" y="171244"/>
                </a:moveTo>
                <a:lnTo>
                  <a:pt x="2830690" y="206499"/>
                </a:lnTo>
                <a:lnTo>
                  <a:pt x="2671428" y="206499"/>
                </a:lnTo>
                <a:lnTo>
                  <a:pt x="2690314" y="217556"/>
                </a:lnTo>
                <a:lnTo>
                  <a:pt x="2676418" y="223450"/>
                </a:lnTo>
                <a:cubicBezTo>
                  <a:pt x="2646031" y="260003"/>
                  <a:pt x="2620972" y="282115"/>
                  <a:pt x="2601240" y="289787"/>
                </a:cubicBezTo>
                <a:cubicBezTo>
                  <a:pt x="2626249" y="289845"/>
                  <a:pt x="2677035" y="288604"/>
                  <a:pt x="2753597" y="286066"/>
                </a:cubicBezTo>
                <a:cubicBezTo>
                  <a:pt x="2742670" y="274422"/>
                  <a:pt x="2726473" y="258870"/>
                  <a:pt x="2705006" y="239410"/>
                </a:cubicBezTo>
                <a:lnTo>
                  <a:pt x="2712341" y="230548"/>
                </a:lnTo>
                <a:cubicBezTo>
                  <a:pt x="2745352" y="249950"/>
                  <a:pt x="2768156" y="264775"/>
                  <a:pt x="2780754" y="275021"/>
                </a:cubicBezTo>
                <a:cubicBezTo>
                  <a:pt x="2793352" y="285267"/>
                  <a:pt x="2799651" y="294713"/>
                  <a:pt x="2799651" y="303360"/>
                </a:cubicBezTo>
                <a:cubicBezTo>
                  <a:pt x="2799651" y="307706"/>
                  <a:pt x="2797787" y="313069"/>
                  <a:pt x="2794058" y="319450"/>
                </a:cubicBezTo>
                <a:cubicBezTo>
                  <a:pt x="2790330" y="325832"/>
                  <a:pt x="2786766" y="329022"/>
                  <a:pt x="2783368" y="329022"/>
                </a:cubicBezTo>
                <a:cubicBezTo>
                  <a:pt x="2779840" y="329022"/>
                  <a:pt x="2776792" y="326470"/>
                  <a:pt x="2774226" y="321365"/>
                </a:cubicBezTo>
                <a:cubicBezTo>
                  <a:pt x="2770684" y="314295"/>
                  <a:pt x="2766310" y="306953"/>
                  <a:pt x="2761104" y="299338"/>
                </a:cubicBezTo>
                <a:cubicBezTo>
                  <a:pt x="2719231" y="303755"/>
                  <a:pt x="2682520" y="307992"/>
                  <a:pt x="2650972" y="312051"/>
                </a:cubicBezTo>
                <a:cubicBezTo>
                  <a:pt x="2619423" y="316109"/>
                  <a:pt x="2597669" y="320418"/>
                  <a:pt x="2585709" y="324978"/>
                </a:cubicBezTo>
                <a:lnTo>
                  <a:pt x="2570028" y="292197"/>
                </a:lnTo>
                <a:cubicBezTo>
                  <a:pt x="2584354" y="289142"/>
                  <a:pt x="2600340" y="275956"/>
                  <a:pt x="2617986" y="252639"/>
                </a:cubicBezTo>
                <a:cubicBezTo>
                  <a:pt x="2635631" y="229322"/>
                  <a:pt x="2646189" y="213942"/>
                  <a:pt x="2649660" y="206499"/>
                </a:cubicBezTo>
                <a:lnTo>
                  <a:pt x="2591711" y="206499"/>
                </a:lnTo>
                <a:cubicBezTo>
                  <a:pt x="2580382" y="206499"/>
                  <a:pt x="2569153" y="207847"/>
                  <a:pt x="2558026" y="210543"/>
                </a:cubicBezTo>
                <a:lnTo>
                  <a:pt x="2543033" y="191507"/>
                </a:lnTo>
                <a:lnTo>
                  <a:pt x="2778528" y="191507"/>
                </a:lnTo>
                <a:close/>
                <a:moveTo>
                  <a:pt x="1333391" y="154186"/>
                </a:moveTo>
                <a:cubicBezTo>
                  <a:pt x="1354299" y="173187"/>
                  <a:pt x="1371149" y="190030"/>
                  <a:pt x="1383940" y="204714"/>
                </a:cubicBezTo>
                <a:cubicBezTo>
                  <a:pt x="1396732" y="219399"/>
                  <a:pt x="1403368" y="232068"/>
                  <a:pt x="1403848" y="242723"/>
                </a:cubicBezTo>
                <a:cubicBezTo>
                  <a:pt x="1404329" y="253378"/>
                  <a:pt x="1402644" y="261193"/>
                  <a:pt x="1398793" y="266169"/>
                </a:cubicBezTo>
                <a:cubicBezTo>
                  <a:pt x="1394943" y="271145"/>
                  <a:pt x="1391440" y="273633"/>
                  <a:pt x="1388285" y="273633"/>
                </a:cubicBezTo>
                <a:cubicBezTo>
                  <a:pt x="1383352" y="273633"/>
                  <a:pt x="1379767" y="268600"/>
                  <a:pt x="1377530" y="258533"/>
                </a:cubicBezTo>
                <a:cubicBezTo>
                  <a:pt x="1374017" y="247032"/>
                  <a:pt x="1367141" y="231674"/>
                  <a:pt x="1356902" y="212458"/>
                </a:cubicBezTo>
                <a:cubicBezTo>
                  <a:pt x="1346663" y="193242"/>
                  <a:pt x="1335951" y="176041"/>
                  <a:pt x="1324765" y="160855"/>
                </a:cubicBezTo>
                <a:close/>
                <a:moveTo>
                  <a:pt x="1234143" y="144743"/>
                </a:moveTo>
                <a:lnTo>
                  <a:pt x="1269591" y="167265"/>
                </a:lnTo>
                <a:lnTo>
                  <a:pt x="1256578" y="176170"/>
                </a:lnTo>
                <a:cubicBezTo>
                  <a:pt x="1238724" y="219162"/>
                  <a:pt x="1214403" y="255694"/>
                  <a:pt x="1183615" y="285765"/>
                </a:cubicBezTo>
                <a:lnTo>
                  <a:pt x="1174946" y="280280"/>
                </a:lnTo>
                <a:cubicBezTo>
                  <a:pt x="1189444" y="259013"/>
                  <a:pt x="1201404" y="237797"/>
                  <a:pt x="1210825" y="216631"/>
                </a:cubicBezTo>
                <a:cubicBezTo>
                  <a:pt x="1220247" y="195465"/>
                  <a:pt x="1228019" y="171502"/>
                  <a:pt x="1234143" y="144743"/>
                </a:cubicBezTo>
                <a:close/>
                <a:moveTo>
                  <a:pt x="2402979" y="127083"/>
                </a:moveTo>
                <a:lnTo>
                  <a:pt x="2429674" y="162360"/>
                </a:lnTo>
                <a:cubicBezTo>
                  <a:pt x="2420194" y="161457"/>
                  <a:pt x="2409619" y="164060"/>
                  <a:pt x="2397946" y="170169"/>
                </a:cubicBezTo>
                <a:cubicBezTo>
                  <a:pt x="2386273" y="176277"/>
                  <a:pt x="2370305" y="185104"/>
                  <a:pt x="2350042" y="196648"/>
                </a:cubicBezTo>
                <a:lnTo>
                  <a:pt x="2360841" y="203510"/>
                </a:lnTo>
                <a:lnTo>
                  <a:pt x="2351397" y="210565"/>
                </a:lnTo>
                <a:lnTo>
                  <a:pt x="2351397" y="212178"/>
                </a:lnTo>
                <a:lnTo>
                  <a:pt x="2432836" y="212178"/>
                </a:lnTo>
                <a:lnTo>
                  <a:pt x="2456540" y="189205"/>
                </a:lnTo>
                <a:lnTo>
                  <a:pt x="2490419" y="227149"/>
                </a:lnTo>
                <a:lnTo>
                  <a:pt x="2351397" y="227149"/>
                </a:lnTo>
                <a:lnTo>
                  <a:pt x="2351397" y="289551"/>
                </a:lnTo>
                <a:cubicBezTo>
                  <a:pt x="2351397" y="305024"/>
                  <a:pt x="2338290" y="317263"/>
                  <a:pt x="2312077" y="326269"/>
                </a:cubicBezTo>
                <a:cubicBezTo>
                  <a:pt x="2312980" y="315499"/>
                  <a:pt x="2298582" y="305167"/>
                  <a:pt x="2268884" y="295273"/>
                </a:cubicBezTo>
                <a:lnTo>
                  <a:pt x="2268884" y="281355"/>
                </a:lnTo>
                <a:cubicBezTo>
                  <a:pt x="2294367" y="285887"/>
                  <a:pt x="2309961" y="287973"/>
                  <a:pt x="2315669" y="287615"/>
                </a:cubicBezTo>
                <a:cubicBezTo>
                  <a:pt x="2321376" y="287256"/>
                  <a:pt x="2324230" y="283377"/>
                  <a:pt x="2324230" y="275978"/>
                </a:cubicBezTo>
                <a:lnTo>
                  <a:pt x="2324230" y="227149"/>
                </a:lnTo>
                <a:lnTo>
                  <a:pt x="2225777" y="227149"/>
                </a:lnTo>
                <a:cubicBezTo>
                  <a:pt x="2214448" y="227149"/>
                  <a:pt x="2203220" y="228497"/>
                  <a:pt x="2192092" y="231193"/>
                </a:cubicBezTo>
                <a:lnTo>
                  <a:pt x="2177099" y="212178"/>
                </a:lnTo>
                <a:lnTo>
                  <a:pt x="2324230" y="212178"/>
                </a:lnTo>
                <a:cubicBezTo>
                  <a:pt x="2324230" y="206127"/>
                  <a:pt x="2323778" y="195314"/>
                  <a:pt x="2322875" y="179741"/>
                </a:cubicBezTo>
                <a:lnTo>
                  <a:pt x="2341266" y="187850"/>
                </a:lnTo>
                <a:lnTo>
                  <a:pt x="2384975" y="156940"/>
                </a:lnTo>
                <a:lnTo>
                  <a:pt x="2277079" y="156940"/>
                </a:lnTo>
                <a:cubicBezTo>
                  <a:pt x="2265751" y="156940"/>
                  <a:pt x="2254522" y="158288"/>
                  <a:pt x="2243394" y="160984"/>
                </a:cubicBezTo>
                <a:lnTo>
                  <a:pt x="2228401" y="141969"/>
                </a:lnTo>
                <a:lnTo>
                  <a:pt x="2385706" y="141969"/>
                </a:lnTo>
                <a:close/>
                <a:moveTo>
                  <a:pt x="3391202" y="125277"/>
                </a:moveTo>
                <a:cubicBezTo>
                  <a:pt x="3391202" y="145797"/>
                  <a:pt x="3390299" y="164210"/>
                  <a:pt x="3388492" y="180515"/>
                </a:cubicBezTo>
                <a:lnTo>
                  <a:pt x="3415337" y="180515"/>
                </a:lnTo>
                <a:lnTo>
                  <a:pt x="3415337" y="125277"/>
                </a:lnTo>
                <a:close/>
                <a:moveTo>
                  <a:pt x="621021" y="113360"/>
                </a:moveTo>
                <a:lnTo>
                  <a:pt x="645564" y="137021"/>
                </a:lnTo>
                <a:lnTo>
                  <a:pt x="634766" y="147733"/>
                </a:lnTo>
                <a:lnTo>
                  <a:pt x="634766" y="238959"/>
                </a:lnTo>
                <a:cubicBezTo>
                  <a:pt x="634766" y="248796"/>
                  <a:pt x="632740" y="256758"/>
                  <a:pt x="628689" y="262846"/>
                </a:cubicBezTo>
                <a:cubicBezTo>
                  <a:pt x="624638" y="268933"/>
                  <a:pt x="615105" y="274945"/>
                  <a:pt x="600091" y="280882"/>
                </a:cubicBezTo>
                <a:cubicBezTo>
                  <a:pt x="593236" y="265251"/>
                  <a:pt x="575046" y="254675"/>
                  <a:pt x="545519" y="249154"/>
                </a:cubicBezTo>
                <a:lnTo>
                  <a:pt x="545519" y="234829"/>
                </a:lnTo>
                <a:cubicBezTo>
                  <a:pt x="576293" y="239346"/>
                  <a:pt x="594111" y="241604"/>
                  <a:pt x="598972" y="241604"/>
                </a:cubicBezTo>
                <a:cubicBezTo>
                  <a:pt x="603834" y="241604"/>
                  <a:pt x="606264" y="238923"/>
                  <a:pt x="606264" y="233559"/>
                </a:cubicBezTo>
                <a:lnTo>
                  <a:pt x="606264" y="144550"/>
                </a:lnTo>
                <a:lnTo>
                  <a:pt x="520051" y="144550"/>
                </a:lnTo>
                <a:lnTo>
                  <a:pt x="520051" y="266556"/>
                </a:lnTo>
                <a:cubicBezTo>
                  <a:pt x="520051" y="283377"/>
                  <a:pt x="520496" y="299080"/>
                  <a:pt x="521385" y="313664"/>
                </a:cubicBezTo>
                <a:lnTo>
                  <a:pt x="491529" y="327646"/>
                </a:lnTo>
                <a:cubicBezTo>
                  <a:pt x="492432" y="304099"/>
                  <a:pt x="492884" y="282832"/>
                  <a:pt x="492884" y="263846"/>
                </a:cubicBezTo>
                <a:lnTo>
                  <a:pt x="492884" y="144550"/>
                </a:lnTo>
                <a:lnTo>
                  <a:pt x="437624" y="144550"/>
                </a:lnTo>
                <a:cubicBezTo>
                  <a:pt x="426295" y="144550"/>
                  <a:pt x="415066" y="145905"/>
                  <a:pt x="403939" y="148615"/>
                </a:cubicBezTo>
                <a:lnTo>
                  <a:pt x="388946" y="129579"/>
                </a:lnTo>
                <a:lnTo>
                  <a:pt x="604199" y="129579"/>
                </a:lnTo>
                <a:close/>
                <a:moveTo>
                  <a:pt x="4383895" y="106433"/>
                </a:moveTo>
                <a:lnTo>
                  <a:pt x="4412181" y="127083"/>
                </a:lnTo>
                <a:lnTo>
                  <a:pt x="4401383" y="138118"/>
                </a:lnTo>
                <a:lnTo>
                  <a:pt x="4401383" y="256253"/>
                </a:lnTo>
                <a:lnTo>
                  <a:pt x="4449846" y="202262"/>
                </a:lnTo>
                <a:lnTo>
                  <a:pt x="4458063" y="210629"/>
                </a:lnTo>
                <a:cubicBezTo>
                  <a:pt x="4438589" y="237417"/>
                  <a:pt x="4425292" y="256152"/>
                  <a:pt x="4418172" y="266836"/>
                </a:cubicBezTo>
                <a:cubicBezTo>
                  <a:pt x="4411052" y="277519"/>
                  <a:pt x="4403556" y="290246"/>
                  <a:pt x="4395683" y="305017"/>
                </a:cubicBezTo>
                <a:lnTo>
                  <a:pt x="4367483" y="276989"/>
                </a:lnTo>
                <a:cubicBezTo>
                  <a:pt x="4371971" y="271697"/>
                  <a:pt x="4374215" y="265710"/>
                  <a:pt x="4374215" y="259028"/>
                </a:cubicBezTo>
                <a:lnTo>
                  <a:pt x="4374215" y="136290"/>
                </a:lnTo>
                <a:lnTo>
                  <a:pt x="4358104" y="136290"/>
                </a:lnTo>
                <a:cubicBezTo>
                  <a:pt x="4351278" y="136290"/>
                  <a:pt x="4342301" y="137638"/>
                  <a:pt x="4331173" y="140334"/>
                </a:cubicBezTo>
                <a:lnTo>
                  <a:pt x="4316181" y="121297"/>
                </a:lnTo>
                <a:lnTo>
                  <a:pt x="4373075" y="121297"/>
                </a:lnTo>
                <a:close/>
                <a:moveTo>
                  <a:pt x="778343" y="103680"/>
                </a:moveTo>
                <a:lnTo>
                  <a:pt x="805059" y="125857"/>
                </a:lnTo>
                <a:lnTo>
                  <a:pt x="794261" y="136720"/>
                </a:lnTo>
                <a:lnTo>
                  <a:pt x="794261" y="253521"/>
                </a:lnTo>
                <a:lnTo>
                  <a:pt x="851177" y="203574"/>
                </a:lnTo>
                <a:lnTo>
                  <a:pt x="859050" y="212200"/>
                </a:lnTo>
                <a:cubicBezTo>
                  <a:pt x="839031" y="233997"/>
                  <a:pt x="823325" y="251470"/>
                  <a:pt x="811931" y="264620"/>
                </a:cubicBezTo>
                <a:cubicBezTo>
                  <a:pt x="800538" y="277770"/>
                  <a:pt x="791744" y="288970"/>
                  <a:pt x="785549" y="298219"/>
                </a:cubicBezTo>
                <a:lnTo>
                  <a:pt x="763049" y="275741"/>
                </a:lnTo>
                <a:cubicBezTo>
                  <a:pt x="767552" y="269575"/>
                  <a:pt x="769352" y="259608"/>
                  <a:pt x="768448" y="245842"/>
                </a:cubicBezTo>
                <a:lnTo>
                  <a:pt x="768448" y="133536"/>
                </a:lnTo>
                <a:lnTo>
                  <a:pt x="763135" y="133536"/>
                </a:lnTo>
                <a:cubicBezTo>
                  <a:pt x="756309" y="133536"/>
                  <a:pt x="747332" y="134892"/>
                  <a:pt x="736204" y="137602"/>
                </a:cubicBezTo>
                <a:lnTo>
                  <a:pt x="721212" y="118565"/>
                </a:lnTo>
                <a:lnTo>
                  <a:pt x="767308" y="118565"/>
                </a:lnTo>
                <a:close/>
                <a:moveTo>
                  <a:pt x="1281573" y="101551"/>
                </a:moveTo>
                <a:lnTo>
                  <a:pt x="1320872" y="117404"/>
                </a:lnTo>
                <a:lnTo>
                  <a:pt x="1310074" y="129234"/>
                </a:lnTo>
                <a:lnTo>
                  <a:pt x="1310074" y="289293"/>
                </a:lnTo>
                <a:cubicBezTo>
                  <a:pt x="1310977" y="306013"/>
                  <a:pt x="1298329" y="317887"/>
                  <a:pt x="1272130" y="324914"/>
                </a:cubicBezTo>
                <a:cubicBezTo>
                  <a:pt x="1272130" y="314216"/>
                  <a:pt x="1258184" y="303812"/>
                  <a:pt x="1230292" y="293702"/>
                </a:cubicBezTo>
                <a:lnTo>
                  <a:pt x="1232400" y="281484"/>
                </a:lnTo>
                <a:cubicBezTo>
                  <a:pt x="1252018" y="286002"/>
                  <a:pt x="1265343" y="288260"/>
                  <a:pt x="1272377" y="288260"/>
                </a:cubicBezTo>
                <a:cubicBezTo>
                  <a:pt x="1279411" y="288260"/>
                  <a:pt x="1282928" y="283772"/>
                  <a:pt x="1282928" y="274795"/>
                </a:cubicBezTo>
                <a:lnTo>
                  <a:pt x="1282928" y="150315"/>
                </a:lnTo>
                <a:cubicBezTo>
                  <a:pt x="1282928" y="136060"/>
                  <a:pt x="1282476" y="119806"/>
                  <a:pt x="1281573" y="101551"/>
                </a:cubicBezTo>
                <a:close/>
                <a:moveTo>
                  <a:pt x="4166301" y="90860"/>
                </a:moveTo>
                <a:lnTo>
                  <a:pt x="4166301" y="250725"/>
                </a:lnTo>
                <a:lnTo>
                  <a:pt x="4228229" y="250725"/>
                </a:lnTo>
                <a:lnTo>
                  <a:pt x="4228229" y="90860"/>
                </a:lnTo>
                <a:close/>
                <a:moveTo>
                  <a:pt x="941391" y="90860"/>
                </a:moveTo>
                <a:lnTo>
                  <a:pt x="941391" y="126804"/>
                </a:lnTo>
                <a:lnTo>
                  <a:pt x="984412" y="126804"/>
                </a:lnTo>
                <a:lnTo>
                  <a:pt x="984412" y="90860"/>
                </a:lnTo>
                <a:close/>
                <a:moveTo>
                  <a:pt x="873892" y="90860"/>
                </a:moveTo>
                <a:lnTo>
                  <a:pt x="873892" y="126804"/>
                </a:lnTo>
                <a:lnTo>
                  <a:pt x="915579" y="126804"/>
                </a:lnTo>
                <a:lnTo>
                  <a:pt x="915579" y="90860"/>
                </a:lnTo>
                <a:close/>
                <a:moveTo>
                  <a:pt x="1920593" y="72963"/>
                </a:moveTo>
                <a:lnTo>
                  <a:pt x="1920593" y="116006"/>
                </a:lnTo>
                <a:lnTo>
                  <a:pt x="1923346" y="116006"/>
                </a:lnTo>
                <a:cubicBezTo>
                  <a:pt x="1935335" y="98869"/>
                  <a:pt x="1946061" y="84522"/>
                  <a:pt x="1955526" y="72963"/>
                </a:cubicBezTo>
                <a:close/>
                <a:moveTo>
                  <a:pt x="3275111" y="67457"/>
                </a:moveTo>
                <a:lnTo>
                  <a:pt x="3275111" y="187377"/>
                </a:lnTo>
                <a:lnTo>
                  <a:pt x="3301956" y="187377"/>
                </a:lnTo>
                <a:lnTo>
                  <a:pt x="3301956" y="67457"/>
                </a:lnTo>
                <a:close/>
                <a:moveTo>
                  <a:pt x="1562536" y="65908"/>
                </a:moveTo>
                <a:lnTo>
                  <a:pt x="1601836" y="86085"/>
                </a:lnTo>
                <a:lnTo>
                  <a:pt x="1591038" y="98862"/>
                </a:lnTo>
                <a:lnTo>
                  <a:pt x="1591038" y="253005"/>
                </a:lnTo>
                <a:cubicBezTo>
                  <a:pt x="1591038" y="273569"/>
                  <a:pt x="1591489" y="292483"/>
                  <a:pt x="1592393" y="309749"/>
                </a:cubicBezTo>
                <a:lnTo>
                  <a:pt x="1562536" y="322182"/>
                </a:lnTo>
                <a:cubicBezTo>
                  <a:pt x="1563440" y="294132"/>
                  <a:pt x="1563891" y="273332"/>
                  <a:pt x="1563891" y="259781"/>
                </a:cubicBezTo>
                <a:lnTo>
                  <a:pt x="1563891" y="114758"/>
                </a:lnTo>
                <a:cubicBezTo>
                  <a:pt x="1563891" y="102282"/>
                  <a:pt x="1563440" y="85999"/>
                  <a:pt x="1562536" y="65908"/>
                </a:cubicBezTo>
                <a:close/>
                <a:moveTo>
                  <a:pt x="4239651" y="59670"/>
                </a:moveTo>
                <a:lnTo>
                  <a:pt x="4264840" y="81912"/>
                </a:lnTo>
                <a:lnTo>
                  <a:pt x="4254041" y="92753"/>
                </a:lnTo>
                <a:cubicBezTo>
                  <a:pt x="4254041" y="204592"/>
                  <a:pt x="4254493" y="273017"/>
                  <a:pt x="4255397" y="298026"/>
                </a:cubicBezTo>
                <a:lnTo>
                  <a:pt x="4228229" y="307533"/>
                </a:lnTo>
                <a:lnTo>
                  <a:pt x="4228229" y="265696"/>
                </a:lnTo>
                <a:lnTo>
                  <a:pt x="4166301" y="265696"/>
                </a:lnTo>
                <a:lnTo>
                  <a:pt x="4166301" y="299403"/>
                </a:lnTo>
                <a:lnTo>
                  <a:pt x="4139155" y="308889"/>
                </a:lnTo>
                <a:cubicBezTo>
                  <a:pt x="4140058" y="289945"/>
                  <a:pt x="4140510" y="248459"/>
                  <a:pt x="4140510" y="184430"/>
                </a:cubicBezTo>
                <a:cubicBezTo>
                  <a:pt x="4140510" y="120401"/>
                  <a:pt x="4140058" y="79259"/>
                  <a:pt x="4139155" y="61004"/>
                </a:cubicBezTo>
                <a:lnTo>
                  <a:pt x="4163827" y="75889"/>
                </a:lnTo>
                <a:lnTo>
                  <a:pt x="4227154" y="75889"/>
                </a:lnTo>
                <a:close/>
                <a:moveTo>
                  <a:pt x="4487768" y="57820"/>
                </a:moveTo>
                <a:lnTo>
                  <a:pt x="4487768" y="162618"/>
                </a:lnTo>
                <a:lnTo>
                  <a:pt x="4579381" y="162618"/>
                </a:lnTo>
                <a:lnTo>
                  <a:pt x="4579381" y="57820"/>
                </a:lnTo>
                <a:close/>
                <a:moveTo>
                  <a:pt x="287808" y="54292"/>
                </a:moveTo>
                <a:lnTo>
                  <a:pt x="316008" y="92237"/>
                </a:lnTo>
                <a:lnTo>
                  <a:pt x="257070" y="92237"/>
                </a:lnTo>
                <a:cubicBezTo>
                  <a:pt x="249413" y="122853"/>
                  <a:pt x="238019" y="151067"/>
                  <a:pt x="222890" y="176880"/>
                </a:cubicBezTo>
                <a:cubicBezTo>
                  <a:pt x="245706" y="194045"/>
                  <a:pt x="262207" y="207754"/>
                  <a:pt x="272396" y="218007"/>
                </a:cubicBezTo>
                <a:cubicBezTo>
                  <a:pt x="282585" y="228261"/>
                  <a:pt x="286442" y="238729"/>
                  <a:pt x="283969" y="249413"/>
                </a:cubicBezTo>
                <a:cubicBezTo>
                  <a:pt x="281495" y="260096"/>
                  <a:pt x="277975" y="266040"/>
                  <a:pt x="273407" y="267245"/>
                </a:cubicBezTo>
                <a:cubicBezTo>
                  <a:pt x="268840" y="268449"/>
                  <a:pt x="263803" y="263867"/>
                  <a:pt x="258296" y="253500"/>
                </a:cubicBezTo>
                <a:cubicBezTo>
                  <a:pt x="253033" y="245612"/>
                  <a:pt x="244852" y="235456"/>
                  <a:pt x="233753" y="223030"/>
                </a:cubicBezTo>
                <a:cubicBezTo>
                  <a:pt x="222654" y="210604"/>
                  <a:pt x="214157" y="201201"/>
                  <a:pt x="208263" y="194819"/>
                </a:cubicBezTo>
                <a:cubicBezTo>
                  <a:pt x="187710" y="218814"/>
                  <a:pt x="163225" y="238227"/>
                  <a:pt x="134807" y="253059"/>
                </a:cubicBezTo>
                <a:lnTo>
                  <a:pt x="109377" y="264439"/>
                </a:lnTo>
                <a:lnTo>
                  <a:pt x="114403" y="268245"/>
                </a:lnTo>
                <a:cubicBezTo>
                  <a:pt x="128263" y="276082"/>
                  <a:pt x="148905" y="280667"/>
                  <a:pt x="176331" y="282001"/>
                </a:cubicBezTo>
                <a:cubicBezTo>
                  <a:pt x="203757" y="283334"/>
                  <a:pt x="229541" y="283549"/>
                  <a:pt x="253682" y="282646"/>
                </a:cubicBezTo>
                <a:cubicBezTo>
                  <a:pt x="277824" y="281743"/>
                  <a:pt x="301302" y="279914"/>
                  <a:pt x="324118" y="277161"/>
                </a:cubicBezTo>
                <a:lnTo>
                  <a:pt x="324118" y="290003"/>
                </a:lnTo>
                <a:cubicBezTo>
                  <a:pt x="305217" y="294520"/>
                  <a:pt x="295767" y="302478"/>
                  <a:pt x="295767" y="313879"/>
                </a:cubicBezTo>
                <a:cubicBezTo>
                  <a:pt x="253205" y="313879"/>
                  <a:pt x="218986" y="312968"/>
                  <a:pt x="193109" y="311147"/>
                </a:cubicBezTo>
                <a:cubicBezTo>
                  <a:pt x="167232" y="309326"/>
                  <a:pt x="145510" y="304927"/>
                  <a:pt x="127944" y="297951"/>
                </a:cubicBezTo>
                <a:cubicBezTo>
                  <a:pt x="110377" y="290974"/>
                  <a:pt x="97040" y="282460"/>
                  <a:pt x="87935" y="272407"/>
                </a:cubicBezTo>
                <a:cubicBezTo>
                  <a:pt x="78326" y="263631"/>
                  <a:pt x="71816" y="258633"/>
                  <a:pt x="68403" y="257414"/>
                </a:cubicBezTo>
                <a:cubicBezTo>
                  <a:pt x="64990" y="256195"/>
                  <a:pt x="58261" y="260515"/>
                  <a:pt x="48216" y="270374"/>
                </a:cubicBezTo>
                <a:cubicBezTo>
                  <a:pt x="38170" y="280233"/>
                  <a:pt x="30595" y="289314"/>
                  <a:pt x="25490" y="297617"/>
                </a:cubicBezTo>
                <a:lnTo>
                  <a:pt x="0" y="273246"/>
                </a:lnTo>
                <a:cubicBezTo>
                  <a:pt x="18198" y="259981"/>
                  <a:pt x="37098" y="249499"/>
                  <a:pt x="56702" y="241798"/>
                </a:cubicBezTo>
                <a:lnTo>
                  <a:pt x="56702" y="134913"/>
                </a:lnTo>
                <a:lnTo>
                  <a:pt x="48678" y="134913"/>
                </a:lnTo>
                <a:cubicBezTo>
                  <a:pt x="37349" y="134913"/>
                  <a:pt x="26121" y="136261"/>
                  <a:pt x="14993" y="138957"/>
                </a:cubicBezTo>
                <a:lnTo>
                  <a:pt x="0" y="119942"/>
                </a:lnTo>
                <a:lnTo>
                  <a:pt x="55454" y="119942"/>
                </a:lnTo>
                <a:lnTo>
                  <a:pt x="66338" y="103702"/>
                </a:lnTo>
                <a:lnTo>
                  <a:pt x="94646" y="125771"/>
                </a:lnTo>
                <a:lnTo>
                  <a:pt x="82514" y="138075"/>
                </a:lnTo>
                <a:lnTo>
                  <a:pt x="82514" y="244100"/>
                </a:lnTo>
                <a:lnTo>
                  <a:pt x="100271" y="257545"/>
                </a:lnTo>
                <a:lnTo>
                  <a:pt x="154574" y="217384"/>
                </a:lnTo>
                <a:cubicBezTo>
                  <a:pt x="169645" y="204320"/>
                  <a:pt x="181562" y="191672"/>
                  <a:pt x="190324" y="179440"/>
                </a:cubicBezTo>
                <a:cubicBezTo>
                  <a:pt x="169545" y="160166"/>
                  <a:pt x="147496" y="141847"/>
                  <a:pt x="124179" y="124481"/>
                </a:cubicBezTo>
                <a:lnTo>
                  <a:pt x="129514" y="115016"/>
                </a:lnTo>
                <a:cubicBezTo>
                  <a:pt x="164734" y="135351"/>
                  <a:pt x="189012" y="151103"/>
                  <a:pt x="202348" y="162274"/>
                </a:cubicBezTo>
                <a:cubicBezTo>
                  <a:pt x="215082" y="137623"/>
                  <a:pt x="223672" y="114278"/>
                  <a:pt x="228117" y="92237"/>
                </a:cubicBezTo>
                <a:lnTo>
                  <a:pt x="141818" y="92237"/>
                </a:lnTo>
                <a:cubicBezTo>
                  <a:pt x="134992" y="92237"/>
                  <a:pt x="126015" y="93585"/>
                  <a:pt x="114887" y="96281"/>
                </a:cubicBezTo>
                <a:lnTo>
                  <a:pt x="99894" y="77266"/>
                </a:lnTo>
                <a:lnTo>
                  <a:pt x="265158" y="77266"/>
                </a:lnTo>
                <a:close/>
                <a:moveTo>
                  <a:pt x="3482987" y="49560"/>
                </a:moveTo>
                <a:lnTo>
                  <a:pt x="3482987" y="230531"/>
                </a:lnTo>
                <a:lnTo>
                  <a:pt x="3499264" y="233334"/>
                </a:lnTo>
                <a:cubicBezTo>
                  <a:pt x="3504230" y="234015"/>
                  <a:pt x="3508225" y="234355"/>
                  <a:pt x="3511251" y="234355"/>
                </a:cubicBezTo>
                <a:cubicBezTo>
                  <a:pt x="3516270" y="234355"/>
                  <a:pt x="3519984" y="233330"/>
                  <a:pt x="3522393" y="231279"/>
                </a:cubicBezTo>
                <a:cubicBezTo>
                  <a:pt x="3524803" y="229229"/>
                  <a:pt x="3525570" y="220033"/>
                  <a:pt x="3524695" y="203692"/>
                </a:cubicBezTo>
                <a:cubicBezTo>
                  <a:pt x="3523820" y="187352"/>
                  <a:pt x="3512563" y="164131"/>
                  <a:pt x="3490924" y="134031"/>
                </a:cubicBezTo>
                <a:cubicBezTo>
                  <a:pt x="3496316" y="117382"/>
                  <a:pt x="3504411" y="89225"/>
                  <a:pt x="3515209" y="49560"/>
                </a:cubicBezTo>
                <a:close/>
                <a:moveTo>
                  <a:pt x="3391202" y="49560"/>
                </a:moveTo>
                <a:lnTo>
                  <a:pt x="3391202" y="110305"/>
                </a:lnTo>
                <a:lnTo>
                  <a:pt x="3415337" y="110305"/>
                </a:lnTo>
                <a:lnTo>
                  <a:pt x="3415337" y="49560"/>
                </a:lnTo>
                <a:close/>
                <a:moveTo>
                  <a:pt x="3249299" y="40289"/>
                </a:moveTo>
                <a:lnTo>
                  <a:pt x="3272422" y="52464"/>
                </a:lnTo>
                <a:lnTo>
                  <a:pt x="3302386" y="52464"/>
                </a:lnTo>
                <a:lnTo>
                  <a:pt x="3313614" y="40289"/>
                </a:lnTo>
                <a:lnTo>
                  <a:pt x="3335856" y="59821"/>
                </a:lnTo>
                <a:lnTo>
                  <a:pt x="3326413" y="69350"/>
                </a:lnTo>
                <a:lnTo>
                  <a:pt x="3326413" y="171007"/>
                </a:lnTo>
                <a:cubicBezTo>
                  <a:pt x="3326413" y="181031"/>
                  <a:pt x="3326857" y="196841"/>
                  <a:pt x="3327747" y="218438"/>
                </a:cubicBezTo>
                <a:lnTo>
                  <a:pt x="3301956" y="228010"/>
                </a:lnTo>
                <a:lnTo>
                  <a:pt x="3301956" y="202369"/>
                </a:lnTo>
                <a:lnTo>
                  <a:pt x="3275111" y="202369"/>
                </a:lnTo>
                <a:lnTo>
                  <a:pt x="3275111" y="242744"/>
                </a:lnTo>
                <a:lnTo>
                  <a:pt x="3249299" y="252316"/>
                </a:lnTo>
                <a:cubicBezTo>
                  <a:pt x="3250202" y="210816"/>
                  <a:pt x="3250654" y="169007"/>
                  <a:pt x="3250654" y="126890"/>
                </a:cubicBezTo>
                <a:cubicBezTo>
                  <a:pt x="3250654" y="84773"/>
                  <a:pt x="3250202" y="55906"/>
                  <a:pt x="3249299" y="40289"/>
                </a:cubicBezTo>
                <a:close/>
                <a:moveTo>
                  <a:pt x="4763445" y="37765"/>
                </a:moveTo>
                <a:cubicBezTo>
                  <a:pt x="4768801" y="37648"/>
                  <a:pt x="4774049" y="38188"/>
                  <a:pt x="4779190" y="39386"/>
                </a:cubicBezTo>
                <a:cubicBezTo>
                  <a:pt x="4789472" y="41781"/>
                  <a:pt x="4799822" y="47954"/>
                  <a:pt x="4810240" y="57906"/>
                </a:cubicBezTo>
                <a:cubicBezTo>
                  <a:pt x="4820658" y="67858"/>
                  <a:pt x="4824928" y="80453"/>
                  <a:pt x="4823050" y="95689"/>
                </a:cubicBezTo>
                <a:cubicBezTo>
                  <a:pt x="4821171" y="110926"/>
                  <a:pt x="4811936" y="125922"/>
                  <a:pt x="4795344" y="140678"/>
                </a:cubicBezTo>
                <a:cubicBezTo>
                  <a:pt x="4778767" y="155420"/>
                  <a:pt x="4769030" y="177819"/>
                  <a:pt x="4766133" y="207876"/>
                </a:cubicBezTo>
                <a:cubicBezTo>
                  <a:pt x="4754704" y="205438"/>
                  <a:pt x="4748990" y="195970"/>
                  <a:pt x="4748990" y="179472"/>
                </a:cubicBezTo>
                <a:cubicBezTo>
                  <a:pt x="4748990" y="162973"/>
                  <a:pt x="4755931" y="146773"/>
                  <a:pt x="4769812" y="130869"/>
                </a:cubicBezTo>
                <a:cubicBezTo>
                  <a:pt x="4781685" y="116285"/>
                  <a:pt x="4788490" y="104372"/>
                  <a:pt x="4790225" y="95130"/>
                </a:cubicBezTo>
                <a:cubicBezTo>
                  <a:pt x="4791960" y="85888"/>
                  <a:pt x="4789616" y="76674"/>
                  <a:pt x="4783191" y="67489"/>
                </a:cubicBezTo>
                <a:cubicBezTo>
                  <a:pt x="4776766" y="58304"/>
                  <a:pt x="4769091" y="53927"/>
                  <a:pt x="4760164" y="54357"/>
                </a:cubicBezTo>
                <a:cubicBezTo>
                  <a:pt x="4751238" y="54787"/>
                  <a:pt x="4743584" y="57835"/>
                  <a:pt x="4737202" y="63499"/>
                </a:cubicBezTo>
                <a:cubicBezTo>
                  <a:pt x="4730820" y="69163"/>
                  <a:pt x="4727254" y="73419"/>
                  <a:pt x="4726501" y="76265"/>
                </a:cubicBezTo>
                <a:cubicBezTo>
                  <a:pt x="4725748" y="79112"/>
                  <a:pt x="4727085" y="81152"/>
                  <a:pt x="4730512" y="82385"/>
                </a:cubicBezTo>
                <a:cubicBezTo>
                  <a:pt x="4735345" y="85913"/>
                  <a:pt x="4737761" y="90326"/>
                  <a:pt x="4737761" y="95625"/>
                </a:cubicBezTo>
                <a:cubicBezTo>
                  <a:pt x="4737761" y="100923"/>
                  <a:pt x="4736241" y="105354"/>
                  <a:pt x="4733201" y="108918"/>
                </a:cubicBezTo>
                <a:cubicBezTo>
                  <a:pt x="4730161" y="112481"/>
                  <a:pt x="4725687" y="114263"/>
                  <a:pt x="4719779" y="114263"/>
                </a:cubicBezTo>
                <a:cubicBezTo>
                  <a:pt x="4713870" y="114263"/>
                  <a:pt x="4708966" y="111750"/>
                  <a:pt x="4705066" y="106724"/>
                </a:cubicBezTo>
                <a:cubicBezTo>
                  <a:pt x="4701165" y="101698"/>
                  <a:pt x="4699899" y="94567"/>
                  <a:pt x="4701269" y="85332"/>
                </a:cubicBezTo>
                <a:cubicBezTo>
                  <a:pt x="4702639" y="76097"/>
                  <a:pt x="4707826" y="66962"/>
                  <a:pt x="4716832" y="57928"/>
                </a:cubicBezTo>
                <a:cubicBezTo>
                  <a:pt x="4725838" y="48893"/>
                  <a:pt x="4735911" y="42946"/>
                  <a:pt x="4747054" y="40085"/>
                </a:cubicBezTo>
                <a:cubicBezTo>
                  <a:pt x="4752625" y="38654"/>
                  <a:pt x="4758089" y="37881"/>
                  <a:pt x="4763445" y="37765"/>
                </a:cubicBezTo>
                <a:close/>
                <a:moveTo>
                  <a:pt x="941391" y="37170"/>
                </a:moveTo>
                <a:lnTo>
                  <a:pt x="941391" y="75889"/>
                </a:lnTo>
                <a:lnTo>
                  <a:pt x="984412" y="75889"/>
                </a:lnTo>
                <a:lnTo>
                  <a:pt x="984412" y="37170"/>
                </a:lnTo>
                <a:close/>
                <a:moveTo>
                  <a:pt x="873892" y="37170"/>
                </a:moveTo>
                <a:lnTo>
                  <a:pt x="873892" y="75889"/>
                </a:lnTo>
                <a:lnTo>
                  <a:pt x="915579" y="75889"/>
                </a:lnTo>
                <a:lnTo>
                  <a:pt x="915579" y="37170"/>
                </a:lnTo>
                <a:close/>
                <a:moveTo>
                  <a:pt x="1734856" y="36224"/>
                </a:moveTo>
                <a:lnTo>
                  <a:pt x="1761120" y="58530"/>
                </a:lnTo>
                <a:lnTo>
                  <a:pt x="1748966" y="69414"/>
                </a:lnTo>
                <a:lnTo>
                  <a:pt x="1748966" y="282603"/>
                </a:lnTo>
                <a:cubicBezTo>
                  <a:pt x="1749870" y="301876"/>
                  <a:pt x="1736770" y="315514"/>
                  <a:pt x="1709667" y="323516"/>
                </a:cubicBezTo>
                <a:cubicBezTo>
                  <a:pt x="1709667" y="311154"/>
                  <a:pt x="1694366" y="300908"/>
                  <a:pt x="1663764" y="292777"/>
                </a:cubicBezTo>
                <a:lnTo>
                  <a:pt x="1663764" y="280022"/>
                </a:lnTo>
                <a:cubicBezTo>
                  <a:pt x="1689132" y="283650"/>
                  <a:pt x="1705150" y="285464"/>
                  <a:pt x="1711818" y="285464"/>
                </a:cubicBezTo>
                <a:cubicBezTo>
                  <a:pt x="1718486" y="285464"/>
                  <a:pt x="1721820" y="280509"/>
                  <a:pt x="1721820" y="270600"/>
                </a:cubicBezTo>
                <a:lnTo>
                  <a:pt x="1721820" y="66080"/>
                </a:lnTo>
                <a:lnTo>
                  <a:pt x="1700288" y="66080"/>
                </a:lnTo>
                <a:cubicBezTo>
                  <a:pt x="1688974" y="66080"/>
                  <a:pt x="1677746" y="67428"/>
                  <a:pt x="1666603" y="70124"/>
                </a:cubicBezTo>
                <a:lnTo>
                  <a:pt x="1651632" y="51087"/>
                </a:lnTo>
                <a:lnTo>
                  <a:pt x="1721003" y="51087"/>
                </a:lnTo>
                <a:close/>
                <a:moveTo>
                  <a:pt x="4459267" y="27964"/>
                </a:moveTo>
                <a:lnTo>
                  <a:pt x="4485187" y="42827"/>
                </a:lnTo>
                <a:lnTo>
                  <a:pt x="4578241" y="42827"/>
                </a:lnTo>
                <a:lnTo>
                  <a:pt x="4589168" y="27964"/>
                </a:lnTo>
                <a:lnTo>
                  <a:pt x="4617347" y="50249"/>
                </a:lnTo>
                <a:lnTo>
                  <a:pt x="4606548" y="59799"/>
                </a:lnTo>
                <a:cubicBezTo>
                  <a:pt x="4606548" y="126596"/>
                  <a:pt x="4607000" y="170369"/>
                  <a:pt x="4607904" y="191120"/>
                </a:cubicBezTo>
                <a:lnTo>
                  <a:pt x="4579381" y="200541"/>
                </a:lnTo>
                <a:lnTo>
                  <a:pt x="4579381" y="177590"/>
                </a:lnTo>
                <a:lnTo>
                  <a:pt x="4487768" y="177590"/>
                </a:lnTo>
                <a:lnTo>
                  <a:pt x="4487768" y="193529"/>
                </a:lnTo>
                <a:lnTo>
                  <a:pt x="4459267" y="205940"/>
                </a:lnTo>
                <a:cubicBezTo>
                  <a:pt x="4460156" y="178909"/>
                  <a:pt x="4460601" y="150168"/>
                  <a:pt x="4460601" y="119716"/>
                </a:cubicBezTo>
                <a:cubicBezTo>
                  <a:pt x="4460601" y="89265"/>
                  <a:pt x="4460156" y="58681"/>
                  <a:pt x="4459267" y="27964"/>
                </a:cubicBezTo>
                <a:close/>
                <a:moveTo>
                  <a:pt x="3528502" y="20650"/>
                </a:moveTo>
                <a:lnTo>
                  <a:pt x="3554508" y="48119"/>
                </a:lnTo>
                <a:cubicBezTo>
                  <a:pt x="3545703" y="53740"/>
                  <a:pt x="3538695" y="61330"/>
                  <a:pt x="3533482" y="70888"/>
                </a:cubicBezTo>
                <a:cubicBezTo>
                  <a:pt x="3528269" y="80445"/>
                  <a:pt x="3519533" y="101099"/>
                  <a:pt x="3507272" y="132848"/>
                </a:cubicBezTo>
                <a:cubicBezTo>
                  <a:pt x="3533285" y="159492"/>
                  <a:pt x="3546987" y="178837"/>
                  <a:pt x="3548378" y="190883"/>
                </a:cubicBezTo>
                <a:cubicBezTo>
                  <a:pt x="3549769" y="202929"/>
                  <a:pt x="3550464" y="211583"/>
                  <a:pt x="3550464" y="216846"/>
                </a:cubicBezTo>
                <a:cubicBezTo>
                  <a:pt x="3550464" y="231244"/>
                  <a:pt x="3547245" y="242648"/>
                  <a:pt x="3540806" y="251058"/>
                </a:cubicBezTo>
                <a:cubicBezTo>
                  <a:pt x="3534367" y="259469"/>
                  <a:pt x="3523275" y="265639"/>
                  <a:pt x="3507530" y="269568"/>
                </a:cubicBezTo>
                <a:cubicBezTo>
                  <a:pt x="3507014" y="263373"/>
                  <a:pt x="3504583" y="258045"/>
                  <a:pt x="3500238" y="253586"/>
                </a:cubicBezTo>
                <a:lnTo>
                  <a:pt x="3482987" y="243685"/>
                </a:lnTo>
                <a:lnTo>
                  <a:pt x="3482987" y="309792"/>
                </a:lnTo>
                <a:lnTo>
                  <a:pt x="3457174" y="320870"/>
                </a:lnTo>
                <a:cubicBezTo>
                  <a:pt x="3458078" y="295617"/>
                  <a:pt x="3458529" y="272192"/>
                  <a:pt x="3458529" y="250596"/>
                </a:cubicBezTo>
                <a:lnTo>
                  <a:pt x="3458529" y="84579"/>
                </a:lnTo>
                <a:cubicBezTo>
                  <a:pt x="3458529" y="64058"/>
                  <a:pt x="3458078" y="43337"/>
                  <a:pt x="3457174" y="22414"/>
                </a:cubicBezTo>
                <a:lnTo>
                  <a:pt x="3480298" y="34589"/>
                </a:lnTo>
                <a:lnTo>
                  <a:pt x="3515682" y="34589"/>
                </a:lnTo>
                <a:close/>
                <a:moveTo>
                  <a:pt x="3426630" y="20650"/>
                </a:moveTo>
                <a:lnTo>
                  <a:pt x="3450592" y="40139"/>
                </a:lnTo>
                <a:lnTo>
                  <a:pt x="3441128" y="49689"/>
                </a:lnTo>
                <a:cubicBezTo>
                  <a:pt x="3441128" y="75516"/>
                  <a:pt x="3441128" y="116769"/>
                  <a:pt x="3441128" y="173449"/>
                </a:cubicBezTo>
                <a:cubicBezTo>
                  <a:pt x="3441128" y="230129"/>
                  <a:pt x="3437783" y="265639"/>
                  <a:pt x="3431093" y="279979"/>
                </a:cubicBezTo>
                <a:cubicBezTo>
                  <a:pt x="3424403" y="294319"/>
                  <a:pt x="3410153" y="303948"/>
                  <a:pt x="3388341" y="308867"/>
                </a:cubicBezTo>
                <a:cubicBezTo>
                  <a:pt x="3390134" y="299446"/>
                  <a:pt x="3380684" y="288870"/>
                  <a:pt x="3359991" y="277139"/>
                </a:cubicBezTo>
                <a:lnTo>
                  <a:pt x="3362206" y="265524"/>
                </a:lnTo>
                <a:cubicBezTo>
                  <a:pt x="3380992" y="270930"/>
                  <a:pt x="3393776" y="273633"/>
                  <a:pt x="3400559" y="273633"/>
                </a:cubicBezTo>
                <a:cubicBezTo>
                  <a:pt x="3402309" y="273633"/>
                  <a:pt x="3403893" y="273210"/>
                  <a:pt x="3405313" y="272364"/>
                </a:cubicBezTo>
                <a:cubicBezTo>
                  <a:pt x="3406733" y="271518"/>
                  <a:pt x="3408532" y="265649"/>
                  <a:pt x="3410712" y="254758"/>
                </a:cubicBezTo>
                <a:cubicBezTo>
                  <a:pt x="3412892" y="243866"/>
                  <a:pt x="3414433" y="224109"/>
                  <a:pt x="3415337" y="195486"/>
                </a:cubicBezTo>
                <a:lnTo>
                  <a:pt x="3386405" y="195486"/>
                </a:lnTo>
                <a:cubicBezTo>
                  <a:pt x="3381300" y="223536"/>
                  <a:pt x="3370466" y="248821"/>
                  <a:pt x="3353903" y="271342"/>
                </a:cubicBezTo>
                <a:cubicBezTo>
                  <a:pt x="3337340" y="293864"/>
                  <a:pt x="3315543" y="312172"/>
                  <a:pt x="3288512" y="326269"/>
                </a:cubicBezTo>
                <a:lnTo>
                  <a:pt x="3283048" y="317880"/>
                </a:lnTo>
                <a:cubicBezTo>
                  <a:pt x="3305921" y="300930"/>
                  <a:pt x="3323789" y="281818"/>
                  <a:pt x="3336652" y="260544"/>
                </a:cubicBezTo>
                <a:cubicBezTo>
                  <a:pt x="3349515" y="239270"/>
                  <a:pt x="3358191" y="217584"/>
                  <a:pt x="3362679" y="195486"/>
                </a:cubicBezTo>
                <a:lnTo>
                  <a:pt x="3357732" y="195486"/>
                </a:lnTo>
                <a:lnTo>
                  <a:pt x="3341040" y="198196"/>
                </a:lnTo>
                <a:lnTo>
                  <a:pt x="3327596" y="180515"/>
                </a:lnTo>
                <a:lnTo>
                  <a:pt x="3364271" y="180515"/>
                </a:lnTo>
                <a:cubicBezTo>
                  <a:pt x="3365920" y="163307"/>
                  <a:pt x="3366745" y="144894"/>
                  <a:pt x="3366745" y="125277"/>
                </a:cubicBezTo>
                <a:lnTo>
                  <a:pt x="3361776" y="125277"/>
                </a:lnTo>
                <a:lnTo>
                  <a:pt x="3345084" y="127987"/>
                </a:lnTo>
                <a:lnTo>
                  <a:pt x="3331640" y="110305"/>
                </a:lnTo>
                <a:lnTo>
                  <a:pt x="3366745" y="110305"/>
                </a:lnTo>
                <a:lnTo>
                  <a:pt x="3366745" y="49560"/>
                </a:lnTo>
                <a:cubicBezTo>
                  <a:pt x="3358170" y="49560"/>
                  <a:pt x="3348318" y="50908"/>
                  <a:pt x="3337190" y="53604"/>
                </a:cubicBezTo>
                <a:lnTo>
                  <a:pt x="3322197" y="34589"/>
                </a:lnTo>
                <a:lnTo>
                  <a:pt x="3415595" y="34589"/>
                </a:lnTo>
                <a:close/>
                <a:moveTo>
                  <a:pt x="4357717" y="15144"/>
                </a:moveTo>
                <a:cubicBezTo>
                  <a:pt x="4377793" y="24680"/>
                  <a:pt x="4392116" y="32793"/>
                  <a:pt x="4400684" y="39483"/>
                </a:cubicBezTo>
                <a:cubicBezTo>
                  <a:pt x="4409252" y="46172"/>
                  <a:pt x="4413042" y="53357"/>
                  <a:pt x="4412052" y="61036"/>
                </a:cubicBezTo>
                <a:cubicBezTo>
                  <a:pt x="4411063" y="68715"/>
                  <a:pt x="4408639" y="74487"/>
                  <a:pt x="4404782" y="78352"/>
                </a:cubicBezTo>
                <a:cubicBezTo>
                  <a:pt x="4400924" y="82216"/>
                  <a:pt x="4397963" y="84149"/>
                  <a:pt x="4395898" y="84149"/>
                </a:cubicBezTo>
                <a:cubicBezTo>
                  <a:pt x="4390334" y="84149"/>
                  <a:pt x="4385365" y="78133"/>
                  <a:pt x="4380991" y="66102"/>
                </a:cubicBezTo>
                <a:cubicBezTo>
                  <a:pt x="4375943" y="53468"/>
                  <a:pt x="4366486" y="39458"/>
                  <a:pt x="4352619" y="24071"/>
                </a:cubicBezTo>
                <a:close/>
                <a:moveTo>
                  <a:pt x="1592199" y="14950"/>
                </a:moveTo>
                <a:cubicBezTo>
                  <a:pt x="1608719" y="25619"/>
                  <a:pt x="1620532" y="34575"/>
                  <a:pt x="1627637" y="41817"/>
                </a:cubicBezTo>
                <a:cubicBezTo>
                  <a:pt x="1634743" y="49058"/>
                  <a:pt x="1637557" y="56042"/>
                  <a:pt x="1636080" y="62768"/>
                </a:cubicBezTo>
                <a:cubicBezTo>
                  <a:pt x="1634603" y="69493"/>
                  <a:pt x="1631975" y="75039"/>
                  <a:pt x="1628197" y="79406"/>
                </a:cubicBezTo>
                <a:cubicBezTo>
                  <a:pt x="1624418" y="83772"/>
                  <a:pt x="1621453" y="85956"/>
                  <a:pt x="1619302" y="85956"/>
                </a:cubicBezTo>
                <a:cubicBezTo>
                  <a:pt x="1613394" y="85956"/>
                  <a:pt x="1609364" y="79961"/>
                  <a:pt x="1607213" y="67973"/>
                </a:cubicBezTo>
                <a:cubicBezTo>
                  <a:pt x="1603700" y="55597"/>
                  <a:pt x="1596006" y="40103"/>
                  <a:pt x="1584133" y="21489"/>
                </a:cubicBezTo>
                <a:close/>
                <a:moveTo>
                  <a:pt x="2235177" y="13573"/>
                </a:moveTo>
                <a:cubicBezTo>
                  <a:pt x="2266582" y="34568"/>
                  <a:pt x="2283228" y="50245"/>
                  <a:pt x="2285113" y="60606"/>
                </a:cubicBezTo>
                <a:cubicBezTo>
                  <a:pt x="2286999" y="70967"/>
                  <a:pt x="2285307" y="79112"/>
                  <a:pt x="2280037" y="85041"/>
                </a:cubicBezTo>
                <a:cubicBezTo>
                  <a:pt x="2274767" y="90971"/>
                  <a:pt x="2270626" y="93936"/>
                  <a:pt x="2267615" y="93936"/>
                </a:cubicBezTo>
                <a:cubicBezTo>
                  <a:pt x="2261893" y="93936"/>
                  <a:pt x="2257369" y="87253"/>
                  <a:pt x="2254042" y="73888"/>
                </a:cubicBezTo>
                <a:cubicBezTo>
                  <a:pt x="2250600" y="61140"/>
                  <a:pt x="2241602" y="43208"/>
                  <a:pt x="2227046" y="20091"/>
                </a:cubicBezTo>
                <a:close/>
                <a:moveTo>
                  <a:pt x="751928" y="12304"/>
                </a:moveTo>
                <a:cubicBezTo>
                  <a:pt x="774658" y="22715"/>
                  <a:pt x="789421" y="30592"/>
                  <a:pt x="796218" y="35933"/>
                </a:cubicBezTo>
                <a:cubicBezTo>
                  <a:pt x="803015" y="41275"/>
                  <a:pt x="806414" y="47542"/>
                  <a:pt x="806414" y="54733"/>
                </a:cubicBezTo>
                <a:cubicBezTo>
                  <a:pt x="806414" y="61925"/>
                  <a:pt x="804439" y="67496"/>
                  <a:pt x="800488" y="71447"/>
                </a:cubicBezTo>
                <a:cubicBezTo>
                  <a:pt x="796537" y="75398"/>
                  <a:pt x="793085" y="77373"/>
                  <a:pt x="790131" y="77373"/>
                </a:cubicBezTo>
                <a:cubicBezTo>
                  <a:pt x="784524" y="77373"/>
                  <a:pt x="780035" y="72297"/>
                  <a:pt x="776665" y="62144"/>
                </a:cubicBezTo>
                <a:cubicBezTo>
                  <a:pt x="772521" y="51346"/>
                  <a:pt x="762583" y="37751"/>
                  <a:pt x="746852" y="21360"/>
                </a:cubicBezTo>
                <a:close/>
                <a:moveTo>
                  <a:pt x="3151147" y="11014"/>
                </a:moveTo>
                <a:lnTo>
                  <a:pt x="3179153" y="49022"/>
                </a:lnTo>
                <a:cubicBezTo>
                  <a:pt x="3160095" y="47230"/>
                  <a:pt x="3122302" y="67672"/>
                  <a:pt x="3065773" y="110348"/>
                </a:cubicBezTo>
                <a:lnTo>
                  <a:pt x="3076571" y="119447"/>
                </a:lnTo>
                <a:lnTo>
                  <a:pt x="3063062" y="126158"/>
                </a:lnTo>
                <a:lnTo>
                  <a:pt x="3063062" y="284302"/>
                </a:lnTo>
                <a:cubicBezTo>
                  <a:pt x="3063062" y="304293"/>
                  <a:pt x="3048615" y="318740"/>
                  <a:pt x="3019719" y="327646"/>
                </a:cubicBezTo>
                <a:cubicBezTo>
                  <a:pt x="3021512" y="313506"/>
                  <a:pt x="3004411" y="301912"/>
                  <a:pt x="2968417" y="292863"/>
                </a:cubicBezTo>
                <a:lnTo>
                  <a:pt x="2970396" y="278860"/>
                </a:lnTo>
                <a:cubicBezTo>
                  <a:pt x="2994588" y="283377"/>
                  <a:pt x="3011556" y="285636"/>
                  <a:pt x="3021300" y="285636"/>
                </a:cubicBezTo>
                <a:cubicBezTo>
                  <a:pt x="3031044" y="285636"/>
                  <a:pt x="3035464" y="279025"/>
                  <a:pt x="3034561" y="265803"/>
                </a:cubicBezTo>
                <a:lnTo>
                  <a:pt x="3034561" y="146572"/>
                </a:lnTo>
                <a:cubicBezTo>
                  <a:pt x="3034561" y="126983"/>
                  <a:pt x="3034109" y="108498"/>
                  <a:pt x="3033206" y="91118"/>
                </a:cubicBezTo>
                <a:lnTo>
                  <a:pt x="3055555" y="101916"/>
                </a:lnTo>
                <a:lnTo>
                  <a:pt x="3130390" y="41300"/>
                </a:lnTo>
                <a:lnTo>
                  <a:pt x="2964459" y="41300"/>
                </a:lnTo>
                <a:cubicBezTo>
                  <a:pt x="2953130" y="41300"/>
                  <a:pt x="2941902" y="42648"/>
                  <a:pt x="2930774" y="45344"/>
                </a:cubicBezTo>
                <a:lnTo>
                  <a:pt x="2915781" y="26308"/>
                </a:lnTo>
                <a:lnTo>
                  <a:pt x="3133853" y="26308"/>
                </a:lnTo>
                <a:close/>
                <a:moveTo>
                  <a:pt x="3782686" y="9637"/>
                </a:moveTo>
                <a:lnTo>
                  <a:pt x="3820630" y="27060"/>
                </a:lnTo>
                <a:lnTo>
                  <a:pt x="3809832" y="38741"/>
                </a:lnTo>
                <a:lnTo>
                  <a:pt x="3809832" y="111359"/>
                </a:lnTo>
                <a:cubicBezTo>
                  <a:pt x="3845195" y="86020"/>
                  <a:pt x="3867731" y="64768"/>
                  <a:pt x="3877439" y="47603"/>
                </a:cubicBezTo>
                <a:lnTo>
                  <a:pt x="3905660" y="77803"/>
                </a:lnTo>
                <a:cubicBezTo>
                  <a:pt x="3892166" y="80270"/>
                  <a:pt x="3860223" y="96338"/>
                  <a:pt x="3809832" y="126008"/>
                </a:cubicBezTo>
                <a:lnTo>
                  <a:pt x="3809832" y="156940"/>
                </a:lnTo>
                <a:cubicBezTo>
                  <a:pt x="3808928" y="168154"/>
                  <a:pt x="3815202" y="173761"/>
                  <a:pt x="3828653" y="173761"/>
                </a:cubicBezTo>
                <a:lnTo>
                  <a:pt x="3877525" y="173761"/>
                </a:lnTo>
                <a:cubicBezTo>
                  <a:pt x="3881956" y="171868"/>
                  <a:pt x="3885028" y="166207"/>
                  <a:pt x="3886742" y="156778"/>
                </a:cubicBezTo>
                <a:cubicBezTo>
                  <a:pt x="3888456" y="147350"/>
                  <a:pt x="3889814" y="133666"/>
                  <a:pt x="3890818" y="115726"/>
                </a:cubicBezTo>
                <a:lnTo>
                  <a:pt x="3905660" y="115726"/>
                </a:lnTo>
                <a:cubicBezTo>
                  <a:pt x="3905660" y="125879"/>
                  <a:pt x="3906306" y="136949"/>
                  <a:pt x="3907596" y="148938"/>
                </a:cubicBezTo>
                <a:cubicBezTo>
                  <a:pt x="3908887" y="160926"/>
                  <a:pt x="3913641" y="168907"/>
                  <a:pt x="3921857" y="172879"/>
                </a:cubicBezTo>
                <a:cubicBezTo>
                  <a:pt x="3914458" y="187950"/>
                  <a:pt x="3901838" y="195486"/>
                  <a:pt x="3883999" y="195486"/>
                </a:cubicBezTo>
                <a:lnTo>
                  <a:pt x="3822028" y="195486"/>
                </a:lnTo>
                <a:cubicBezTo>
                  <a:pt x="3796689" y="196390"/>
                  <a:pt x="3784019" y="186430"/>
                  <a:pt x="3784019" y="165608"/>
                </a:cubicBezTo>
                <a:lnTo>
                  <a:pt x="3784019" y="55798"/>
                </a:lnTo>
                <a:cubicBezTo>
                  <a:pt x="3784019" y="47796"/>
                  <a:pt x="3783575" y="32409"/>
                  <a:pt x="3782686" y="9637"/>
                </a:cubicBezTo>
                <a:close/>
                <a:moveTo>
                  <a:pt x="3689546" y="9637"/>
                </a:moveTo>
                <a:lnTo>
                  <a:pt x="3728845" y="30115"/>
                </a:lnTo>
                <a:lnTo>
                  <a:pt x="3716692" y="41537"/>
                </a:lnTo>
                <a:lnTo>
                  <a:pt x="3716692" y="85504"/>
                </a:lnTo>
                <a:lnTo>
                  <a:pt x="3736073" y="85504"/>
                </a:lnTo>
                <a:lnTo>
                  <a:pt x="3753023" y="69285"/>
                </a:lnTo>
                <a:lnTo>
                  <a:pt x="3780148" y="100497"/>
                </a:lnTo>
                <a:lnTo>
                  <a:pt x="3716692" y="100497"/>
                </a:lnTo>
                <a:lnTo>
                  <a:pt x="3716692" y="167824"/>
                </a:lnTo>
                <a:lnTo>
                  <a:pt x="3776749" y="158359"/>
                </a:lnTo>
                <a:lnTo>
                  <a:pt x="3778792" y="172513"/>
                </a:lnTo>
                <a:cubicBezTo>
                  <a:pt x="3682340" y="191715"/>
                  <a:pt x="3630529" y="205947"/>
                  <a:pt x="3623359" y="215211"/>
                </a:cubicBezTo>
                <a:lnTo>
                  <a:pt x="3604516" y="183462"/>
                </a:lnTo>
                <a:lnTo>
                  <a:pt x="3634200" y="179160"/>
                </a:lnTo>
                <a:cubicBezTo>
                  <a:pt x="3634200" y="119619"/>
                  <a:pt x="3633748" y="78907"/>
                  <a:pt x="3632845" y="57024"/>
                </a:cubicBezTo>
                <a:lnTo>
                  <a:pt x="3670811" y="75781"/>
                </a:lnTo>
                <a:lnTo>
                  <a:pt x="3660012" y="88623"/>
                </a:lnTo>
                <a:lnTo>
                  <a:pt x="3660012" y="175912"/>
                </a:lnTo>
                <a:lnTo>
                  <a:pt x="3690901" y="172427"/>
                </a:lnTo>
                <a:cubicBezTo>
                  <a:pt x="3690901" y="87547"/>
                  <a:pt x="3690450" y="33284"/>
                  <a:pt x="3689546" y="9637"/>
                </a:cubicBezTo>
                <a:close/>
                <a:moveTo>
                  <a:pt x="996113" y="8260"/>
                </a:moveTo>
                <a:lnTo>
                  <a:pt x="1021022" y="30653"/>
                </a:lnTo>
                <a:lnTo>
                  <a:pt x="1010224" y="40096"/>
                </a:lnTo>
                <a:cubicBezTo>
                  <a:pt x="1010224" y="90688"/>
                  <a:pt x="1010676" y="125908"/>
                  <a:pt x="1011579" y="145754"/>
                </a:cubicBezTo>
                <a:lnTo>
                  <a:pt x="984412" y="155283"/>
                </a:lnTo>
                <a:lnTo>
                  <a:pt x="984412" y="141796"/>
                </a:lnTo>
                <a:lnTo>
                  <a:pt x="941391" y="141796"/>
                </a:lnTo>
                <a:lnTo>
                  <a:pt x="941391" y="177740"/>
                </a:lnTo>
                <a:lnTo>
                  <a:pt x="998695" y="177740"/>
                </a:lnTo>
                <a:lnTo>
                  <a:pt x="1019796" y="158811"/>
                </a:lnTo>
                <a:lnTo>
                  <a:pt x="1048018" y="192733"/>
                </a:lnTo>
                <a:lnTo>
                  <a:pt x="950834" y="192733"/>
                </a:lnTo>
                <a:cubicBezTo>
                  <a:pt x="970093" y="235409"/>
                  <a:pt x="1002939" y="263115"/>
                  <a:pt x="1049373" y="275849"/>
                </a:cubicBezTo>
                <a:lnTo>
                  <a:pt x="1049373" y="287142"/>
                </a:lnTo>
                <a:cubicBezTo>
                  <a:pt x="1033283" y="287142"/>
                  <a:pt x="1023188" y="292541"/>
                  <a:pt x="1019086" y="303339"/>
                </a:cubicBezTo>
                <a:cubicBezTo>
                  <a:pt x="985079" y="282302"/>
                  <a:pt x="961105" y="256304"/>
                  <a:pt x="947167" y="225345"/>
                </a:cubicBezTo>
                <a:lnTo>
                  <a:pt x="941404" y="207606"/>
                </a:lnTo>
                <a:lnTo>
                  <a:pt x="941412" y="216372"/>
                </a:lnTo>
                <a:cubicBezTo>
                  <a:pt x="941509" y="268757"/>
                  <a:pt x="941947" y="301726"/>
                  <a:pt x="942725" y="315277"/>
                </a:cubicBezTo>
                <a:lnTo>
                  <a:pt x="914224" y="326269"/>
                </a:lnTo>
                <a:cubicBezTo>
                  <a:pt x="915127" y="292942"/>
                  <a:pt x="915579" y="254726"/>
                  <a:pt x="915579" y="211619"/>
                </a:cubicBezTo>
                <a:cubicBezTo>
                  <a:pt x="889523" y="255170"/>
                  <a:pt x="849313" y="288891"/>
                  <a:pt x="794949" y="312782"/>
                </a:cubicBezTo>
                <a:lnTo>
                  <a:pt x="790045" y="302629"/>
                </a:lnTo>
                <a:cubicBezTo>
                  <a:pt x="843519" y="269675"/>
                  <a:pt x="881313" y="233043"/>
                  <a:pt x="903425" y="192733"/>
                </a:cubicBezTo>
                <a:lnTo>
                  <a:pt x="856275" y="192733"/>
                </a:lnTo>
                <a:cubicBezTo>
                  <a:pt x="844946" y="192733"/>
                  <a:pt x="833718" y="194081"/>
                  <a:pt x="822590" y="196777"/>
                </a:cubicBezTo>
                <a:lnTo>
                  <a:pt x="807597" y="177740"/>
                </a:lnTo>
                <a:lnTo>
                  <a:pt x="915579" y="177740"/>
                </a:lnTo>
                <a:lnTo>
                  <a:pt x="915579" y="141796"/>
                </a:lnTo>
                <a:lnTo>
                  <a:pt x="873892" y="141796"/>
                </a:lnTo>
                <a:lnTo>
                  <a:pt x="873892" y="154100"/>
                </a:lnTo>
                <a:lnTo>
                  <a:pt x="846746" y="162038"/>
                </a:lnTo>
                <a:cubicBezTo>
                  <a:pt x="847635" y="130590"/>
                  <a:pt x="848079" y="103938"/>
                  <a:pt x="848079" y="82084"/>
                </a:cubicBezTo>
                <a:cubicBezTo>
                  <a:pt x="848079" y="60229"/>
                  <a:pt x="847635" y="36209"/>
                  <a:pt x="846746" y="10024"/>
                </a:cubicBezTo>
                <a:lnTo>
                  <a:pt x="872408" y="22199"/>
                </a:lnTo>
                <a:lnTo>
                  <a:pt x="983551" y="22199"/>
                </a:lnTo>
                <a:close/>
                <a:moveTo>
                  <a:pt x="4015535" y="6884"/>
                </a:moveTo>
                <a:lnTo>
                  <a:pt x="4051586" y="26609"/>
                </a:lnTo>
                <a:lnTo>
                  <a:pt x="4039949" y="34309"/>
                </a:lnTo>
                <a:cubicBezTo>
                  <a:pt x="4033252" y="52780"/>
                  <a:pt x="4027230" y="67550"/>
                  <a:pt x="4021880" y="78621"/>
                </a:cubicBezTo>
                <a:lnTo>
                  <a:pt x="4079184" y="78621"/>
                </a:lnTo>
                <a:lnTo>
                  <a:pt x="4100372" y="59713"/>
                </a:lnTo>
                <a:lnTo>
                  <a:pt x="4127174" y="93613"/>
                </a:lnTo>
                <a:lnTo>
                  <a:pt x="4065073" y="93613"/>
                </a:lnTo>
                <a:lnTo>
                  <a:pt x="4065073" y="162618"/>
                </a:lnTo>
                <a:lnTo>
                  <a:pt x="4091187" y="162618"/>
                </a:lnTo>
                <a:lnTo>
                  <a:pt x="4112482" y="142334"/>
                </a:lnTo>
                <a:lnTo>
                  <a:pt x="4139305" y="177590"/>
                </a:lnTo>
                <a:lnTo>
                  <a:pt x="4063718" y="177590"/>
                </a:lnTo>
                <a:cubicBezTo>
                  <a:pt x="4063718" y="184057"/>
                  <a:pt x="4062822" y="192296"/>
                  <a:pt x="4061029" y="202305"/>
                </a:cubicBezTo>
                <a:cubicBezTo>
                  <a:pt x="4096579" y="225350"/>
                  <a:pt x="4116713" y="240654"/>
                  <a:pt x="4121430" y="248219"/>
                </a:cubicBezTo>
                <a:cubicBezTo>
                  <a:pt x="4126148" y="255783"/>
                  <a:pt x="4128507" y="262398"/>
                  <a:pt x="4128507" y="268062"/>
                </a:cubicBezTo>
                <a:cubicBezTo>
                  <a:pt x="4128507" y="273210"/>
                  <a:pt x="4126898" y="279014"/>
                  <a:pt x="4123678" y="285475"/>
                </a:cubicBezTo>
                <a:cubicBezTo>
                  <a:pt x="4120459" y="291935"/>
                  <a:pt x="4117544" y="295165"/>
                  <a:pt x="4114934" y="295165"/>
                </a:cubicBezTo>
                <a:cubicBezTo>
                  <a:pt x="4110230" y="295165"/>
                  <a:pt x="4106710" y="291666"/>
                  <a:pt x="4104373" y="284668"/>
                </a:cubicBezTo>
                <a:cubicBezTo>
                  <a:pt x="4099999" y="275017"/>
                  <a:pt x="4094030" y="264179"/>
                  <a:pt x="4086465" y="252155"/>
                </a:cubicBezTo>
                <a:cubicBezTo>
                  <a:pt x="4078901" y="240131"/>
                  <a:pt x="4069253" y="227436"/>
                  <a:pt x="4057523" y="214071"/>
                </a:cubicBezTo>
                <a:cubicBezTo>
                  <a:pt x="4049679" y="241518"/>
                  <a:pt x="4037676" y="264255"/>
                  <a:pt x="4021515" y="282280"/>
                </a:cubicBezTo>
                <a:cubicBezTo>
                  <a:pt x="4005354" y="300306"/>
                  <a:pt x="3986073" y="314510"/>
                  <a:pt x="3963674" y="324892"/>
                </a:cubicBezTo>
                <a:lnTo>
                  <a:pt x="3958274" y="316525"/>
                </a:lnTo>
                <a:cubicBezTo>
                  <a:pt x="3982022" y="298643"/>
                  <a:pt x="4000786" y="277462"/>
                  <a:pt x="4014567" y="252983"/>
                </a:cubicBezTo>
                <a:cubicBezTo>
                  <a:pt x="4028348" y="228505"/>
                  <a:pt x="4036135" y="203373"/>
                  <a:pt x="4037927" y="177590"/>
                </a:cubicBezTo>
                <a:lnTo>
                  <a:pt x="4006952" y="177590"/>
                </a:lnTo>
                <a:cubicBezTo>
                  <a:pt x="3995623" y="177590"/>
                  <a:pt x="3984395" y="178945"/>
                  <a:pt x="3973267" y="181655"/>
                </a:cubicBezTo>
                <a:lnTo>
                  <a:pt x="3958274" y="162618"/>
                </a:lnTo>
                <a:lnTo>
                  <a:pt x="4037927" y="162618"/>
                </a:lnTo>
                <a:lnTo>
                  <a:pt x="4037927" y="93613"/>
                </a:lnTo>
                <a:lnTo>
                  <a:pt x="4017600" y="93613"/>
                </a:lnTo>
                <a:cubicBezTo>
                  <a:pt x="4005583" y="117619"/>
                  <a:pt x="3991874" y="137416"/>
                  <a:pt x="3976472" y="153003"/>
                </a:cubicBezTo>
                <a:lnTo>
                  <a:pt x="3967739" y="147647"/>
                </a:lnTo>
                <a:cubicBezTo>
                  <a:pt x="3980445" y="125463"/>
                  <a:pt x="3991042" y="101171"/>
                  <a:pt x="3999531" y="74770"/>
                </a:cubicBezTo>
                <a:cubicBezTo>
                  <a:pt x="4008021" y="48370"/>
                  <a:pt x="4013355" y="25741"/>
                  <a:pt x="4015535" y="6884"/>
                </a:cubicBezTo>
                <a:close/>
                <a:moveTo>
                  <a:pt x="560383" y="6884"/>
                </a:moveTo>
                <a:lnTo>
                  <a:pt x="601037" y="27383"/>
                </a:lnTo>
                <a:lnTo>
                  <a:pt x="588884" y="37471"/>
                </a:lnTo>
                <a:lnTo>
                  <a:pt x="588884" y="62101"/>
                </a:lnTo>
                <a:lnTo>
                  <a:pt x="624634" y="62101"/>
                </a:lnTo>
                <a:lnTo>
                  <a:pt x="651178" y="39128"/>
                </a:lnTo>
                <a:lnTo>
                  <a:pt x="683357" y="77093"/>
                </a:lnTo>
                <a:lnTo>
                  <a:pt x="588884" y="77093"/>
                </a:lnTo>
                <a:cubicBezTo>
                  <a:pt x="588884" y="87261"/>
                  <a:pt x="589336" y="98001"/>
                  <a:pt x="590239" y="109316"/>
                </a:cubicBezTo>
                <a:lnTo>
                  <a:pt x="561717" y="120286"/>
                </a:lnTo>
                <a:lnTo>
                  <a:pt x="561717" y="77093"/>
                </a:lnTo>
                <a:lnTo>
                  <a:pt x="493056" y="77093"/>
                </a:lnTo>
                <a:lnTo>
                  <a:pt x="493056" y="111919"/>
                </a:lnTo>
                <a:lnTo>
                  <a:pt x="464533" y="124330"/>
                </a:lnTo>
                <a:cubicBezTo>
                  <a:pt x="465436" y="105387"/>
                  <a:pt x="465888" y="89641"/>
                  <a:pt x="465888" y="77093"/>
                </a:cubicBezTo>
                <a:lnTo>
                  <a:pt x="409273" y="77093"/>
                </a:lnTo>
                <a:cubicBezTo>
                  <a:pt x="397959" y="77093"/>
                  <a:pt x="386730" y="78441"/>
                  <a:pt x="375588" y="81137"/>
                </a:cubicBezTo>
                <a:lnTo>
                  <a:pt x="360617" y="62101"/>
                </a:lnTo>
                <a:lnTo>
                  <a:pt x="465888" y="62101"/>
                </a:lnTo>
                <a:cubicBezTo>
                  <a:pt x="465888" y="43516"/>
                  <a:pt x="465436" y="25562"/>
                  <a:pt x="464533" y="8239"/>
                </a:cubicBezTo>
                <a:lnTo>
                  <a:pt x="503854" y="26996"/>
                </a:lnTo>
                <a:lnTo>
                  <a:pt x="493056" y="38504"/>
                </a:lnTo>
                <a:lnTo>
                  <a:pt x="493056" y="62101"/>
                </a:lnTo>
                <a:lnTo>
                  <a:pt x="561717" y="62101"/>
                </a:lnTo>
                <a:cubicBezTo>
                  <a:pt x="561717" y="44362"/>
                  <a:pt x="561272" y="25956"/>
                  <a:pt x="560383" y="6884"/>
                </a:cubicBezTo>
                <a:close/>
                <a:moveTo>
                  <a:pt x="170470" y="6884"/>
                </a:moveTo>
                <a:cubicBezTo>
                  <a:pt x="193027" y="18356"/>
                  <a:pt x="206725" y="27050"/>
                  <a:pt x="211565" y="32965"/>
                </a:cubicBezTo>
                <a:cubicBezTo>
                  <a:pt x="216405" y="38880"/>
                  <a:pt x="217832" y="45194"/>
                  <a:pt x="215846" y="51905"/>
                </a:cubicBezTo>
                <a:cubicBezTo>
                  <a:pt x="213860" y="58616"/>
                  <a:pt x="210952" y="63617"/>
                  <a:pt x="207123" y="66908"/>
                </a:cubicBezTo>
                <a:cubicBezTo>
                  <a:pt x="203294" y="70199"/>
                  <a:pt x="200419" y="71845"/>
                  <a:pt x="198498" y="71845"/>
                </a:cubicBezTo>
                <a:cubicBezTo>
                  <a:pt x="193565" y="71845"/>
                  <a:pt x="190030" y="67005"/>
                  <a:pt x="187893" y="57325"/>
                </a:cubicBezTo>
                <a:cubicBezTo>
                  <a:pt x="185183" y="46513"/>
                  <a:pt x="177446" y="32029"/>
                  <a:pt x="164683" y="13875"/>
                </a:cubicBezTo>
                <a:close/>
                <a:moveTo>
                  <a:pt x="34266" y="6884"/>
                </a:moveTo>
                <a:cubicBezTo>
                  <a:pt x="52994" y="17409"/>
                  <a:pt x="65940" y="26035"/>
                  <a:pt x="73103" y="32761"/>
                </a:cubicBezTo>
                <a:cubicBezTo>
                  <a:pt x="80266" y="39486"/>
                  <a:pt x="83356" y="46925"/>
                  <a:pt x="82374" y="55078"/>
                </a:cubicBezTo>
                <a:cubicBezTo>
                  <a:pt x="81392" y="63230"/>
                  <a:pt x="78721" y="69213"/>
                  <a:pt x="74361" y="73028"/>
                </a:cubicBezTo>
                <a:cubicBezTo>
                  <a:pt x="70002" y="76842"/>
                  <a:pt x="66388" y="78750"/>
                  <a:pt x="63520" y="78750"/>
                </a:cubicBezTo>
                <a:cubicBezTo>
                  <a:pt x="57641" y="78750"/>
                  <a:pt x="53590" y="73157"/>
                  <a:pt x="51367" y="61972"/>
                </a:cubicBezTo>
                <a:cubicBezTo>
                  <a:pt x="48786" y="49883"/>
                  <a:pt x="41114" y="33829"/>
                  <a:pt x="28351" y="13810"/>
                </a:cubicBezTo>
                <a:close/>
                <a:moveTo>
                  <a:pt x="2306893" y="6819"/>
                </a:moveTo>
                <a:cubicBezTo>
                  <a:pt x="2335573" y="28860"/>
                  <a:pt x="2350383" y="45079"/>
                  <a:pt x="2351322" y="55476"/>
                </a:cubicBezTo>
                <a:cubicBezTo>
                  <a:pt x="2352262" y="65872"/>
                  <a:pt x="2350085" y="73756"/>
                  <a:pt x="2344794" y="79126"/>
                </a:cubicBezTo>
                <a:cubicBezTo>
                  <a:pt x="2339502" y="84497"/>
                  <a:pt x="2335372" y="87182"/>
                  <a:pt x="2332404" y="87182"/>
                </a:cubicBezTo>
                <a:cubicBezTo>
                  <a:pt x="2325535" y="87182"/>
                  <a:pt x="2321011" y="80614"/>
                  <a:pt x="2318831" y="67478"/>
                </a:cubicBezTo>
                <a:cubicBezTo>
                  <a:pt x="2316207" y="52464"/>
                  <a:pt x="2309460" y="34367"/>
                  <a:pt x="2298590" y="13186"/>
                </a:cubicBezTo>
                <a:close/>
                <a:moveTo>
                  <a:pt x="1522247" y="5507"/>
                </a:moveTo>
                <a:lnTo>
                  <a:pt x="1558643" y="30975"/>
                </a:lnTo>
                <a:lnTo>
                  <a:pt x="1544081" y="39795"/>
                </a:lnTo>
                <a:cubicBezTo>
                  <a:pt x="1531935" y="64130"/>
                  <a:pt x="1522843" y="82242"/>
                  <a:pt x="1516806" y="94130"/>
                </a:cubicBezTo>
                <a:lnTo>
                  <a:pt x="1538402" y="107272"/>
                </a:lnTo>
                <a:lnTo>
                  <a:pt x="1527604" y="117232"/>
                </a:lnTo>
                <a:lnTo>
                  <a:pt x="1527604" y="255823"/>
                </a:lnTo>
                <a:cubicBezTo>
                  <a:pt x="1527604" y="277993"/>
                  <a:pt x="1528055" y="296413"/>
                  <a:pt x="1528959" y="311083"/>
                </a:cubicBezTo>
                <a:lnTo>
                  <a:pt x="1499103" y="323516"/>
                </a:lnTo>
                <a:cubicBezTo>
                  <a:pt x="1500006" y="295509"/>
                  <a:pt x="1500458" y="273841"/>
                  <a:pt x="1500458" y="258511"/>
                </a:cubicBezTo>
                <a:lnTo>
                  <a:pt x="1500458" y="117920"/>
                </a:lnTo>
                <a:cubicBezTo>
                  <a:pt x="1488297" y="144765"/>
                  <a:pt x="1472387" y="168211"/>
                  <a:pt x="1452726" y="188259"/>
                </a:cubicBezTo>
                <a:lnTo>
                  <a:pt x="1446467" y="180472"/>
                </a:lnTo>
                <a:cubicBezTo>
                  <a:pt x="1459172" y="160740"/>
                  <a:pt x="1471576" y="137842"/>
                  <a:pt x="1483680" y="111779"/>
                </a:cubicBezTo>
                <a:cubicBezTo>
                  <a:pt x="1495783" y="85715"/>
                  <a:pt x="1508639" y="50292"/>
                  <a:pt x="1522247" y="5507"/>
                </a:cubicBezTo>
                <a:close/>
                <a:moveTo>
                  <a:pt x="2406658" y="4130"/>
                </a:moveTo>
                <a:lnTo>
                  <a:pt x="2444516" y="29964"/>
                </a:lnTo>
                <a:lnTo>
                  <a:pt x="2429480" y="37514"/>
                </a:lnTo>
                <a:cubicBezTo>
                  <a:pt x="2415025" y="57161"/>
                  <a:pt x="2400240" y="76369"/>
                  <a:pt x="2385126" y="95141"/>
                </a:cubicBezTo>
                <a:lnTo>
                  <a:pt x="2447484" y="95141"/>
                </a:lnTo>
                <a:lnTo>
                  <a:pt x="2463144" y="77567"/>
                </a:lnTo>
                <a:lnTo>
                  <a:pt x="2491774" y="111983"/>
                </a:lnTo>
                <a:cubicBezTo>
                  <a:pt x="2475053" y="114235"/>
                  <a:pt x="2455902" y="127112"/>
                  <a:pt x="2434320" y="150616"/>
                </a:cubicBezTo>
                <a:lnTo>
                  <a:pt x="2425458" y="145346"/>
                </a:lnTo>
                <a:lnTo>
                  <a:pt x="2447054" y="110133"/>
                </a:lnTo>
                <a:lnTo>
                  <a:pt x="2224508" y="110133"/>
                </a:lnTo>
                <a:cubicBezTo>
                  <a:pt x="2226315" y="119110"/>
                  <a:pt x="2226702" y="127947"/>
                  <a:pt x="2225670" y="136645"/>
                </a:cubicBezTo>
                <a:cubicBezTo>
                  <a:pt x="2224637" y="145342"/>
                  <a:pt x="2220701" y="150745"/>
                  <a:pt x="2213861" y="152853"/>
                </a:cubicBezTo>
                <a:cubicBezTo>
                  <a:pt x="2207020" y="154961"/>
                  <a:pt x="2202446" y="156015"/>
                  <a:pt x="2200137" y="156015"/>
                </a:cubicBezTo>
                <a:cubicBezTo>
                  <a:pt x="2196667" y="156015"/>
                  <a:pt x="2193311" y="155043"/>
                  <a:pt x="2190070" y="153100"/>
                </a:cubicBezTo>
                <a:cubicBezTo>
                  <a:pt x="2186829" y="151157"/>
                  <a:pt x="2185209" y="148952"/>
                  <a:pt x="2185209" y="146486"/>
                </a:cubicBezTo>
                <a:cubicBezTo>
                  <a:pt x="2185209" y="142485"/>
                  <a:pt x="2187704" y="137007"/>
                  <a:pt x="2192694" y="130052"/>
                </a:cubicBezTo>
                <a:cubicBezTo>
                  <a:pt x="2199420" y="120831"/>
                  <a:pt x="2204697" y="103795"/>
                  <a:pt x="2208526" y="78943"/>
                </a:cubicBezTo>
                <a:lnTo>
                  <a:pt x="2222873" y="78943"/>
                </a:lnTo>
                <a:lnTo>
                  <a:pt x="2224229" y="95141"/>
                </a:lnTo>
                <a:lnTo>
                  <a:pt x="2369939" y="95141"/>
                </a:lnTo>
                <a:cubicBezTo>
                  <a:pt x="2386359" y="62961"/>
                  <a:pt x="2398598" y="32624"/>
                  <a:pt x="2406658" y="4130"/>
                </a:cubicBezTo>
                <a:close/>
                <a:moveTo>
                  <a:pt x="1252813" y="4044"/>
                </a:moveTo>
                <a:lnTo>
                  <a:pt x="1292543" y="29448"/>
                </a:lnTo>
                <a:lnTo>
                  <a:pt x="1277873" y="38439"/>
                </a:lnTo>
                <a:cubicBezTo>
                  <a:pt x="1270201" y="52995"/>
                  <a:pt x="1262493" y="66388"/>
                  <a:pt x="1254749" y="78621"/>
                </a:cubicBezTo>
                <a:lnTo>
                  <a:pt x="1360279" y="78621"/>
                </a:lnTo>
                <a:lnTo>
                  <a:pt x="1375788" y="61047"/>
                </a:lnTo>
                <a:lnTo>
                  <a:pt x="1407257" y="96302"/>
                </a:lnTo>
                <a:cubicBezTo>
                  <a:pt x="1391440" y="96302"/>
                  <a:pt x="1372798" y="109352"/>
                  <a:pt x="1351331" y="135451"/>
                </a:cubicBezTo>
                <a:lnTo>
                  <a:pt x="1342318" y="130267"/>
                </a:lnTo>
                <a:lnTo>
                  <a:pt x="1361204" y="93613"/>
                </a:lnTo>
                <a:lnTo>
                  <a:pt x="1250211" y="93613"/>
                </a:lnTo>
                <a:cubicBezTo>
                  <a:pt x="1233734" y="119626"/>
                  <a:pt x="1215565" y="141675"/>
                  <a:pt x="1195704" y="159758"/>
                </a:cubicBezTo>
                <a:lnTo>
                  <a:pt x="1187099" y="154251"/>
                </a:lnTo>
                <a:cubicBezTo>
                  <a:pt x="1204308" y="130360"/>
                  <a:pt x="1218730" y="103834"/>
                  <a:pt x="1230367" y="74674"/>
                </a:cubicBezTo>
                <a:cubicBezTo>
                  <a:pt x="1242005" y="45513"/>
                  <a:pt x="1249487" y="21970"/>
                  <a:pt x="1252813" y="4044"/>
                </a:cubicBezTo>
                <a:close/>
                <a:moveTo>
                  <a:pt x="1893447" y="1377"/>
                </a:moveTo>
                <a:lnTo>
                  <a:pt x="1930057" y="17144"/>
                </a:lnTo>
                <a:lnTo>
                  <a:pt x="1920593" y="28803"/>
                </a:lnTo>
                <a:lnTo>
                  <a:pt x="1920593" y="57971"/>
                </a:lnTo>
                <a:lnTo>
                  <a:pt x="1925110" y="57971"/>
                </a:lnTo>
                <a:lnTo>
                  <a:pt x="1940727" y="43107"/>
                </a:lnTo>
                <a:lnTo>
                  <a:pt x="1958666" y="61972"/>
                </a:lnTo>
                <a:cubicBezTo>
                  <a:pt x="1963054" y="53310"/>
                  <a:pt x="1968640" y="41623"/>
                  <a:pt x="1975423" y="26910"/>
                </a:cubicBezTo>
                <a:lnTo>
                  <a:pt x="2005645" y="53862"/>
                </a:lnTo>
                <a:cubicBezTo>
                  <a:pt x="1999952" y="55554"/>
                  <a:pt x="1993821" y="60903"/>
                  <a:pt x="1987254" y="69909"/>
                </a:cubicBezTo>
                <a:cubicBezTo>
                  <a:pt x="1978420" y="80879"/>
                  <a:pt x="1966101" y="96173"/>
                  <a:pt x="1950299" y="115790"/>
                </a:cubicBezTo>
                <a:lnTo>
                  <a:pt x="1976412" y="115790"/>
                </a:lnTo>
                <a:lnTo>
                  <a:pt x="1993448" y="99572"/>
                </a:lnTo>
                <a:lnTo>
                  <a:pt x="2014793" y="125511"/>
                </a:lnTo>
                <a:lnTo>
                  <a:pt x="2014582" y="92737"/>
                </a:lnTo>
                <a:cubicBezTo>
                  <a:pt x="2014360" y="67516"/>
                  <a:pt x="2014027" y="43623"/>
                  <a:pt x="2013582" y="21059"/>
                </a:cubicBezTo>
                <a:lnTo>
                  <a:pt x="2038061" y="34568"/>
                </a:lnTo>
                <a:lnTo>
                  <a:pt x="2093837" y="34568"/>
                </a:lnTo>
                <a:lnTo>
                  <a:pt x="2109453" y="19704"/>
                </a:lnTo>
                <a:lnTo>
                  <a:pt x="2133868" y="45559"/>
                </a:lnTo>
                <a:lnTo>
                  <a:pt x="2119284" y="53948"/>
                </a:lnTo>
                <a:lnTo>
                  <a:pt x="2078522" y="135774"/>
                </a:lnTo>
                <a:cubicBezTo>
                  <a:pt x="2108149" y="166820"/>
                  <a:pt x="2123880" y="191453"/>
                  <a:pt x="2125715" y="209672"/>
                </a:cubicBezTo>
                <a:cubicBezTo>
                  <a:pt x="2127551" y="227891"/>
                  <a:pt x="2124862" y="242070"/>
                  <a:pt x="2117649" y="252209"/>
                </a:cubicBezTo>
                <a:cubicBezTo>
                  <a:pt x="2110436" y="262347"/>
                  <a:pt x="2098799" y="270385"/>
                  <a:pt x="2082738" y="276322"/>
                </a:cubicBezTo>
                <a:cubicBezTo>
                  <a:pt x="2077718" y="263244"/>
                  <a:pt x="2065013" y="253930"/>
                  <a:pt x="2044621" y="248380"/>
                </a:cubicBezTo>
                <a:lnTo>
                  <a:pt x="2044621" y="234312"/>
                </a:lnTo>
                <a:cubicBezTo>
                  <a:pt x="2061084" y="237926"/>
                  <a:pt x="2071911" y="239733"/>
                  <a:pt x="2077102" y="239733"/>
                </a:cubicBezTo>
                <a:cubicBezTo>
                  <a:pt x="2085391" y="239733"/>
                  <a:pt x="2091048" y="237847"/>
                  <a:pt x="2094074" y="234076"/>
                </a:cubicBezTo>
                <a:cubicBezTo>
                  <a:pt x="2097099" y="230304"/>
                  <a:pt x="2098612" y="225909"/>
                  <a:pt x="2098612" y="220890"/>
                </a:cubicBezTo>
                <a:cubicBezTo>
                  <a:pt x="2098612" y="217807"/>
                  <a:pt x="2096849" y="209221"/>
                  <a:pt x="2093321" y="195131"/>
                </a:cubicBezTo>
                <a:cubicBezTo>
                  <a:pt x="2089793" y="181042"/>
                  <a:pt x="2079411" y="162038"/>
                  <a:pt x="2062174" y="138118"/>
                </a:cubicBezTo>
                <a:lnTo>
                  <a:pt x="2091858" y="49560"/>
                </a:lnTo>
                <a:lnTo>
                  <a:pt x="2040728" y="49560"/>
                </a:lnTo>
                <a:lnTo>
                  <a:pt x="2040728" y="318138"/>
                </a:lnTo>
                <a:lnTo>
                  <a:pt x="2013582" y="327646"/>
                </a:lnTo>
                <a:cubicBezTo>
                  <a:pt x="2014471" y="279893"/>
                  <a:pt x="2014916" y="228139"/>
                  <a:pt x="2014916" y="172384"/>
                </a:cubicBezTo>
                <a:cubicBezTo>
                  <a:pt x="2014916" y="158445"/>
                  <a:pt x="2014888" y="144839"/>
                  <a:pt x="2014832" y="131564"/>
                </a:cubicBezTo>
                <a:lnTo>
                  <a:pt x="2014827" y="130783"/>
                </a:lnTo>
                <a:lnTo>
                  <a:pt x="1943975" y="130783"/>
                </a:lnTo>
                <a:cubicBezTo>
                  <a:pt x="1936002" y="139459"/>
                  <a:pt x="1923712" y="150071"/>
                  <a:pt x="1907106" y="162618"/>
                </a:cubicBezTo>
                <a:lnTo>
                  <a:pt x="1955956" y="162618"/>
                </a:lnTo>
                <a:lnTo>
                  <a:pt x="1968970" y="147733"/>
                </a:lnTo>
                <a:lnTo>
                  <a:pt x="1992136" y="174944"/>
                </a:lnTo>
                <a:lnTo>
                  <a:pt x="1979983" y="182752"/>
                </a:lnTo>
                <a:cubicBezTo>
                  <a:pt x="1979983" y="241188"/>
                  <a:pt x="1980886" y="280545"/>
                  <a:pt x="1982693" y="300822"/>
                </a:cubicBezTo>
                <a:lnTo>
                  <a:pt x="1954192" y="313341"/>
                </a:lnTo>
                <a:lnTo>
                  <a:pt x="1954192" y="286346"/>
                </a:lnTo>
                <a:lnTo>
                  <a:pt x="1888199" y="286346"/>
                </a:lnTo>
                <a:lnTo>
                  <a:pt x="1888199" y="312760"/>
                </a:lnTo>
                <a:lnTo>
                  <a:pt x="1861052" y="323602"/>
                </a:lnTo>
                <a:cubicBezTo>
                  <a:pt x="1861956" y="295681"/>
                  <a:pt x="1862408" y="252532"/>
                  <a:pt x="1862408" y="194153"/>
                </a:cubicBezTo>
                <a:cubicBezTo>
                  <a:pt x="1854635" y="201122"/>
                  <a:pt x="1839291" y="208765"/>
                  <a:pt x="1816375" y="217083"/>
                </a:cubicBezTo>
                <a:lnTo>
                  <a:pt x="1813816" y="206564"/>
                </a:lnTo>
                <a:cubicBezTo>
                  <a:pt x="1832774" y="195995"/>
                  <a:pt x="1848519" y="186115"/>
                  <a:pt x="1861052" y="176923"/>
                </a:cubicBezTo>
                <a:cubicBezTo>
                  <a:pt x="1861052" y="174313"/>
                  <a:pt x="1860601" y="167415"/>
                  <a:pt x="1859697" y="156230"/>
                </a:cubicBezTo>
                <a:lnTo>
                  <a:pt x="1879035" y="162984"/>
                </a:lnTo>
                <a:cubicBezTo>
                  <a:pt x="1893590" y="150422"/>
                  <a:pt x="1906045" y="139688"/>
                  <a:pt x="1916398" y="130783"/>
                </a:cubicBezTo>
                <a:lnTo>
                  <a:pt x="1855739" y="130783"/>
                </a:lnTo>
                <a:cubicBezTo>
                  <a:pt x="1848913" y="130783"/>
                  <a:pt x="1839929" y="132131"/>
                  <a:pt x="1828787" y="134827"/>
                </a:cubicBezTo>
                <a:lnTo>
                  <a:pt x="1813816" y="115790"/>
                </a:lnTo>
                <a:lnTo>
                  <a:pt x="1894802" y="115790"/>
                </a:lnTo>
                <a:lnTo>
                  <a:pt x="1894802" y="72963"/>
                </a:lnTo>
                <a:lnTo>
                  <a:pt x="1884069" y="72963"/>
                </a:lnTo>
                <a:cubicBezTo>
                  <a:pt x="1872754" y="72963"/>
                  <a:pt x="1861526" y="74311"/>
                  <a:pt x="1850383" y="77007"/>
                </a:cubicBezTo>
                <a:lnTo>
                  <a:pt x="1835412" y="57971"/>
                </a:lnTo>
                <a:lnTo>
                  <a:pt x="1894802" y="57971"/>
                </a:lnTo>
                <a:cubicBezTo>
                  <a:pt x="1894802" y="36676"/>
                  <a:pt x="1894350" y="17811"/>
                  <a:pt x="1893447" y="1377"/>
                </a:cubicBezTo>
                <a:close/>
                <a:moveTo>
                  <a:pt x="2670589" y="0"/>
                </a:moveTo>
                <a:lnTo>
                  <a:pt x="2705156" y="25168"/>
                </a:lnTo>
                <a:lnTo>
                  <a:pt x="2691669" y="34030"/>
                </a:lnTo>
                <a:cubicBezTo>
                  <a:pt x="2704762" y="53662"/>
                  <a:pt x="2724774" y="73189"/>
                  <a:pt x="2751704" y="92613"/>
                </a:cubicBezTo>
                <a:cubicBezTo>
                  <a:pt x="2778635" y="112037"/>
                  <a:pt x="2810815" y="124560"/>
                  <a:pt x="2848243" y="130181"/>
                </a:cubicBezTo>
                <a:lnTo>
                  <a:pt x="2848243" y="141474"/>
                </a:lnTo>
                <a:cubicBezTo>
                  <a:pt x="2831278" y="143352"/>
                  <a:pt x="2820824" y="149339"/>
                  <a:pt x="2816881" y="159435"/>
                </a:cubicBezTo>
                <a:cubicBezTo>
                  <a:pt x="2793176" y="151964"/>
                  <a:pt x="2769199" y="138387"/>
                  <a:pt x="2744950" y="118705"/>
                </a:cubicBezTo>
                <a:cubicBezTo>
                  <a:pt x="2720701" y="99023"/>
                  <a:pt x="2699750" y="73903"/>
                  <a:pt x="2682097" y="43344"/>
                </a:cubicBezTo>
                <a:cubicBezTo>
                  <a:pt x="2666280" y="71121"/>
                  <a:pt x="2645386" y="97087"/>
                  <a:pt x="2619416" y="121243"/>
                </a:cubicBezTo>
                <a:lnTo>
                  <a:pt x="2603713" y="133687"/>
                </a:lnTo>
                <a:lnTo>
                  <a:pt x="2719138" y="133687"/>
                </a:lnTo>
                <a:lnTo>
                  <a:pt x="2737465" y="116113"/>
                </a:lnTo>
                <a:lnTo>
                  <a:pt x="2765901" y="148680"/>
                </a:lnTo>
                <a:lnTo>
                  <a:pt x="2641636" y="148680"/>
                </a:lnTo>
                <a:cubicBezTo>
                  <a:pt x="2631211" y="148680"/>
                  <a:pt x="2620434" y="150028"/>
                  <a:pt x="2609306" y="152724"/>
                </a:cubicBezTo>
                <a:lnTo>
                  <a:pt x="2597926" y="138274"/>
                </a:lnTo>
                <a:lnTo>
                  <a:pt x="2577272" y="154641"/>
                </a:lnTo>
                <a:cubicBezTo>
                  <a:pt x="2562161" y="164828"/>
                  <a:pt x="2545987" y="174069"/>
                  <a:pt x="2528750" y="182365"/>
                </a:cubicBezTo>
                <a:lnTo>
                  <a:pt x="2521437" y="174062"/>
                </a:lnTo>
                <a:cubicBezTo>
                  <a:pt x="2552641" y="155907"/>
                  <a:pt x="2581622" y="131443"/>
                  <a:pt x="2608381" y="100669"/>
                </a:cubicBezTo>
                <a:cubicBezTo>
                  <a:pt x="2635140" y="69895"/>
                  <a:pt x="2655876" y="36339"/>
                  <a:pt x="2670589" y="0"/>
                </a:cubicBezTo>
                <a:close/>
                <a:moveTo>
                  <a:pt x="1175032" y="0"/>
                </a:moveTo>
                <a:lnTo>
                  <a:pt x="1212890" y="25619"/>
                </a:lnTo>
                <a:lnTo>
                  <a:pt x="1199575" y="33083"/>
                </a:lnTo>
                <a:cubicBezTo>
                  <a:pt x="1187759" y="55067"/>
                  <a:pt x="1175556" y="76785"/>
                  <a:pt x="1162965" y="98238"/>
                </a:cubicBezTo>
                <a:lnTo>
                  <a:pt x="1181851" y="109983"/>
                </a:lnTo>
                <a:lnTo>
                  <a:pt x="1172408" y="118565"/>
                </a:lnTo>
                <a:lnTo>
                  <a:pt x="1172408" y="258533"/>
                </a:lnTo>
                <a:cubicBezTo>
                  <a:pt x="1172408" y="278910"/>
                  <a:pt x="1172860" y="296348"/>
                  <a:pt x="1173763" y="310846"/>
                </a:cubicBezTo>
                <a:lnTo>
                  <a:pt x="1143907" y="326269"/>
                </a:lnTo>
                <a:cubicBezTo>
                  <a:pt x="1144796" y="282015"/>
                  <a:pt x="1145240" y="253120"/>
                  <a:pt x="1145240" y="239582"/>
                </a:cubicBezTo>
                <a:lnTo>
                  <a:pt x="1145240" y="120587"/>
                </a:lnTo>
                <a:cubicBezTo>
                  <a:pt x="1131201" y="147633"/>
                  <a:pt x="1114280" y="170183"/>
                  <a:pt x="1094476" y="188237"/>
                </a:cubicBezTo>
                <a:lnTo>
                  <a:pt x="1085850" y="182774"/>
                </a:lnTo>
                <a:cubicBezTo>
                  <a:pt x="1113900" y="141603"/>
                  <a:pt x="1134202" y="106405"/>
                  <a:pt x="1146757" y="77179"/>
                </a:cubicBezTo>
                <a:cubicBezTo>
                  <a:pt x="1159312" y="47954"/>
                  <a:pt x="1168737" y="22228"/>
                  <a:pt x="1175032" y="0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82895" y="2991014"/>
            <a:ext cx="3719195" cy="2779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用被除数中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"0"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前面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的数除以一位数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求出商后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再看被除数的末尾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有几个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"0",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就在商的末尾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添几个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"0"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633741" y="2662330"/>
            <a:ext cx="2638008" cy="2913385"/>
            <a:chOff x="5109741" y="1805078"/>
            <a:chExt cx="2638008" cy="2913385"/>
          </a:xfrm>
          <a:noFill/>
        </p:grpSpPr>
        <p:sp>
          <p:nvSpPr>
            <p:cNvPr id="2" name="对角圆角矩形 1"/>
            <p:cNvSpPr/>
            <p:nvPr/>
          </p:nvSpPr>
          <p:spPr>
            <a:xfrm>
              <a:off x="5109741" y="2274348"/>
              <a:ext cx="2638008" cy="984250"/>
            </a:xfrm>
            <a:prstGeom prst="round2Diag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5670931" y="2277823"/>
              <a:ext cx="1386918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6÷3=2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670931" y="2800782"/>
              <a:ext cx="1803699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60÷3=20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02863" y="1805078"/>
              <a:ext cx="2239645" cy="4603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60÷3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7" name="对角圆角矩形 6"/>
            <p:cNvSpPr/>
            <p:nvPr/>
          </p:nvSpPr>
          <p:spPr>
            <a:xfrm>
              <a:off x="5109741" y="3733578"/>
              <a:ext cx="2638008" cy="972820"/>
            </a:xfrm>
            <a:prstGeom prst="round2Diag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31516" y="3714593"/>
              <a:ext cx="1386918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6÷3=2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31516" y="4195243"/>
              <a:ext cx="2220480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60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÷3=20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08104" y="3273203"/>
              <a:ext cx="22396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600÷3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200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737640" y="2076754"/>
            <a:ext cx="4629038" cy="6485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整十数、整百数除以一位数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70" y="2076754"/>
            <a:ext cx="9035169" cy="381642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384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8462"/>
            <a:chOff x="7206155" y="5040852"/>
            <a:chExt cx="5067096" cy="397459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551170" y="2931795"/>
            <a:ext cx="579882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3112137"/>
            <a:ext cx="1965960" cy="2257425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 bwMode="auto">
          <a:xfrm>
            <a:off x="4439816" y="1309762"/>
            <a:ext cx="5616638" cy="1005590"/>
          </a:xfrm>
          <a:custGeom>
            <a:avLst/>
            <a:gdLst>
              <a:gd name="connsiteX0" fmla="*/ 478254 w 5616638"/>
              <a:gd name="connsiteY0" fmla="*/ 0 h 1005590"/>
              <a:gd name="connsiteX1" fmla="*/ 3276373 w 5616638"/>
              <a:gd name="connsiteY1" fmla="*/ 0 h 1005590"/>
              <a:gd name="connsiteX2" fmla="*/ 4680532 w 5616638"/>
              <a:gd name="connsiteY2" fmla="*/ 0 h 1005590"/>
              <a:gd name="connsiteX3" fmla="*/ 5138385 w 5616638"/>
              <a:gd name="connsiteY3" fmla="*/ 0 h 1005590"/>
              <a:gd name="connsiteX4" fmla="*/ 5579056 w 5616638"/>
              <a:gd name="connsiteY4" fmla="*/ 102363 h 1005590"/>
              <a:gd name="connsiteX5" fmla="*/ 5616638 w 5616638"/>
              <a:gd name="connsiteY5" fmla="*/ 167600 h 1005590"/>
              <a:gd name="connsiteX6" fmla="*/ 5616638 w 5616638"/>
              <a:gd name="connsiteY6" fmla="*/ 837990 h 1005590"/>
              <a:gd name="connsiteX7" fmla="*/ 5579056 w 5616638"/>
              <a:gd name="connsiteY7" fmla="*/ 903227 h 1005590"/>
              <a:gd name="connsiteX8" fmla="*/ 5138385 w 5616638"/>
              <a:gd name="connsiteY8" fmla="*/ 1005590 h 1005590"/>
              <a:gd name="connsiteX9" fmla="*/ 4680532 w 5616638"/>
              <a:gd name="connsiteY9" fmla="*/ 1005590 h 1005590"/>
              <a:gd name="connsiteX10" fmla="*/ 3276373 w 5616638"/>
              <a:gd name="connsiteY10" fmla="*/ 1005590 h 1005590"/>
              <a:gd name="connsiteX11" fmla="*/ 478254 w 5616638"/>
              <a:gd name="connsiteY11" fmla="*/ 1005590 h 1005590"/>
              <a:gd name="connsiteX12" fmla="*/ 0 w 5616638"/>
              <a:gd name="connsiteY12" fmla="*/ 837989 h 1005590"/>
              <a:gd name="connsiteX13" fmla="*/ 0 w 5616638"/>
              <a:gd name="connsiteY13" fmla="*/ 586594 h 1005590"/>
              <a:gd name="connsiteX14" fmla="*/ 0 w 5616638"/>
              <a:gd name="connsiteY14" fmla="*/ 167601 h 1005590"/>
              <a:gd name="connsiteX15" fmla="*/ 478254 w 5616638"/>
              <a:gd name="connsiteY15" fmla="*/ 0 h 100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6638" h="1005590">
                <a:moveTo>
                  <a:pt x="478254" y="0"/>
                </a:moveTo>
                <a:lnTo>
                  <a:pt x="3276373" y="0"/>
                </a:lnTo>
                <a:lnTo>
                  <a:pt x="4680532" y="0"/>
                </a:lnTo>
                <a:lnTo>
                  <a:pt x="5138385" y="0"/>
                </a:lnTo>
                <a:cubicBezTo>
                  <a:pt x="5336485" y="0"/>
                  <a:pt x="5506453" y="42209"/>
                  <a:pt x="5579056" y="102363"/>
                </a:cubicBezTo>
                <a:lnTo>
                  <a:pt x="5616638" y="167600"/>
                </a:lnTo>
                <a:lnTo>
                  <a:pt x="5616638" y="837990"/>
                </a:lnTo>
                <a:lnTo>
                  <a:pt x="5579056" y="903227"/>
                </a:lnTo>
                <a:cubicBezTo>
                  <a:pt x="5506453" y="963382"/>
                  <a:pt x="5336485" y="1005590"/>
                  <a:pt x="5138385" y="1005590"/>
                </a:cubicBezTo>
                <a:lnTo>
                  <a:pt x="4680532" y="1005590"/>
                </a:lnTo>
                <a:lnTo>
                  <a:pt x="3276373" y="1005590"/>
                </a:lnTo>
                <a:lnTo>
                  <a:pt x="478254" y="1005590"/>
                </a:lnTo>
                <a:cubicBezTo>
                  <a:pt x="214122" y="1005590"/>
                  <a:pt x="0" y="930553"/>
                  <a:pt x="0" y="837989"/>
                </a:cubicBezTo>
                <a:lnTo>
                  <a:pt x="0" y="586594"/>
                </a:lnTo>
                <a:lnTo>
                  <a:pt x="0" y="167601"/>
                </a:lnTo>
                <a:cubicBezTo>
                  <a:pt x="0" y="75038"/>
                  <a:pt x="214122" y="0"/>
                  <a:pt x="478254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剪纸，又叫刻纸，是一种镂空艺术。是中国汉族最古老的民间艺术之一。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798" y="3519823"/>
            <a:ext cx="1836420" cy="26479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490629" y="5490251"/>
            <a:ext cx="1187126" cy="284214"/>
          </a:xfrm>
          <a:custGeom>
            <a:avLst/>
            <a:gdLst/>
            <a:ahLst/>
            <a:cxnLst/>
            <a:rect l="l" t="t" r="r" b="b"/>
            <a:pathLst>
              <a:path w="1187126" h="284214">
                <a:moveTo>
                  <a:pt x="1026774" y="184592"/>
                </a:moveTo>
                <a:cubicBezTo>
                  <a:pt x="1029198" y="184941"/>
                  <a:pt x="1026699" y="188568"/>
                  <a:pt x="1019276" y="195475"/>
                </a:cubicBezTo>
                <a:cubicBezTo>
                  <a:pt x="1009379" y="204684"/>
                  <a:pt x="997281" y="213542"/>
                  <a:pt x="982981" y="222050"/>
                </a:cubicBezTo>
                <a:cubicBezTo>
                  <a:pt x="968681" y="230558"/>
                  <a:pt x="959224" y="236871"/>
                  <a:pt x="954611" y="240988"/>
                </a:cubicBezTo>
                <a:cubicBezTo>
                  <a:pt x="949997" y="245106"/>
                  <a:pt x="943197" y="242560"/>
                  <a:pt x="934212" y="233352"/>
                </a:cubicBezTo>
                <a:cubicBezTo>
                  <a:pt x="925226" y="224143"/>
                  <a:pt x="924076" y="219275"/>
                  <a:pt x="930761" y="218748"/>
                </a:cubicBezTo>
                <a:cubicBezTo>
                  <a:pt x="937446" y="218221"/>
                  <a:pt x="946887" y="215669"/>
                  <a:pt x="959085" y="211093"/>
                </a:cubicBezTo>
                <a:cubicBezTo>
                  <a:pt x="971282" y="206516"/>
                  <a:pt x="982752" y="201933"/>
                  <a:pt x="993492" y="197345"/>
                </a:cubicBezTo>
                <a:cubicBezTo>
                  <a:pt x="1005361" y="191788"/>
                  <a:pt x="1015100" y="187785"/>
                  <a:pt x="1022709" y="185336"/>
                </a:cubicBezTo>
                <a:cubicBezTo>
                  <a:pt x="1024611" y="184724"/>
                  <a:pt x="1025966" y="184476"/>
                  <a:pt x="1026774" y="184592"/>
                </a:cubicBezTo>
                <a:close/>
                <a:moveTo>
                  <a:pt x="783477" y="161461"/>
                </a:moveTo>
                <a:cubicBezTo>
                  <a:pt x="786025" y="161586"/>
                  <a:pt x="788977" y="162376"/>
                  <a:pt x="792332" y="163830"/>
                </a:cubicBezTo>
                <a:cubicBezTo>
                  <a:pt x="799042" y="166739"/>
                  <a:pt x="804778" y="170022"/>
                  <a:pt x="809540" y="173681"/>
                </a:cubicBezTo>
                <a:cubicBezTo>
                  <a:pt x="814303" y="177340"/>
                  <a:pt x="814892" y="182155"/>
                  <a:pt x="811308" y="188126"/>
                </a:cubicBezTo>
                <a:cubicBezTo>
                  <a:pt x="807723" y="194098"/>
                  <a:pt x="805339" y="200045"/>
                  <a:pt x="804155" y="205967"/>
                </a:cubicBezTo>
                <a:cubicBezTo>
                  <a:pt x="802970" y="211889"/>
                  <a:pt x="800794" y="221979"/>
                  <a:pt x="797625" y="236235"/>
                </a:cubicBezTo>
                <a:cubicBezTo>
                  <a:pt x="794456" y="250492"/>
                  <a:pt x="786218" y="261130"/>
                  <a:pt x="772910" y="268149"/>
                </a:cubicBezTo>
                <a:cubicBezTo>
                  <a:pt x="759602" y="275169"/>
                  <a:pt x="752483" y="274875"/>
                  <a:pt x="751553" y="267266"/>
                </a:cubicBezTo>
                <a:cubicBezTo>
                  <a:pt x="750623" y="259657"/>
                  <a:pt x="746434" y="251462"/>
                  <a:pt x="738986" y="242681"/>
                </a:cubicBezTo>
                <a:cubicBezTo>
                  <a:pt x="731539" y="233900"/>
                  <a:pt x="733024" y="231460"/>
                  <a:pt x="743442" y="235361"/>
                </a:cubicBezTo>
                <a:cubicBezTo>
                  <a:pt x="753860" y="239261"/>
                  <a:pt x="760737" y="241212"/>
                  <a:pt x="764073" y="241212"/>
                </a:cubicBezTo>
                <a:cubicBezTo>
                  <a:pt x="766244" y="241212"/>
                  <a:pt x="768730" y="238232"/>
                  <a:pt x="771533" y="232273"/>
                </a:cubicBezTo>
                <a:cubicBezTo>
                  <a:pt x="774336" y="226313"/>
                  <a:pt x="776702" y="218038"/>
                  <a:pt x="778631" y="207446"/>
                </a:cubicBezTo>
                <a:cubicBezTo>
                  <a:pt x="780559" y="196855"/>
                  <a:pt x="780919" y="190095"/>
                  <a:pt x="779710" y="187168"/>
                </a:cubicBezTo>
                <a:cubicBezTo>
                  <a:pt x="778500" y="184241"/>
                  <a:pt x="776014" y="182614"/>
                  <a:pt x="772250" y="182285"/>
                </a:cubicBezTo>
                <a:cubicBezTo>
                  <a:pt x="768485" y="181956"/>
                  <a:pt x="757227" y="183038"/>
                  <a:pt x="738475" y="185531"/>
                </a:cubicBezTo>
                <a:cubicBezTo>
                  <a:pt x="744701" y="190480"/>
                  <a:pt x="745857" y="194647"/>
                  <a:pt x="741944" y="198033"/>
                </a:cubicBezTo>
                <a:cubicBezTo>
                  <a:pt x="738032" y="201419"/>
                  <a:pt x="732590" y="206981"/>
                  <a:pt x="725620" y="214720"/>
                </a:cubicBezTo>
                <a:cubicBezTo>
                  <a:pt x="718650" y="222459"/>
                  <a:pt x="709184" y="231513"/>
                  <a:pt x="697222" y="241881"/>
                </a:cubicBezTo>
                <a:cubicBezTo>
                  <a:pt x="685260" y="252250"/>
                  <a:pt x="668690" y="259418"/>
                  <a:pt x="647513" y="263387"/>
                </a:cubicBezTo>
                <a:cubicBezTo>
                  <a:pt x="626336" y="267356"/>
                  <a:pt x="624485" y="264956"/>
                  <a:pt x="641960" y="256187"/>
                </a:cubicBezTo>
                <a:cubicBezTo>
                  <a:pt x="659435" y="247419"/>
                  <a:pt x="674842" y="236369"/>
                  <a:pt x="688180" y="223036"/>
                </a:cubicBezTo>
                <a:cubicBezTo>
                  <a:pt x="701519" y="209703"/>
                  <a:pt x="710061" y="198678"/>
                  <a:pt x="713807" y="189959"/>
                </a:cubicBezTo>
                <a:cubicBezTo>
                  <a:pt x="695513" y="193072"/>
                  <a:pt x="683579" y="195019"/>
                  <a:pt x="678004" y="195800"/>
                </a:cubicBezTo>
                <a:cubicBezTo>
                  <a:pt x="672429" y="196582"/>
                  <a:pt x="666107" y="193252"/>
                  <a:pt x="659038" y="185810"/>
                </a:cubicBezTo>
                <a:cubicBezTo>
                  <a:pt x="651969" y="178369"/>
                  <a:pt x="653665" y="175045"/>
                  <a:pt x="664126" y="175839"/>
                </a:cubicBezTo>
                <a:cubicBezTo>
                  <a:pt x="674587" y="176633"/>
                  <a:pt x="688062" y="176264"/>
                  <a:pt x="704551" y="174732"/>
                </a:cubicBezTo>
                <a:cubicBezTo>
                  <a:pt x="721040" y="173200"/>
                  <a:pt x="736373" y="171476"/>
                  <a:pt x="750549" y="169560"/>
                </a:cubicBezTo>
                <a:cubicBezTo>
                  <a:pt x="764724" y="167644"/>
                  <a:pt x="773555" y="165483"/>
                  <a:pt x="777040" y="163077"/>
                </a:cubicBezTo>
                <a:cubicBezTo>
                  <a:pt x="778783" y="161874"/>
                  <a:pt x="780928" y="161335"/>
                  <a:pt x="783477" y="161461"/>
                </a:cubicBezTo>
                <a:close/>
                <a:moveTo>
                  <a:pt x="393273" y="121968"/>
                </a:moveTo>
                <a:cubicBezTo>
                  <a:pt x="393074" y="121707"/>
                  <a:pt x="392856" y="121762"/>
                  <a:pt x="392617" y="122131"/>
                </a:cubicBezTo>
                <a:cubicBezTo>
                  <a:pt x="380363" y="124549"/>
                  <a:pt x="369530" y="126403"/>
                  <a:pt x="360117" y="127693"/>
                </a:cubicBezTo>
                <a:lnTo>
                  <a:pt x="360117" y="167653"/>
                </a:lnTo>
                <a:cubicBezTo>
                  <a:pt x="368079" y="166934"/>
                  <a:pt x="379706" y="164832"/>
                  <a:pt x="394998" y="161347"/>
                </a:cubicBezTo>
                <a:cubicBezTo>
                  <a:pt x="394998" y="150916"/>
                  <a:pt x="394840" y="141404"/>
                  <a:pt x="394524" y="132809"/>
                </a:cubicBezTo>
                <a:cubicBezTo>
                  <a:pt x="394287" y="126363"/>
                  <a:pt x="393870" y="122749"/>
                  <a:pt x="393273" y="121968"/>
                </a:cubicBezTo>
                <a:close/>
                <a:moveTo>
                  <a:pt x="446623" y="108708"/>
                </a:moveTo>
                <a:cubicBezTo>
                  <a:pt x="440571" y="110575"/>
                  <a:pt x="428857" y="112959"/>
                  <a:pt x="411481" y="115861"/>
                </a:cubicBezTo>
                <a:cubicBezTo>
                  <a:pt x="418488" y="118143"/>
                  <a:pt x="420826" y="121675"/>
                  <a:pt x="418494" y="126456"/>
                </a:cubicBezTo>
                <a:cubicBezTo>
                  <a:pt x="416163" y="131237"/>
                  <a:pt x="414997" y="141466"/>
                  <a:pt x="414997" y="157142"/>
                </a:cubicBezTo>
                <a:lnTo>
                  <a:pt x="446679" y="150761"/>
                </a:lnTo>
                <a:cubicBezTo>
                  <a:pt x="448068" y="143890"/>
                  <a:pt x="449531" y="137764"/>
                  <a:pt x="451069" y="132381"/>
                </a:cubicBezTo>
                <a:cubicBezTo>
                  <a:pt x="452607" y="126998"/>
                  <a:pt x="453764" y="121241"/>
                  <a:pt x="454539" y="115108"/>
                </a:cubicBezTo>
                <a:cubicBezTo>
                  <a:pt x="455314" y="108975"/>
                  <a:pt x="452675" y="106842"/>
                  <a:pt x="446623" y="108708"/>
                </a:cubicBezTo>
                <a:close/>
                <a:moveTo>
                  <a:pt x="1069636" y="87230"/>
                </a:moveTo>
                <a:cubicBezTo>
                  <a:pt x="1063819" y="89450"/>
                  <a:pt x="1058982" y="91379"/>
                  <a:pt x="1055125" y="93016"/>
                </a:cubicBezTo>
                <a:cubicBezTo>
                  <a:pt x="1055497" y="101927"/>
                  <a:pt x="1055863" y="110074"/>
                  <a:pt x="1056223" y="117456"/>
                </a:cubicBezTo>
                <a:lnTo>
                  <a:pt x="1057199" y="135733"/>
                </a:lnTo>
                <a:lnTo>
                  <a:pt x="1064292" y="133972"/>
                </a:lnTo>
                <a:cubicBezTo>
                  <a:pt x="1068921" y="132713"/>
                  <a:pt x="1074771" y="131042"/>
                  <a:pt x="1081840" y="128958"/>
                </a:cubicBezTo>
                <a:cubicBezTo>
                  <a:pt x="1079620" y="119061"/>
                  <a:pt x="1077530" y="110779"/>
                  <a:pt x="1075571" y="104113"/>
                </a:cubicBezTo>
                <a:cubicBezTo>
                  <a:pt x="1073611" y="97447"/>
                  <a:pt x="1072312" y="93152"/>
                  <a:pt x="1071673" y="91230"/>
                </a:cubicBezTo>
                <a:cubicBezTo>
                  <a:pt x="1071034" y="89308"/>
                  <a:pt x="1070355" y="87974"/>
                  <a:pt x="1069636" y="87230"/>
                </a:cubicBezTo>
                <a:close/>
                <a:moveTo>
                  <a:pt x="753144" y="79621"/>
                </a:moveTo>
                <a:cubicBezTo>
                  <a:pt x="759909" y="80862"/>
                  <a:pt x="765326" y="82710"/>
                  <a:pt x="769394" y="85165"/>
                </a:cubicBezTo>
                <a:cubicBezTo>
                  <a:pt x="774454" y="88514"/>
                  <a:pt x="776014" y="92166"/>
                  <a:pt x="774073" y="96123"/>
                </a:cubicBezTo>
                <a:cubicBezTo>
                  <a:pt x="772132" y="100079"/>
                  <a:pt x="771161" y="104879"/>
                  <a:pt x="771161" y="110522"/>
                </a:cubicBezTo>
                <a:cubicBezTo>
                  <a:pt x="771161" y="116016"/>
                  <a:pt x="770399" y="123820"/>
                  <a:pt x="768873" y="133934"/>
                </a:cubicBezTo>
                <a:cubicBezTo>
                  <a:pt x="767348" y="144049"/>
                  <a:pt x="763432" y="146377"/>
                  <a:pt x="757125" y="140920"/>
                </a:cubicBezTo>
                <a:cubicBezTo>
                  <a:pt x="750818" y="135463"/>
                  <a:pt x="748056" y="130378"/>
                  <a:pt x="748837" y="125665"/>
                </a:cubicBezTo>
                <a:cubicBezTo>
                  <a:pt x="749618" y="120952"/>
                  <a:pt x="750009" y="115123"/>
                  <a:pt x="750009" y="108178"/>
                </a:cubicBezTo>
                <a:cubicBezTo>
                  <a:pt x="750009" y="101009"/>
                  <a:pt x="748840" y="94148"/>
                  <a:pt x="746502" y="87593"/>
                </a:cubicBezTo>
                <a:cubicBezTo>
                  <a:pt x="744164" y="81038"/>
                  <a:pt x="746378" y="78381"/>
                  <a:pt x="753144" y="79621"/>
                </a:cubicBezTo>
                <a:close/>
                <a:moveTo>
                  <a:pt x="111964" y="79063"/>
                </a:moveTo>
                <a:cubicBezTo>
                  <a:pt x="97764" y="80626"/>
                  <a:pt x="85498" y="82034"/>
                  <a:pt x="75166" y="83286"/>
                </a:cubicBezTo>
                <a:cubicBezTo>
                  <a:pt x="78279" y="105487"/>
                  <a:pt x="80828" y="121541"/>
                  <a:pt x="82813" y="131451"/>
                </a:cubicBezTo>
                <a:cubicBezTo>
                  <a:pt x="98427" y="130719"/>
                  <a:pt x="108671" y="130080"/>
                  <a:pt x="113546" y="129535"/>
                </a:cubicBezTo>
                <a:lnTo>
                  <a:pt x="113546" y="115247"/>
                </a:lnTo>
                <a:cubicBezTo>
                  <a:pt x="104541" y="116029"/>
                  <a:pt x="97038" y="114683"/>
                  <a:pt x="91035" y="111210"/>
                </a:cubicBezTo>
                <a:cubicBezTo>
                  <a:pt x="85033" y="107738"/>
                  <a:pt x="85367" y="104625"/>
                  <a:pt x="92040" y="101871"/>
                </a:cubicBezTo>
                <a:cubicBezTo>
                  <a:pt x="98712" y="99118"/>
                  <a:pt x="105881" y="97103"/>
                  <a:pt x="113546" y="95825"/>
                </a:cubicBezTo>
                <a:cubicBezTo>
                  <a:pt x="113546" y="89624"/>
                  <a:pt x="113018" y="84037"/>
                  <a:pt x="111964" y="79063"/>
                </a:cubicBezTo>
                <a:close/>
                <a:moveTo>
                  <a:pt x="160082" y="73231"/>
                </a:moveTo>
                <a:cubicBezTo>
                  <a:pt x="154272" y="74006"/>
                  <a:pt x="145426" y="74902"/>
                  <a:pt x="133544" y="75919"/>
                </a:cubicBezTo>
                <a:cubicBezTo>
                  <a:pt x="138208" y="77668"/>
                  <a:pt x="139928" y="80536"/>
                  <a:pt x="138707" y="84523"/>
                </a:cubicBezTo>
                <a:cubicBezTo>
                  <a:pt x="137485" y="88511"/>
                  <a:pt x="136539" y="90926"/>
                  <a:pt x="135870" y="91770"/>
                </a:cubicBezTo>
                <a:cubicBezTo>
                  <a:pt x="140831" y="91050"/>
                  <a:pt x="145962" y="90287"/>
                  <a:pt x="151264" y="89481"/>
                </a:cubicBezTo>
                <a:cubicBezTo>
                  <a:pt x="156566" y="88675"/>
                  <a:pt x="160191" y="90780"/>
                  <a:pt x="162138" y="95797"/>
                </a:cubicBezTo>
                <a:cubicBezTo>
                  <a:pt x="164085" y="100814"/>
                  <a:pt x="161301" y="104718"/>
                  <a:pt x="153785" y="107508"/>
                </a:cubicBezTo>
                <a:cubicBezTo>
                  <a:pt x="146269" y="110299"/>
                  <a:pt x="140297" y="111973"/>
                  <a:pt x="135870" y="112531"/>
                </a:cubicBezTo>
                <a:lnTo>
                  <a:pt x="135870" y="125628"/>
                </a:lnTo>
                <a:cubicBezTo>
                  <a:pt x="147392" y="124859"/>
                  <a:pt x="155943" y="124475"/>
                  <a:pt x="161524" y="124475"/>
                </a:cubicBezTo>
                <a:cubicBezTo>
                  <a:pt x="163831" y="121027"/>
                  <a:pt x="166724" y="112094"/>
                  <a:pt x="170203" y="97676"/>
                </a:cubicBezTo>
                <a:cubicBezTo>
                  <a:pt x="173681" y="83258"/>
                  <a:pt x="174317" y="75386"/>
                  <a:pt x="172109" y="74059"/>
                </a:cubicBezTo>
                <a:cubicBezTo>
                  <a:pt x="169902" y="72732"/>
                  <a:pt x="165893" y="72456"/>
                  <a:pt x="160082" y="73231"/>
                </a:cubicBezTo>
                <a:close/>
                <a:moveTo>
                  <a:pt x="717797" y="72601"/>
                </a:moveTo>
                <a:cubicBezTo>
                  <a:pt x="720448" y="72621"/>
                  <a:pt x="723344" y="73259"/>
                  <a:pt x="726485" y="74515"/>
                </a:cubicBezTo>
                <a:cubicBezTo>
                  <a:pt x="732767" y="77026"/>
                  <a:pt x="737501" y="79773"/>
                  <a:pt x="740689" y="82756"/>
                </a:cubicBezTo>
                <a:cubicBezTo>
                  <a:pt x="743876" y="85739"/>
                  <a:pt x="744282" y="89007"/>
                  <a:pt x="741907" y="92560"/>
                </a:cubicBezTo>
                <a:cubicBezTo>
                  <a:pt x="739532" y="96113"/>
                  <a:pt x="738162" y="100985"/>
                  <a:pt x="737796" y="107173"/>
                </a:cubicBezTo>
                <a:cubicBezTo>
                  <a:pt x="737430" y="113362"/>
                  <a:pt x="737449" y="121861"/>
                  <a:pt x="737852" y="132669"/>
                </a:cubicBezTo>
                <a:cubicBezTo>
                  <a:pt x="738255" y="143478"/>
                  <a:pt x="735647" y="152811"/>
                  <a:pt x="730029" y="160668"/>
                </a:cubicBezTo>
                <a:cubicBezTo>
                  <a:pt x="724411" y="168525"/>
                  <a:pt x="719840" y="169334"/>
                  <a:pt x="716318" y="163095"/>
                </a:cubicBezTo>
                <a:cubicBezTo>
                  <a:pt x="712796" y="156857"/>
                  <a:pt x="708774" y="151192"/>
                  <a:pt x="704254" y="146101"/>
                </a:cubicBezTo>
                <a:cubicBezTo>
                  <a:pt x="699733" y="141010"/>
                  <a:pt x="699851" y="138861"/>
                  <a:pt x="704607" y="139655"/>
                </a:cubicBezTo>
                <a:cubicBezTo>
                  <a:pt x="709364" y="140449"/>
                  <a:pt x="712455" y="140839"/>
                  <a:pt x="713881" y="140827"/>
                </a:cubicBezTo>
                <a:cubicBezTo>
                  <a:pt x="714117" y="140827"/>
                  <a:pt x="714749" y="138108"/>
                  <a:pt x="715779" y="132669"/>
                </a:cubicBezTo>
                <a:cubicBezTo>
                  <a:pt x="716808" y="127231"/>
                  <a:pt x="716963" y="118816"/>
                  <a:pt x="716244" y="107424"/>
                </a:cubicBezTo>
                <a:cubicBezTo>
                  <a:pt x="715524" y="96033"/>
                  <a:pt x="714368" y="90210"/>
                  <a:pt x="712774" y="89956"/>
                </a:cubicBezTo>
                <a:cubicBezTo>
                  <a:pt x="711180" y="89701"/>
                  <a:pt x="701845" y="90970"/>
                  <a:pt x="684767" y="93760"/>
                </a:cubicBezTo>
                <a:lnTo>
                  <a:pt x="684767" y="104625"/>
                </a:lnTo>
                <a:cubicBezTo>
                  <a:pt x="686428" y="104625"/>
                  <a:pt x="689889" y="103456"/>
                  <a:pt x="695147" y="101118"/>
                </a:cubicBezTo>
                <a:cubicBezTo>
                  <a:pt x="700406" y="98780"/>
                  <a:pt x="705051" y="99878"/>
                  <a:pt x="709081" y="104411"/>
                </a:cubicBezTo>
                <a:cubicBezTo>
                  <a:pt x="713112" y="108944"/>
                  <a:pt x="711906" y="112274"/>
                  <a:pt x="705463" y="114401"/>
                </a:cubicBezTo>
                <a:cubicBezTo>
                  <a:pt x="699020" y="116528"/>
                  <a:pt x="692121" y="117591"/>
                  <a:pt x="684767" y="117591"/>
                </a:cubicBezTo>
                <a:lnTo>
                  <a:pt x="684767" y="125647"/>
                </a:lnTo>
                <a:cubicBezTo>
                  <a:pt x="685660" y="125647"/>
                  <a:pt x="689238" y="124279"/>
                  <a:pt x="695501" y="121545"/>
                </a:cubicBezTo>
                <a:cubicBezTo>
                  <a:pt x="701764" y="118810"/>
                  <a:pt x="706406" y="120168"/>
                  <a:pt x="709426" y="125619"/>
                </a:cubicBezTo>
                <a:cubicBezTo>
                  <a:pt x="712445" y="131070"/>
                  <a:pt x="710523" y="134790"/>
                  <a:pt x="703658" y="136781"/>
                </a:cubicBezTo>
                <a:cubicBezTo>
                  <a:pt x="696794" y="138771"/>
                  <a:pt x="690410" y="139767"/>
                  <a:pt x="684506" y="139767"/>
                </a:cubicBezTo>
                <a:cubicBezTo>
                  <a:pt x="683824" y="151499"/>
                  <a:pt x="681095" y="159685"/>
                  <a:pt x="676321" y="164323"/>
                </a:cubicBezTo>
                <a:cubicBezTo>
                  <a:pt x="671546" y="168962"/>
                  <a:pt x="667651" y="166791"/>
                  <a:pt x="664638" y="157812"/>
                </a:cubicBezTo>
                <a:cubicBezTo>
                  <a:pt x="661624" y="148833"/>
                  <a:pt x="661283" y="142139"/>
                  <a:pt x="663614" y="137730"/>
                </a:cubicBezTo>
                <a:cubicBezTo>
                  <a:pt x="665946" y="133321"/>
                  <a:pt x="667112" y="125417"/>
                  <a:pt x="667112" y="114019"/>
                </a:cubicBezTo>
                <a:cubicBezTo>
                  <a:pt x="667112" y="102460"/>
                  <a:pt x="665363" y="93921"/>
                  <a:pt x="661866" y="88402"/>
                </a:cubicBezTo>
                <a:cubicBezTo>
                  <a:pt x="658368" y="82883"/>
                  <a:pt x="659367" y="80124"/>
                  <a:pt x="664861" y="80124"/>
                </a:cubicBezTo>
                <a:cubicBezTo>
                  <a:pt x="669164" y="80124"/>
                  <a:pt x="673173" y="80508"/>
                  <a:pt x="676888" y="81277"/>
                </a:cubicBezTo>
                <a:cubicBezTo>
                  <a:pt x="680602" y="82046"/>
                  <a:pt x="686801" y="81686"/>
                  <a:pt x="695482" y="80198"/>
                </a:cubicBezTo>
                <a:cubicBezTo>
                  <a:pt x="701224" y="78760"/>
                  <a:pt x="706257" y="76825"/>
                  <a:pt x="710579" y="74394"/>
                </a:cubicBezTo>
                <a:cubicBezTo>
                  <a:pt x="712740" y="73178"/>
                  <a:pt x="715146" y="72581"/>
                  <a:pt x="717797" y="72601"/>
                </a:cubicBezTo>
                <a:close/>
                <a:moveTo>
                  <a:pt x="790332" y="66757"/>
                </a:moveTo>
                <a:cubicBezTo>
                  <a:pt x="797767" y="67979"/>
                  <a:pt x="804601" y="70016"/>
                  <a:pt x="810833" y="72868"/>
                </a:cubicBezTo>
                <a:cubicBezTo>
                  <a:pt x="817065" y="75721"/>
                  <a:pt x="818820" y="79383"/>
                  <a:pt x="816098" y="83854"/>
                </a:cubicBezTo>
                <a:cubicBezTo>
                  <a:pt x="813376" y="88325"/>
                  <a:pt x="812594" y="97636"/>
                  <a:pt x="813754" y="111787"/>
                </a:cubicBezTo>
                <a:cubicBezTo>
                  <a:pt x="814914" y="125938"/>
                  <a:pt x="814873" y="136948"/>
                  <a:pt x="813633" y="144817"/>
                </a:cubicBezTo>
                <a:cubicBezTo>
                  <a:pt x="812393" y="152687"/>
                  <a:pt x="809007" y="158872"/>
                  <a:pt x="803476" y="163374"/>
                </a:cubicBezTo>
                <a:cubicBezTo>
                  <a:pt x="797944" y="167877"/>
                  <a:pt x="793969" y="167002"/>
                  <a:pt x="791551" y="160751"/>
                </a:cubicBezTo>
                <a:cubicBezTo>
                  <a:pt x="789132" y="154501"/>
                  <a:pt x="784698" y="149230"/>
                  <a:pt x="778249" y="144938"/>
                </a:cubicBezTo>
                <a:cubicBezTo>
                  <a:pt x="771093" y="135947"/>
                  <a:pt x="771273" y="132037"/>
                  <a:pt x="778789" y="133209"/>
                </a:cubicBezTo>
                <a:cubicBezTo>
                  <a:pt x="786305" y="134381"/>
                  <a:pt x="790583" y="134313"/>
                  <a:pt x="791625" y="133004"/>
                </a:cubicBezTo>
                <a:cubicBezTo>
                  <a:pt x="792667" y="131696"/>
                  <a:pt x="793188" y="126533"/>
                  <a:pt x="793188" y="117517"/>
                </a:cubicBezTo>
                <a:cubicBezTo>
                  <a:pt x="793188" y="107694"/>
                  <a:pt x="792822" y="99654"/>
                  <a:pt x="792090" y="93397"/>
                </a:cubicBezTo>
                <a:cubicBezTo>
                  <a:pt x="791359" y="87140"/>
                  <a:pt x="789024" y="80831"/>
                  <a:pt x="785086" y="74468"/>
                </a:cubicBezTo>
                <a:cubicBezTo>
                  <a:pt x="781148" y="68106"/>
                  <a:pt x="782897" y="65536"/>
                  <a:pt x="790332" y="66757"/>
                </a:cubicBezTo>
                <a:close/>
                <a:moveTo>
                  <a:pt x="1093756" y="42019"/>
                </a:moveTo>
                <a:cubicBezTo>
                  <a:pt x="1097845" y="42227"/>
                  <a:pt x="1103736" y="43754"/>
                  <a:pt x="1111429" y="46600"/>
                </a:cubicBezTo>
                <a:cubicBezTo>
                  <a:pt x="1126814" y="52293"/>
                  <a:pt x="1130417" y="56767"/>
                  <a:pt x="1122238" y="60023"/>
                </a:cubicBezTo>
                <a:cubicBezTo>
                  <a:pt x="1114058" y="63278"/>
                  <a:pt x="1101808" y="68999"/>
                  <a:pt x="1085486" y="77184"/>
                </a:cubicBezTo>
                <a:cubicBezTo>
                  <a:pt x="1092481" y="80149"/>
                  <a:pt x="1095591" y="83550"/>
                  <a:pt x="1094816" y="87388"/>
                </a:cubicBezTo>
                <a:cubicBezTo>
                  <a:pt x="1094041" y="91227"/>
                  <a:pt x="1095743" y="102417"/>
                  <a:pt x="1099923" y="120958"/>
                </a:cubicBezTo>
                <a:cubicBezTo>
                  <a:pt x="1105491" y="119619"/>
                  <a:pt x="1112015" y="117337"/>
                  <a:pt x="1119494" y="114112"/>
                </a:cubicBezTo>
                <a:cubicBezTo>
                  <a:pt x="1126972" y="110888"/>
                  <a:pt x="1134652" y="110823"/>
                  <a:pt x="1142534" y="113917"/>
                </a:cubicBezTo>
                <a:cubicBezTo>
                  <a:pt x="1150416" y="117011"/>
                  <a:pt x="1149293" y="121486"/>
                  <a:pt x="1139167" y="127340"/>
                </a:cubicBezTo>
                <a:cubicBezTo>
                  <a:pt x="1129040" y="133193"/>
                  <a:pt x="1118148" y="137435"/>
                  <a:pt x="1106490" y="140064"/>
                </a:cubicBezTo>
                <a:cubicBezTo>
                  <a:pt x="1110310" y="153484"/>
                  <a:pt x="1117574" y="168035"/>
                  <a:pt x="1128284" y="183717"/>
                </a:cubicBezTo>
                <a:cubicBezTo>
                  <a:pt x="1138993" y="199400"/>
                  <a:pt x="1147052" y="209204"/>
                  <a:pt x="1152459" y="213130"/>
                </a:cubicBezTo>
                <a:cubicBezTo>
                  <a:pt x="1157866" y="217055"/>
                  <a:pt x="1161085" y="217567"/>
                  <a:pt x="1162114" y="214664"/>
                </a:cubicBezTo>
                <a:cubicBezTo>
                  <a:pt x="1163144" y="211762"/>
                  <a:pt x="1166157" y="201158"/>
                  <a:pt x="1171156" y="182852"/>
                </a:cubicBezTo>
                <a:cubicBezTo>
                  <a:pt x="1176179" y="182852"/>
                  <a:pt x="1179099" y="189996"/>
                  <a:pt x="1179918" y="204284"/>
                </a:cubicBezTo>
                <a:cubicBezTo>
                  <a:pt x="1180736" y="218571"/>
                  <a:pt x="1182516" y="229219"/>
                  <a:pt x="1185257" y="236226"/>
                </a:cubicBezTo>
                <a:cubicBezTo>
                  <a:pt x="1187998" y="243233"/>
                  <a:pt x="1187725" y="248560"/>
                  <a:pt x="1184438" y="252206"/>
                </a:cubicBezTo>
                <a:cubicBezTo>
                  <a:pt x="1181152" y="255853"/>
                  <a:pt x="1175533" y="255428"/>
                  <a:pt x="1167584" y="250932"/>
                </a:cubicBezTo>
                <a:cubicBezTo>
                  <a:pt x="1159634" y="246436"/>
                  <a:pt x="1150881" y="240207"/>
                  <a:pt x="1141325" y="232245"/>
                </a:cubicBezTo>
                <a:cubicBezTo>
                  <a:pt x="1131769" y="224282"/>
                  <a:pt x="1122439" y="212776"/>
                  <a:pt x="1113336" y="197726"/>
                </a:cubicBezTo>
                <a:cubicBezTo>
                  <a:pt x="1104232" y="182676"/>
                  <a:pt x="1095768" y="164912"/>
                  <a:pt x="1087942" y="144436"/>
                </a:cubicBezTo>
                <a:cubicBezTo>
                  <a:pt x="1082138" y="146731"/>
                  <a:pt x="1076718" y="148473"/>
                  <a:pt x="1071682" y="149664"/>
                </a:cubicBezTo>
                <a:cubicBezTo>
                  <a:pt x="1069165" y="150259"/>
                  <a:pt x="1066708" y="150495"/>
                  <a:pt x="1064311" y="150371"/>
                </a:cubicBezTo>
                <a:lnTo>
                  <a:pt x="1057469" y="148954"/>
                </a:lnTo>
                <a:lnTo>
                  <a:pt x="1057469" y="152547"/>
                </a:lnTo>
                <a:cubicBezTo>
                  <a:pt x="1057469" y="167132"/>
                  <a:pt x="1056297" y="186561"/>
                  <a:pt x="1053953" y="210832"/>
                </a:cubicBezTo>
                <a:cubicBezTo>
                  <a:pt x="1053594" y="209927"/>
                  <a:pt x="1059283" y="205617"/>
                  <a:pt x="1071022" y="197903"/>
                </a:cubicBezTo>
                <a:cubicBezTo>
                  <a:pt x="1082761" y="190188"/>
                  <a:pt x="1090441" y="187491"/>
                  <a:pt x="1094063" y="189810"/>
                </a:cubicBezTo>
                <a:cubicBezTo>
                  <a:pt x="1097684" y="192129"/>
                  <a:pt x="1091108" y="200972"/>
                  <a:pt x="1074333" y="216339"/>
                </a:cubicBezTo>
                <a:cubicBezTo>
                  <a:pt x="1057559" y="231705"/>
                  <a:pt x="1046304" y="242436"/>
                  <a:pt x="1040568" y="248532"/>
                </a:cubicBezTo>
                <a:cubicBezTo>
                  <a:pt x="1034832" y="254628"/>
                  <a:pt x="1029769" y="253171"/>
                  <a:pt x="1025378" y="244160"/>
                </a:cubicBezTo>
                <a:cubicBezTo>
                  <a:pt x="1020988" y="235150"/>
                  <a:pt x="1020191" y="228964"/>
                  <a:pt x="1022988" y="225603"/>
                </a:cubicBezTo>
                <a:cubicBezTo>
                  <a:pt x="1025784" y="222242"/>
                  <a:pt x="1028315" y="217157"/>
                  <a:pt x="1030578" y="210348"/>
                </a:cubicBezTo>
                <a:cubicBezTo>
                  <a:pt x="1032841" y="203539"/>
                  <a:pt x="1034556" y="193556"/>
                  <a:pt x="1035722" y="180397"/>
                </a:cubicBezTo>
                <a:cubicBezTo>
                  <a:pt x="1036888" y="167238"/>
                  <a:pt x="1037281" y="153586"/>
                  <a:pt x="1036903" y="139441"/>
                </a:cubicBezTo>
                <a:cubicBezTo>
                  <a:pt x="1036525" y="125296"/>
                  <a:pt x="1035375" y="114971"/>
                  <a:pt x="1033452" y="108466"/>
                </a:cubicBezTo>
                <a:cubicBezTo>
                  <a:pt x="1031530" y="101961"/>
                  <a:pt x="1029384" y="95217"/>
                  <a:pt x="1027015" y="88235"/>
                </a:cubicBezTo>
                <a:cubicBezTo>
                  <a:pt x="1024647" y="81252"/>
                  <a:pt x="1031387" y="79318"/>
                  <a:pt x="1047237" y="82431"/>
                </a:cubicBezTo>
                <a:cubicBezTo>
                  <a:pt x="1063075" y="73675"/>
                  <a:pt x="1073400" y="66521"/>
                  <a:pt x="1078212" y="60971"/>
                </a:cubicBezTo>
                <a:cubicBezTo>
                  <a:pt x="1083024" y="55421"/>
                  <a:pt x="1085917" y="50216"/>
                  <a:pt x="1086891" y="45354"/>
                </a:cubicBezTo>
                <a:cubicBezTo>
                  <a:pt x="1087378" y="42923"/>
                  <a:pt x="1089666" y="41811"/>
                  <a:pt x="1093756" y="42019"/>
                </a:cubicBezTo>
                <a:close/>
                <a:moveTo>
                  <a:pt x="979567" y="32538"/>
                </a:moveTo>
                <a:cubicBezTo>
                  <a:pt x="982206" y="31985"/>
                  <a:pt x="986553" y="33479"/>
                  <a:pt x="992608" y="37019"/>
                </a:cubicBezTo>
                <a:cubicBezTo>
                  <a:pt x="1004719" y="44101"/>
                  <a:pt x="1008477" y="49775"/>
                  <a:pt x="1003882" y="54042"/>
                </a:cubicBezTo>
                <a:cubicBezTo>
                  <a:pt x="999287" y="58308"/>
                  <a:pt x="985238" y="78666"/>
                  <a:pt x="961736" y="115117"/>
                </a:cubicBezTo>
                <a:cubicBezTo>
                  <a:pt x="972030" y="115179"/>
                  <a:pt x="980631" y="114863"/>
                  <a:pt x="987539" y="114168"/>
                </a:cubicBezTo>
                <a:cubicBezTo>
                  <a:pt x="998267" y="102039"/>
                  <a:pt x="1003631" y="93425"/>
                  <a:pt x="1003631" y="88328"/>
                </a:cubicBezTo>
                <a:cubicBezTo>
                  <a:pt x="1003631" y="79721"/>
                  <a:pt x="1008322" y="78310"/>
                  <a:pt x="1017704" y="84096"/>
                </a:cubicBezTo>
                <a:cubicBezTo>
                  <a:pt x="1027087" y="89881"/>
                  <a:pt x="1030671" y="94560"/>
                  <a:pt x="1028457" y="98132"/>
                </a:cubicBezTo>
                <a:cubicBezTo>
                  <a:pt x="1026243" y="101704"/>
                  <a:pt x="1022582" y="106045"/>
                  <a:pt x="1017472" y="111154"/>
                </a:cubicBezTo>
                <a:cubicBezTo>
                  <a:pt x="1012362" y="116264"/>
                  <a:pt x="1005203" y="124769"/>
                  <a:pt x="995994" y="136669"/>
                </a:cubicBezTo>
                <a:cubicBezTo>
                  <a:pt x="986785" y="148569"/>
                  <a:pt x="980330" y="155930"/>
                  <a:pt x="976628" y="158752"/>
                </a:cubicBezTo>
                <a:cubicBezTo>
                  <a:pt x="972926" y="161573"/>
                  <a:pt x="974938" y="161461"/>
                  <a:pt x="982665" y="158417"/>
                </a:cubicBezTo>
                <a:cubicBezTo>
                  <a:pt x="990391" y="155372"/>
                  <a:pt x="999926" y="152646"/>
                  <a:pt x="1011268" y="150240"/>
                </a:cubicBezTo>
                <a:cubicBezTo>
                  <a:pt x="1022610" y="147834"/>
                  <a:pt x="1018520" y="152578"/>
                  <a:pt x="998999" y="164472"/>
                </a:cubicBezTo>
                <a:cubicBezTo>
                  <a:pt x="979477" y="176366"/>
                  <a:pt x="967577" y="184561"/>
                  <a:pt x="963298" y="189057"/>
                </a:cubicBezTo>
                <a:cubicBezTo>
                  <a:pt x="959020" y="193552"/>
                  <a:pt x="953581" y="191627"/>
                  <a:pt x="946983" y="183280"/>
                </a:cubicBezTo>
                <a:cubicBezTo>
                  <a:pt x="940385" y="174933"/>
                  <a:pt x="940320" y="169030"/>
                  <a:pt x="946788" y="165570"/>
                </a:cubicBezTo>
                <a:cubicBezTo>
                  <a:pt x="953256" y="162109"/>
                  <a:pt x="964805" y="149620"/>
                  <a:pt x="981437" y="128102"/>
                </a:cubicBezTo>
                <a:cubicBezTo>
                  <a:pt x="961581" y="134117"/>
                  <a:pt x="948998" y="138926"/>
                  <a:pt x="943690" y="142529"/>
                </a:cubicBezTo>
                <a:cubicBezTo>
                  <a:pt x="938382" y="146132"/>
                  <a:pt x="933815" y="143447"/>
                  <a:pt x="929989" y="134474"/>
                </a:cubicBezTo>
                <a:cubicBezTo>
                  <a:pt x="926163" y="125501"/>
                  <a:pt x="926755" y="120137"/>
                  <a:pt x="931765" y="118382"/>
                </a:cubicBezTo>
                <a:cubicBezTo>
                  <a:pt x="936776" y="116627"/>
                  <a:pt x="941883" y="112773"/>
                  <a:pt x="947085" y="106820"/>
                </a:cubicBezTo>
                <a:cubicBezTo>
                  <a:pt x="952288" y="100867"/>
                  <a:pt x="958927" y="90622"/>
                  <a:pt x="967001" y="76087"/>
                </a:cubicBezTo>
                <a:cubicBezTo>
                  <a:pt x="975074" y="61551"/>
                  <a:pt x="978333" y="49636"/>
                  <a:pt x="976777" y="40340"/>
                </a:cubicBezTo>
                <a:cubicBezTo>
                  <a:pt x="975998" y="35692"/>
                  <a:pt x="976929" y="33092"/>
                  <a:pt x="979567" y="32538"/>
                </a:cubicBezTo>
                <a:close/>
                <a:moveTo>
                  <a:pt x="693530" y="15595"/>
                </a:moveTo>
                <a:cubicBezTo>
                  <a:pt x="695535" y="15341"/>
                  <a:pt x="698121" y="15528"/>
                  <a:pt x="701286" y="16156"/>
                </a:cubicBezTo>
                <a:cubicBezTo>
                  <a:pt x="713949" y="18667"/>
                  <a:pt x="721366" y="22871"/>
                  <a:pt x="723536" y="28769"/>
                </a:cubicBezTo>
                <a:cubicBezTo>
                  <a:pt x="725707" y="34666"/>
                  <a:pt x="725180" y="39853"/>
                  <a:pt x="721955" y="44331"/>
                </a:cubicBezTo>
                <a:cubicBezTo>
                  <a:pt x="718730" y="48808"/>
                  <a:pt x="714421" y="49338"/>
                  <a:pt x="709026" y="45921"/>
                </a:cubicBezTo>
                <a:cubicBezTo>
                  <a:pt x="703631" y="42504"/>
                  <a:pt x="697671" y="37125"/>
                  <a:pt x="691148" y="29783"/>
                </a:cubicBezTo>
                <a:cubicBezTo>
                  <a:pt x="686720" y="21086"/>
                  <a:pt x="687514" y="16356"/>
                  <a:pt x="693530" y="15595"/>
                </a:cubicBezTo>
                <a:close/>
                <a:moveTo>
                  <a:pt x="68476" y="10602"/>
                </a:moveTo>
                <a:cubicBezTo>
                  <a:pt x="70276" y="9719"/>
                  <a:pt x="73393" y="9796"/>
                  <a:pt x="77827" y="10835"/>
                </a:cubicBezTo>
                <a:cubicBezTo>
                  <a:pt x="86694" y="12912"/>
                  <a:pt x="94291" y="16689"/>
                  <a:pt x="100616" y="22165"/>
                </a:cubicBezTo>
                <a:cubicBezTo>
                  <a:pt x="106941" y="27640"/>
                  <a:pt x="110312" y="33615"/>
                  <a:pt x="110727" y="40089"/>
                </a:cubicBezTo>
                <a:cubicBezTo>
                  <a:pt x="111143" y="46563"/>
                  <a:pt x="109174" y="52147"/>
                  <a:pt x="104820" y="56841"/>
                </a:cubicBezTo>
                <a:cubicBezTo>
                  <a:pt x="100467" y="61536"/>
                  <a:pt x="91872" y="55933"/>
                  <a:pt x="79036" y="40033"/>
                </a:cubicBezTo>
                <a:cubicBezTo>
                  <a:pt x="72698" y="29714"/>
                  <a:pt x="68696" y="21749"/>
                  <a:pt x="67027" y="16137"/>
                </a:cubicBezTo>
                <a:cubicBezTo>
                  <a:pt x="66193" y="13331"/>
                  <a:pt x="66676" y="11486"/>
                  <a:pt x="68476" y="10602"/>
                </a:cubicBezTo>
                <a:close/>
                <a:moveTo>
                  <a:pt x="772622" y="2073"/>
                </a:moveTo>
                <a:cubicBezTo>
                  <a:pt x="779139" y="3753"/>
                  <a:pt x="785387" y="7279"/>
                  <a:pt x="791365" y="12649"/>
                </a:cubicBezTo>
                <a:cubicBezTo>
                  <a:pt x="797343" y="18019"/>
                  <a:pt x="797374" y="22158"/>
                  <a:pt x="791458" y="25067"/>
                </a:cubicBezTo>
                <a:cubicBezTo>
                  <a:pt x="785542" y="27975"/>
                  <a:pt x="776829" y="34644"/>
                  <a:pt x="765320" y="45075"/>
                </a:cubicBezTo>
                <a:cubicBezTo>
                  <a:pt x="790621" y="42780"/>
                  <a:pt x="810719" y="40455"/>
                  <a:pt x="825614" y="38098"/>
                </a:cubicBezTo>
                <a:cubicBezTo>
                  <a:pt x="840509" y="35742"/>
                  <a:pt x="851501" y="36951"/>
                  <a:pt x="858588" y="41726"/>
                </a:cubicBezTo>
                <a:cubicBezTo>
                  <a:pt x="865676" y="46501"/>
                  <a:pt x="869220" y="50755"/>
                  <a:pt x="869220" y="54488"/>
                </a:cubicBezTo>
                <a:cubicBezTo>
                  <a:pt x="869220" y="59201"/>
                  <a:pt x="861047" y="61167"/>
                  <a:pt x="844701" y="60385"/>
                </a:cubicBezTo>
                <a:cubicBezTo>
                  <a:pt x="828355" y="59604"/>
                  <a:pt x="808747" y="59992"/>
                  <a:pt x="785877" y="61548"/>
                </a:cubicBezTo>
                <a:cubicBezTo>
                  <a:pt x="763007" y="63105"/>
                  <a:pt x="743994" y="64661"/>
                  <a:pt x="728838" y="66218"/>
                </a:cubicBezTo>
                <a:cubicBezTo>
                  <a:pt x="713683" y="67774"/>
                  <a:pt x="698322" y="69526"/>
                  <a:pt x="682757" y="71473"/>
                </a:cubicBezTo>
                <a:cubicBezTo>
                  <a:pt x="667192" y="73420"/>
                  <a:pt x="655872" y="74785"/>
                  <a:pt x="648797" y="75566"/>
                </a:cubicBezTo>
                <a:cubicBezTo>
                  <a:pt x="641721" y="76347"/>
                  <a:pt x="634056" y="72822"/>
                  <a:pt x="625803" y="64990"/>
                </a:cubicBezTo>
                <a:cubicBezTo>
                  <a:pt x="617549" y="57158"/>
                  <a:pt x="618290" y="53639"/>
                  <a:pt x="628026" y="54432"/>
                </a:cubicBezTo>
                <a:cubicBezTo>
                  <a:pt x="637762" y="55226"/>
                  <a:pt x="653466" y="55043"/>
                  <a:pt x="675139" y="53884"/>
                </a:cubicBezTo>
                <a:cubicBezTo>
                  <a:pt x="696812" y="52724"/>
                  <a:pt x="722098" y="50662"/>
                  <a:pt x="750995" y="47698"/>
                </a:cubicBezTo>
                <a:cubicBezTo>
                  <a:pt x="761227" y="29553"/>
                  <a:pt x="765760" y="16993"/>
                  <a:pt x="764594" y="10016"/>
                </a:cubicBezTo>
                <a:cubicBezTo>
                  <a:pt x="763428" y="3040"/>
                  <a:pt x="766104" y="392"/>
                  <a:pt x="772622" y="2073"/>
                </a:cubicBezTo>
                <a:close/>
                <a:moveTo>
                  <a:pt x="398547" y="970"/>
                </a:moveTo>
                <a:cubicBezTo>
                  <a:pt x="400522" y="549"/>
                  <a:pt x="403680" y="1381"/>
                  <a:pt x="408021" y="3468"/>
                </a:cubicBezTo>
                <a:cubicBezTo>
                  <a:pt x="416702" y="7641"/>
                  <a:pt x="422758" y="11675"/>
                  <a:pt x="426187" y="15570"/>
                </a:cubicBezTo>
                <a:cubicBezTo>
                  <a:pt x="429616" y="19464"/>
                  <a:pt x="429018" y="23265"/>
                  <a:pt x="424392" y="26974"/>
                </a:cubicBezTo>
                <a:cubicBezTo>
                  <a:pt x="419766" y="30682"/>
                  <a:pt x="413521" y="36722"/>
                  <a:pt x="405658" y="45093"/>
                </a:cubicBezTo>
                <a:cubicBezTo>
                  <a:pt x="407729" y="45093"/>
                  <a:pt x="412467" y="44541"/>
                  <a:pt x="419871" y="43438"/>
                </a:cubicBezTo>
                <a:cubicBezTo>
                  <a:pt x="427275" y="42334"/>
                  <a:pt x="433929" y="40191"/>
                  <a:pt x="439833" y="37010"/>
                </a:cubicBezTo>
                <a:cubicBezTo>
                  <a:pt x="445736" y="33829"/>
                  <a:pt x="451587" y="33689"/>
                  <a:pt x="457385" y="36592"/>
                </a:cubicBezTo>
                <a:cubicBezTo>
                  <a:pt x="463183" y="39494"/>
                  <a:pt x="468656" y="43050"/>
                  <a:pt x="473803" y="47261"/>
                </a:cubicBezTo>
                <a:cubicBezTo>
                  <a:pt x="478950" y="51471"/>
                  <a:pt x="479471" y="54454"/>
                  <a:pt x="475365" y="56209"/>
                </a:cubicBezTo>
                <a:cubicBezTo>
                  <a:pt x="471260" y="57964"/>
                  <a:pt x="464665" y="62627"/>
                  <a:pt x="455580" y="70199"/>
                </a:cubicBezTo>
                <a:cubicBezTo>
                  <a:pt x="446496" y="77770"/>
                  <a:pt x="435690" y="87683"/>
                  <a:pt x="423164" y="99937"/>
                </a:cubicBezTo>
                <a:cubicBezTo>
                  <a:pt x="436819" y="97010"/>
                  <a:pt x="446195" y="94138"/>
                  <a:pt x="451292" y="91323"/>
                </a:cubicBezTo>
                <a:cubicBezTo>
                  <a:pt x="456390" y="88508"/>
                  <a:pt x="461934" y="88303"/>
                  <a:pt x="467924" y="90709"/>
                </a:cubicBezTo>
                <a:cubicBezTo>
                  <a:pt x="473914" y="93115"/>
                  <a:pt x="481182" y="96200"/>
                  <a:pt x="489727" y="99964"/>
                </a:cubicBezTo>
                <a:cubicBezTo>
                  <a:pt x="498272" y="103729"/>
                  <a:pt x="498356" y="109133"/>
                  <a:pt x="489978" y="116177"/>
                </a:cubicBezTo>
                <a:cubicBezTo>
                  <a:pt x="481601" y="123222"/>
                  <a:pt x="474113" y="134427"/>
                  <a:pt x="467515" y="149794"/>
                </a:cubicBezTo>
                <a:cubicBezTo>
                  <a:pt x="474522" y="156739"/>
                  <a:pt x="474547" y="161279"/>
                  <a:pt x="467589" y="163412"/>
                </a:cubicBezTo>
                <a:cubicBezTo>
                  <a:pt x="460631" y="165545"/>
                  <a:pt x="424665" y="172304"/>
                  <a:pt x="359689" y="183690"/>
                </a:cubicBezTo>
                <a:cubicBezTo>
                  <a:pt x="356092" y="208308"/>
                  <a:pt x="359174" y="223855"/>
                  <a:pt x="368935" y="230329"/>
                </a:cubicBezTo>
                <a:cubicBezTo>
                  <a:pt x="378695" y="236803"/>
                  <a:pt x="395581" y="240040"/>
                  <a:pt x="419592" y="240040"/>
                </a:cubicBezTo>
                <a:cubicBezTo>
                  <a:pt x="444322" y="240040"/>
                  <a:pt x="465031" y="238520"/>
                  <a:pt x="481718" y="235482"/>
                </a:cubicBezTo>
                <a:cubicBezTo>
                  <a:pt x="498406" y="232443"/>
                  <a:pt x="509974" y="229315"/>
                  <a:pt x="516423" y="226096"/>
                </a:cubicBezTo>
                <a:cubicBezTo>
                  <a:pt x="522873" y="222878"/>
                  <a:pt x="527040" y="218639"/>
                  <a:pt x="528925" y="213381"/>
                </a:cubicBezTo>
                <a:cubicBezTo>
                  <a:pt x="530810" y="208122"/>
                  <a:pt x="534667" y="198213"/>
                  <a:pt x="540496" y="183652"/>
                </a:cubicBezTo>
                <a:cubicBezTo>
                  <a:pt x="546325" y="169092"/>
                  <a:pt x="549240" y="167672"/>
                  <a:pt x="549240" y="179392"/>
                </a:cubicBezTo>
                <a:cubicBezTo>
                  <a:pt x="549240" y="188161"/>
                  <a:pt x="549615" y="196120"/>
                  <a:pt x="550365" y="203270"/>
                </a:cubicBezTo>
                <a:cubicBezTo>
                  <a:pt x="551116" y="210420"/>
                  <a:pt x="552868" y="217610"/>
                  <a:pt x="555621" y="224841"/>
                </a:cubicBezTo>
                <a:cubicBezTo>
                  <a:pt x="558374" y="232071"/>
                  <a:pt x="555671" y="238554"/>
                  <a:pt x="547510" y="244290"/>
                </a:cubicBezTo>
                <a:cubicBezTo>
                  <a:pt x="539349" y="250027"/>
                  <a:pt x="523502" y="254851"/>
                  <a:pt x="499968" y="258764"/>
                </a:cubicBezTo>
                <a:cubicBezTo>
                  <a:pt x="476435" y="262677"/>
                  <a:pt x="455931" y="265030"/>
                  <a:pt x="438456" y="265824"/>
                </a:cubicBezTo>
                <a:cubicBezTo>
                  <a:pt x="420981" y="266618"/>
                  <a:pt x="402939" y="265198"/>
                  <a:pt x="384329" y="261564"/>
                </a:cubicBezTo>
                <a:cubicBezTo>
                  <a:pt x="365719" y="257930"/>
                  <a:pt x="353314" y="249478"/>
                  <a:pt x="347113" y="236207"/>
                </a:cubicBezTo>
                <a:cubicBezTo>
                  <a:pt x="340911" y="222937"/>
                  <a:pt x="338394" y="207620"/>
                  <a:pt x="339560" y="190257"/>
                </a:cubicBezTo>
                <a:cubicBezTo>
                  <a:pt x="340725" y="172893"/>
                  <a:pt x="341119" y="159303"/>
                  <a:pt x="340741" y="149487"/>
                </a:cubicBezTo>
                <a:cubicBezTo>
                  <a:pt x="340363" y="139671"/>
                  <a:pt x="338806" y="130905"/>
                  <a:pt x="336071" y="123191"/>
                </a:cubicBezTo>
                <a:cubicBezTo>
                  <a:pt x="333337" y="115477"/>
                  <a:pt x="334670" y="112010"/>
                  <a:pt x="340071" y="112792"/>
                </a:cubicBezTo>
                <a:cubicBezTo>
                  <a:pt x="345472" y="113573"/>
                  <a:pt x="349798" y="113964"/>
                  <a:pt x="353047" y="113964"/>
                </a:cubicBezTo>
                <a:cubicBezTo>
                  <a:pt x="355937" y="113964"/>
                  <a:pt x="372618" y="110993"/>
                  <a:pt x="403091" y="105052"/>
                </a:cubicBezTo>
                <a:cubicBezTo>
                  <a:pt x="416547" y="87094"/>
                  <a:pt x="425375" y="74381"/>
                  <a:pt x="429573" y="66915"/>
                </a:cubicBezTo>
                <a:cubicBezTo>
                  <a:pt x="433771" y="59449"/>
                  <a:pt x="433613" y="56107"/>
                  <a:pt x="429098" y="56888"/>
                </a:cubicBezTo>
                <a:cubicBezTo>
                  <a:pt x="424584" y="57669"/>
                  <a:pt x="419018" y="58448"/>
                  <a:pt x="412402" y="59223"/>
                </a:cubicBezTo>
                <a:cubicBezTo>
                  <a:pt x="405785" y="59998"/>
                  <a:pt x="400920" y="59220"/>
                  <a:pt x="397807" y="56888"/>
                </a:cubicBezTo>
                <a:cubicBezTo>
                  <a:pt x="378522" y="74487"/>
                  <a:pt x="364479" y="84917"/>
                  <a:pt x="355680" y="88179"/>
                </a:cubicBezTo>
                <a:cubicBezTo>
                  <a:pt x="346880" y="91441"/>
                  <a:pt x="347227" y="87423"/>
                  <a:pt x="356721" y="76124"/>
                </a:cubicBezTo>
                <a:cubicBezTo>
                  <a:pt x="366215" y="64825"/>
                  <a:pt x="374413" y="54194"/>
                  <a:pt x="381315" y="44228"/>
                </a:cubicBezTo>
                <a:cubicBezTo>
                  <a:pt x="388217" y="34263"/>
                  <a:pt x="392614" y="26865"/>
                  <a:pt x="394505" y="22034"/>
                </a:cubicBezTo>
                <a:cubicBezTo>
                  <a:pt x="396396" y="17204"/>
                  <a:pt x="396951" y="11858"/>
                  <a:pt x="396170" y="5998"/>
                </a:cubicBezTo>
                <a:cubicBezTo>
                  <a:pt x="395779" y="3068"/>
                  <a:pt x="396572" y="1392"/>
                  <a:pt x="398547" y="970"/>
                </a:cubicBezTo>
                <a:close/>
                <a:moveTo>
                  <a:pt x="154255" y="3"/>
                </a:moveTo>
                <a:cubicBezTo>
                  <a:pt x="158239" y="-87"/>
                  <a:pt x="164507" y="1921"/>
                  <a:pt x="173058" y="6026"/>
                </a:cubicBezTo>
                <a:cubicBezTo>
                  <a:pt x="184840" y="14546"/>
                  <a:pt x="185603" y="22552"/>
                  <a:pt x="175346" y="30043"/>
                </a:cubicBezTo>
                <a:cubicBezTo>
                  <a:pt x="174243" y="30043"/>
                  <a:pt x="164197" y="40114"/>
                  <a:pt x="145209" y="60255"/>
                </a:cubicBezTo>
                <a:cubicBezTo>
                  <a:pt x="159608" y="58085"/>
                  <a:pt x="169158" y="55400"/>
                  <a:pt x="173858" y="52200"/>
                </a:cubicBezTo>
                <a:cubicBezTo>
                  <a:pt x="178559" y="49000"/>
                  <a:pt x="184062" y="48857"/>
                  <a:pt x="190369" y="51772"/>
                </a:cubicBezTo>
                <a:cubicBezTo>
                  <a:pt x="196675" y="54687"/>
                  <a:pt x="203177" y="58609"/>
                  <a:pt x="209875" y="63539"/>
                </a:cubicBezTo>
                <a:cubicBezTo>
                  <a:pt x="216572" y="68469"/>
                  <a:pt x="217989" y="73098"/>
                  <a:pt x="214125" y="77426"/>
                </a:cubicBezTo>
                <a:cubicBezTo>
                  <a:pt x="210262" y="81755"/>
                  <a:pt x="206678" y="85940"/>
                  <a:pt x="203373" y="89984"/>
                </a:cubicBezTo>
                <a:cubicBezTo>
                  <a:pt x="200067" y="94027"/>
                  <a:pt x="196080" y="102277"/>
                  <a:pt x="191411" y="114736"/>
                </a:cubicBezTo>
                <a:cubicBezTo>
                  <a:pt x="186741" y="127194"/>
                  <a:pt x="181098" y="136620"/>
                  <a:pt x="174481" y="143013"/>
                </a:cubicBezTo>
                <a:cubicBezTo>
                  <a:pt x="167865" y="149406"/>
                  <a:pt x="163043" y="148715"/>
                  <a:pt x="160017" y="140939"/>
                </a:cubicBezTo>
                <a:lnTo>
                  <a:pt x="135870" y="143004"/>
                </a:lnTo>
                <a:lnTo>
                  <a:pt x="135870" y="165309"/>
                </a:lnTo>
                <a:cubicBezTo>
                  <a:pt x="153097" y="163833"/>
                  <a:pt x="171040" y="162103"/>
                  <a:pt x="189699" y="160119"/>
                </a:cubicBezTo>
                <a:cubicBezTo>
                  <a:pt x="208358" y="158135"/>
                  <a:pt x="222119" y="157970"/>
                  <a:pt x="230980" y="159626"/>
                </a:cubicBezTo>
                <a:cubicBezTo>
                  <a:pt x="239842" y="161282"/>
                  <a:pt x="246244" y="165142"/>
                  <a:pt x="250188" y="171207"/>
                </a:cubicBezTo>
                <a:cubicBezTo>
                  <a:pt x="254132" y="177271"/>
                  <a:pt x="251643" y="180552"/>
                  <a:pt x="242719" y="181048"/>
                </a:cubicBezTo>
                <a:cubicBezTo>
                  <a:pt x="233796" y="181544"/>
                  <a:pt x="219245" y="181597"/>
                  <a:pt x="199066" y="181206"/>
                </a:cubicBezTo>
                <a:cubicBezTo>
                  <a:pt x="178887" y="180815"/>
                  <a:pt x="157822" y="182040"/>
                  <a:pt x="135870" y="184880"/>
                </a:cubicBezTo>
                <a:cubicBezTo>
                  <a:pt x="135870" y="215340"/>
                  <a:pt x="135048" y="238985"/>
                  <a:pt x="133405" y="255815"/>
                </a:cubicBezTo>
                <a:cubicBezTo>
                  <a:pt x="131761" y="272645"/>
                  <a:pt x="128041" y="282028"/>
                  <a:pt x="122243" y="283962"/>
                </a:cubicBezTo>
                <a:cubicBezTo>
                  <a:pt x="116445" y="285897"/>
                  <a:pt x="113546" y="276719"/>
                  <a:pt x="113546" y="256429"/>
                </a:cubicBezTo>
                <a:lnTo>
                  <a:pt x="113546" y="186461"/>
                </a:lnTo>
                <a:cubicBezTo>
                  <a:pt x="98563" y="187987"/>
                  <a:pt x="84009" y="189729"/>
                  <a:pt x="69883" y="191689"/>
                </a:cubicBezTo>
                <a:cubicBezTo>
                  <a:pt x="55757" y="193649"/>
                  <a:pt x="44009" y="195214"/>
                  <a:pt x="34639" y="196386"/>
                </a:cubicBezTo>
                <a:cubicBezTo>
                  <a:pt x="25269" y="197558"/>
                  <a:pt x="15843" y="194427"/>
                  <a:pt x="6361" y="186992"/>
                </a:cubicBezTo>
                <a:cubicBezTo>
                  <a:pt x="-3120" y="179556"/>
                  <a:pt x="-2001" y="175839"/>
                  <a:pt x="9719" y="175839"/>
                </a:cubicBezTo>
                <a:cubicBezTo>
                  <a:pt x="20001" y="175839"/>
                  <a:pt x="33209" y="175262"/>
                  <a:pt x="49345" y="174109"/>
                </a:cubicBezTo>
                <a:cubicBezTo>
                  <a:pt x="65480" y="172955"/>
                  <a:pt x="86880" y="170934"/>
                  <a:pt x="113546" y="168044"/>
                </a:cubicBezTo>
                <a:lnTo>
                  <a:pt x="113546" y="145608"/>
                </a:lnTo>
                <a:cubicBezTo>
                  <a:pt x="106848" y="145608"/>
                  <a:pt x="97627" y="146296"/>
                  <a:pt x="85882" y="147673"/>
                </a:cubicBezTo>
                <a:cubicBezTo>
                  <a:pt x="80450" y="158748"/>
                  <a:pt x="75374" y="159824"/>
                  <a:pt x="70655" y="150901"/>
                </a:cubicBezTo>
                <a:cubicBezTo>
                  <a:pt x="65936" y="141977"/>
                  <a:pt x="61837" y="130753"/>
                  <a:pt x="58358" y="117228"/>
                </a:cubicBezTo>
                <a:cubicBezTo>
                  <a:pt x="54879" y="103704"/>
                  <a:pt x="52173" y="94225"/>
                  <a:pt x="50238" y="88793"/>
                </a:cubicBezTo>
                <a:cubicBezTo>
                  <a:pt x="48303" y="83361"/>
                  <a:pt x="45726" y="77439"/>
                  <a:pt x="42508" y="71027"/>
                </a:cubicBezTo>
                <a:cubicBezTo>
                  <a:pt x="39290" y="64615"/>
                  <a:pt x="41320" y="62010"/>
                  <a:pt x="48601" y="63213"/>
                </a:cubicBezTo>
                <a:cubicBezTo>
                  <a:pt x="55881" y="64416"/>
                  <a:pt x="61614" y="65588"/>
                  <a:pt x="65800" y="66729"/>
                </a:cubicBezTo>
                <a:cubicBezTo>
                  <a:pt x="69985" y="67870"/>
                  <a:pt x="73864" y="68441"/>
                  <a:pt x="77436" y="68441"/>
                </a:cubicBezTo>
                <a:cubicBezTo>
                  <a:pt x="81182" y="68441"/>
                  <a:pt x="88983" y="67675"/>
                  <a:pt x="100839" y="66143"/>
                </a:cubicBezTo>
                <a:cubicBezTo>
                  <a:pt x="112696" y="64612"/>
                  <a:pt x="122364" y="63505"/>
                  <a:pt x="129842" y="62822"/>
                </a:cubicBezTo>
                <a:cubicBezTo>
                  <a:pt x="134630" y="55319"/>
                  <a:pt x="139336" y="46210"/>
                  <a:pt x="143962" y="35494"/>
                </a:cubicBezTo>
                <a:cubicBezTo>
                  <a:pt x="148588" y="24778"/>
                  <a:pt x="150319" y="15136"/>
                  <a:pt x="149153" y="6565"/>
                </a:cubicBezTo>
                <a:cubicBezTo>
                  <a:pt x="148570" y="2280"/>
                  <a:pt x="150270" y="93"/>
                  <a:pt x="154255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93961" y="2916909"/>
            <a:ext cx="1178278" cy="276633"/>
          </a:xfrm>
          <a:custGeom>
            <a:avLst/>
            <a:gdLst/>
            <a:ahLst/>
            <a:cxnLst/>
            <a:rect l="l" t="t" r="r" b="b"/>
            <a:pathLst>
              <a:path w="1178278" h="276633">
                <a:moveTo>
                  <a:pt x="71093" y="206342"/>
                </a:moveTo>
                <a:cubicBezTo>
                  <a:pt x="73593" y="205930"/>
                  <a:pt x="77344" y="206880"/>
                  <a:pt x="82346" y="209193"/>
                </a:cubicBezTo>
                <a:cubicBezTo>
                  <a:pt x="92348" y="213819"/>
                  <a:pt x="98794" y="219989"/>
                  <a:pt x="101684" y="227704"/>
                </a:cubicBezTo>
                <a:cubicBezTo>
                  <a:pt x="104574" y="235418"/>
                  <a:pt x="102927" y="242856"/>
                  <a:pt x="96745" y="250019"/>
                </a:cubicBezTo>
                <a:cubicBezTo>
                  <a:pt x="90562" y="257181"/>
                  <a:pt x="83601" y="252329"/>
                  <a:pt x="75862" y="235461"/>
                </a:cubicBezTo>
                <a:cubicBezTo>
                  <a:pt x="70182" y="224126"/>
                  <a:pt x="67342" y="216194"/>
                  <a:pt x="67342" y="211667"/>
                </a:cubicBezTo>
                <a:cubicBezTo>
                  <a:pt x="67342" y="208530"/>
                  <a:pt x="68592" y="206755"/>
                  <a:pt x="71093" y="206342"/>
                </a:cubicBezTo>
                <a:close/>
                <a:moveTo>
                  <a:pt x="129533" y="199575"/>
                </a:moveTo>
                <a:cubicBezTo>
                  <a:pt x="131217" y="199653"/>
                  <a:pt x="133282" y="200056"/>
                  <a:pt x="135728" y="200784"/>
                </a:cubicBezTo>
                <a:cubicBezTo>
                  <a:pt x="145514" y="203699"/>
                  <a:pt x="153209" y="208362"/>
                  <a:pt x="158815" y="214774"/>
                </a:cubicBezTo>
                <a:cubicBezTo>
                  <a:pt x="164855" y="221856"/>
                  <a:pt x="166406" y="229930"/>
                  <a:pt x="163466" y="238996"/>
                </a:cubicBezTo>
                <a:cubicBezTo>
                  <a:pt x="160527" y="248062"/>
                  <a:pt x="155786" y="250078"/>
                  <a:pt x="149244" y="245042"/>
                </a:cubicBezTo>
                <a:cubicBezTo>
                  <a:pt x="142702" y="240007"/>
                  <a:pt x="137576" y="234395"/>
                  <a:pt x="133868" y="228206"/>
                </a:cubicBezTo>
                <a:cubicBezTo>
                  <a:pt x="130160" y="222017"/>
                  <a:pt x="127096" y="215171"/>
                  <a:pt x="124678" y="207668"/>
                </a:cubicBezTo>
                <a:cubicBezTo>
                  <a:pt x="122864" y="202040"/>
                  <a:pt x="124483" y="199343"/>
                  <a:pt x="129533" y="199575"/>
                </a:cubicBezTo>
                <a:close/>
                <a:moveTo>
                  <a:pt x="30421" y="198319"/>
                </a:moveTo>
                <a:cubicBezTo>
                  <a:pt x="33340" y="198195"/>
                  <a:pt x="35189" y="202595"/>
                  <a:pt x="35967" y="211519"/>
                </a:cubicBezTo>
                <a:cubicBezTo>
                  <a:pt x="37524" y="229366"/>
                  <a:pt x="33493" y="245148"/>
                  <a:pt x="23875" y="258865"/>
                </a:cubicBezTo>
                <a:cubicBezTo>
                  <a:pt x="14257" y="272582"/>
                  <a:pt x="7423" y="274972"/>
                  <a:pt x="3374" y="266036"/>
                </a:cubicBezTo>
                <a:cubicBezTo>
                  <a:pt x="-676" y="257100"/>
                  <a:pt x="-1079" y="249513"/>
                  <a:pt x="2164" y="243275"/>
                </a:cubicBezTo>
                <a:cubicBezTo>
                  <a:pt x="5408" y="237036"/>
                  <a:pt x="10837" y="226699"/>
                  <a:pt x="18452" y="212263"/>
                </a:cubicBezTo>
                <a:cubicBezTo>
                  <a:pt x="23512" y="203091"/>
                  <a:pt x="27502" y="198443"/>
                  <a:pt x="30421" y="198319"/>
                </a:cubicBezTo>
                <a:close/>
                <a:moveTo>
                  <a:pt x="188862" y="192966"/>
                </a:moveTo>
                <a:cubicBezTo>
                  <a:pt x="192160" y="193320"/>
                  <a:pt x="196574" y="194468"/>
                  <a:pt x="202106" y="196413"/>
                </a:cubicBezTo>
                <a:cubicBezTo>
                  <a:pt x="218328" y="203928"/>
                  <a:pt x="229909" y="211798"/>
                  <a:pt x="236848" y="220020"/>
                </a:cubicBezTo>
                <a:cubicBezTo>
                  <a:pt x="243787" y="228243"/>
                  <a:pt x="246044" y="237477"/>
                  <a:pt x="243619" y="247721"/>
                </a:cubicBezTo>
                <a:cubicBezTo>
                  <a:pt x="241195" y="257965"/>
                  <a:pt x="234947" y="258865"/>
                  <a:pt x="224876" y="250419"/>
                </a:cubicBezTo>
                <a:cubicBezTo>
                  <a:pt x="214806" y="241973"/>
                  <a:pt x="202961" y="228916"/>
                  <a:pt x="189344" y="211249"/>
                </a:cubicBezTo>
                <a:cubicBezTo>
                  <a:pt x="179130" y="197998"/>
                  <a:pt x="178970" y="191904"/>
                  <a:pt x="188862" y="192966"/>
                </a:cubicBezTo>
                <a:close/>
                <a:moveTo>
                  <a:pt x="1017926" y="183009"/>
                </a:moveTo>
                <a:cubicBezTo>
                  <a:pt x="1020350" y="183358"/>
                  <a:pt x="1017851" y="186985"/>
                  <a:pt x="1010428" y="193892"/>
                </a:cubicBezTo>
                <a:cubicBezTo>
                  <a:pt x="1000531" y="203101"/>
                  <a:pt x="988433" y="211959"/>
                  <a:pt x="974133" y="220467"/>
                </a:cubicBezTo>
                <a:cubicBezTo>
                  <a:pt x="959833" y="228975"/>
                  <a:pt x="950376" y="235288"/>
                  <a:pt x="945763" y="239405"/>
                </a:cubicBezTo>
                <a:cubicBezTo>
                  <a:pt x="941149" y="243523"/>
                  <a:pt x="934349" y="240977"/>
                  <a:pt x="925364" y="231769"/>
                </a:cubicBezTo>
                <a:cubicBezTo>
                  <a:pt x="916378" y="222560"/>
                  <a:pt x="915228" y="217692"/>
                  <a:pt x="921913" y="217165"/>
                </a:cubicBezTo>
                <a:cubicBezTo>
                  <a:pt x="928598" y="216638"/>
                  <a:pt x="938039" y="214086"/>
                  <a:pt x="950237" y="209509"/>
                </a:cubicBezTo>
                <a:cubicBezTo>
                  <a:pt x="962434" y="204933"/>
                  <a:pt x="973904" y="200350"/>
                  <a:pt x="984644" y="195761"/>
                </a:cubicBezTo>
                <a:cubicBezTo>
                  <a:pt x="996513" y="190205"/>
                  <a:pt x="1006252" y="186202"/>
                  <a:pt x="1013861" y="183753"/>
                </a:cubicBezTo>
                <a:cubicBezTo>
                  <a:pt x="1015763" y="183140"/>
                  <a:pt x="1017118" y="182892"/>
                  <a:pt x="1017926" y="183009"/>
                </a:cubicBezTo>
                <a:close/>
                <a:moveTo>
                  <a:pt x="774629" y="159878"/>
                </a:moveTo>
                <a:cubicBezTo>
                  <a:pt x="777178" y="160003"/>
                  <a:pt x="780129" y="160793"/>
                  <a:pt x="783484" y="162247"/>
                </a:cubicBezTo>
                <a:cubicBezTo>
                  <a:pt x="790194" y="165156"/>
                  <a:pt x="795930" y="168439"/>
                  <a:pt x="800692" y="172098"/>
                </a:cubicBezTo>
                <a:cubicBezTo>
                  <a:pt x="805455" y="175756"/>
                  <a:pt x="806044" y="180572"/>
                  <a:pt x="802460" y="186543"/>
                </a:cubicBezTo>
                <a:cubicBezTo>
                  <a:pt x="798875" y="192515"/>
                  <a:pt x="796491" y="198462"/>
                  <a:pt x="795307" y="204384"/>
                </a:cubicBezTo>
                <a:cubicBezTo>
                  <a:pt x="794122" y="210306"/>
                  <a:pt x="791946" y="220396"/>
                  <a:pt x="788777" y="234652"/>
                </a:cubicBezTo>
                <a:cubicBezTo>
                  <a:pt x="785608" y="248909"/>
                  <a:pt x="777370" y="259547"/>
                  <a:pt x="764062" y="266566"/>
                </a:cubicBezTo>
                <a:cubicBezTo>
                  <a:pt x="750754" y="273586"/>
                  <a:pt x="743635" y="273292"/>
                  <a:pt x="742705" y="265683"/>
                </a:cubicBezTo>
                <a:cubicBezTo>
                  <a:pt x="741775" y="258074"/>
                  <a:pt x="737586" y="249879"/>
                  <a:pt x="730139" y="241098"/>
                </a:cubicBezTo>
                <a:cubicBezTo>
                  <a:pt x="722691" y="232317"/>
                  <a:pt x="724176" y="229877"/>
                  <a:pt x="734594" y="233778"/>
                </a:cubicBezTo>
                <a:cubicBezTo>
                  <a:pt x="745012" y="237678"/>
                  <a:pt x="751889" y="239629"/>
                  <a:pt x="755225" y="239629"/>
                </a:cubicBezTo>
                <a:cubicBezTo>
                  <a:pt x="757396" y="239629"/>
                  <a:pt x="759882" y="236649"/>
                  <a:pt x="762685" y="230690"/>
                </a:cubicBezTo>
                <a:cubicBezTo>
                  <a:pt x="765488" y="224730"/>
                  <a:pt x="767854" y="216455"/>
                  <a:pt x="769783" y="205863"/>
                </a:cubicBezTo>
                <a:cubicBezTo>
                  <a:pt x="771711" y="195272"/>
                  <a:pt x="772071" y="188512"/>
                  <a:pt x="770862" y="185585"/>
                </a:cubicBezTo>
                <a:cubicBezTo>
                  <a:pt x="769652" y="182658"/>
                  <a:pt x="767166" y="181031"/>
                  <a:pt x="763402" y="180702"/>
                </a:cubicBezTo>
                <a:cubicBezTo>
                  <a:pt x="759638" y="180373"/>
                  <a:pt x="748379" y="181455"/>
                  <a:pt x="729627" y="183948"/>
                </a:cubicBezTo>
                <a:cubicBezTo>
                  <a:pt x="735853" y="188897"/>
                  <a:pt x="737009" y="193064"/>
                  <a:pt x="733097" y="196450"/>
                </a:cubicBezTo>
                <a:cubicBezTo>
                  <a:pt x="729184" y="199836"/>
                  <a:pt x="723742" y="205398"/>
                  <a:pt x="716772" y="213137"/>
                </a:cubicBezTo>
                <a:cubicBezTo>
                  <a:pt x="709802" y="220876"/>
                  <a:pt x="700336" y="229930"/>
                  <a:pt x="688374" y="240298"/>
                </a:cubicBezTo>
                <a:cubicBezTo>
                  <a:pt x="676412" y="250667"/>
                  <a:pt x="659842" y="257835"/>
                  <a:pt x="638665" y="261804"/>
                </a:cubicBezTo>
                <a:cubicBezTo>
                  <a:pt x="617488" y="265773"/>
                  <a:pt x="615637" y="263373"/>
                  <a:pt x="633112" y="254604"/>
                </a:cubicBezTo>
                <a:cubicBezTo>
                  <a:pt x="650587" y="245836"/>
                  <a:pt x="665994" y="234785"/>
                  <a:pt x="679332" y="221453"/>
                </a:cubicBezTo>
                <a:cubicBezTo>
                  <a:pt x="692671" y="208120"/>
                  <a:pt x="701213" y="197095"/>
                  <a:pt x="704959" y="188376"/>
                </a:cubicBezTo>
                <a:cubicBezTo>
                  <a:pt x="686665" y="191489"/>
                  <a:pt x="674731" y="193436"/>
                  <a:pt x="669156" y="194217"/>
                </a:cubicBezTo>
                <a:cubicBezTo>
                  <a:pt x="663581" y="194999"/>
                  <a:pt x="657259" y="191669"/>
                  <a:pt x="650190" y="184227"/>
                </a:cubicBezTo>
                <a:cubicBezTo>
                  <a:pt x="643121" y="176786"/>
                  <a:pt x="644817" y="173462"/>
                  <a:pt x="655278" y="174256"/>
                </a:cubicBezTo>
                <a:cubicBezTo>
                  <a:pt x="665739" y="175050"/>
                  <a:pt x="679215" y="174681"/>
                  <a:pt x="695703" y="173149"/>
                </a:cubicBezTo>
                <a:cubicBezTo>
                  <a:pt x="712192" y="171617"/>
                  <a:pt x="727525" y="169893"/>
                  <a:pt x="741701" y="167977"/>
                </a:cubicBezTo>
                <a:cubicBezTo>
                  <a:pt x="755877" y="166061"/>
                  <a:pt x="764707" y="163900"/>
                  <a:pt x="768192" y="161494"/>
                </a:cubicBezTo>
                <a:cubicBezTo>
                  <a:pt x="769935" y="160291"/>
                  <a:pt x="772080" y="159752"/>
                  <a:pt x="774629" y="159878"/>
                </a:cubicBezTo>
                <a:close/>
                <a:moveTo>
                  <a:pt x="154964" y="127673"/>
                </a:moveTo>
                <a:cubicBezTo>
                  <a:pt x="149817" y="127673"/>
                  <a:pt x="138296" y="128845"/>
                  <a:pt x="120399" y="131189"/>
                </a:cubicBezTo>
                <a:lnTo>
                  <a:pt x="80327" y="136546"/>
                </a:lnTo>
                <a:lnTo>
                  <a:pt x="82615" y="153066"/>
                </a:lnTo>
                <a:lnTo>
                  <a:pt x="84680" y="174237"/>
                </a:lnTo>
                <a:cubicBezTo>
                  <a:pt x="96723" y="172749"/>
                  <a:pt x="119475" y="170144"/>
                  <a:pt x="152937" y="166424"/>
                </a:cubicBezTo>
                <a:cubicBezTo>
                  <a:pt x="155802" y="152186"/>
                  <a:pt x="157625" y="142168"/>
                  <a:pt x="158406" y="136370"/>
                </a:cubicBezTo>
                <a:cubicBezTo>
                  <a:pt x="159187" y="130572"/>
                  <a:pt x="158040" y="127673"/>
                  <a:pt x="154964" y="127673"/>
                </a:cubicBezTo>
                <a:close/>
                <a:moveTo>
                  <a:pt x="395254" y="92707"/>
                </a:moveTo>
                <a:cubicBezTo>
                  <a:pt x="396037" y="93653"/>
                  <a:pt x="394745" y="96605"/>
                  <a:pt x="391378" y="101563"/>
                </a:cubicBezTo>
                <a:cubicBezTo>
                  <a:pt x="384643" y="111478"/>
                  <a:pt x="378318" y="120244"/>
                  <a:pt x="372402" y="127859"/>
                </a:cubicBezTo>
                <a:cubicBezTo>
                  <a:pt x="367144" y="133861"/>
                  <a:pt x="362189" y="140586"/>
                  <a:pt x="357538" y="148034"/>
                </a:cubicBezTo>
                <a:cubicBezTo>
                  <a:pt x="352887" y="155482"/>
                  <a:pt x="346571" y="154260"/>
                  <a:pt x="338590" y="144369"/>
                </a:cubicBezTo>
                <a:cubicBezTo>
                  <a:pt x="330609" y="134478"/>
                  <a:pt x="329630" y="129046"/>
                  <a:pt x="335651" y="128073"/>
                </a:cubicBezTo>
                <a:cubicBezTo>
                  <a:pt x="341672" y="127099"/>
                  <a:pt x="349216" y="123025"/>
                  <a:pt x="358282" y="115850"/>
                </a:cubicBezTo>
                <a:cubicBezTo>
                  <a:pt x="367348" y="108675"/>
                  <a:pt x="376814" y="102021"/>
                  <a:pt x="386680" y="95888"/>
                </a:cubicBezTo>
                <a:cubicBezTo>
                  <a:pt x="391614" y="92822"/>
                  <a:pt x="394471" y="91762"/>
                  <a:pt x="395254" y="92707"/>
                </a:cubicBezTo>
                <a:close/>
                <a:moveTo>
                  <a:pt x="1060788" y="85647"/>
                </a:moveTo>
                <a:cubicBezTo>
                  <a:pt x="1054971" y="87867"/>
                  <a:pt x="1050134" y="89796"/>
                  <a:pt x="1046277" y="91433"/>
                </a:cubicBezTo>
                <a:cubicBezTo>
                  <a:pt x="1046649" y="100344"/>
                  <a:pt x="1047015" y="108491"/>
                  <a:pt x="1047375" y="115873"/>
                </a:cubicBezTo>
                <a:lnTo>
                  <a:pt x="1048351" y="134150"/>
                </a:lnTo>
                <a:lnTo>
                  <a:pt x="1055444" y="132389"/>
                </a:lnTo>
                <a:cubicBezTo>
                  <a:pt x="1060073" y="131130"/>
                  <a:pt x="1065923" y="129458"/>
                  <a:pt x="1072992" y="127375"/>
                </a:cubicBezTo>
                <a:cubicBezTo>
                  <a:pt x="1070772" y="117478"/>
                  <a:pt x="1068682" y="109196"/>
                  <a:pt x="1066723" y="102530"/>
                </a:cubicBezTo>
                <a:cubicBezTo>
                  <a:pt x="1064763" y="95864"/>
                  <a:pt x="1063464" y="91569"/>
                  <a:pt x="1062825" y="89647"/>
                </a:cubicBezTo>
                <a:cubicBezTo>
                  <a:pt x="1062186" y="87725"/>
                  <a:pt x="1061507" y="86391"/>
                  <a:pt x="1060788" y="85647"/>
                </a:cubicBezTo>
                <a:close/>
                <a:moveTo>
                  <a:pt x="744296" y="78038"/>
                </a:moveTo>
                <a:cubicBezTo>
                  <a:pt x="751061" y="79279"/>
                  <a:pt x="756478" y="81127"/>
                  <a:pt x="760546" y="83582"/>
                </a:cubicBezTo>
                <a:cubicBezTo>
                  <a:pt x="765606" y="86931"/>
                  <a:pt x="767166" y="90583"/>
                  <a:pt x="765225" y="94540"/>
                </a:cubicBezTo>
                <a:cubicBezTo>
                  <a:pt x="763284" y="98496"/>
                  <a:pt x="762313" y="103296"/>
                  <a:pt x="762313" y="108939"/>
                </a:cubicBezTo>
                <a:cubicBezTo>
                  <a:pt x="762313" y="114433"/>
                  <a:pt x="761551" y="122237"/>
                  <a:pt x="760025" y="132351"/>
                </a:cubicBezTo>
                <a:cubicBezTo>
                  <a:pt x="758500" y="142465"/>
                  <a:pt x="754584" y="144794"/>
                  <a:pt x="748277" y="139337"/>
                </a:cubicBezTo>
                <a:cubicBezTo>
                  <a:pt x="741970" y="133880"/>
                  <a:pt x="739208" y="128795"/>
                  <a:pt x="739989" y="124082"/>
                </a:cubicBezTo>
                <a:cubicBezTo>
                  <a:pt x="740770" y="119369"/>
                  <a:pt x="741161" y="113540"/>
                  <a:pt x="741161" y="106595"/>
                </a:cubicBezTo>
                <a:cubicBezTo>
                  <a:pt x="741161" y="99426"/>
                  <a:pt x="739992" y="92565"/>
                  <a:pt x="737654" y="86010"/>
                </a:cubicBezTo>
                <a:cubicBezTo>
                  <a:pt x="735317" y="79455"/>
                  <a:pt x="737530" y="76798"/>
                  <a:pt x="744296" y="78038"/>
                </a:cubicBezTo>
                <a:close/>
                <a:moveTo>
                  <a:pt x="708949" y="71018"/>
                </a:moveTo>
                <a:cubicBezTo>
                  <a:pt x="711600" y="71038"/>
                  <a:pt x="714496" y="71676"/>
                  <a:pt x="717637" y="72932"/>
                </a:cubicBezTo>
                <a:cubicBezTo>
                  <a:pt x="723919" y="75443"/>
                  <a:pt x="728653" y="78190"/>
                  <a:pt x="731841" y="81173"/>
                </a:cubicBezTo>
                <a:cubicBezTo>
                  <a:pt x="735028" y="84156"/>
                  <a:pt x="735434" y="87424"/>
                  <a:pt x="733059" y="90977"/>
                </a:cubicBezTo>
                <a:cubicBezTo>
                  <a:pt x="730684" y="94530"/>
                  <a:pt x="729314" y="99401"/>
                  <a:pt x="728948" y="105590"/>
                </a:cubicBezTo>
                <a:cubicBezTo>
                  <a:pt x="728582" y="111779"/>
                  <a:pt x="728601" y="120278"/>
                  <a:pt x="729004" y="131086"/>
                </a:cubicBezTo>
                <a:cubicBezTo>
                  <a:pt x="729407" y="141895"/>
                  <a:pt x="726799" y="151228"/>
                  <a:pt x="721181" y="159085"/>
                </a:cubicBezTo>
                <a:cubicBezTo>
                  <a:pt x="715563" y="166941"/>
                  <a:pt x="710992" y="167751"/>
                  <a:pt x="707470" y="161512"/>
                </a:cubicBezTo>
                <a:cubicBezTo>
                  <a:pt x="703948" y="155274"/>
                  <a:pt x="699926" y="149609"/>
                  <a:pt x="695406" y="144518"/>
                </a:cubicBezTo>
                <a:cubicBezTo>
                  <a:pt x="690885" y="139427"/>
                  <a:pt x="691003" y="137278"/>
                  <a:pt x="695759" y="138072"/>
                </a:cubicBezTo>
                <a:cubicBezTo>
                  <a:pt x="700516" y="138866"/>
                  <a:pt x="703607" y="139256"/>
                  <a:pt x="705033" y="139244"/>
                </a:cubicBezTo>
                <a:cubicBezTo>
                  <a:pt x="705269" y="139244"/>
                  <a:pt x="705901" y="136525"/>
                  <a:pt x="706931" y="131086"/>
                </a:cubicBezTo>
                <a:cubicBezTo>
                  <a:pt x="707960" y="125648"/>
                  <a:pt x="708115" y="117233"/>
                  <a:pt x="707396" y="105841"/>
                </a:cubicBezTo>
                <a:cubicBezTo>
                  <a:pt x="706676" y="94450"/>
                  <a:pt x="705520" y="88627"/>
                  <a:pt x="703926" y="88373"/>
                </a:cubicBezTo>
                <a:cubicBezTo>
                  <a:pt x="702332" y="88118"/>
                  <a:pt x="692997" y="89387"/>
                  <a:pt x="675919" y="92177"/>
                </a:cubicBezTo>
                <a:lnTo>
                  <a:pt x="675919" y="103041"/>
                </a:lnTo>
                <a:cubicBezTo>
                  <a:pt x="677580" y="103041"/>
                  <a:pt x="681041" y="101873"/>
                  <a:pt x="686299" y="99535"/>
                </a:cubicBezTo>
                <a:cubicBezTo>
                  <a:pt x="691558" y="97197"/>
                  <a:pt x="696203" y="98294"/>
                  <a:pt x="700233" y="102828"/>
                </a:cubicBezTo>
                <a:cubicBezTo>
                  <a:pt x="704264" y="107361"/>
                  <a:pt x="703058" y="110691"/>
                  <a:pt x="696615" y="112818"/>
                </a:cubicBezTo>
                <a:cubicBezTo>
                  <a:pt x="690172" y="114945"/>
                  <a:pt x="683273" y="116008"/>
                  <a:pt x="675919" y="116008"/>
                </a:cubicBezTo>
                <a:lnTo>
                  <a:pt x="675919" y="124063"/>
                </a:lnTo>
                <a:cubicBezTo>
                  <a:pt x="676812" y="124063"/>
                  <a:pt x="680390" y="122696"/>
                  <a:pt x="686653" y="119961"/>
                </a:cubicBezTo>
                <a:cubicBezTo>
                  <a:pt x="692916" y="117227"/>
                  <a:pt x="697558" y="118585"/>
                  <a:pt x="700578" y="124036"/>
                </a:cubicBezTo>
                <a:cubicBezTo>
                  <a:pt x="703598" y="129486"/>
                  <a:pt x="701675" y="133207"/>
                  <a:pt x="694810" y="135198"/>
                </a:cubicBezTo>
                <a:cubicBezTo>
                  <a:pt x="687946" y="137188"/>
                  <a:pt x="681562" y="138184"/>
                  <a:pt x="675658" y="138184"/>
                </a:cubicBezTo>
                <a:cubicBezTo>
                  <a:pt x="674976" y="149916"/>
                  <a:pt x="672248" y="158102"/>
                  <a:pt x="667473" y="162740"/>
                </a:cubicBezTo>
                <a:cubicBezTo>
                  <a:pt x="662698" y="167379"/>
                  <a:pt x="658803" y="165208"/>
                  <a:pt x="655790" y="156229"/>
                </a:cubicBezTo>
                <a:cubicBezTo>
                  <a:pt x="652776" y="147250"/>
                  <a:pt x="652435" y="140555"/>
                  <a:pt x="654766" y="136146"/>
                </a:cubicBezTo>
                <a:cubicBezTo>
                  <a:pt x="657098" y="131737"/>
                  <a:pt x="658264" y="123834"/>
                  <a:pt x="658264" y="112436"/>
                </a:cubicBezTo>
                <a:cubicBezTo>
                  <a:pt x="658264" y="100877"/>
                  <a:pt x="656515" y="92338"/>
                  <a:pt x="653018" y="86819"/>
                </a:cubicBezTo>
                <a:cubicBezTo>
                  <a:pt x="649520" y="81300"/>
                  <a:pt x="650519" y="78541"/>
                  <a:pt x="656013" y="78541"/>
                </a:cubicBezTo>
                <a:cubicBezTo>
                  <a:pt x="660316" y="78541"/>
                  <a:pt x="664325" y="78925"/>
                  <a:pt x="668040" y="79694"/>
                </a:cubicBezTo>
                <a:cubicBezTo>
                  <a:pt x="671755" y="80463"/>
                  <a:pt x="677953" y="80103"/>
                  <a:pt x="686634" y="78615"/>
                </a:cubicBezTo>
                <a:cubicBezTo>
                  <a:pt x="692377" y="77176"/>
                  <a:pt x="697409" y="75242"/>
                  <a:pt x="701731" y="72811"/>
                </a:cubicBezTo>
                <a:cubicBezTo>
                  <a:pt x="703892" y="71595"/>
                  <a:pt x="706298" y="70998"/>
                  <a:pt x="708949" y="71018"/>
                </a:cubicBezTo>
                <a:close/>
                <a:moveTo>
                  <a:pt x="781484" y="65174"/>
                </a:moveTo>
                <a:cubicBezTo>
                  <a:pt x="788919" y="66396"/>
                  <a:pt x="795753" y="68433"/>
                  <a:pt x="801985" y="71285"/>
                </a:cubicBezTo>
                <a:cubicBezTo>
                  <a:pt x="808218" y="74138"/>
                  <a:pt x="809972" y="77800"/>
                  <a:pt x="807250" y="82271"/>
                </a:cubicBezTo>
                <a:cubicBezTo>
                  <a:pt x="804528" y="86742"/>
                  <a:pt x="803746" y="96053"/>
                  <a:pt x="804906" y="110204"/>
                </a:cubicBezTo>
                <a:cubicBezTo>
                  <a:pt x="806066" y="124355"/>
                  <a:pt x="806025" y="135365"/>
                  <a:pt x="804785" y="143234"/>
                </a:cubicBezTo>
                <a:cubicBezTo>
                  <a:pt x="803545" y="151104"/>
                  <a:pt x="800159" y="157289"/>
                  <a:pt x="794628" y="161791"/>
                </a:cubicBezTo>
                <a:cubicBezTo>
                  <a:pt x="789096" y="166293"/>
                  <a:pt x="785121" y="165419"/>
                  <a:pt x="782703" y="159168"/>
                </a:cubicBezTo>
                <a:cubicBezTo>
                  <a:pt x="780284" y="152918"/>
                  <a:pt x="775851" y="147647"/>
                  <a:pt x="769401" y="143355"/>
                </a:cubicBezTo>
                <a:cubicBezTo>
                  <a:pt x="762245" y="134364"/>
                  <a:pt x="762425" y="130454"/>
                  <a:pt x="769941" y="131626"/>
                </a:cubicBezTo>
                <a:cubicBezTo>
                  <a:pt x="777457" y="132798"/>
                  <a:pt x="781735" y="132730"/>
                  <a:pt x="782777" y="131421"/>
                </a:cubicBezTo>
                <a:cubicBezTo>
                  <a:pt x="783819" y="130113"/>
                  <a:pt x="784340" y="124950"/>
                  <a:pt x="784340" y="115934"/>
                </a:cubicBezTo>
                <a:cubicBezTo>
                  <a:pt x="784340" y="106111"/>
                  <a:pt x="783974" y="98071"/>
                  <a:pt x="783242" y="91814"/>
                </a:cubicBezTo>
                <a:cubicBezTo>
                  <a:pt x="782511" y="85557"/>
                  <a:pt x="780176" y="79248"/>
                  <a:pt x="776238" y="72885"/>
                </a:cubicBezTo>
                <a:cubicBezTo>
                  <a:pt x="772300" y="66523"/>
                  <a:pt x="774049" y="63952"/>
                  <a:pt x="781484" y="65174"/>
                </a:cubicBezTo>
                <a:close/>
                <a:moveTo>
                  <a:pt x="345590" y="64021"/>
                </a:moveTo>
                <a:cubicBezTo>
                  <a:pt x="348998" y="64554"/>
                  <a:pt x="352180" y="65704"/>
                  <a:pt x="355138" y="67472"/>
                </a:cubicBezTo>
                <a:cubicBezTo>
                  <a:pt x="361054" y="71006"/>
                  <a:pt x="364223" y="76476"/>
                  <a:pt x="364645" y="83880"/>
                </a:cubicBezTo>
                <a:cubicBezTo>
                  <a:pt x="365066" y="91284"/>
                  <a:pt x="360657" y="93557"/>
                  <a:pt x="351417" y="90698"/>
                </a:cubicBezTo>
                <a:cubicBezTo>
                  <a:pt x="342178" y="87839"/>
                  <a:pt x="334941" y="83793"/>
                  <a:pt x="329707" y="78559"/>
                </a:cubicBezTo>
                <a:cubicBezTo>
                  <a:pt x="325317" y="70436"/>
                  <a:pt x="326979" y="65673"/>
                  <a:pt x="334693" y="64272"/>
                </a:cubicBezTo>
                <a:cubicBezTo>
                  <a:pt x="338550" y="63571"/>
                  <a:pt x="342182" y="63487"/>
                  <a:pt x="345590" y="64021"/>
                </a:cubicBezTo>
                <a:close/>
                <a:moveTo>
                  <a:pt x="1084908" y="40436"/>
                </a:moveTo>
                <a:cubicBezTo>
                  <a:pt x="1088997" y="40644"/>
                  <a:pt x="1094888" y="42171"/>
                  <a:pt x="1102581" y="45017"/>
                </a:cubicBezTo>
                <a:cubicBezTo>
                  <a:pt x="1117966" y="50710"/>
                  <a:pt x="1121569" y="55184"/>
                  <a:pt x="1113390" y="58440"/>
                </a:cubicBezTo>
                <a:cubicBezTo>
                  <a:pt x="1105210" y="61695"/>
                  <a:pt x="1092960" y="67416"/>
                  <a:pt x="1076638" y="75601"/>
                </a:cubicBezTo>
                <a:cubicBezTo>
                  <a:pt x="1083633" y="78565"/>
                  <a:pt x="1086743" y="81967"/>
                  <a:pt x="1085968" y="85805"/>
                </a:cubicBezTo>
                <a:cubicBezTo>
                  <a:pt x="1085193" y="89644"/>
                  <a:pt x="1086895" y="100834"/>
                  <a:pt x="1091075" y="119375"/>
                </a:cubicBezTo>
                <a:cubicBezTo>
                  <a:pt x="1096643" y="118036"/>
                  <a:pt x="1103167" y="115754"/>
                  <a:pt x="1110646" y="112529"/>
                </a:cubicBezTo>
                <a:cubicBezTo>
                  <a:pt x="1118124" y="109305"/>
                  <a:pt x="1125804" y="109240"/>
                  <a:pt x="1133686" y="112334"/>
                </a:cubicBezTo>
                <a:cubicBezTo>
                  <a:pt x="1141568" y="115428"/>
                  <a:pt x="1140445" y="119902"/>
                  <a:pt x="1130319" y="125756"/>
                </a:cubicBezTo>
                <a:cubicBezTo>
                  <a:pt x="1120192" y="131610"/>
                  <a:pt x="1109300" y="135852"/>
                  <a:pt x="1097642" y="138481"/>
                </a:cubicBezTo>
                <a:cubicBezTo>
                  <a:pt x="1101462" y="151901"/>
                  <a:pt x="1108726" y="166452"/>
                  <a:pt x="1119436" y="182134"/>
                </a:cubicBezTo>
                <a:cubicBezTo>
                  <a:pt x="1130145" y="197817"/>
                  <a:pt x="1138204" y="207621"/>
                  <a:pt x="1143611" y="211546"/>
                </a:cubicBezTo>
                <a:cubicBezTo>
                  <a:pt x="1149018" y="215472"/>
                  <a:pt x="1152237" y="215983"/>
                  <a:pt x="1153266" y="213081"/>
                </a:cubicBezTo>
                <a:cubicBezTo>
                  <a:pt x="1154296" y="210179"/>
                  <a:pt x="1157309" y="199575"/>
                  <a:pt x="1162308" y="181269"/>
                </a:cubicBezTo>
                <a:cubicBezTo>
                  <a:pt x="1167331" y="181269"/>
                  <a:pt x="1170251" y="188413"/>
                  <a:pt x="1171070" y="202701"/>
                </a:cubicBezTo>
                <a:cubicBezTo>
                  <a:pt x="1171888" y="216988"/>
                  <a:pt x="1173668" y="227635"/>
                  <a:pt x="1176409" y="234643"/>
                </a:cubicBezTo>
                <a:cubicBezTo>
                  <a:pt x="1179150" y="241650"/>
                  <a:pt x="1178877" y="246977"/>
                  <a:pt x="1175590" y="250623"/>
                </a:cubicBezTo>
                <a:cubicBezTo>
                  <a:pt x="1172304" y="254269"/>
                  <a:pt x="1166685" y="253845"/>
                  <a:pt x="1158736" y="249349"/>
                </a:cubicBezTo>
                <a:cubicBezTo>
                  <a:pt x="1150786" y="244853"/>
                  <a:pt x="1142033" y="238624"/>
                  <a:pt x="1132477" y="230662"/>
                </a:cubicBezTo>
                <a:cubicBezTo>
                  <a:pt x="1122921" y="222699"/>
                  <a:pt x="1113591" y="211193"/>
                  <a:pt x="1104488" y="196143"/>
                </a:cubicBezTo>
                <a:cubicBezTo>
                  <a:pt x="1095384" y="181093"/>
                  <a:pt x="1086920" y="163329"/>
                  <a:pt x="1079094" y="142853"/>
                </a:cubicBezTo>
                <a:cubicBezTo>
                  <a:pt x="1073290" y="145147"/>
                  <a:pt x="1067870" y="146890"/>
                  <a:pt x="1062834" y="148081"/>
                </a:cubicBezTo>
                <a:cubicBezTo>
                  <a:pt x="1060317" y="148676"/>
                  <a:pt x="1057860" y="148912"/>
                  <a:pt x="1055463" y="148788"/>
                </a:cubicBezTo>
                <a:lnTo>
                  <a:pt x="1048621" y="147371"/>
                </a:lnTo>
                <a:lnTo>
                  <a:pt x="1048621" y="150964"/>
                </a:lnTo>
                <a:cubicBezTo>
                  <a:pt x="1048621" y="165549"/>
                  <a:pt x="1047449" y="184978"/>
                  <a:pt x="1045105" y="209249"/>
                </a:cubicBezTo>
                <a:cubicBezTo>
                  <a:pt x="1044746" y="208344"/>
                  <a:pt x="1050435" y="204034"/>
                  <a:pt x="1062174" y="196320"/>
                </a:cubicBezTo>
                <a:cubicBezTo>
                  <a:pt x="1073913" y="188605"/>
                  <a:pt x="1081593" y="185908"/>
                  <a:pt x="1085215" y="188227"/>
                </a:cubicBezTo>
                <a:cubicBezTo>
                  <a:pt x="1088836" y="190546"/>
                  <a:pt x="1082260" y="199389"/>
                  <a:pt x="1065485" y="214756"/>
                </a:cubicBezTo>
                <a:cubicBezTo>
                  <a:pt x="1048711" y="230122"/>
                  <a:pt x="1037456" y="240853"/>
                  <a:pt x="1031720" y="246949"/>
                </a:cubicBezTo>
                <a:cubicBezTo>
                  <a:pt x="1025984" y="253045"/>
                  <a:pt x="1020921" y="251587"/>
                  <a:pt x="1016530" y="242577"/>
                </a:cubicBezTo>
                <a:cubicBezTo>
                  <a:pt x="1012140" y="233567"/>
                  <a:pt x="1011343" y="227381"/>
                  <a:pt x="1014140" y="224020"/>
                </a:cubicBezTo>
                <a:cubicBezTo>
                  <a:pt x="1016936" y="220659"/>
                  <a:pt x="1019467" y="215574"/>
                  <a:pt x="1021730" y="208765"/>
                </a:cubicBezTo>
                <a:cubicBezTo>
                  <a:pt x="1023993" y="201956"/>
                  <a:pt x="1025708" y="191973"/>
                  <a:pt x="1026874" y="178814"/>
                </a:cubicBezTo>
                <a:cubicBezTo>
                  <a:pt x="1028040" y="165655"/>
                  <a:pt x="1028433" y="152003"/>
                  <a:pt x="1028055" y="137858"/>
                </a:cubicBezTo>
                <a:cubicBezTo>
                  <a:pt x="1027677" y="123713"/>
                  <a:pt x="1026527" y="113388"/>
                  <a:pt x="1024604" y="106883"/>
                </a:cubicBezTo>
                <a:cubicBezTo>
                  <a:pt x="1022682" y="100378"/>
                  <a:pt x="1020536" y="93634"/>
                  <a:pt x="1018167" y="86652"/>
                </a:cubicBezTo>
                <a:cubicBezTo>
                  <a:pt x="1015799" y="79669"/>
                  <a:pt x="1022539" y="77735"/>
                  <a:pt x="1038389" y="80847"/>
                </a:cubicBezTo>
                <a:cubicBezTo>
                  <a:pt x="1054227" y="72091"/>
                  <a:pt x="1064552" y="64938"/>
                  <a:pt x="1069364" y="59388"/>
                </a:cubicBezTo>
                <a:cubicBezTo>
                  <a:pt x="1074176" y="53838"/>
                  <a:pt x="1077069" y="48632"/>
                  <a:pt x="1078043" y="43771"/>
                </a:cubicBezTo>
                <a:cubicBezTo>
                  <a:pt x="1078530" y="41340"/>
                  <a:pt x="1080818" y="40228"/>
                  <a:pt x="1084908" y="40436"/>
                </a:cubicBezTo>
                <a:close/>
                <a:moveTo>
                  <a:pt x="970719" y="30955"/>
                </a:moveTo>
                <a:cubicBezTo>
                  <a:pt x="973358" y="30402"/>
                  <a:pt x="977705" y="31895"/>
                  <a:pt x="983760" y="35436"/>
                </a:cubicBezTo>
                <a:cubicBezTo>
                  <a:pt x="995871" y="42518"/>
                  <a:pt x="999629" y="48192"/>
                  <a:pt x="995034" y="52459"/>
                </a:cubicBezTo>
                <a:cubicBezTo>
                  <a:pt x="990439" y="56725"/>
                  <a:pt x="976390" y="77083"/>
                  <a:pt x="952888" y="113534"/>
                </a:cubicBezTo>
                <a:cubicBezTo>
                  <a:pt x="963182" y="113596"/>
                  <a:pt x="971783" y="113280"/>
                  <a:pt x="978691" y="112585"/>
                </a:cubicBezTo>
                <a:cubicBezTo>
                  <a:pt x="989419" y="100456"/>
                  <a:pt x="994783" y="91842"/>
                  <a:pt x="994783" y="86745"/>
                </a:cubicBezTo>
                <a:cubicBezTo>
                  <a:pt x="994783" y="78138"/>
                  <a:pt x="999474" y="76727"/>
                  <a:pt x="1008856" y="82513"/>
                </a:cubicBezTo>
                <a:cubicBezTo>
                  <a:pt x="1018239" y="88298"/>
                  <a:pt x="1021823" y="92977"/>
                  <a:pt x="1019609" y="96549"/>
                </a:cubicBezTo>
                <a:cubicBezTo>
                  <a:pt x="1017395" y="100121"/>
                  <a:pt x="1013734" y="104462"/>
                  <a:pt x="1008624" y="109571"/>
                </a:cubicBezTo>
                <a:cubicBezTo>
                  <a:pt x="1003514" y="114681"/>
                  <a:pt x="996355" y="123186"/>
                  <a:pt x="987146" y="135086"/>
                </a:cubicBezTo>
                <a:cubicBezTo>
                  <a:pt x="977937" y="146986"/>
                  <a:pt x="971482" y="154347"/>
                  <a:pt x="967780" y="157168"/>
                </a:cubicBezTo>
                <a:cubicBezTo>
                  <a:pt x="964078" y="159990"/>
                  <a:pt x="966090" y="159878"/>
                  <a:pt x="973817" y="156834"/>
                </a:cubicBezTo>
                <a:cubicBezTo>
                  <a:pt x="981543" y="153789"/>
                  <a:pt x="991078" y="151063"/>
                  <a:pt x="1002420" y="148657"/>
                </a:cubicBezTo>
                <a:cubicBezTo>
                  <a:pt x="1013762" y="146251"/>
                  <a:pt x="1009672" y="150995"/>
                  <a:pt x="990151" y="162889"/>
                </a:cubicBezTo>
                <a:cubicBezTo>
                  <a:pt x="970629" y="174783"/>
                  <a:pt x="958729" y="182978"/>
                  <a:pt x="954450" y="187474"/>
                </a:cubicBezTo>
                <a:cubicBezTo>
                  <a:pt x="950172" y="191969"/>
                  <a:pt x="944733" y="190044"/>
                  <a:pt x="938135" y="181697"/>
                </a:cubicBezTo>
                <a:cubicBezTo>
                  <a:pt x="931537" y="173350"/>
                  <a:pt x="931472" y="167447"/>
                  <a:pt x="937940" y="163987"/>
                </a:cubicBezTo>
                <a:cubicBezTo>
                  <a:pt x="944408" y="160526"/>
                  <a:pt x="955957" y="148037"/>
                  <a:pt x="972589" y="126519"/>
                </a:cubicBezTo>
                <a:cubicBezTo>
                  <a:pt x="952733" y="132534"/>
                  <a:pt x="940150" y="137343"/>
                  <a:pt x="934842" y="140946"/>
                </a:cubicBezTo>
                <a:cubicBezTo>
                  <a:pt x="929534" y="144549"/>
                  <a:pt x="924967" y="141864"/>
                  <a:pt x="921141" y="132891"/>
                </a:cubicBezTo>
                <a:cubicBezTo>
                  <a:pt x="917315" y="123918"/>
                  <a:pt x="917907" y="118554"/>
                  <a:pt x="922917" y="116799"/>
                </a:cubicBezTo>
                <a:cubicBezTo>
                  <a:pt x="927928" y="115044"/>
                  <a:pt x="933035" y="111190"/>
                  <a:pt x="938237" y="105237"/>
                </a:cubicBezTo>
                <a:cubicBezTo>
                  <a:pt x="943440" y="99284"/>
                  <a:pt x="950079" y="89039"/>
                  <a:pt x="958153" y="74504"/>
                </a:cubicBezTo>
                <a:cubicBezTo>
                  <a:pt x="966226" y="59968"/>
                  <a:pt x="969485" y="48053"/>
                  <a:pt x="967929" y="38757"/>
                </a:cubicBezTo>
                <a:cubicBezTo>
                  <a:pt x="967150" y="34109"/>
                  <a:pt x="968081" y="31509"/>
                  <a:pt x="970719" y="30955"/>
                </a:cubicBezTo>
                <a:close/>
                <a:moveTo>
                  <a:pt x="349325" y="22693"/>
                </a:moveTo>
                <a:cubicBezTo>
                  <a:pt x="358236" y="21775"/>
                  <a:pt x="365817" y="23071"/>
                  <a:pt x="372067" y="26581"/>
                </a:cubicBezTo>
                <a:cubicBezTo>
                  <a:pt x="378318" y="30091"/>
                  <a:pt x="381862" y="35365"/>
                  <a:pt x="382699" y="42403"/>
                </a:cubicBezTo>
                <a:cubicBezTo>
                  <a:pt x="383537" y="49442"/>
                  <a:pt x="380594" y="52756"/>
                  <a:pt x="373872" y="52347"/>
                </a:cubicBezTo>
                <a:cubicBezTo>
                  <a:pt x="367150" y="51938"/>
                  <a:pt x="359095" y="47894"/>
                  <a:pt x="349706" y="40217"/>
                </a:cubicBezTo>
                <a:cubicBezTo>
                  <a:pt x="340541" y="29452"/>
                  <a:pt x="340414" y="23611"/>
                  <a:pt x="349325" y="22693"/>
                </a:cubicBezTo>
                <a:close/>
                <a:moveTo>
                  <a:pt x="104744" y="14386"/>
                </a:moveTo>
                <a:cubicBezTo>
                  <a:pt x="114114" y="15993"/>
                  <a:pt x="121921" y="18185"/>
                  <a:pt x="128166" y="20963"/>
                </a:cubicBezTo>
                <a:cubicBezTo>
                  <a:pt x="134411" y="23741"/>
                  <a:pt x="136544" y="27589"/>
                  <a:pt x="134566" y="32506"/>
                </a:cubicBezTo>
                <a:cubicBezTo>
                  <a:pt x="132587" y="37424"/>
                  <a:pt x="131239" y="46921"/>
                  <a:pt x="130519" y="60998"/>
                </a:cubicBezTo>
                <a:cubicBezTo>
                  <a:pt x="147585" y="58765"/>
                  <a:pt x="161271" y="55485"/>
                  <a:pt x="171577" y="51156"/>
                </a:cubicBezTo>
                <a:cubicBezTo>
                  <a:pt x="181884" y="46828"/>
                  <a:pt x="191238" y="48124"/>
                  <a:pt x="199641" y="55044"/>
                </a:cubicBezTo>
                <a:cubicBezTo>
                  <a:pt x="208043" y="61965"/>
                  <a:pt x="200534" y="68017"/>
                  <a:pt x="177112" y="73201"/>
                </a:cubicBezTo>
                <a:cubicBezTo>
                  <a:pt x="153690" y="78386"/>
                  <a:pt x="137713" y="79421"/>
                  <a:pt x="129180" y="76308"/>
                </a:cubicBezTo>
                <a:lnTo>
                  <a:pt x="128194" y="113534"/>
                </a:lnTo>
                <a:cubicBezTo>
                  <a:pt x="140509" y="112852"/>
                  <a:pt x="149371" y="111125"/>
                  <a:pt x="154778" y="108353"/>
                </a:cubicBezTo>
                <a:cubicBezTo>
                  <a:pt x="160186" y="105581"/>
                  <a:pt x="167178" y="105835"/>
                  <a:pt x="175754" y="109116"/>
                </a:cubicBezTo>
                <a:cubicBezTo>
                  <a:pt x="184330" y="112396"/>
                  <a:pt x="191582" y="116355"/>
                  <a:pt x="197511" y="120994"/>
                </a:cubicBezTo>
                <a:cubicBezTo>
                  <a:pt x="203439" y="125632"/>
                  <a:pt x="204161" y="130010"/>
                  <a:pt x="199678" y="134128"/>
                </a:cubicBezTo>
                <a:cubicBezTo>
                  <a:pt x="195195" y="138246"/>
                  <a:pt x="191399" y="141665"/>
                  <a:pt x="188293" y="144388"/>
                </a:cubicBezTo>
                <a:cubicBezTo>
                  <a:pt x="185186" y="147110"/>
                  <a:pt x="181109" y="154300"/>
                  <a:pt x="176061" y="165959"/>
                </a:cubicBezTo>
                <a:cubicBezTo>
                  <a:pt x="184618" y="177790"/>
                  <a:pt x="184445" y="183514"/>
                  <a:pt x="175540" y="183130"/>
                </a:cubicBezTo>
                <a:cubicBezTo>
                  <a:pt x="166635" y="182745"/>
                  <a:pt x="136175" y="185195"/>
                  <a:pt x="84159" y="190478"/>
                </a:cubicBezTo>
                <a:cubicBezTo>
                  <a:pt x="82163" y="196084"/>
                  <a:pt x="79149" y="197904"/>
                  <a:pt x="75118" y="195938"/>
                </a:cubicBezTo>
                <a:cubicBezTo>
                  <a:pt x="71087" y="193972"/>
                  <a:pt x="68021" y="189839"/>
                  <a:pt x="65919" y="183539"/>
                </a:cubicBezTo>
                <a:cubicBezTo>
                  <a:pt x="63816" y="177239"/>
                  <a:pt x="61420" y="167934"/>
                  <a:pt x="58728" y="155624"/>
                </a:cubicBezTo>
                <a:cubicBezTo>
                  <a:pt x="56037" y="143315"/>
                  <a:pt x="53104" y="133806"/>
                  <a:pt x="49929" y="127096"/>
                </a:cubicBezTo>
                <a:cubicBezTo>
                  <a:pt x="46754" y="120386"/>
                  <a:pt x="48239" y="117441"/>
                  <a:pt x="54385" y="118259"/>
                </a:cubicBezTo>
                <a:cubicBezTo>
                  <a:pt x="60530" y="119078"/>
                  <a:pt x="64908" y="119859"/>
                  <a:pt x="67519" y="120603"/>
                </a:cubicBezTo>
                <a:cubicBezTo>
                  <a:pt x="70129" y="121347"/>
                  <a:pt x="74321" y="121540"/>
                  <a:pt x="80095" y="121180"/>
                </a:cubicBezTo>
                <a:cubicBezTo>
                  <a:pt x="85868" y="120820"/>
                  <a:pt x="94460" y="119630"/>
                  <a:pt x="105870" y="117608"/>
                </a:cubicBezTo>
                <a:cubicBezTo>
                  <a:pt x="105870" y="84767"/>
                  <a:pt x="105495" y="62873"/>
                  <a:pt x="104744" y="51928"/>
                </a:cubicBezTo>
                <a:cubicBezTo>
                  <a:pt x="103994" y="40983"/>
                  <a:pt x="101464" y="31588"/>
                  <a:pt x="97154" y="23744"/>
                </a:cubicBezTo>
                <a:cubicBezTo>
                  <a:pt x="92844" y="15900"/>
                  <a:pt x="95374" y="12780"/>
                  <a:pt x="104744" y="14386"/>
                </a:cubicBezTo>
                <a:close/>
                <a:moveTo>
                  <a:pt x="684682" y="14011"/>
                </a:moveTo>
                <a:cubicBezTo>
                  <a:pt x="686687" y="13758"/>
                  <a:pt x="689273" y="13945"/>
                  <a:pt x="692439" y="14572"/>
                </a:cubicBezTo>
                <a:cubicBezTo>
                  <a:pt x="705101" y="17084"/>
                  <a:pt x="712518" y="21288"/>
                  <a:pt x="714688" y="27186"/>
                </a:cubicBezTo>
                <a:cubicBezTo>
                  <a:pt x="716859" y="33083"/>
                  <a:pt x="716332" y="38270"/>
                  <a:pt x="713107" y="42747"/>
                </a:cubicBezTo>
                <a:cubicBezTo>
                  <a:pt x="709882" y="47225"/>
                  <a:pt x="705573" y="47755"/>
                  <a:pt x="700178" y="44338"/>
                </a:cubicBezTo>
                <a:cubicBezTo>
                  <a:pt x="694783" y="40921"/>
                  <a:pt x="688823" y="35542"/>
                  <a:pt x="682300" y="28200"/>
                </a:cubicBezTo>
                <a:cubicBezTo>
                  <a:pt x="677872" y="19502"/>
                  <a:pt x="678666" y="14773"/>
                  <a:pt x="684682" y="14011"/>
                </a:cubicBezTo>
                <a:close/>
                <a:moveTo>
                  <a:pt x="420753" y="5722"/>
                </a:moveTo>
                <a:cubicBezTo>
                  <a:pt x="423391" y="5061"/>
                  <a:pt x="428225" y="5820"/>
                  <a:pt x="435254" y="7996"/>
                </a:cubicBezTo>
                <a:cubicBezTo>
                  <a:pt x="449312" y="12349"/>
                  <a:pt x="454766" y="17050"/>
                  <a:pt x="451616" y="22098"/>
                </a:cubicBezTo>
                <a:cubicBezTo>
                  <a:pt x="448466" y="27145"/>
                  <a:pt x="446699" y="32875"/>
                  <a:pt x="446314" y="39287"/>
                </a:cubicBezTo>
                <a:cubicBezTo>
                  <a:pt x="445930" y="45699"/>
                  <a:pt x="444993" y="50989"/>
                  <a:pt x="443505" y="55156"/>
                </a:cubicBezTo>
                <a:cubicBezTo>
                  <a:pt x="452112" y="53110"/>
                  <a:pt x="458747" y="49876"/>
                  <a:pt x="463411" y="45454"/>
                </a:cubicBezTo>
                <a:cubicBezTo>
                  <a:pt x="468074" y="41033"/>
                  <a:pt x="473119" y="39898"/>
                  <a:pt x="478545" y="42050"/>
                </a:cubicBezTo>
                <a:cubicBezTo>
                  <a:pt x="483971" y="44202"/>
                  <a:pt x="488436" y="47246"/>
                  <a:pt x="491939" y="51184"/>
                </a:cubicBezTo>
                <a:cubicBezTo>
                  <a:pt x="495443" y="55122"/>
                  <a:pt x="495136" y="58911"/>
                  <a:pt x="491018" y="62551"/>
                </a:cubicBezTo>
                <a:cubicBezTo>
                  <a:pt x="486901" y="66191"/>
                  <a:pt x="483009" y="72011"/>
                  <a:pt x="479345" y="80010"/>
                </a:cubicBezTo>
                <a:cubicBezTo>
                  <a:pt x="475680" y="88010"/>
                  <a:pt x="474554" y="95650"/>
                  <a:pt x="475968" y="102930"/>
                </a:cubicBezTo>
                <a:cubicBezTo>
                  <a:pt x="477382" y="110210"/>
                  <a:pt x="481729" y="113993"/>
                  <a:pt x="489009" y="114278"/>
                </a:cubicBezTo>
                <a:cubicBezTo>
                  <a:pt x="496289" y="114563"/>
                  <a:pt x="502072" y="114067"/>
                  <a:pt x="506357" y="112790"/>
                </a:cubicBezTo>
                <a:cubicBezTo>
                  <a:pt x="510642" y="111512"/>
                  <a:pt x="513473" y="109326"/>
                  <a:pt x="514849" y="106232"/>
                </a:cubicBezTo>
                <a:cubicBezTo>
                  <a:pt x="516226" y="103138"/>
                  <a:pt x="518561" y="97743"/>
                  <a:pt x="521854" y="90047"/>
                </a:cubicBezTo>
                <a:cubicBezTo>
                  <a:pt x="525146" y="82351"/>
                  <a:pt x="527487" y="83681"/>
                  <a:pt x="528876" y="94037"/>
                </a:cubicBezTo>
                <a:cubicBezTo>
                  <a:pt x="530266" y="104393"/>
                  <a:pt x="532532" y="111825"/>
                  <a:pt x="535676" y="116334"/>
                </a:cubicBezTo>
                <a:cubicBezTo>
                  <a:pt x="538820" y="120842"/>
                  <a:pt x="536860" y="125214"/>
                  <a:pt x="529797" y="129449"/>
                </a:cubicBezTo>
                <a:cubicBezTo>
                  <a:pt x="522734" y="133685"/>
                  <a:pt x="513885" y="136199"/>
                  <a:pt x="503250" y="136993"/>
                </a:cubicBezTo>
                <a:cubicBezTo>
                  <a:pt x="492615" y="137787"/>
                  <a:pt x="483422" y="136903"/>
                  <a:pt x="475670" y="134342"/>
                </a:cubicBezTo>
                <a:cubicBezTo>
                  <a:pt x="467919" y="131781"/>
                  <a:pt x="462542" y="126798"/>
                  <a:pt x="459541" y="119394"/>
                </a:cubicBezTo>
                <a:cubicBezTo>
                  <a:pt x="456540" y="111990"/>
                  <a:pt x="456010" y="101972"/>
                  <a:pt x="457951" y="89340"/>
                </a:cubicBezTo>
                <a:cubicBezTo>
                  <a:pt x="459891" y="76708"/>
                  <a:pt x="460747" y="69434"/>
                  <a:pt x="460518" y="67518"/>
                </a:cubicBezTo>
                <a:cubicBezTo>
                  <a:pt x="460288" y="65602"/>
                  <a:pt x="458927" y="65007"/>
                  <a:pt x="456434" y="65732"/>
                </a:cubicBezTo>
                <a:cubicBezTo>
                  <a:pt x="453941" y="66458"/>
                  <a:pt x="449520" y="68092"/>
                  <a:pt x="443170" y="70634"/>
                </a:cubicBezTo>
                <a:cubicBezTo>
                  <a:pt x="440156" y="93281"/>
                  <a:pt x="433781" y="110483"/>
                  <a:pt x="424046" y="122240"/>
                </a:cubicBezTo>
                <a:lnTo>
                  <a:pt x="408941" y="136802"/>
                </a:lnTo>
                <a:lnTo>
                  <a:pt x="420669" y="137960"/>
                </a:lnTo>
                <a:cubicBezTo>
                  <a:pt x="432780" y="141011"/>
                  <a:pt x="438026" y="144710"/>
                  <a:pt x="436408" y="149057"/>
                </a:cubicBezTo>
                <a:cubicBezTo>
                  <a:pt x="434789" y="153404"/>
                  <a:pt x="433651" y="155962"/>
                  <a:pt x="432994" y="156731"/>
                </a:cubicBezTo>
                <a:cubicBezTo>
                  <a:pt x="450977" y="155243"/>
                  <a:pt x="463733" y="153907"/>
                  <a:pt x="471261" y="152722"/>
                </a:cubicBezTo>
                <a:cubicBezTo>
                  <a:pt x="478790" y="151538"/>
                  <a:pt x="488324" y="149963"/>
                  <a:pt x="499864" y="147997"/>
                </a:cubicBezTo>
                <a:cubicBezTo>
                  <a:pt x="511405" y="146031"/>
                  <a:pt x="521044" y="149302"/>
                  <a:pt x="528783" y="157810"/>
                </a:cubicBezTo>
                <a:cubicBezTo>
                  <a:pt x="536522" y="166318"/>
                  <a:pt x="534746" y="170817"/>
                  <a:pt x="523453" y="171307"/>
                </a:cubicBezTo>
                <a:cubicBezTo>
                  <a:pt x="512161" y="171797"/>
                  <a:pt x="497995" y="171651"/>
                  <a:pt x="480954" y="170870"/>
                </a:cubicBezTo>
                <a:cubicBezTo>
                  <a:pt x="463913" y="170089"/>
                  <a:pt x="448317" y="170609"/>
                  <a:pt x="434166" y="172433"/>
                </a:cubicBezTo>
                <a:cubicBezTo>
                  <a:pt x="437725" y="175285"/>
                  <a:pt x="444680" y="181114"/>
                  <a:pt x="455030" y="189920"/>
                </a:cubicBezTo>
                <a:cubicBezTo>
                  <a:pt x="465379" y="198726"/>
                  <a:pt x="475267" y="205956"/>
                  <a:pt x="484693" y="211612"/>
                </a:cubicBezTo>
                <a:cubicBezTo>
                  <a:pt x="494119" y="217267"/>
                  <a:pt x="503932" y="221419"/>
                  <a:pt x="514133" y="224067"/>
                </a:cubicBezTo>
                <a:cubicBezTo>
                  <a:pt x="524334" y="226715"/>
                  <a:pt x="534761" y="229707"/>
                  <a:pt x="545415" y="233043"/>
                </a:cubicBezTo>
                <a:cubicBezTo>
                  <a:pt x="556069" y="236379"/>
                  <a:pt x="557383" y="239303"/>
                  <a:pt x="549359" y="241814"/>
                </a:cubicBezTo>
                <a:cubicBezTo>
                  <a:pt x="541335" y="244326"/>
                  <a:pt x="529648" y="246751"/>
                  <a:pt x="514301" y="249088"/>
                </a:cubicBezTo>
                <a:cubicBezTo>
                  <a:pt x="498953" y="251426"/>
                  <a:pt x="487487" y="249054"/>
                  <a:pt x="479903" y="241973"/>
                </a:cubicBezTo>
                <a:cubicBezTo>
                  <a:pt x="472319" y="234891"/>
                  <a:pt x="464474" y="226718"/>
                  <a:pt x="456369" y="217453"/>
                </a:cubicBezTo>
                <a:cubicBezTo>
                  <a:pt x="448264" y="208189"/>
                  <a:pt x="440082" y="196940"/>
                  <a:pt x="431822" y="183706"/>
                </a:cubicBezTo>
                <a:lnTo>
                  <a:pt x="431822" y="230345"/>
                </a:lnTo>
                <a:cubicBezTo>
                  <a:pt x="431822" y="242140"/>
                  <a:pt x="430281" y="254245"/>
                  <a:pt x="427199" y="266659"/>
                </a:cubicBezTo>
                <a:cubicBezTo>
                  <a:pt x="424117" y="279074"/>
                  <a:pt x="419426" y="279899"/>
                  <a:pt x="413125" y="269134"/>
                </a:cubicBezTo>
                <a:cubicBezTo>
                  <a:pt x="406825" y="258368"/>
                  <a:pt x="404645" y="249367"/>
                  <a:pt x="406586" y="242131"/>
                </a:cubicBezTo>
                <a:cubicBezTo>
                  <a:pt x="408527" y="234894"/>
                  <a:pt x="409888" y="227198"/>
                  <a:pt x="410670" y="219044"/>
                </a:cubicBezTo>
                <a:cubicBezTo>
                  <a:pt x="411451" y="210889"/>
                  <a:pt x="411842" y="197944"/>
                  <a:pt x="411842" y="180209"/>
                </a:cubicBezTo>
                <a:cubicBezTo>
                  <a:pt x="397083" y="201467"/>
                  <a:pt x="382358" y="217059"/>
                  <a:pt x="367668" y="226987"/>
                </a:cubicBezTo>
                <a:cubicBezTo>
                  <a:pt x="352977" y="236916"/>
                  <a:pt x="337598" y="243665"/>
                  <a:pt x="321531" y="247237"/>
                </a:cubicBezTo>
                <a:cubicBezTo>
                  <a:pt x="305464" y="250809"/>
                  <a:pt x="304630" y="248208"/>
                  <a:pt x="319029" y="239433"/>
                </a:cubicBezTo>
                <a:cubicBezTo>
                  <a:pt x="333428" y="230659"/>
                  <a:pt x="347715" y="220526"/>
                  <a:pt x="361891" y="209035"/>
                </a:cubicBezTo>
                <a:cubicBezTo>
                  <a:pt x="376067" y="197544"/>
                  <a:pt x="387266" y="186770"/>
                  <a:pt x="395489" y="176711"/>
                </a:cubicBezTo>
                <a:cubicBezTo>
                  <a:pt x="372681" y="179787"/>
                  <a:pt x="355594" y="182891"/>
                  <a:pt x="344227" y="186022"/>
                </a:cubicBezTo>
                <a:cubicBezTo>
                  <a:pt x="332861" y="189154"/>
                  <a:pt x="322805" y="187002"/>
                  <a:pt x="314062" y="179567"/>
                </a:cubicBezTo>
                <a:cubicBezTo>
                  <a:pt x="305318" y="172132"/>
                  <a:pt x="306806" y="168414"/>
                  <a:pt x="318527" y="168414"/>
                </a:cubicBezTo>
                <a:cubicBezTo>
                  <a:pt x="327915" y="168414"/>
                  <a:pt x="338950" y="167838"/>
                  <a:pt x="351631" y="166684"/>
                </a:cubicBezTo>
                <a:cubicBezTo>
                  <a:pt x="364313" y="165531"/>
                  <a:pt x="384383" y="163509"/>
                  <a:pt x="411842" y="160619"/>
                </a:cubicBezTo>
                <a:cubicBezTo>
                  <a:pt x="411842" y="154207"/>
                  <a:pt x="410285" y="148065"/>
                  <a:pt x="407172" y="142193"/>
                </a:cubicBezTo>
                <a:lnTo>
                  <a:pt x="408079" y="137427"/>
                </a:lnTo>
                <a:lnTo>
                  <a:pt x="391378" y="146620"/>
                </a:lnTo>
                <a:cubicBezTo>
                  <a:pt x="379335" y="151116"/>
                  <a:pt x="377655" y="148902"/>
                  <a:pt x="386336" y="139979"/>
                </a:cubicBezTo>
                <a:cubicBezTo>
                  <a:pt x="395018" y="131055"/>
                  <a:pt x="402608" y="121428"/>
                  <a:pt x="409107" y="111097"/>
                </a:cubicBezTo>
                <a:cubicBezTo>
                  <a:pt x="415606" y="100766"/>
                  <a:pt x="420021" y="89169"/>
                  <a:pt x="422353" y="76308"/>
                </a:cubicBezTo>
                <a:cubicBezTo>
                  <a:pt x="415172" y="78603"/>
                  <a:pt x="409798" y="80345"/>
                  <a:pt x="406233" y="81536"/>
                </a:cubicBezTo>
                <a:cubicBezTo>
                  <a:pt x="402667" y="82726"/>
                  <a:pt x="398041" y="80956"/>
                  <a:pt x="392355" y="76225"/>
                </a:cubicBezTo>
                <a:cubicBezTo>
                  <a:pt x="386668" y="71493"/>
                  <a:pt x="387204" y="68566"/>
                  <a:pt x="393964" y="67444"/>
                </a:cubicBezTo>
                <a:cubicBezTo>
                  <a:pt x="400723" y="66321"/>
                  <a:pt x="410639" y="64042"/>
                  <a:pt x="423711" y="60607"/>
                </a:cubicBezTo>
                <a:cubicBezTo>
                  <a:pt x="424356" y="56799"/>
                  <a:pt x="424678" y="49563"/>
                  <a:pt x="424678" y="38897"/>
                </a:cubicBezTo>
                <a:cubicBezTo>
                  <a:pt x="424678" y="27933"/>
                  <a:pt x="422926" y="18954"/>
                  <a:pt x="419423" y="11959"/>
                </a:cubicBezTo>
                <a:cubicBezTo>
                  <a:pt x="417671" y="8461"/>
                  <a:pt x="418114" y="6382"/>
                  <a:pt x="420753" y="5722"/>
                </a:cubicBezTo>
                <a:close/>
                <a:moveTo>
                  <a:pt x="763774" y="490"/>
                </a:moveTo>
                <a:cubicBezTo>
                  <a:pt x="770291" y="2170"/>
                  <a:pt x="776539" y="5695"/>
                  <a:pt x="782517" y="11066"/>
                </a:cubicBezTo>
                <a:cubicBezTo>
                  <a:pt x="788495" y="16436"/>
                  <a:pt x="788526" y="20575"/>
                  <a:pt x="782610" y="23484"/>
                </a:cubicBezTo>
                <a:cubicBezTo>
                  <a:pt x="776694" y="26392"/>
                  <a:pt x="767981" y="33061"/>
                  <a:pt x="756472" y="43492"/>
                </a:cubicBezTo>
                <a:cubicBezTo>
                  <a:pt x="781773" y="41197"/>
                  <a:pt x="801871" y="38872"/>
                  <a:pt x="816766" y="36515"/>
                </a:cubicBezTo>
                <a:cubicBezTo>
                  <a:pt x="831661" y="34159"/>
                  <a:pt x="842653" y="35368"/>
                  <a:pt x="849741" y="40143"/>
                </a:cubicBezTo>
                <a:cubicBezTo>
                  <a:pt x="856828" y="44918"/>
                  <a:pt x="860372" y="49172"/>
                  <a:pt x="860372" y="52905"/>
                </a:cubicBezTo>
                <a:cubicBezTo>
                  <a:pt x="860372" y="57618"/>
                  <a:pt x="852199" y="59584"/>
                  <a:pt x="835853" y="58802"/>
                </a:cubicBezTo>
                <a:cubicBezTo>
                  <a:pt x="819507" y="58021"/>
                  <a:pt x="799899" y="58409"/>
                  <a:pt x="777029" y="59965"/>
                </a:cubicBezTo>
                <a:cubicBezTo>
                  <a:pt x="754159" y="61522"/>
                  <a:pt x="735146" y="63078"/>
                  <a:pt x="719990" y="64635"/>
                </a:cubicBezTo>
                <a:cubicBezTo>
                  <a:pt x="704835" y="66191"/>
                  <a:pt x="689474" y="67943"/>
                  <a:pt x="673909" y="69890"/>
                </a:cubicBezTo>
                <a:cubicBezTo>
                  <a:pt x="658344" y="71837"/>
                  <a:pt x="647024" y="73201"/>
                  <a:pt x="639949" y="73983"/>
                </a:cubicBezTo>
                <a:cubicBezTo>
                  <a:pt x="632873" y="74764"/>
                  <a:pt x="625209" y="71239"/>
                  <a:pt x="616955" y="63407"/>
                </a:cubicBezTo>
                <a:cubicBezTo>
                  <a:pt x="608701" y="55575"/>
                  <a:pt x="609442" y="52055"/>
                  <a:pt x="619178" y="52849"/>
                </a:cubicBezTo>
                <a:cubicBezTo>
                  <a:pt x="628914" y="53643"/>
                  <a:pt x="644618" y="53460"/>
                  <a:pt x="666291" y="52300"/>
                </a:cubicBezTo>
                <a:cubicBezTo>
                  <a:pt x="687964" y="51141"/>
                  <a:pt x="713250" y="49079"/>
                  <a:pt x="742147" y="46115"/>
                </a:cubicBezTo>
                <a:cubicBezTo>
                  <a:pt x="752379" y="27970"/>
                  <a:pt x="756912" y="15410"/>
                  <a:pt x="755746" y="8433"/>
                </a:cubicBezTo>
                <a:cubicBezTo>
                  <a:pt x="754580" y="1457"/>
                  <a:pt x="757256" y="-1191"/>
                  <a:pt x="763774" y="4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1557" y="3268662"/>
            <a:ext cx="1619885" cy="20415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842406" y="5439522"/>
            <a:ext cx="1155314" cy="273458"/>
          </a:xfrm>
          <a:custGeom>
            <a:avLst/>
            <a:gdLst/>
            <a:ahLst/>
            <a:cxnLst/>
            <a:rect l="l" t="t" r="r" b="b"/>
            <a:pathLst>
              <a:path w="1155314" h="273458">
                <a:moveTo>
                  <a:pt x="364464" y="196210"/>
                </a:moveTo>
                <a:cubicBezTo>
                  <a:pt x="370435" y="195657"/>
                  <a:pt x="370669" y="197845"/>
                  <a:pt x="365167" y="202775"/>
                </a:cubicBezTo>
                <a:cubicBezTo>
                  <a:pt x="357831" y="209348"/>
                  <a:pt x="346251" y="215918"/>
                  <a:pt x="330425" y="222485"/>
                </a:cubicBezTo>
                <a:cubicBezTo>
                  <a:pt x="314600" y="229052"/>
                  <a:pt x="303652" y="234739"/>
                  <a:pt x="297581" y="239545"/>
                </a:cubicBezTo>
                <a:cubicBezTo>
                  <a:pt x="291510" y="244351"/>
                  <a:pt x="286112" y="244825"/>
                  <a:pt x="281386" y="240968"/>
                </a:cubicBezTo>
                <a:cubicBezTo>
                  <a:pt x="276661" y="237111"/>
                  <a:pt x="271799" y="231446"/>
                  <a:pt x="266801" y="223974"/>
                </a:cubicBezTo>
                <a:cubicBezTo>
                  <a:pt x="261803" y="216501"/>
                  <a:pt x="263356" y="213348"/>
                  <a:pt x="271461" y="214514"/>
                </a:cubicBezTo>
                <a:cubicBezTo>
                  <a:pt x="279566" y="215680"/>
                  <a:pt x="293190" y="213764"/>
                  <a:pt x="312333" y="208765"/>
                </a:cubicBezTo>
                <a:cubicBezTo>
                  <a:pt x="331476" y="203767"/>
                  <a:pt x="346226" y="200071"/>
                  <a:pt x="356582" y="197678"/>
                </a:cubicBezTo>
                <a:cubicBezTo>
                  <a:pt x="359847" y="196884"/>
                  <a:pt x="362474" y="196395"/>
                  <a:pt x="364464" y="196210"/>
                </a:cubicBezTo>
                <a:close/>
                <a:moveTo>
                  <a:pt x="994962" y="183009"/>
                </a:moveTo>
                <a:cubicBezTo>
                  <a:pt x="997386" y="183358"/>
                  <a:pt x="994887" y="186985"/>
                  <a:pt x="987464" y="193892"/>
                </a:cubicBezTo>
                <a:cubicBezTo>
                  <a:pt x="977567" y="203101"/>
                  <a:pt x="965469" y="211959"/>
                  <a:pt x="951169" y="220467"/>
                </a:cubicBezTo>
                <a:cubicBezTo>
                  <a:pt x="936869" y="228975"/>
                  <a:pt x="927412" y="235288"/>
                  <a:pt x="922798" y="239405"/>
                </a:cubicBezTo>
                <a:cubicBezTo>
                  <a:pt x="918185" y="243523"/>
                  <a:pt x="911385" y="240977"/>
                  <a:pt x="902400" y="231769"/>
                </a:cubicBezTo>
                <a:cubicBezTo>
                  <a:pt x="893414" y="222560"/>
                  <a:pt x="892264" y="217692"/>
                  <a:pt x="898949" y="217165"/>
                </a:cubicBezTo>
                <a:cubicBezTo>
                  <a:pt x="905634" y="216638"/>
                  <a:pt x="915075" y="214086"/>
                  <a:pt x="927272" y="209510"/>
                </a:cubicBezTo>
                <a:cubicBezTo>
                  <a:pt x="939470" y="204933"/>
                  <a:pt x="950939" y="200350"/>
                  <a:pt x="961680" y="195762"/>
                </a:cubicBezTo>
                <a:cubicBezTo>
                  <a:pt x="973549" y="190205"/>
                  <a:pt x="983288" y="186202"/>
                  <a:pt x="990896" y="183753"/>
                </a:cubicBezTo>
                <a:cubicBezTo>
                  <a:pt x="992799" y="183141"/>
                  <a:pt x="994154" y="182893"/>
                  <a:pt x="994962" y="183009"/>
                </a:cubicBezTo>
                <a:close/>
                <a:moveTo>
                  <a:pt x="751665" y="159878"/>
                </a:moveTo>
                <a:cubicBezTo>
                  <a:pt x="754213" y="160003"/>
                  <a:pt x="757165" y="160793"/>
                  <a:pt x="760520" y="162247"/>
                </a:cubicBezTo>
                <a:cubicBezTo>
                  <a:pt x="767230" y="165156"/>
                  <a:pt x="772966" y="168439"/>
                  <a:pt x="777728" y="172098"/>
                </a:cubicBezTo>
                <a:cubicBezTo>
                  <a:pt x="782491" y="175757"/>
                  <a:pt x="783080" y="180572"/>
                  <a:pt x="779496" y="186543"/>
                </a:cubicBezTo>
                <a:cubicBezTo>
                  <a:pt x="775911" y="192515"/>
                  <a:pt x="773527" y="198462"/>
                  <a:pt x="772342" y="204384"/>
                </a:cubicBezTo>
                <a:cubicBezTo>
                  <a:pt x="771158" y="210306"/>
                  <a:pt x="768981" y="220396"/>
                  <a:pt x="765813" y="234652"/>
                </a:cubicBezTo>
                <a:cubicBezTo>
                  <a:pt x="762644" y="248909"/>
                  <a:pt x="754406" y="259547"/>
                  <a:pt x="741098" y="266566"/>
                </a:cubicBezTo>
                <a:cubicBezTo>
                  <a:pt x="727790" y="273586"/>
                  <a:pt x="720671" y="273292"/>
                  <a:pt x="719741" y="265683"/>
                </a:cubicBezTo>
                <a:cubicBezTo>
                  <a:pt x="718811" y="258074"/>
                  <a:pt x="714622" y="249879"/>
                  <a:pt x="707174" y="241098"/>
                </a:cubicBezTo>
                <a:cubicBezTo>
                  <a:pt x="699727" y="232317"/>
                  <a:pt x="701212" y="229877"/>
                  <a:pt x="711630" y="233778"/>
                </a:cubicBezTo>
                <a:cubicBezTo>
                  <a:pt x="722048" y="237678"/>
                  <a:pt x="728925" y="239629"/>
                  <a:pt x="732261" y="239629"/>
                </a:cubicBezTo>
                <a:cubicBezTo>
                  <a:pt x="734432" y="239629"/>
                  <a:pt x="736918" y="236649"/>
                  <a:pt x="739721" y="230690"/>
                </a:cubicBezTo>
                <a:cubicBezTo>
                  <a:pt x="742524" y="224730"/>
                  <a:pt x="744890" y="216455"/>
                  <a:pt x="746818" y="205863"/>
                </a:cubicBezTo>
                <a:cubicBezTo>
                  <a:pt x="748747" y="195272"/>
                  <a:pt x="749107" y="188512"/>
                  <a:pt x="747897" y="185585"/>
                </a:cubicBezTo>
                <a:cubicBezTo>
                  <a:pt x="746688" y="182658"/>
                  <a:pt x="744202" y="181031"/>
                  <a:pt x="740437" y="180702"/>
                </a:cubicBezTo>
                <a:cubicBezTo>
                  <a:pt x="736673" y="180373"/>
                  <a:pt x="725415" y="181455"/>
                  <a:pt x="706663" y="183948"/>
                </a:cubicBezTo>
                <a:cubicBezTo>
                  <a:pt x="712889" y="188897"/>
                  <a:pt x="714045" y="193064"/>
                  <a:pt x="710132" y="196450"/>
                </a:cubicBezTo>
                <a:cubicBezTo>
                  <a:pt x="706219" y="199836"/>
                  <a:pt x="700778" y="205398"/>
                  <a:pt x="693808" y="213137"/>
                </a:cubicBezTo>
                <a:cubicBezTo>
                  <a:pt x="686838" y="220876"/>
                  <a:pt x="677372" y="229930"/>
                  <a:pt x="665409" y="240298"/>
                </a:cubicBezTo>
                <a:cubicBezTo>
                  <a:pt x="653447" y="250667"/>
                  <a:pt x="636878" y="257835"/>
                  <a:pt x="615701" y="261804"/>
                </a:cubicBezTo>
                <a:cubicBezTo>
                  <a:pt x="594524" y="265773"/>
                  <a:pt x="592673" y="263373"/>
                  <a:pt x="610148" y="254604"/>
                </a:cubicBezTo>
                <a:cubicBezTo>
                  <a:pt x="627623" y="245836"/>
                  <a:pt x="643029" y="234786"/>
                  <a:pt x="656368" y="221453"/>
                </a:cubicBezTo>
                <a:cubicBezTo>
                  <a:pt x="669707" y="208120"/>
                  <a:pt x="678249" y="197095"/>
                  <a:pt x="681994" y="188376"/>
                </a:cubicBezTo>
                <a:cubicBezTo>
                  <a:pt x="663701" y="191489"/>
                  <a:pt x="651767" y="193436"/>
                  <a:pt x="646192" y="194217"/>
                </a:cubicBezTo>
                <a:cubicBezTo>
                  <a:pt x="640617" y="194999"/>
                  <a:pt x="634295" y="191669"/>
                  <a:pt x="627226" y="184227"/>
                </a:cubicBezTo>
                <a:cubicBezTo>
                  <a:pt x="620156" y="176786"/>
                  <a:pt x="621852" y="173462"/>
                  <a:pt x="632314" y="174256"/>
                </a:cubicBezTo>
                <a:cubicBezTo>
                  <a:pt x="642775" y="175050"/>
                  <a:pt x="656250" y="174681"/>
                  <a:pt x="672739" y="173149"/>
                </a:cubicBezTo>
                <a:cubicBezTo>
                  <a:pt x="689228" y="171617"/>
                  <a:pt x="704561" y="169893"/>
                  <a:pt x="718736" y="167977"/>
                </a:cubicBezTo>
                <a:cubicBezTo>
                  <a:pt x="732912" y="166061"/>
                  <a:pt x="741743" y="163900"/>
                  <a:pt x="745228" y="161494"/>
                </a:cubicBezTo>
                <a:cubicBezTo>
                  <a:pt x="746970" y="160291"/>
                  <a:pt x="749116" y="159752"/>
                  <a:pt x="751665" y="159878"/>
                </a:cubicBezTo>
                <a:close/>
                <a:moveTo>
                  <a:pt x="494543" y="148361"/>
                </a:moveTo>
                <a:cubicBezTo>
                  <a:pt x="502459" y="147912"/>
                  <a:pt x="509824" y="150327"/>
                  <a:pt x="516637" y="155606"/>
                </a:cubicBezTo>
                <a:cubicBezTo>
                  <a:pt x="525722" y="162644"/>
                  <a:pt x="527849" y="167338"/>
                  <a:pt x="523018" y="169689"/>
                </a:cubicBezTo>
                <a:cubicBezTo>
                  <a:pt x="518187" y="172039"/>
                  <a:pt x="511239" y="173214"/>
                  <a:pt x="502173" y="173214"/>
                </a:cubicBezTo>
                <a:cubicBezTo>
                  <a:pt x="493690" y="173214"/>
                  <a:pt x="483445" y="173406"/>
                  <a:pt x="471440" y="173791"/>
                </a:cubicBezTo>
                <a:cubicBezTo>
                  <a:pt x="459434" y="174175"/>
                  <a:pt x="445190" y="174975"/>
                  <a:pt x="428708" y="176191"/>
                </a:cubicBezTo>
                <a:cubicBezTo>
                  <a:pt x="437265" y="184996"/>
                  <a:pt x="439622" y="190819"/>
                  <a:pt x="435777" y="193659"/>
                </a:cubicBezTo>
                <a:cubicBezTo>
                  <a:pt x="431932" y="196499"/>
                  <a:pt x="428515" y="200164"/>
                  <a:pt x="425526" y="204654"/>
                </a:cubicBezTo>
                <a:cubicBezTo>
                  <a:pt x="422537" y="209144"/>
                  <a:pt x="418234" y="213953"/>
                  <a:pt x="412616" y="219081"/>
                </a:cubicBezTo>
                <a:cubicBezTo>
                  <a:pt x="406997" y="224209"/>
                  <a:pt x="406756" y="226792"/>
                  <a:pt x="411890" y="226829"/>
                </a:cubicBezTo>
                <a:cubicBezTo>
                  <a:pt x="417025" y="226867"/>
                  <a:pt x="434648" y="225459"/>
                  <a:pt x="464761" y="222606"/>
                </a:cubicBezTo>
                <a:cubicBezTo>
                  <a:pt x="457890" y="210762"/>
                  <a:pt x="453642" y="201491"/>
                  <a:pt x="452018" y="194794"/>
                </a:cubicBezTo>
                <a:cubicBezTo>
                  <a:pt x="450393" y="188097"/>
                  <a:pt x="454743" y="187641"/>
                  <a:pt x="465068" y="193427"/>
                </a:cubicBezTo>
                <a:cubicBezTo>
                  <a:pt x="475393" y="199212"/>
                  <a:pt x="484171" y="207367"/>
                  <a:pt x="491402" y="217890"/>
                </a:cubicBezTo>
                <a:cubicBezTo>
                  <a:pt x="498632" y="228414"/>
                  <a:pt x="500502" y="239356"/>
                  <a:pt x="497010" y="250716"/>
                </a:cubicBezTo>
                <a:cubicBezTo>
                  <a:pt x="493519" y="262077"/>
                  <a:pt x="488713" y="263782"/>
                  <a:pt x="482593" y="255832"/>
                </a:cubicBezTo>
                <a:cubicBezTo>
                  <a:pt x="476472" y="247882"/>
                  <a:pt x="472190" y="241353"/>
                  <a:pt x="469747" y="236243"/>
                </a:cubicBezTo>
                <a:cubicBezTo>
                  <a:pt x="445959" y="240112"/>
                  <a:pt x="427743" y="243960"/>
                  <a:pt x="415099" y="247786"/>
                </a:cubicBezTo>
                <a:cubicBezTo>
                  <a:pt x="402455" y="251612"/>
                  <a:pt x="392651" y="255119"/>
                  <a:pt x="385687" y="258307"/>
                </a:cubicBezTo>
                <a:cubicBezTo>
                  <a:pt x="378723" y="261494"/>
                  <a:pt x="373818" y="259044"/>
                  <a:pt x="370972" y="250958"/>
                </a:cubicBezTo>
                <a:cubicBezTo>
                  <a:pt x="368125" y="242872"/>
                  <a:pt x="369186" y="237536"/>
                  <a:pt x="374153" y="234950"/>
                </a:cubicBezTo>
                <a:cubicBezTo>
                  <a:pt x="379120" y="232364"/>
                  <a:pt x="384022" y="228280"/>
                  <a:pt x="388859" y="222699"/>
                </a:cubicBezTo>
                <a:cubicBezTo>
                  <a:pt x="393696" y="217118"/>
                  <a:pt x="398604" y="209730"/>
                  <a:pt x="403584" y="200533"/>
                </a:cubicBezTo>
                <a:cubicBezTo>
                  <a:pt x="408563" y="191337"/>
                  <a:pt x="411053" y="184172"/>
                  <a:pt x="411053" y="179037"/>
                </a:cubicBezTo>
                <a:cubicBezTo>
                  <a:pt x="396951" y="181331"/>
                  <a:pt x="385947" y="183657"/>
                  <a:pt x="378041" y="186013"/>
                </a:cubicBezTo>
                <a:cubicBezTo>
                  <a:pt x="370134" y="188370"/>
                  <a:pt x="361986" y="186026"/>
                  <a:pt x="353596" y="178981"/>
                </a:cubicBezTo>
                <a:cubicBezTo>
                  <a:pt x="345206" y="171937"/>
                  <a:pt x="346871" y="168414"/>
                  <a:pt x="358591" y="168414"/>
                </a:cubicBezTo>
                <a:cubicBezTo>
                  <a:pt x="367781" y="168414"/>
                  <a:pt x="378351" y="167642"/>
                  <a:pt x="390301" y="166098"/>
                </a:cubicBezTo>
                <a:cubicBezTo>
                  <a:pt x="402250" y="164554"/>
                  <a:pt x="418500" y="162232"/>
                  <a:pt x="439051" y="159131"/>
                </a:cubicBezTo>
                <a:cubicBezTo>
                  <a:pt x="459602" y="156031"/>
                  <a:pt x="475399" y="152908"/>
                  <a:pt x="486444" y="149764"/>
                </a:cubicBezTo>
                <a:cubicBezTo>
                  <a:pt x="489205" y="148978"/>
                  <a:pt x="491905" y="148511"/>
                  <a:pt x="494543" y="148361"/>
                </a:cubicBezTo>
                <a:close/>
                <a:moveTo>
                  <a:pt x="450920" y="113299"/>
                </a:moveTo>
                <a:cubicBezTo>
                  <a:pt x="457227" y="113453"/>
                  <a:pt x="461530" y="115084"/>
                  <a:pt x="463831" y="118194"/>
                </a:cubicBezTo>
                <a:cubicBezTo>
                  <a:pt x="468432" y="124414"/>
                  <a:pt x="463620" y="129297"/>
                  <a:pt x="449395" y="132844"/>
                </a:cubicBezTo>
                <a:cubicBezTo>
                  <a:pt x="435169" y="136392"/>
                  <a:pt x="423533" y="138363"/>
                  <a:pt x="414485" y="138760"/>
                </a:cubicBezTo>
                <a:cubicBezTo>
                  <a:pt x="405438" y="139157"/>
                  <a:pt x="398130" y="137557"/>
                  <a:pt x="392561" y="133961"/>
                </a:cubicBezTo>
                <a:cubicBezTo>
                  <a:pt x="386992" y="130364"/>
                  <a:pt x="386812" y="127632"/>
                  <a:pt x="392022" y="125766"/>
                </a:cubicBezTo>
                <a:cubicBezTo>
                  <a:pt x="397230" y="123899"/>
                  <a:pt x="408554" y="121068"/>
                  <a:pt x="425992" y="117273"/>
                </a:cubicBezTo>
                <a:cubicBezTo>
                  <a:pt x="436304" y="114470"/>
                  <a:pt x="444614" y="113146"/>
                  <a:pt x="450920" y="113299"/>
                </a:cubicBezTo>
                <a:close/>
                <a:moveTo>
                  <a:pt x="55233" y="92254"/>
                </a:moveTo>
                <a:cubicBezTo>
                  <a:pt x="56703" y="92262"/>
                  <a:pt x="58498" y="92627"/>
                  <a:pt x="60618" y="93349"/>
                </a:cubicBezTo>
                <a:cubicBezTo>
                  <a:pt x="69102" y="96239"/>
                  <a:pt x="76518" y="100477"/>
                  <a:pt x="82868" y="106065"/>
                </a:cubicBezTo>
                <a:cubicBezTo>
                  <a:pt x="89218" y="111652"/>
                  <a:pt x="89659" y="116325"/>
                  <a:pt x="84189" y="120082"/>
                </a:cubicBezTo>
                <a:cubicBezTo>
                  <a:pt x="78720" y="123840"/>
                  <a:pt x="70314" y="133142"/>
                  <a:pt x="58972" y="147988"/>
                </a:cubicBezTo>
                <a:cubicBezTo>
                  <a:pt x="47630" y="162833"/>
                  <a:pt x="40440" y="171307"/>
                  <a:pt x="37401" y="173409"/>
                </a:cubicBezTo>
                <a:cubicBezTo>
                  <a:pt x="34363" y="175512"/>
                  <a:pt x="34239" y="176584"/>
                  <a:pt x="37029" y="176628"/>
                </a:cubicBezTo>
                <a:cubicBezTo>
                  <a:pt x="39820" y="176671"/>
                  <a:pt x="56668" y="174554"/>
                  <a:pt x="87575" y="170275"/>
                </a:cubicBezTo>
                <a:cubicBezTo>
                  <a:pt x="83135" y="164669"/>
                  <a:pt x="79303" y="157506"/>
                  <a:pt x="76078" y="148788"/>
                </a:cubicBezTo>
                <a:cubicBezTo>
                  <a:pt x="72853" y="140069"/>
                  <a:pt x="77355" y="138980"/>
                  <a:pt x="89584" y="145523"/>
                </a:cubicBezTo>
                <a:cubicBezTo>
                  <a:pt x="101813" y="152065"/>
                  <a:pt x="110786" y="158635"/>
                  <a:pt x="116503" y="165233"/>
                </a:cubicBezTo>
                <a:cubicBezTo>
                  <a:pt x="122221" y="171831"/>
                  <a:pt x="123706" y="180063"/>
                  <a:pt x="120959" y="189929"/>
                </a:cubicBezTo>
                <a:cubicBezTo>
                  <a:pt x="118212" y="199795"/>
                  <a:pt x="114063" y="203826"/>
                  <a:pt x="108513" y="202022"/>
                </a:cubicBezTo>
                <a:cubicBezTo>
                  <a:pt x="102963" y="200217"/>
                  <a:pt x="97658" y="193728"/>
                  <a:pt x="92598" y="182553"/>
                </a:cubicBezTo>
                <a:cubicBezTo>
                  <a:pt x="79811" y="185592"/>
                  <a:pt x="65499" y="189430"/>
                  <a:pt x="49661" y="194069"/>
                </a:cubicBezTo>
                <a:cubicBezTo>
                  <a:pt x="33823" y="198707"/>
                  <a:pt x="22363" y="202809"/>
                  <a:pt x="15282" y="206375"/>
                </a:cubicBezTo>
                <a:cubicBezTo>
                  <a:pt x="8200" y="209941"/>
                  <a:pt x="3496" y="206700"/>
                  <a:pt x="1171" y="196654"/>
                </a:cubicBezTo>
                <a:cubicBezTo>
                  <a:pt x="-1154" y="186609"/>
                  <a:pt x="-17" y="180302"/>
                  <a:pt x="4585" y="177735"/>
                </a:cubicBezTo>
                <a:cubicBezTo>
                  <a:pt x="9186" y="175167"/>
                  <a:pt x="14503" y="171245"/>
                  <a:pt x="20537" y="165968"/>
                </a:cubicBezTo>
                <a:cubicBezTo>
                  <a:pt x="26571" y="160691"/>
                  <a:pt x="33609" y="150822"/>
                  <a:pt x="41652" y="136360"/>
                </a:cubicBezTo>
                <a:cubicBezTo>
                  <a:pt x="49695" y="121899"/>
                  <a:pt x="52746" y="110393"/>
                  <a:pt x="50805" y="101842"/>
                </a:cubicBezTo>
                <a:cubicBezTo>
                  <a:pt x="49349" y="95428"/>
                  <a:pt x="50825" y="92232"/>
                  <a:pt x="55233" y="92254"/>
                </a:cubicBezTo>
                <a:close/>
                <a:moveTo>
                  <a:pt x="1037824" y="85647"/>
                </a:moveTo>
                <a:cubicBezTo>
                  <a:pt x="1032007" y="87867"/>
                  <a:pt x="1027170" y="89796"/>
                  <a:pt x="1023313" y="91433"/>
                </a:cubicBezTo>
                <a:cubicBezTo>
                  <a:pt x="1023685" y="100344"/>
                  <a:pt x="1024051" y="108491"/>
                  <a:pt x="1024411" y="115873"/>
                </a:cubicBezTo>
                <a:lnTo>
                  <a:pt x="1025387" y="134150"/>
                </a:lnTo>
                <a:lnTo>
                  <a:pt x="1032480" y="132389"/>
                </a:lnTo>
                <a:cubicBezTo>
                  <a:pt x="1037109" y="131130"/>
                  <a:pt x="1042958" y="129459"/>
                  <a:pt x="1050028" y="127375"/>
                </a:cubicBezTo>
                <a:cubicBezTo>
                  <a:pt x="1047808" y="117478"/>
                  <a:pt x="1045718" y="109196"/>
                  <a:pt x="1043758" y="102530"/>
                </a:cubicBezTo>
                <a:cubicBezTo>
                  <a:pt x="1041799" y="95864"/>
                  <a:pt x="1040500" y="91569"/>
                  <a:pt x="1039861" y="89647"/>
                </a:cubicBezTo>
                <a:cubicBezTo>
                  <a:pt x="1039222" y="87725"/>
                  <a:pt x="1038543" y="86391"/>
                  <a:pt x="1037824" y="85647"/>
                </a:cubicBezTo>
                <a:close/>
                <a:moveTo>
                  <a:pt x="721332" y="78038"/>
                </a:moveTo>
                <a:cubicBezTo>
                  <a:pt x="728097" y="79279"/>
                  <a:pt x="733514" y="81127"/>
                  <a:pt x="737582" y="83582"/>
                </a:cubicBezTo>
                <a:cubicBezTo>
                  <a:pt x="742642" y="86931"/>
                  <a:pt x="744202" y="90583"/>
                  <a:pt x="742261" y="94540"/>
                </a:cubicBezTo>
                <a:cubicBezTo>
                  <a:pt x="740320" y="98496"/>
                  <a:pt x="739349" y="103296"/>
                  <a:pt x="739349" y="108939"/>
                </a:cubicBezTo>
                <a:cubicBezTo>
                  <a:pt x="739349" y="114433"/>
                  <a:pt x="738586" y="122237"/>
                  <a:pt x="737061" y="132351"/>
                </a:cubicBezTo>
                <a:cubicBezTo>
                  <a:pt x="735535" y="142466"/>
                  <a:pt x="731619" y="144794"/>
                  <a:pt x="725313" y="139337"/>
                </a:cubicBezTo>
                <a:cubicBezTo>
                  <a:pt x="719006" y="133880"/>
                  <a:pt x="716244" y="128795"/>
                  <a:pt x="717025" y="124082"/>
                </a:cubicBezTo>
                <a:cubicBezTo>
                  <a:pt x="717806" y="119369"/>
                  <a:pt x="718197" y="113540"/>
                  <a:pt x="718197" y="106595"/>
                </a:cubicBezTo>
                <a:cubicBezTo>
                  <a:pt x="718197" y="99426"/>
                  <a:pt x="717028" y="92565"/>
                  <a:pt x="714690" y="86010"/>
                </a:cubicBezTo>
                <a:cubicBezTo>
                  <a:pt x="712352" y="79455"/>
                  <a:pt x="714566" y="76798"/>
                  <a:pt x="721332" y="78038"/>
                </a:cubicBezTo>
                <a:close/>
                <a:moveTo>
                  <a:pt x="685985" y="71018"/>
                </a:moveTo>
                <a:cubicBezTo>
                  <a:pt x="688636" y="71038"/>
                  <a:pt x="691532" y="71676"/>
                  <a:pt x="694673" y="72932"/>
                </a:cubicBezTo>
                <a:cubicBezTo>
                  <a:pt x="700955" y="75443"/>
                  <a:pt x="705689" y="78190"/>
                  <a:pt x="708877" y="81173"/>
                </a:cubicBezTo>
                <a:cubicBezTo>
                  <a:pt x="712064" y="84156"/>
                  <a:pt x="712470" y="87424"/>
                  <a:pt x="710095" y="90977"/>
                </a:cubicBezTo>
                <a:cubicBezTo>
                  <a:pt x="707720" y="94530"/>
                  <a:pt x="706350" y="99402"/>
                  <a:pt x="705984" y="105590"/>
                </a:cubicBezTo>
                <a:cubicBezTo>
                  <a:pt x="705618" y="111779"/>
                  <a:pt x="705636" y="120278"/>
                  <a:pt x="706040" y="131086"/>
                </a:cubicBezTo>
                <a:cubicBezTo>
                  <a:pt x="706443" y="141895"/>
                  <a:pt x="703835" y="151228"/>
                  <a:pt x="698217" y="159085"/>
                </a:cubicBezTo>
                <a:cubicBezTo>
                  <a:pt x="692598" y="166942"/>
                  <a:pt x="688028" y="167751"/>
                  <a:pt x="684506" y="161512"/>
                </a:cubicBezTo>
                <a:cubicBezTo>
                  <a:pt x="680984" y="155274"/>
                  <a:pt x="676962" y="149609"/>
                  <a:pt x="672442" y="144518"/>
                </a:cubicBezTo>
                <a:cubicBezTo>
                  <a:pt x="667921" y="139427"/>
                  <a:pt x="668039" y="137278"/>
                  <a:pt x="672795" y="138072"/>
                </a:cubicBezTo>
                <a:cubicBezTo>
                  <a:pt x="677551" y="138866"/>
                  <a:pt x="680643" y="139256"/>
                  <a:pt x="682069" y="139244"/>
                </a:cubicBezTo>
                <a:cubicBezTo>
                  <a:pt x="682305" y="139244"/>
                  <a:pt x="682937" y="136525"/>
                  <a:pt x="683966" y="131086"/>
                </a:cubicBezTo>
                <a:cubicBezTo>
                  <a:pt x="684996" y="125648"/>
                  <a:pt x="685151" y="117233"/>
                  <a:pt x="684432" y="105841"/>
                </a:cubicBezTo>
                <a:cubicBezTo>
                  <a:pt x="683712" y="94450"/>
                  <a:pt x="682556" y="88627"/>
                  <a:pt x="680962" y="88373"/>
                </a:cubicBezTo>
                <a:cubicBezTo>
                  <a:pt x="679368" y="88118"/>
                  <a:pt x="670032" y="89387"/>
                  <a:pt x="652954" y="92177"/>
                </a:cubicBezTo>
                <a:lnTo>
                  <a:pt x="652954" y="103042"/>
                </a:lnTo>
                <a:cubicBezTo>
                  <a:pt x="654616" y="103042"/>
                  <a:pt x="658076" y="101873"/>
                  <a:pt x="663335" y="99535"/>
                </a:cubicBezTo>
                <a:cubicBezTo>
                  <a:pt x="668594" y="97197"/>
                  <a:pt x="673238" y="98295"/>
                  <a:pt x="677269" y="102828"/>
                </a:cubicBezTo>
                <a:cubicBezTo>
                  <a:pt x="681300" y="107361"/>
                  <a:pt x="680094" y="110691"/>
                  <a:pt x="673651" y="112818"/>
                </a:cubicBezTo>
                <a:cubicBezTo>
                  <a:pt x="667208" y="114945"/>
                  <a:pt x="660309" y="116008"/>
                  <a:pt x="652954" y="116008"/>
                </a:cubicBezTo>
                <a:lnTo>
                  <a:pt x="652954" y="124064"/>
                </a:lnTo>
                <a:cubicBezTo>
                  <a:pt x="653847" y="124064"/>
                  <a:pt x="657425" y="122696"/>
                  <a:pt x="663689" y="119962"/>
                </a:cubicBezTo>
                <a:cubicBezTo>
                  <a:pt x="669952" y="117227"/>
                  <a:pt x="674593" y="118585"/>
                  <a:pt x="677613" y="124036"/>
                </a:cubicBezTo>
                <a:cubicBezTo>
                  <a:pt x="680633" y="129487"/>
                  <a:pt x="678711" y="133207"/>
                  <a:pt x="671846" y="135198"/>
                </a:cubicBezTo>
                <a:cubicBezTo>
                  <a:pt x="664982" y="137188"/>
                  <a:pt x="658597" y="138184"/>
                  <a:pt x="652694" y="138184"/>
                </a:cubicBezTo>
                <a:cubicBezTo>
                  <a:pt x="652012" y="149916"/>
                  <a:pt x="649283" y="158102"/>
                  <a:pt x="644508" y="162740"/>
                </a:cubicBezTo>
                <a:cubicBezTo>
                  <a:pt x="639733" y="167379"/>
                  <a:pt x="635839" y="165208"/>
                  <a:pt x="632825" y="156229"/>
                </a:cubicBezTo>
                <a:cubicBezTo>
                  <a:pt x="629812" y="147250"/>
                  <a:pt x="629471" y="140556"/>
                  <a:pt x="631802" y="136147"/>
                </a:cubicBezTo>
                <a:cubicBezTo>
                  <a:pt x="634134" y="131738"/>
                  <a:pt x="635300" y="123834"/>
                  <a:pt x="635300" y="112436"/>
                </a:cubicBezTo>
                <a:cubicBezTo>
                  <a:pt x="635300" y="100877"/>
                  <a:pt x="633551" y="92338"/>
                  <a:pt x="630053" y="86819"/>
                </a:cubicBezTo>
                <a:cubicBezTo>
                  <a:pt x="626556" y="81300"/>
                  <a:pt x="627554" y="78541"/>
                  <a:pt x="633049" y="78541"/>
                </a:cubicBezTo>
                <a:cubicBezTo>
                  <a:pt x="637352" y="78541"/>
                  <a:pt x="641361" y="78925"/>
                  <a:pt x="645076" y="79694"/>
                </a:cubicBezTo>
                <a:cubicBezTo>
                  <a:pt x="648790" y="80463"/>
                  <a:pt x="654988" y="80103"/>
                  <a:pt x="663670" y="78615"/>
                </a:cubicBezTo>
                <a:cubicBezTo>
                  <a:pt x="669412" y="77177"/>
                  <a:pt x="674445" y="75242"/>
                  <a:pt x="678767" y="72811"/>
                </a:cubicBezTo>
                <a:cubicBezTo>
                  <a:pt x="680928" y="71595"/>
                  <a:pt x="683334" y="70998"/>
                  <a:pt x="685985" y="71018"/>
                </a:cubicBezTo>
                <a:close/>
                <a:moveTo>
                  <a:pt x="758520" y="65174"/>
                </a:moveTo>
                <a:cubicBezTo>
                  <a:pt x="765955" y="66396"/>
                  <a:pt x="772789" y="68433"/>
                  <a:pt x="779021" y="71285"/>
                </a:cubicBezTo>
                <a:cubicBezTo>
                  <a:pt x="785253" y="74138"/>
                  <a:pt x="787008" y="77800"/>
                  <a:pt x="784286" y="82271"/>
                </a:cubicBezTo>
                <a:cubicBezTo>
                  <a:pt x="781564" y="86742"/>
                  <a:pt x="780782" y="96053"/>
                  <a:pt x="781942" y="110204"/>
                </a:cubicBezTo>
                <a:cubicBezTo>
                  <a:pt x="783101" y="124355"/>
                  <a:pt x="783061" y="135365"/>
                  <a:pt x="781821" y="143234"/>
                </a:cubicBezTo>
                <a:cubicBezTo>
                  <a:pt x="780581" y="151104"/>
                  <a:pt x="777195" y="157289"/>
                  <a:pt x="771663" y="161791"/>
                </a:cubicBezTo>
                <a:cubicBezTo>
                  <a:pt x="766132" y="166294"/>
                  <a:pt x="762157" y="165419"/>
                  <a:pt x="759739" y="159168"/>
                </a:cubicBezTo>
                <a:cubicBezTo>
                  <a:pt x="757320" y="152918"/>
                  <a:pt x="752886" y="147647"/>
                  <a:pt x="746437" y="143355"/>
                </a:cubicBezTo>
                <a:cubicBezTo>
                  <a:pt x="739281" y="134364"/>
                  <a:pt x="739461" y="130454"/>
                  <a:pt x="746977" y="131626"/>
                </a:cubicBezTo>
                <a:cubicBezTo>
                  <a:pt x="754492" y="132798"/>
                  <a:pt x="758771" y="132730"/>
                  <a:pt x="759813" y="131421"/>
                </a:cubicBezTo>
                <a:cubicBezTo>
                  <a:pt x="760855" y="130113"/>
                  <a:pt x="761376" y="124950"/>
                  <a:pt x="761376" y="115934"/>
                </a:cubicBezTo>
                <a:cubicBezTo>
                  <a:pt x="761376" y="106111"/>
                  <a:pt x="761010" y="98071"/>
                  <a:pt x="760278" y="91814"/>
                </a:cubicBezTo>
                <a:cubicBezTo>
                  <a:pt x="759546" y="85557"/>
                  <a:pt x="757212" y="79248"/>
                  <a:pt x="753274" y="72885"/>
                </a:cubicBezTo>
                <a:cubicBezTo>
                  <a:pt x="749336" y="66523"/>
                  <a:pt x="751085" y="63953"/>
                  <a:pt x="758520" y="65174"/>
                </a:cubicBezTo>
                <a:close/>
                <a:moveTo>
                  <a:pt x="1061943" y="40436"/>
                </a:moveTo>
                <a:cubicBezTo>
                  <a:pt x="1066033" y="40644"/>
                  <a:pt x="1071924" y="42171"/>
                  <a:pt x="1079617" y="45017"/>
                </a:cubicBezTo>
                <a:cubicBezTo>
                  <a:pt x="1095002" y="50710"/>
                  <a:pt x="1098605" y="55184"/>
                  <a:pt x="1090425" y="58440"/>
                </a:cubicBezTo>
                <a:cubicBezTo>
                  <a:pt x="1082246" y="61695"/>
                  <a:pt x="1069996" y="67416"/>
                  <a:pt x="1053674" y="75601"/>
                </a:cubicBezTo>
                <a:cubicBezTo>
                  <a:pt x="1060669" y="78566"/>
                  <a:pt x="1063779" y="81967"/>
                  <a:pt x="1063004" y="85805"/>
                </a:cubicBezTo>
                <a:cubicBezTo>
                  <a:pt x="1062229" y="89644"/>
                  <a:pt x="1063931" y="100834"/>
                  <a:pt x="1068110" y="119375"/>
                </a:cubicBezTo>
                <a:cubicBezTo>
                  <a:pt x="1073679" y="118036"/>
                  <a:pt x="1080203" y="115754"/>
                  <a:pt x="1087681" y="112529"/>
                </a:cubicBezTo>
                <a:cubicBezTo>
                  <a:pt x="1095160" y="109305"/>
                  <a:pt x="1102840" y="109240"/>
                  <a:pt x="1110722" y="112334"/>
                </a:cubicBezTo>
                <a:cubicBezTo>
                  <a:pt x="1118604" y="115428"/>
                  <a:pt x="1117481" y="119903"/>
                  <a:pt x="1107355" y="125757"/>
                </a:cubicBezTo>
                <a:cubicBezTo>
                  <a:pt x="1097228" y="131610"/>
                  <a:pt x="1086336" y="135852"/>
                  <a:pt x="1074678" y="138481"/>
                </a:cubicBezTo>
                <a:cubicBezTo>
                  <a:pt x="1078497" y="151901"/>
                  <a:pt x="1085762" y="166452"/>
                  <a:pt x="1096472" y="182134"/>
                </a:cubicBezTo>
                <a:cubicBezTo>
                  <a:pt x="1107181" y="197817"/>
                  <a:pt x="1115239" y="207621"/>
                  <a:pt x="1120647" y="211547"/>
                </a:cubicBezTo>
                <a:cubicBezTo>
                  <a:pt x="1126054" y="215472"/>
                  <a:pt x="1129273" y="215984"/>
                  <a:pt x="1130302" y="213081"/>
                </a:cubicBezTo>
                <a:cubicBezTo>
                  <a:pt x="1131331" y="210179"/>
                  <a:pt x="1134345" y="199575"/>
                  <a:pt x="1139343" y="181269"/>
                </a:cubicBezTo>
                <a:cubicBezTo>
                  <a:pt x="1144366" y="181269"/>
                  <a:pt x="1147287" y="188413"/>
                  <a:pt x="1148106" y="202701"/>
                </a:cubicBezTo>
                <a:cubicBezTo>
                  <a:pt x="1148924" y="216988"/>
                  <a:pt x="1150704" y="227636"/>
                  <a:pt x="1153445" y="234643"/>
                </a:cubicBezTo>
                <a:cubicBezTo>
                  <a:pt x="1156186" y="241650"/>
                  <a:pt x="1155913" y="246977"/>
                  <a:pt x="1152626" y="250623"/>
                </a:cubicBezTo>
                <a:cubicBezTo>
                  <a:pt x="1149340" y="254270"/>
                  <a:pt x="1143721" y="253845"/>
                  <a:pt x="1135772" y="249349"/>
                </a:cubicBezTo>
                <a:cubicBezTo>
                  <a:pt x="1127822" y="244853"/>
                  <a:pt x="1119069" y="238624"/>
                  <a:pt x="1109513" y="230662"/>
                </a:cubicBezTo>
                <a:cubicBezTo>
                  <a:pt x="1099956" y="222699"/>
                  <a:pt x="1090627" y="211193"/>
                  <a:pt x="1081524" y="196143"/>
                </a:cubicBezTo>
                <a:cubicBezTo>
                  <a:pt x="1072420" y="181093"/>
                  <a:pt x="1063956" y="163329"/>
                  <a:pt x="1056130" y="142853"/>
                </a:cubicBezTo>
                <a:cubicBezTo>
                  <a:pt x="1050326" y="145148"/>
                  <a:pt x="1044906" y="146890"/>
                  <a:pt x="1039870" y="148081"/>
                </a:cubicBezTo>
                <a:cubicBezTo>
                  <a:pt x="1037353" y="148676"/>
                  <a:pt x="1034895" y="148912"/>
                  <a:pt x="1032499" y="148788"/>
                </a:cubicBezTo>
                <a:lnTo>
                  <a:pt x="1025657" y="147371"/>
                </a:lnTo>
                <a:lnTo>
                  <a:pt x="1025657" y="150964"/>
                </a:lnTo>
                <a:cubicBezTo>
                  <a:pt x="1025657" y="165549"/>
                  <a:pt x="1024485" y="184978"/>
                  <a:pt x="1022141" y="209249"/>
                </a:cubicBezTo>
                <a:cubicBezTo>
                  <a:pt x="1021782" y="208344"/>
                  <a:pt x="1027471" y="204034"/>
                  <a:pt x="1039210" y="196320"/>
                </a:cubicBezTo>
                <a:cubicBezTo>
                  <a:pt x="1050949" y="188605"/>
                  <a:pt x="1058629" y="185908"/>
                  <a:pt x="1062250" y="188227"/>
                </a:cubicBezTo>
                <a:cubicBezTo>
                  <a:pt x="1065872" y="190546"/>
                  <a:pt x="1059296" y="199389"/>
                  <a:pt x="1042521" y="214756"/>
                </a:cubicBezTo>
                <a:cubicBezTo>
                  <a:pt x="1025747" y="230122"/>
                  <a:pt x="1014492" y="240853"/>
                  <a:pt x="1008756" y="246949"/>
                </a:cubicBezTo>
                <a:cubicBezTo>
                  <a:pt x="1003020" y="253045"/>
                  <a:pt x="997957" y="251588"/>
                  <a:pt x="993566" y="242577"/>
                </a:cubicBezTo>
                <a:cubicBezTo>
                  <a:pt x="989176" y="233567"/>
                  <a:pt x="988379" y="227381"/>
                  <a:pt x="991176" y="224020"/>
                </a:cubicBezTo>
                <a:cubicBezTo>
                  <a:pt x="993972" y="220659"/>
                  <a:pt x="996502" y="215574"/>
                  <a:pt x="998766" y="208765"/>
                </a:cubicBezTo>
                <a:cubicBezTo>
                  <a:pt x="1001029" y="201956"/>
                  <a:pt x="1002744" y="191973"/>
                  <a:pt x="1003910" y="178814"/>
                </a:cubicBezTo>
                <a:cubicBezTo>
                  <a:pt x="1005076" y="165655"/>
                  <a:pt x="1005469" y="152003"/>
                  <a:pt x="1005091" y="137858"/>
                </a:cubicBezTo>
                <a:cubicBezTo>
                  <a:pt x="1004713" y="123713"/>
                  <a:pt x="1003562" y="113388"/>
                  <a:pt x="1001640" y="106883"/>
                </a:cubicBezTo>
                <a:cubicBezTo>
                  <a:pt x="999718" y="100378"/>
                  <a:pt x="997572" y="93634"/>
                  <a:pt x="995203" y="86652"/>
                </a:cubicBezTo>
                <a:cubicBezTo>
                  <a:pt x="992834" y="79669"/>
                  <a:pt x="999575" y="77735"/>
                  <a:pt x="1015425" y="80848"/>
                </a:cubicBezTo>
                <a:cubicBezTo>
                  <a:pt x="1031263" y="72092"/>
                  <a:pt x="1041588" y="64938"/>
                  <a:pt x="1046400" y="59388"/>
                </a:cubicBezTo>
                <a:cubicBezTo>
                  <a:pt x="1051212" y="53838"/>
                  <a:pt x="1054105" y="48633"/>
                  <a:pt x="1055079" y="43771"/>
                </a:cubicBezTo>
                <a:cubicBezTo>
                  <a:pt x="1055565" y="41340"/>
                  <a:pt x="1057854" y="40228"/>
                  <a:pt x="1061943" y="40436"/>
                </a:cubicBezTo>
                <a:close/>
                <a:moveTo>
                  <a:pt x="947755" y="30955"/>
                </a:moveTo>
                <a:cubicBezTo>
                  <a:pt x="950394" y="30402"/>
                  <a:pt x="954741" y="31896"/>
                  <a:pt x="960796" y="35436"/>
                </a:cubicBezTo>
                <a:cubicBezTo>
                  <a:pt x="972907" y="42518"/>
                  <a:pt x="976665" y="48192"/>
                  <a:pt x="972070" y="52459"/>
                </a:cubicBezTo>
                <a:cubicBezTo>
                  <a:pt x="967475" y="56725"/>
                  <a:pt x="953426" y="77083"/>
                  <a:pt x="929924" y="113534"/>
                </a:cubicBezTo>
                <a:cubicBezTo>
                  <a:pt x="940218" y="113596"/>
                  <a:pt x="948818" y="113280"/>
                  <a:pt x="955727" y="112585"/>
                </a:cubicBezTo>
                <a:cubicBezTo>
                  <a:pt x="966455" y="100456"/>
                  <a:pt x="971819" y="91842"/>
                  <a:pt x="971819" y="86745"/>
                </a:cubicBezTo>
                <a:cubicBezTo>
                  <a:pt x="971819" y="78138"/>
                  <a:pt x="976510" y="76727"/>
                  <a:pt x="985892" y="82513"/>
                </a:cubicBezTo>
                <a:cubicBezTo>
                  <a:pt x="995274" y="88298"/>
                  <a:pt x="998859" y="92977"/>
                  <a:pt x="996645" y="96549"/>
                </a:cubicBezTo>
                <a:cubicBezTo>
                  <a:pt x="994431" y="100121"/>
                  <a:pt x="990770" y="104462"/>
                  <a:pt x="985660" y="109571"/>
                </a:cubicBezTo>
                <a:cubicBezTo>
                  <a:pt x="980550" y="114681"/>
                  <a:pt x="973391" y="123186"/>
                  <a:pt x="964182" y="135086"/>
                </a:cubicBezTo>
                <a:cubicBezTo>
                  <a:pt x="954973" y="146986"/>
                  <a:pt x="948518" y="154347"/>
                  <a:pt x="944816" y="157169"/>
                </a:cubicBezTo>
                <a:cubicBezTo>
                  <a:pt x="941114" y="159990"/>
                  <a:pt x="943126" y="159878"/>
                  <a:pt x="950852" y="156834"/>
                </a:cubicBezTo>
                <a:cubicBezTo>
                  <a:pt x="958579" y="153789"/>
                  <a:pt x="968113" y="151063"/>
                  <a:pt x="979455" y="148657"/>
                </a:cubicBezTo>
                <a:cubicBezTo>
                  <a:pt x="990797" y="146251"/>
                  <a:pt x="986708" y="150995"/>
                  <a:pt x="967186" y="162889"/>
                </a:cubicBezTo>
                <a:cubicBezTo>
                  <a:pt x="947665" y="174783"/>
                  <a:pt x="935765" y="182978"/>
                  <a:pt x="931486" y="187474"/>
                </a:cubicBezTo>
                <a:cubicBezTo>
                  <a:pt x="927207" y="191969"/>
                  <a:pt x="921769" y="190044"/>
                  <a:pt x="915171" y="181697"/>
                </a:cubicBezTo>
                <a:cubicBezTo>
                  <a:pt x="908573" y="173350"/>
                  <a:pt x="908508" y="167447"/>
                  <a:pt x="914976" y="163987"/>
                </a:cubicBezTo>
                <a:cubicBezTo>
                  <a:pt x="921444" y="160526"/>
                  <a:pt x="932993" y="148037"/>
                  <a:pt x="949625" y="126519"/>
                </a:cubicBezTo>
                <a:cubicBezTo>
                  <a:pt x="929768" y="132534"/>
                  <a:pt x="917186" y="137343"/>
                  <a:pt x="911878" y="140946"/>
                </a:cubicBezTo>
                <a:cubicBezTo>
                  <a:pt x="906570" y="144549"/>
                  <a:pt x="902003" y="141864"/>
                  <a:pt x="898177" y="132891"/>
                </a:cubicBezTo>
                <a:cubicBezTo>
                  <a:pt x="894350" y="123918"/>
                  <a:pt x="894943" y="118554"/>
                  <a:pt x="899953" y="116799"/>
                </a:cubicBezTo>
                <a:cubicBezTo>
                  <a:pt x="904964" y="115044"/>
                  <a:pt x="910070" y="111190"/>
                  <a:pt x="915273" y="105237"/>
                </a:cubicBezTo>
                <a:cubicBezTo>
                  <a:pt x="920476" y="99284"/>
                  <a:pt x="927114" y="89039"/>
                  <a:pt x="935188" y="74504"/>
                </a:cubicBezTo>
                <a:cubicBezTo>
                  <a:pt x="943262" y="59968"/>
                  <a:pt x="946521" y="48053"/>
                  <a:pt x="944964" y="38757"/>
                </a:cubicBezTo>
                <a:cubicBezTo>
                  <a:pt x="944186" y="34109"/>
                  <a:pt x="945116" y="31509"/>
                  <a:pt x="947755" y="30955"/>
                </a:cubicBezTo>
                <a:close/>
                <a:moveTo>
                  <a:pt x="329250" y="19453"/>
                </a:moveTo>
                <a:cubicBezTo>
                  <a:pt x="330494" y="19661"/>
                  <a:pt x="331962" y="20242"/>
                  <a:pt x="333653" y="21195"/>
                </a:cubicBezTo>
                <a:cubicBezTo>
                  <a:pt x="340418" y="25009"/>
                  <a:pt x="345696" y="29263"/>
                  <a:pt x="349485" y="33957"/>
                </a:cubicBezTo>
                <a:cubicBezTo>
                  <a:pt x="353273" y="38652"/>
                  <a:pt x="352297" y="43203"/>
                  <a:pt x="346555" y="47612"/>
                </a:cubicBezTo>
                <a:cubicBezTo>
                  <a:pt x="340812" y="52021"/>
                  <a:pt x="328118" y="70969"/>
                  <a:pt x="308473" y="104455"/>
                </a:cubicBezTo>
                <a:lnTo>
                  <a:pt x="332062" y="104195"/>
                </a:lnTo>
                <a:cubicBezTo>
                  <a:pt x="342716" y="92177"/>
                  <a:pt x="348275" y="81390"/>
                  <a:pt x="348740" y="71834"/>
                </a:cubicBezTo>
                <a:cubicBezTo>
                  <a:pt x="349206" y="62278"/>
                  <a:pt x="352805" y="59624"/>
                  <a:pt x="359540" y="63872"/>
                </a:cubicBezTo>
                <a:cubicBezTo>
                  <a:pt x="366274" y="68120"/>
                  <a:pt x="371313" y="72820"/>
                  <a:pt x="374655" y="77973"/>
                </a:cubicBezTo>
                <a:cubicBezTo>
                  <a:pt x="377998" y="83127"/>
                  <a:pt x="377529" y="87105"/>
                  <a:pt x="373251" y="89908"/>
                </a:cubicBezTo>
                <a:cubicBezTo>
                  <a:pt x="368972" y="92710"/>
                  <a:pt x="362662" y="99234"/>
                  <a:pt x="354321" y="109478"/>
                </a:cubicBezTo>
                <a:cubicBezTo>
                  <a:pt x="345981" y="119723"/>
                  <a:pt x="332639" y="135474"/>
                  <a:pt x="314296" y="156731"/>
                </a:cubicBezTo>
                <a:cubicBezTo>
                  <a:pt x="334661" y="155962"/>
                  <a:pt x="348260" y="155578"/>
                  <a:pt x="355094" y="155578"/>
                </a:cubicBezTo>
                <a:cubicBezTo>
                  <a:pt x="365251" y="155578"/>
                  <a:pt x="360089" y="159438"/>
                  <a:pt x="339606" y="167159"/>
                </a:cubicBezTo>
                <a:cubicBezTo>
                  <a:pt x="319124" y="174879"/>
                  <a:pt x="305661" y="181124"/>
                  <a:pt x="299218" y="185892"/>
                </a:cubicBezTo>
                <a:cubicBezTo>
                  <a:pt x="292775" y="190661"/>
                  <a:pt x="287429" y="188432"/>
                  <a:pt x="283182" y="179204"/>
                </a:cubicBezTo>
                <a:cubicBezTo>
                  <a:pt x="278934" y="169977"/>
                  <a:pt x="280816" y="163295"/>
                  <a:pt x="288828" y="159159"/>
                </a:cubicBezTo>
                <a:cubicBezTo>
                  <a:pt x="296840" y="155023"/>
                  <a:pt x="309564" y="141414"/>
                  <a:pt x="327002" y="118334"/>
                </a:cubicBezTo>
                <a:cubicBezTo>
                  <a:pt x="311536" y="119834"/>
                  <a:pt x="301041" y="122157"/>
                  <a:pt x="295516" y="125301"/>
                </a:cubicBezTo>
                <a:cubicBezTo>
                  <a:pt x="289991" y="128445"/>
                  <a:pt x="285296" y="126442"/>
                  <a:pt x="281433" y="119292"/>
                </a:cubicBezTo>
                <a:cubicBezTo>
                  <a:pt x="277570" y="112142"/>
                  <a:pt x="277694" y="107041"/>
                  <a:pt x="281805" y="103990"/>
                </a:cubicBezTo>
                <a:cubicBezTo>
                  <a:pt x="285916" y="100939"/>
                  <a:pt x="290260" y="96937"/>
                  <a:pt x="294837" y="91982"/>
                </a:cubicBezTo>
                <a:cubicBezTo>
                  <a:pt x="299413" y="87027"/>
                  <a:pt x="305531" y="77090"/>
                  <a:pt x="313189" y="62170"/>
                </a:cubicBezTo>
                <a:cubicBezTo>
                  <a:pt x="320848" y="47250"/>
                  <a:pt x="324481" y="35737"/>
                  <a:pt x="324091" y="27632"/>
                </a:cubicBezTo>
                <a:cubicBezTo>
                  <a:pt x="323798" y="21554"/>
                  <a:pt x="325517" y="18827"/>
                  <a:pt x="329250" y="19453"/>
                </a:cubicBezTo>
                <a:close/>
                <a:moveTo>
                  <a:pt x="661718" y="14012"/>
                </a:moveTo>
                <a:cubicBezTo>
                  <a:pt x="663723" y="13758"/>
                  <a:pt x="666309" y="13945"/>
                  <a:pt x="669474" y="14573"/>
                </a:cubicBezTo>
                <a:cubicBezTo>
                  <a:pt x="682137" y="17084"/>
                  <a:pt x="689554" y="21288"/>
                  <a:pt x="691724" y="27186"/>
                </a:cubicBezTo>
                <a:cubicBezTo>
                  <a:pt x="693895" y="33083"/>
                  <a:pt x="693367" y="38270"/>
                  <a:pt x="690143" y="42748"/>
                </a:cubicBezTo>
                <a:cubicBezTo>
                  <a:pt x="686918" y="47225"/>
                  <a:pt x="682608" y="47755"/>
                  <a:pt x="677213" y="44338"/>
                </a:cubicBezTo>
                <a:cubicBezTo>
                  <a:pt x="671818" y="40921"/>
                  <a:pt x="665859" y="35542"/>
                  <a:pt x="659335" y="28200"/>
                </a:cubicBezTo>
                <a:cubicBezTo>
                  <a:pt x="654908" y="19503"/>
                  <a:pt x="655702" y="14773"/>
                  <a:pt x="661718" y="14012"/>
                </a:cubicBezTo>
                <a:close/>
                <a:moveTo>
                  <a:pt x="414392" y="11805"/>
                </a:moveTo>
                <a:cubicBezTo>
                  <a:pt x="415645" y="10835"/>
                  <a:pt x="418011" y="10979"/>
                  <a:pt x="421489" y="12238"/>
                </a:cubicBezTo>
                <a:cubicBezTo>
                  <a:pt x="428447" y="14756"/>
                  <a:pt x="434307" y="17881"/>
                  <a:pt x="439070" y="21614"/>
                </a:cubicBezTo>
                <a:cubicBezTo>
                  <a:pt x="443832" y="25347"/>
                  <a:pt x="444955" y="28900"/>
                  <a:pt x="442437" y="32274"/>
                </a:cubicBezTo>
                <a:cubicBezTo>
                  <a:pt x="439919" y="35647"/>
                  <a:pt x="437290" y="40143"/>
                  <a:pt x="434549" y="45761"/>
                </a:cubicBezTo>
                <a:cubicBezTo>
                  <a:pt x="454194" y="66672"/>
                  <a:pt x="471676" y="82491"/>
                  <a:pt x="486992" y="93219"/>
                </a:cubicBezTo>
                <a:cubicBezTo>
                  <a:pt x="502309" y="103947"/>
                  <a:pt x="515490" y="111636"/>
                  <a:pt x="526534" y="116287"/>
                </a:cubicBezTo>
                <a:cubicBezTo>
                  <a:pt x="537579" y="120938"/>
                  <a:pt x="540899" y="124581"/>
                  <a:pt x="536496" y="127217"/>
                </a:cubicBezTo>
                <a:cubicBezTo>
                  <a:pt x="532094" y="129852"/>
                  <a:pt x="522032" y="131365"/>
                  <a:pt x="506312" y="131756"/>
                </a:cubicBezTo>
                <a:cubicBezTo>
                  <a:pt x="490592" y="132147"/>
                  <a:pt x="479836" y="128008"/>
                  <a:pt x="474044" y="119338"/>
                </a:cubicBezTo>
                <a:cubicBezTo>
                  <a:pt x="468253" y="110669"/>
                  <a:pt x="453339" y="89715"/>
                  <a:pt x="429303" y="56477"/>
                </a:cubicBezTo>
                <a:cubicBezTo>
                  <a:pt x="420708" y="76457"/>
                  <a:pt x="411868" y="92574"/>
                  <a:pt x="402784" y="104828"/>
                </a:cubicBezTo>
                <a:cubicBezTo>
                  <a:pt x="393699" y="117081"/>
                  <a:pt x="380937" y="128039"/>
                  <a:pt x="364498" y="137700"/>
                </a:cubicBezTo>
                <a:cubicBezTo>
                  <a:pt x="348058" y="147361"/>
                  <a:pt x="347082" y="144242"/>
                  <a:pt x="361568" y="128342"/>
                </a:cubicBezTo>
                <a:cubicBezTo>
                  <a:pt x="376054" y="112443"/>
                  <a:pt x="388329" y="94630"/>
                  <a:pt x="398393" y="74904"/>
                </a:cubicBezTo>
                <a:cubicBezTo>
                  <a:pt x="408458" y="55178"/>
                  <a:pt x="414057" y="42372"/>
                  <a:pt x="415192" y="36488"/>
                </a:cubicBezTo>
                <a:cubicBezTo>
                  <a:pt x="416327" y="30603"/>
                  <a:pt x="415921" y="24460"/>
                  <a:pt x="413974" y="18061"/>
                </a:cubicBezTo>
                <a:cubicBezTo>
                  <a:pt x="413000" y="14861"/>
                  <a:pt x="413140" y="12776"/>
                  <a:pt x="414392" y="11805"/>
                </a:cubicBezTo>
                <a:close/>
                <a:moveTo>
                  <a:pt x="71018" y="2220"/>
                </a:moveTo>
                <a:cubicBezTo>
                  <a:pt x="79439" y="4285"/>
                  <a:pt x="87051" y="7894"/>
                  <a:pt x="93854" y="13047"/>
                </a:cubicBezTo>
                <a:cubicBezTo>
                  <a:pt x="100656" y="18200"/>
                  <a:pt x="102104" y="22305"/>
                  <a:pt x="98198" y="25363"/>
                </a:cubicBezTo>
                <a:cubicBezTo>
                  <a:pt x="94291" y="28420"/>
                  <a:pt x="87925" y="35322"/>
                  <a:pt x="79101" y="46068"/>
                </a:cubicBezTo>
                <a:cubicBezTo>
                  <a:pt x="70277" y="56815"/>
                  <a:pt x="62256" y="65524"/>
                  <a:pt x="55037" y="72197"/>
                </a:cubicBezTo>
                <a:cubicBezTo>
                  <a:pt x="59688" y="72532"/>
                  <a:pt x="67663" y="72135"/>
                  <a:pt x="78962" y="71006"/>
                </a:cubicBezTo>
                <a:cubicBezTo>
                  <a:pt x="90260" y="69878"/>
                  <a:pt x="103224" y="68349"/>
                  <a:pt x="117852" y="66421"/>
                </a:cubicBezTo>
                <a:cubicBezTo>
                  <a:pt x="132481" y="64492"/>
                  <a:pt x="142353" y="61940"/>
                  <a:pt x="147469" y="58765"/>
                </a:cubicBezTo>
                <a:cubicBezTo>
                  <a:pt x="152585" y="55590"/>
                  <a:pt x="158271" y="55658"/>
                  <a:pt x="164528" y="58970"/>
                </a:cubicBezTo>
                <a:cubicBezTo>
                  <a:pt x="170785" y="62281"/>
                  <a:pt x="177253" y="66396"/>
                  <a:pt x="183932" y="71313"/>
                </a:cubicBezTo>
                <a:cubicBezTo>
                  <a:pt x="190611" y="76231"/>
                  <a:pt x="192000" y="80872"/>
                  <a:pt x="188099" y="85238"/>
                </a:cubicBezTo>
                <a:cubicBezTo>
                  <a:pt x="184198" y="89604"/>
                  <a:pt x="182636" y="106812"/>
                  <a:pt x="183411" y="136863"/>
                </a:cubicBezTo>
                <a:cubicBezTo>
                  <a:pt x="184186" y="166914"/>
                  <a:pt x="182400" y="190432"/>
                  <a:pt x="178053" y="207417"/>
                </a:cubicBezTo>
                <a:cubicBezTo>
                  <a:pt x="173706" y="224402"/>
                  <a:pt x="168479" y="237781"/>
                  <a:pt x="162370" y="247554"/>
                </a:cubicBezTo>
                <a:cubicBezTo>
                  <a:pt x="156262" y="257327"/>
                  <a:pt x="148049" y="264889"/>
                  <a:pt x="137730" y="270241"/>
                </a:cubicBezTo>
                <a:cubicBezTo>
                  <a:pt x="127411" y="275592"/>
                  <a:pt x="121564" y="274268"/>
                  <a:pt x="120187" y="266269"/>
                </a:cubicBezTo>
                <a:cubicBezTo>
                  <a:pt x="118810" y="258269"/>
                  <a:pt x="113809" y="249101"/>
                  <a:pt x="105183" y="238764"/>
                </a:cubicBezTo>
                <a:cubicBezTo>
                  <a:pt x="96557" y="228426"/>
                  <a:pt x="97844" y="225403"/>
                  <a:pt x="109043" y="229694"/>
                </a:cubicBezTo>
                <a:cubicBezTo>
                  <a:pt x="120243" y="233986"/>
                  <a:pt x="127895" y="236131"/>
                  <a:pt x="132000" y="236131"/>
                </a:cubicBezTo>
                <a:cubicBezTo>
                  <a:pt x="135746" y="236131"/>
                  <a:pt x="140756" y="229666"/>
                  <a:pt x="147032" y="216737"/>
                </a:cubicBezTo>
                <a:cubicBezTo>
                  <a:pt x="153307" y="203808"/>
                  <a:pt x="157031" y="180482"/>
                  <a:pt x="158203" y="146760"/>
                </a:cubicBezTo>
                <a:cubicBezTo>
                  <a:pt x="159375" y="113038"/>
                  <a:pt x="157561" y="93061"/>
                  <a:pt x="152762" y="86829"/>
                </a:cubicBezTo>
                <a:cubicBezTo>
                  <a:pt x="147962" y="80596"/>
                  <a:pt x="136068" y="78640"/>
                  <a:pt x="117080" y="80959"/>
                </a:cubicBezTo>
                <a:cubicBezTo>
                  <a:pt x="98092" y="83278"/>
                  <a:pt x="82391" y="85418"/>
                  <a:pt x="69976" y="87377"/>
                </a:cubicBezTo>
                <a:cubicBezTo>
                  <a:pt x="57561" y="89337"/>
                  <a:pt x="49010" y="87594"/>
                  <a:pt x="44322" y="82150"/>
                </a:cubicBezTo>
                <a:cubicBezTo>
                  <a:pt x="35826" y="90943"/>
                  <a:pt x="25737" y="98394"/>
                  <a:pt x="14054" y="104502"/>
                </a:cubicBezTo>
                <a:cubicBezTo>
                  <a:pt x="2371" y="110610"/>
                  <a:pt x="752" y="108536"/>
                  <a:pt x="9198" y="98279"/>
                </a:cubicBezTo>
                <a:cubicBezTo>
                  <a:pt x="17644" y="88022"/>
                  <a:pt x="26059" y="77942"/>
                  <a:pt x="34443" y="68039"/>
                </a:cubicBezTo>
                <a:cubicBezTo>
                  <a:pt x="42827" y="58136"/>
                  <a:pt x="50083" y="47888"/>
                  <a:pt x="56209" y="37297"/>
                </a:cubicBezTo>
                <a:cubicBezTo>
                  <a:pt x="62336" y="26705"/>
                  <a:pt x="64231" y="17695"/>
                  <a:pt x="61893" y="10266"/>
                </a:cubicBezTo>
                <a:cubicBezTo>
                  <a:pt x="59555" y="2837"/>
                  <a:pt x="62597" y="155"/>
                  <a:pt x="71018" y="2220"/>
                </a:cubicBezTo>
                <a:close/>
                <a:moveTo>
                  <a:pt x="740810" y="490"/>
                </a:moveTo>
                <a:cubicBezTo>
                  <a:pt x="747327" y="2170"/>
                  <a:pt x="753575" y="5696"/>
                  <a:pt x="759552" y="11066"/>
                </a:cubicBezTo>
                <a:cubicBezTo>
                  <a:pt x="765530" y="16436"/>
                  <a:pt x="765561" y="20575"/>
                  <a:pt x="759646" y="23484"/>
                </a:cubicBezTo>
                <a:cubicBezTo>
                  <a:pt x="753730" y="26392"/>
                  <a:pt x="745017" y="33061"/>
                  <a:pt x="733508" y="43492"/>
                </a:cubicBezTo>
                <a:cubicBezTo>
                  <a:pt x="758808" y="41197"/>
                  <a:pt x="778906" y="38872"/>
                  <a:pt x="793802" y="36515"/>
                </a:cubicBezTo>
                <a:cubicBezTo>
                  <a:pt x="808697" y="34159"/>
                  <a:pt x="819688" y="35368"/>
                  <a:pt x="826776" y="40143"/>
                </a:cubicBezTo>
                <a:cubicBezTo>
                  <a:pt x="833864" y="44918"/>
                  <a:pt x="837408" y="49172"/>
                  <a:pt x="837408" y="52905"/>
                </a:cubicBezTo>
                <a:cubicBezTo>
                  <a:pt x="837408" y="57618"/>
                  <a:pt x="829235" y="59584"/>
                  <a:pt x="812889" y="58802"/>
                </a:cubicBezTo>
                <a:cubicBezTo>
                  <a:pt x="796542" y="58021"/>
                  <a:pt x="776934" y="58409"/>
                  <a:pt x="754064" y="59965"/>
                </a:cubicBezTo>
                <a:cubicBezTo>
                  <a:pt x="731195" y="61522"/>
                  <a:pt x="712182" y="63078"/>
                  <a:pt x="697026" y="64635"/>
                </a:cubicBezTo>
                <a:cubicBezTo>
                  <a:pt x="681870" y="66191"/>
                  <a:pt x="666510" y="67943"/>
                  <a:pt x="650945" y="69890"/>
                </a:cubicBezTo>
                <a:cubicBezTo>
                  <a:pt x="635380" y="71837"/>
                  <a:pt x="624060" y="73202"/>
                  <a:pt x="616984" y="73983"/>
                </a:cubicBezTo>
                <a:cubicBezTo>
                  <a:pt x="609909" y="74764"/>
                  <a:pt x="602244" y="71239"/>
                  <a:pt x="593991" y="63407"/>
                </a:cubicBezTo>
                <a:cubicBezTo>
                  <a:pt x="585737" y="55575"/>
                  <a:pt x="586478" y="52056"/>
                  <a:pt x="596214" y="52849"/>
                </a:cubicBezTo>
                <a:cubicBezTo>
                  <a:pt x="605950" y="53643"/>
                  <a:pt x="621654" y="53460"/>
                  <a:pt x="643327" y="52301"/>
                </a:cubicBezTo>
                <a:cubicBezTo>
                  <a:pt x="665000" y="51141"/>
                  <a:pt x="690285" y="49079"/>
                  <a:pt x="719183" y="46115"/>
                </a:cubicBezTo>
                <a:cubicBezTo>
                  <a:pt x="729415" y="27970"/>
                  <a:pt x="733948" y="15410"/>
                  <a:pt x="732782" y="8433"/>
                </a:cubicBezTo>
                <a:cubicBezTo>
                  <a:pt x="731616" y="1457"/>
                  <a:pt x="734292" y="-1191"/>
                  <a:pt x="740810" y="4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96171" y="1628251"/>
            <a:ext cx="1811550" cy="355309"/>
          </a:xfrm>
          <a:custGeom>
            <a:avLst/>
            <a:gdLst/>
            <a:ahLst/>
            <a:cxnLst/>
            <a:rect l="l" t="t" r="r" b="b"/>
            <a:pathLst>
              <a:path w="1811550" h="355309">
                <a:moveTo>
                  <a:pt x="1703085" y="263558"/>
                </a:moveTo>
                <a:lnTo>
                  <a:pt x="1756607" y="263558"/>
                </a:lnTo>
                <a:lnTo>
                  <a:pt x="1756607" y="317055"/>
                </a:lnTo>
                <a:lnTo>
                  <a:pt x="1703085" y="317055"/>
                </a:lnTo>
                <a:close/>
                <a:moveTo>
                  <a:pt x="577529" y="169589"/>
                </a:moveTo>
                <a:lnTo>
                  <a:pt x="518113" y="183833"/>
                </a:lnTo>
                <a:lnTo>
                  <a:pt x="524645" y="187151"/>
                </a:lnTo>
                <a:cubicBezTo>
                  <a:pt x="538302" y="194792"/>
                  <a:pt x="543977" y="201225"/>
                  <a:pt x="541669" y="206449"/>
                </a:cubicBezTo>
                <a:cubicBezTo>
                  <a:pt x="539360" y="211674"/>
                  <a:pt x="536332" y="216020"/>
                  <a:pt x="532582" y="219486"/>
                </a:cubicBezTo>
                <a:lnTo>
                  <a:pt x="579454" y="252559"/>
                </a:lnTo>
                <a:lnTo>
                  <a:pt x="579454" y="194613"/>
                </a:lnTo>
                <a:cubicBezTo>
                  <a:pt x="579454" y="180063"/>
                  <a:pt x="578812" y="171722"/>
                  <a:pt x="577529" y="169589"/>
                </a:cubicBezTo>
                <a:close/>
                <a:moveTo>
                  <a:pt x="677611" y="123907"/>
                </a:moveTo>
                <a:cubicBezTo>
                  <a:pt x="689137" y="123782"/>
                  <a:pt x="698603" y="128223"/>
                  <a:pt x="706009" y="137229"/>
                </a:cubicBezTo>
                <a:cubicBezTo>
                  <a:pt x="715883" y="149236"/>
                  <a:pt x="709454" y="155536"/>
                  <a:pt x="686722" y="156127"/>
                </a:cubicBezTo>
                <a:cubicBezTo>
                  <a:pt x="663990" y="156719"/>
                  <a:pt x="637709" y="159290"/>
                  <a:pt x="607877" y="163839"/>
                </a:cubicBezTo>
                <a:cubicBezTo>
                  <a:pt x="612060" y="168572"/>
                  <a:pt x="613348" y="173985"/>
                  <a:pt x="611739" y="180076"/>
                </a:cubicBezTo>
                <a:cubicBezTo>
                  <a:pt x="610131" y="186167"/>
                  <a:pt x="608844" y="193071"/>
                  <a:pt x="607877" y="200787"/>
                </a:cubicBezTo>
                <a:cubicBezTo>
                  <a:pt x="620310" y="197804"/>
                  <a:pt x="631397" y="194442"/>
                  <a:pt x="641138" y="190700"/>
                </a:cubicBezTo>
                <a:cubicBezTo>
                  <a:pt x="650879" y="186959"/>
                  <a:pt x="660320" y="189163"/>
                  <a:pt x="669461" y="197312"/>
                </a:cubicBezTo>
                <a:cubicBezTo>
                  <a:pt x="678602" y="205462"/>
                  <a:pt x="674877" y="212032"/>
                  <a:pt x="658287" y="217024"/>
                </a:cubicBezTo>
                <a:cubicBezTo>
                  <a:pt x="641696" y="222015"/>
                  <a:pt x="624818" y="223986"/>
                  <a:pt x="607652" y="222936"/>
                </a:cubicBezTo>
                <a:lnTo>
                  <a:pt x="606277" y="266833"/>
                </a:lnTo>
                <a:cubicBezTo>
                  <a:pt x="635742" y="281549"/>
                  <a:pt x="662645" y="290978"/>
                  <a:pt x="686985" y="295119"/>
                </a:cubicBezTo>
                <a:cubicBezTo>
                  <a:pt x="711325" y="299260"/>
                  <a:pt x="734290" y="303048"/>
                  <a:pt x="755881" y="306481"/>
                </a:cubicBezTo>
                <a:cubicBezTo>
                  <a:pt x="777471" y="309914"/>
                  <a:pt x="780096" y="314601"/>
                  <a:pt x="763755" y="320542"/>
                </a:cubicBezTo>
                <a:cubicBezTo>
                  <a:pt x="747414" y="326484"/>
                  <a:pt x="728766" y="331571"/>
                  <a:pt x="707809" y="335804"/>
                </a:cubicBezTo>
                <a:cubicBezTo>
                  <a:pt x="686852" y="340037"/>
                  <a:pt x="670819" y="340245"/>
                  <a:pt x="659711" y="336429"/>
                </a:cubicBezTo>
                <a:cubicBezTo>
                  <a:pt x="648604" y="332612"/>
                  <a:pt x="629184" y="319709"/>
                  <a:pt x="601453" y="297719"/>
                </a:cubicBezTo>
                <a:cubicBezTo>
                  <a:pt x="573721" y="275728"/>
                  <a:pt x="546839" y="254459"/>
                  <a:pt x="520807" y="233910"/>
                </a:cubicBezTo>
                <a:cubicBezTo>
                  <a:pt x="515524" y="241993"/>
                  <a:pt x="506200" y="253246"/>
                  <a:pt x="492834" y="267671"/>
                </a:cubicBezTo>
                <a:cubicBezTo>
                  <a:pt x="479468" y="282095"/>
                  <a:pt x="466557" y="293369"/>
                  <a:pt x="454099" y="301494"/>
                </a:cubicBezTo>
                <a:cubicBezTo>
                  <a:pt x="441641" y="309618"/>
                  <a:pt x="428046" y="315289"/>
                  <a:pt x="413314" y="318505"/>
                </a:cubicBezTo>
                <a:cubicBezTo>
                  <a:pt x="398582" y="321721"/>
                  <a:pt x="399236" y="317230"/>
                  <a:pt x="415276" y="305031"/>
                </a:cubicBezTo>
                <a:cubicBezTo>
                  <a:pt x="431317" y="292832"/>
                  <a:pt x="448091" y="275912"/>
                  <a:pt x="465598" y="254271"/>
                </a:cubicBezTo>
                <a:cubicBezTo>
                  <a:pt x="483106" y="232631"/>
                  <a:pt x="494172" y="216724"/>
                  <a:pt x="498796" y="206549"/>
                </a:cubicBezTo>
                <a:cubicBezTo>
                  <a:pt x="501109" y="201462"/>
                  <a:pt x="502777" y="196997"/>
                  <a:pt x="503802" y="193153"/>
                </a:cubicBezTo>
                <a:lnTo>
                  <a:pt x="504491" y="187334"/>
                </a:lnTo>
                <a:lnTo>
                  <a:pt x="479997" y="193875"/>
                </a:lnTo>
                <a:cubicBezTo>
                  <a:pt x="468373" y="197567"/>
                  <a:pt x="456424" y="193629"/>
                  <a:pt x="444150" y="182063"/>
                </a:cubicBezTo>
                <a:cubicBezTo>
                  <a:pt x="431875" y="170497"/>
                  <a:pt x="430405" y="165244"/>
                  <a:pt x="439737" y="166302"/>
                </a:cubicBezTo>
                <a:cubicBezTo>
                  <a:pt x="449070" y="167360"/>
                  <a:pt x="457728" y="167389"/>
                  <a:pt x="465711" y="166389"/>
                </a:cubicBezTo>
                <a:cubicBezTo>
                  <a:pt x="473694" y="165389"/>
                  <a:pt x="488984" y="163052"/>
                  <a:pt x="511583" y="159377"/>
                </a:cubicBezTo>
                <a:cubicBezTo>
                  <a:pt x="534182" y="155702"/>
                  <a:pt x="561168" y="150203"/>
                  <a:pt x="592541" y="142878"/>
                </a:cubicBezTo>
                <a:cubicBezTo>
                  <a:pt x="623914" y="135554"/>
                  <a:pt x="648200" y="129779"/>
                  <a:pt x="665399" y="125554"/>
                </a:cubicBezTo>
                <a:cubicBezTo>
                  <a:pt x="669698" y="124498"/>
                  <a:pt x="673769" y="123949"/>
                  <a:pt x="677611" y="123907"/>
                </a:cubicBezTo>
                <a:close/>
                <a:moveTo>
                  <a:pt x="275022" y="58267"/>
                </a:moveTo>
                <a:cubicBezTo>
                  <a:pt x="285782" y="57359"/>
                  <a:pt x="295152" y="60489"/>
                  <a:pt x="303133" y="67658"/>
                </a:cubicBezTo>
                <a:cubicBezTo>
                  <a:pt x="313774" y="77216"/>
                  <a:pt x="312003" y="82999"/>
                  <a:pt x="297821" y="85007"/>
                </a:cubicBezTo>
                <a:cubicBezTo>
                  <a:pt x="283639" y="87015"/>
                  <a:pt x="263540" y="89994"/>
                  <a:pt x="237525" y="93944"/>
                </a:cubicBezTo>
                <a:cubicBezTo>
                  <a:pt x="252157" y="101010"/>
                  <a:pt x="258069" y="107647"/>
                  <a:pt x="255261" y="113855"/>
                </a:cubicBezTo>
                <a:cubicBezTo>
                  <a:pt x="252453" y="120063"/>
                  <a:pt x="244449" y="140508"/>
                  <a:pt x="231250" y="175189"/>
                </a:cubicBezTo>
                <a:cubicBezTo>
                  <a:pt x="256815" y="196387"/>
                  <a:pt x="273664" y="212270"/>
                  <a:pt x="281797" y="222836"/>
                </a:cubicBezTo>
                <a:cubicBezTo>
                  <a:pt x="289930" y="233402"/>
                  <a:pt x="290967" y="243643"/>
                  <a:pt x="284909" y="253559"/>
                </a:cubicBezTo>
                <a:cubicBezTo>
                  <a:pt x="278851" y="263475"/>
                  <a:pt x="269356" y="261383"/>
                  <a:pt x="256424" y="247284"/>
                </a:cubicBezTo>
                <a:cubicBezTo>
                  <a:pt x="243491" y="233185"/>
                  <a:pt x="230000" y="218794"/>
                  <a:pt x="215951" y="204112"/>
                </a:cubicBezTo>
                <a:cubicBezTo>
                  <a:pt x="199969" y="225361"/>
                  <a:pt x="184378" y="240326"/>
                  <a:pt x="169179" y="249009"/>
                </a:cubicBezTo>
                <a:cubicBezTo>
                  <a:pt x="161579" y="253351"/>
                  <a:pt x="154310" y="256808"/>
                  <a:pt x="147371" y="259380"/>
                </a:cubicBezTo>
                <a:lnTo>
                  <a:pt x="131304" y="263485"/>
                </a:lnTo>
                <a:lnTo>
                  <a:pt x="139406" y="265358"/>
                </a:lnTo>
                <a:cubicBezTo>
                  <a:pt x="160571" y="270525"/>
                  <a:pt x="189007" y="275433"/>
                  <a:pt x="224713" y="280082"/>
                </a:cubicBezTo>
                <a:cubicBezTo>
                  <a:pt x="260419" y="284732"/>
                  <a:pt x="295271" y="284965"/>
                  <a:pt x="329269" y="280782"/>
                </a:cubicBezTo>
                <a:cubicBezTo>
                  <a:pt x="363267" y="276599"/>
                  <a:pt x="375054" y="278678"/>
                  <a:pt x="364629" y="287019"/>
                </a:cubicBezTo>
                <a:cubicBezTo>
                  <a:pt x="354205" y="295361"/>
                  <a:pt x="338652" y="304543"/>
                  <a:pt x="317970" y="314568"/>
                </a:cubicBezTo>
                <a:cubicBezTo>
                  <a:pt x="297288" y="324592"/>
                  <a:pt x="281135" y="329071"/>
                  <a:pt x="269510" y="328004"/>
                </a:cubicBezTo>
                <a:cubicBezTo>
                  <a:pt x="257886" y="326938"/>
                  <a:pt x="238254" y="321709"/>
                  <a:pt x="210614" y="312318"/>
                </a:cubicBezTo>
                <a:cubicBezTo>
                  <a:pt x="182974" y="302927"/>
                  <a:pt x="159179" y="295273"/>
                  <a:pt x="139231" y="289357"/>
                </a:cubicBezTo>
                <a:cubicBezTo>
                  <a:pt x="119282" y="283440"/>
                  <a:pt x="102808" y="278732"/>
                  <a:pt x="89809" y="275233"/>
                </a:cubicBezTo>
                <a:cubicBezTo>
                  <a:pt x="76810" y="271733"/>
                  <a:pt x="65581" y="272783"/>
                  <a:pt x="56123" y="278382"/>
                </a:cubicBezTo>
                <a:cubicBezTo>
                  <a:pt x="46666" y="283982"/>
                  <a:pt x="38591" y="288165"/>
                  <a:pt x="31900" y="290932"/>
                </a:cubicBezTo>
                <a:cubicBezTo>
                  <a:pt x="25208" y="293698"/>
                  <a:pt x="16988" y="290819"/>
                  <a:pt x="7239" y="282295"/>
                </a:cubicBezTo>
                <a:cubicBezTo>
                  <a:pt x="-2511" y="273770"/>
                  <a:pt x="-2411" y="268808"/>
                  <a:pt x="7539" y="267408"/>
                </a:cubicBezTo>
                <a:cubicBezTo>
                  <a:pt x="17488" y="266008"/>
                  <a:pt x="27363" y="263500"/>
                  <a:pt x="37162" y="259884"/>
                </a:cubicBezTo>
                <a:cubicBezTo>
                  <a:pt x="46961" y="256267"/>
                  <a:pt x="56169" y="253609"/>
                  <a:pt x="64785" y="251909"/>
                </a:cubicBezTo>
                <a:cubicBezTo>
                  <a:pt x="63785" y="238710"/>
                  <a:pt x="60398" y="226248"/>
                  <a:pt x="54623" y="214524"/>
                </a:cubicBezTo>
                <a:cubicBezTo>
                  <a:pt x="48849" y="202800"/>
                  <a:pt x="46749" y="193088"/>
                  <a:pt x="48324" y="185388"/>
                </a:cubicBezTo>
                <a:cubicBezTo>
                  <a:pt x="49899" y="177689"/>
                  <a:pt x="51728" y="171564"/>
                  <a:pt x="53811" y="167014"/>
                </a:cubicBezTo>
                <a:cubicBezTo>
                  <a:pt x="55894" y="162465"/>
                  <a:pt x="52765" y="162281"/>
                  <a:pt x="44424" y="166464"/>
                </a:cubicBezTo>
                <a:cubicBezTo>
                  <a:pt x="36083" y="170647"/>
                  <a:pt x="27196" y="170331"/>
                  <a:pt x="17763" y="165514"/>
                </a:cubicBezTo>
                <a:cubicBezTo>
                  <a:pt x="8330" y="160698"/>
                  <a:pt x="7435" y="157069"/>
                  <a:pt x="15076" y="154627"/>
                </a:cubicBezTo>
                <a:cubicBezTo>
                  <a:pt x="22717" y="152186"/>
                  <a:pt x="30246" y="148990"/>
                  <a:pt x="37662" y="145041"/>
                </a:cubicBezTo>
                <a:cubicBezTo>
                  <a:pt x="45078" y="141091"/>
                  <a:pt x="51565" y="136320"/>
                  <a:pt x="57123" y="130729"/>
                </a:cubicBezTo>
                <a:cubicBezTo>
                  <a:pt x="62681" y="125138"/>
                  <a:pt x="72176" y="126596"/>
                  <a:pt x="85609" y="135104"/>
                </a:cubicBezTo>
                <a:cubicBezTo>
                  <a:pt x="99041" y="143611"/>
                  <a:pt x="101487" y="151419"/>
                  <a:pt x="92946" y="158527"/>
                </a:cubicBezTo>
                <a:cubicBezTo>
                  <a:pt x="84405" y="165635"/>
                  <a:pt x="79176" y="174155"/>
                  <a:pt x="77259" y="184088"/>
                </a:cubicBezTo>
                <a:cubicBezTo>
                  <a:pt x="75343" y="194021"/>
                  <a:pt x="77784" y="204812"/>
                  <a:pt x="84584" y="216461"/>
                </a:cubicBezTo>
                <a:cubicBezTo>
                  <a:pt x="91384" y="228110"/>
                  <a:pt x="91642" y="240518"/>
                  <a:pt x="85359" y="253684"/>
                </a:cubicBezTo>
                <a:cubicBezTo>
                  <a:pt x="92792" y="254992"/>
                  <a:pt x="101012" y="256619"/>
                  <a:pt x="110020" y="258565"/>
                </a:cubicBezTo>
                <a:lnTo>
                  <a:pt x="119529" y="260763"/>
                </a:lnTo>
                <a:lnTo>
                  <a:pt x="120347" y="259487"/>
                </a:lnTo>
                <a:cubicBezTo>
                  <a:pt x="121887" y="257983"/>
                  <a:pt x="124207" y="256161"/>
                  <a:pt x="127306" y="254021"/>
                </a:cubicBezTo>
                <a:cubicBezTo>
                  <a:pt x="139706" y="245464"/>
                  <a:pt x="151817" y="235014"/>
                  <a:pt x="163642" y="222673"/>
                </a:cubicBezTo>
                <a:cubicBezTo>
                  <a:pt x="175466" y="210332"/>
                  <a:pt x="185386" y="197737"/>
                  <a:pt x="193402" y="184888"/>
                </a:cubicBezTo>
                <a:cubicBezTo>
                  <a:pt x="173587" y="167673"/>
                  <a:pt x="158438" y="153469"/>
                  <a:pt x="147955" y="142278"/>
                </a:cubicBezTo>
                <a:cubicBezTo>
                  <a:pt x="137472" y="131087"/>
                  <a:pt x="141081" y="128750"/>
                  <a:pt x="158780" y="135266"/>
                </a:cubicBezTo>
                <a:cubicBezTo>
                  <a:pt x="176478" y="141782"/>
                  <a:pt x="192977" y="150024"/>
                  <a:pt x="208277" y="159990"/>
                </a:cubicBezTo>
                <a:cubicBezTo>
                  <a:pt x="217193" y="138908"/>
                  <a:pt x="221201" y="118059"/>
                  <a:pt x="220301" y="97443"/>
                </a:cubicBezTo>
                <a:cubicBezTo>
                  <a:pt x="196769" y="101593"/>
                  <a:pt x="178453" y="105505"/>
                  <a:pt x="165354" y="109180"/>
                </a:cubicBezTo>
                <a:cubicBezTo>
                  <a:pt x="152255" y="112855"/>
                  <a:pt x="139539" y="109959"/>
                  <a:pt x="127206" y="100493"/>
                </a:cubicBezTo>
                <a:cubicBezTo>
                  <a:pt x="114874" y="91027"/>
                  <a:pt x="115016" y="86294"/>
                  <a:pt x="127631" y="86294"/>
                </a:cubicBezTo>
                <a:cubicBezTo>
                  <a:pt x="137731" y="86294"/>
                  <a:pt x="151842" y="84744"/>
                  <a:pt x="169966" y="81644"/>
                </a:cubicBezTo>
                <a:cubicBezTo>
                  <a:pt x="188090" y="78545"/>
                  <a:pt x="204364" y="75449"/>
                  <a:pt x="218788" y="72357"/>
                </a:cubicBezTo>
                <a:cubicBezTo>
                  <a:pt x="233212" y="69266"/>
                  <a:pt x="248216" y="65320"/>
                  <a:pt x="263798" y="60521"/>
                </a:cubicBezTo>
                <a:cubicBezTo>
                  <a:pt x="267694" y="59321"/>
                  <a:pt x="271435" y="58570"/>
                  <a:pt x="275022" y="58267"/>
                </a:cubicBezTo>
                <a:close/>
                <a:moveTo>
                  <a:pt x="1453207" y="52681"/>
                </a:moveTo>
                <a:cubicBezTo>
                  <a:pt x="1455882" y="51520"/>
                  <a:pt x="1460025" y="52755"/>
                  <a:pt x="1465637" y="56383"/>
                </a:cubicBezTo>
                <a:cubicBezTo>
                  <a:pt x="1476862" y="63641"/>
                  <a:pt x="1485782" y="71433"/>
                  <a:pt x="1492398" y="79757"/>
                </a:cubicBezTo>
                <a:cubicBezTo>
                  <a:pt x="1499015" y="88082"/>
                  <a:pt x="1498690" y="95239"/>
                  <a:pt x="1491423" y="101231"/>
                </a:cubicBezTo>
                <a:cubicBezTo>
                  <a:pt x="1484157" y="107222"/>
                  <a:pt x="1471608" y="119967"/>
                  <a:pt x="1453776" y="139466"/>
                </a:cubicBezTo>
                <a:cubicBezTo>
                  <a:pt x="1435943" y="158965"/>
                  <a:pt x="1415849" y="181659"/>
                  <a:pt x="1393492" y="207549"/>
                </a:cubicBezTo>
                <a:cubicBezTo>
                  <a:pt x="1371135" y="233439"/>
                  <a:pt x="1357019" y="248718"/>
                  <a:pt x="1351144" y="253384"/>
                </a:cubicBezTo>
                <a:cubicBezTo>
                  <a:pt x="1345270" y="258050"/>
                  <a:pt x="1345366" y="260400"/>
                  <a:pt x="1351432" y="260434"/>
                </a:cubicBezTo>
                <a:cubicBezTo>
                  <a:pt x="1357498" y="260467"/>
                  <a:pt x="1374789" y="258925"/>
                  <a:pt x="1403304" y="255809"/>
                </a:cubicBezTo>
                <a:cubicBezTo>
                  <a:pt x="1431819" y="252692"/>
                  <a:pt x="1454309" y="249859"/>
                  <a:pt x="1470775" y="247309"/>
                </a:cubicBezTo>
                <a:cubicBezTo>
                  <a:pt x="1465892" y="239860"/>
                  <a:pt x="1460225" y="229198"/>
                  <a:pt x="1453776" y="215324"/>
                </a:cubicBezTo>
                <a:cubicBezTo>
                  <a:pt x="1447326" y="201450"/>
                  <a:pt x="1452017" y="198358"/>
                  <a:pt x="1467850" y="206049"/>
                </a:cubicBezTo>
                <a:cubicBezTo>
                  <a:pt x="1483682" y="213741"/>
                  <a:pt x="1498052" y="223773"/>
                  <a:pt x="1510960" y="236148"/>
                </a:cubicBezTo>
                <a:cubicBezTo>
                  <a:pt x="1523867" y="248522"/>
                  <a:pt x="1531667" y="261300"/>
                  <a:pt x="1534358" y="274483"/>
                </a:cubicBezTo>
                <a:cubicBezTo>
                  <a:pt x="1537050" y="287665"/>
                  <a:pt x="1535650" y="299102"/>
                  <a:pt x="1530158" y="308793"/>
                </a:cubicBezTo>
                <a:cubicBezTo>
                  <a:pt x="1524667" y="318484"/>
                  <a:pt x="1517193" y="318034"/>
                  <a:pt x="1507735" y="307443"/>
                </a:cubicBezTo>
                <a:cubicBezTo>
                  <a:pt x="1498277" y="296852"/>
                  <a:pt x="1488790" y="282799"/>
                  <a:pt x="1479274" y="265283"/>
                </a:cubicBezTo>
                <a:cubicBezTo>
                  <a:pt x="1449126" y="270516"/>
                  <a:pt x="1416695" y="277537"/>
                  <a:pt x="1381980" y="286344"/>
                </a:cubicBezTo>
                <a:cubicBezTo>
                  <a:pt x="1347265" y="295152"/>
                  <a:pt x="1322717" y="303518"/>
                  <a:pt x="1308334" y="311443"/>
                </a:cubicBezTo>
                <a:cubicBezTo>
                  <a:pt x="1293952" y="319367"/>
                  <a:pt x="1285532" y="315530"/>
                  <a:pt x="1283074" y="299931"/>
                </a:cubicBezTo>
                <a:cubicBezTo>
                  <a:pt x="1280615" y="284332"/>
                  <a:pt x="1284044" y="273762"/>
                  <a:pt x="1293360" y="268221"/>
                </a:cubicBezTo>
                <a:cubicBezTo>
                  <a:pt x="1302677" y="262679"/>
                  <a:pt x="1313784" y="253976"/>
                  <a:pt x="1326683" y="242110"/>
                </a:cubicBezTo>
                <a:cubicBezTo>
                  <a:pt x="1339583" y="230244"/>
                  <a:pt x="1358015" y="209195"/>
                  <a:pt x="1381980" y="178963"/>
                </a:cubicBezTo>
                <a:cubicBezTo>
                  <a:pt x="1405945" y="148732"/>
                  <a:pt x="1423336" y="124879"/>
                  <a:pt x="1434152" y="107405"/>
                </a:cubicBezTo>
                <a:cubicBezTo>
                  <a:pt x="1444968" y="89931"/>
                  <a:pt x="1450113" y="75245"/>
                  <a:pt x="1449588" y="63346"/>
                </a:cubicBezTo>
                <a:cubicBezTo>
                  <a:pt x="1449326" y="57396"/>
                  <a:pt x="1450532" y="53841"/>
                  <a:pt x="1453207" y="52681"/>
                </a:cubicBezTo>
                <a:close/>
                <a:moveTo>
                  <a:pt x="38715" y="31079"/>
                </a:moveTo>
                <a:cubicBezTo>
                  <a:pt x="41671" y="30287"/>
                  <a:pt x="46395" y="30448"/>
                  <a:pt x="52886" y="31560"/>
                </a:cubicBezTo>
                <a:cubicBezTo>
                  <a:pt x="65869" y="33785"/>
                  <a:pt x="76618" y="39218"/>
                  <a:pt x="85134" y="47859"/>
                </a:cubicBezTo>
                <a:cubicBezTo>
                  <a:pt x="93650" y="56500"/>
                  <a:pt x="96263" y="65879"/>
                  <a:pt x="92971" y="75995"/>
                </a:cubicBezTo>
                <a:cubicBezTo>
                  <a:pt x="89680" y="86111"/>
                  <a:pt x="83092" y="88615"/>
                  <a:pt x="73210" y="83507"/>
                </a:cubicBezTo>
                <a:cubicBezTo>
                  <a:pt x="63327" y="78399"/>
                  <a:pt x="54586" y="70953"/>
                  <a:pt x="46986" y="61171"/>
                </a:cubicBezTo>
                <a:cubicBezTo>
                  <a:pt x="40253" y="49988"/>
                  <a:pt x="36308" y="41701"/>
                  <a:pt x="35150" y="36310"/>
                </a:cubicBezTo>
                <a:cubicBezTo>
                  <a:pt x="34570" y="33614"/>
                  <a:pt x="35759" y="31870"/>
                  <a:pt x="38715" y="31079"/>
                </a:cubicBezTo>
                <a:close/>
                <a:moveTo>
                  <a:pt x="618799" y="26018"/>
                </a:moveTo>
                <a:cubicBezTo>
                  <a:pt x="617082" y="25663"/>
                  <a:pt x="615079" y="25681"/>
                  <a:pt x="612789" y="26073"/>
                </a:cubicBezTo>
                <a:cubicBezTo>
                  <a:pt x="603632" y="27639"/>
                  <a:pt x="583695" y="30781"/>
                  <a:pt x="552981" y="35497"/>
                </a:cubicBezTo>
                <a:cubicBezTo>
                  <a:pt x="554014" y="37997"/>
                  <a:pt x="555405" y="45513"/>
                  <a:pt x="557155" y="58046"/>
                </a:cubicBezTo>
                <a:cubicBezTo>
                  <a:pt x="561755" y="58163"/>
                  <a:pt x="573050" y="56100"/>
                  <a:pt x="591041" y="51859"/>
                </a:cubicBezTo>
                <a:cubicBezTo>
                  <a:pt x="609031" y="47617"/>
                  <a:pt x="618689" y="49809"/>
                  <a:pt x="620014" y="58433"/>
                </a:cubicBezTo>
                <a:cubicBezTo>
                  <a:pt x="621339" y="67058"/>
                  <a:pt x="614677" y="72841"/>
                  <a:pt x="600028" y="75782"/>
                </a:cubicBezTo>
                <a:cubicBezTo>
                  <a:pt x="585378" y="78724"/>
                  <a:pt x="571788" y="79145"/>
                  <a:pt x="559255" y="77045"/>
                </a:cubicBezTo>
                <a:lnTo>
                  <a:pt x="563430" y="108243"/>
                </a:lnTo>
                <a:cubicBezTo>
                  <a:pt x="571113" y="106143"/>
                  <a:pt x="580854" y="104314"/>
                  <a:pt x="592653" y="102756"/>
                </a:cubicBezTo>
                <a:cubicBezTo>
                  <a:pt x="604452" y="101197"/>
                  <a:pt x="613310" y="100418"/>
                  <a:pt x="619226" y="100418"/>
                </a:cubicBezTo>
                <a:cubicBezTo>
                  <a:pt x="624093" y="73170"/>
                  <a:pt x="626526" y="52796"/>
                  <a:pt x="626526" y="39297"/>
                </a:cubicBezTo>
                <a:cubicBezTo>
                  <a:pt x="626526" y="31510"/>
                  <a:pt x="623950" y="27084"/>
                  <a:pt x="618799" y="26018"/>
                </a:cubicBezTo>
                <a:close/>
                <a:moveTo>
                  <a:pt x="1747316" y="19861"/>
                </a:moveTo>
                <a:cubicBezTo>
                  <a:pt x="1772378" y="20298"/>
                  <a:pt x="1792674" y="35435"/>
                  <a:pt x="1808204" y="65270"/>
                </a:cubicBezTo>
                <a:cubicBezTo>
                  <a:pt x="1818770" y="102418"/>
                  <a:pt x="1804313" y="139283"/>
                  <a:pt x="1764832" y="175864"/>
                </a:cubicBezTo>
                <a:cubicBezTo>
                  <a:pt x="1753066" y="193529"/>
                  <a:pt x="1747183" y="214445"/>
                  <a:pt x="1747183" y="238610"/>
                </a:cubicBezTo>
                <a:lnTo>
                  <a:pt x="1709485" y="238610"/>
                </a:lnTo>
                <a:cubicBezTo>
                  <a:pt x="1708352" y="196179"/>
                  <a:pt x="1725726" y="157540"/>
                  <a:pt x="1761607" y="122692"/>
                </a:cubicBezTo>
                <a:cubicBezTo>
                  <a:pt x="1769656" y="110659"/>
                  <a:pt x="1773173" y="97868"/>
                  <a:pt x="1772156" y="84319"/>
                </a:cubicBezTo>
                <a:cubicBezTo>
                  <a:pt x="1766673" y="65870"/>
                  <a:pt x="1756266" y="57171"/>
                  <a:pt x="1740933" y="58221"/>
                </a:cubicBezTo>
                <a:lnTo>
                  <a:pt x="1734783" y="58221"/>
                </a:lnTo>
                <a:cubicBezTo>
                  <a:pt x="1715868" y="59121"/>
                  <a:pt x="1706935" y="75328"/>
                  <a:pt x="1707985" y="106843"/>
                </a:cubicBezTo>
                <a:lnTo>
                  <a:pt x="1668688" y="106843"/>
                </a:lnTo>
                <a:cubicBezTo>
                  <a:pt x="1667571" y="63712"/>
                  <a:pt x="1681212" y="37230"/>
                  <a:pt x="1709610" y="27398"/>
                </a:cubicBezTo>
                <a:cubicBezTo>
                  <a:pt x="1714226" y="23931"/>
                  <a:pt x="1723118" y="21656"/>
                  <a:pt x="1736283" y="20573"/>
                </a:cubicBezTo>
                <a:cubicBezTo>
                  <a:pt x="1740058" y="20036"/>
                  <a:pt x="1743736" y="19798"/>
                  <a:pt x="1747316" y="19861"/>
                </a:cubicBezTo>
                <a:close/>
                <a:moveTo>
                  <a:pt x="1380314" y="15081"/>
                </a:moveTo>
                <a:cubicBezTo>
                  <a:pt x="1382435" y="15093"/>
                  <a:pt x="1384953" y="15732"/>
                  <a:pt x="1387867" y="16998"/>
                </a:cubicBezTo>
                <a:cubicBezTo>
                  <a:pt x="1399525" y="22065"/>
                  <a:pt x="1408183" y="27973"/>
                  <a:pt x="1413841" y="34722"/>
                </a:cubicBezTo>
                <a:cubicBezTo>
                  <a:pt x="1419498" y="41472"/>
                  <a:pt x="1419511" y="47588"/>
                  <a:pt x="1413878" y="53071"/>
                </a:cubicBezTo>
                <a:cubicBezTo>
                  <a:pt x="1408245" y="58554"/>
                  <a:pt x="1397312" y="71512"/>
                  <a:pt x="1381080" y="91944"/>
                </a:cubicBezTo>
                <a:cubicBezTo>
                  <a:pt x="1364848" y="112376"/>
                  <a:pt x="1347945" y="130050"/>
                  <a:pt x="1330371" y="144966"/>
                </a:cubicBezTo>
                <a:cubicBezTo>
                  <a:pt x="1312797" y="159881"/>
                  <a:pt x="1295985" y="170331"/>
                  <a:pt x="1279936" y="176314"/>
                </a:cubicBezTo>
                <a:cubicBezTo>
                  <a:pt x="1263887" y="182297"/>
                  <a:pt x="1264616" y="177155"/>
                  <a:pt x="1282124" y="160890"/>
                </a:cubicBezTo>
                <a:cubicBezTo>
                  <a:pt x="1299631" y="144624"/>
                  <a:pt x="1319238" y="121775"/>
                  <a:pt x="1340945" y="92344"/>
                </a:cubicBezTo>
                <a:cubicBezTo>
                  <a:pt x="1362652" y="62912"/>
                  <a:pt x="1372981" y="42772"/>
                  <a:pt x="1371931" y="31922"/>
                </a:cubicBezTo>
                <a:cubicBezTo>
                  <a:pt x="1371156" y="20661"/>
                  <a:pt x="1373950" y="15047"/>
                  <a:pt x="1380314" y="15081"/>
                </a:cubicBezTo>
                <a:close/>
                <a:moveTo>
                  <a:pt x="928467" y="7477"/>
                </a:moveTo>
                <a:cubicBezTo>
                  <a:pt x="932535" y="7758"/>
                  <a:pt x="938899" y="10532"/>
                  <a:pt x="947556" y="15798"/>
                </a:cubicBezTo>
                <a:cubicBezTo>
                  <a:pt x="964872" y="26331"/>
                  <a:pt x="970993" y="34185"/>
                  <a:pt x="965918" y="39360"/>
                </a:cubicBezTo>
                <a:cubicBezTo>
                  <a:pt x="960843" y="44534"/>
                  <a:pt x="952877" y="55913"/>
                  <a:pt x="942019" y="73495"/>
                </a:cubicBezTo>
                <a:cubicBezTo>
                  <a:pt x="931162" y="91077"/>
                  <a:pt x="921275" y="106885"/>
                  <a:pt x="912359" y="120917"/>
                </a:cubicBezTo>
                <a:cubicBezTo>
                  <a:pt x="922808" y="131900"/>
                  <a:pt x="927512" y="146003"/>
                  <a:pt x="926470" y="163227"/>
                </a:cubicBezTo>
                <a:cubicBezTo>
                  <a:pt x="925429" y="180451"/>
                  <a:pt x="924908" y="209212"/>
                  <a:pt x="924908" y="249509"/>
                </a:cubicBezTo>
                <a:cubicBezTo>
                  <a:pt x="924908" y="290223"/>
                  <a:pt x="921537" y="314534"/>
                  <a:pt x="914796" y="322442"/>
                </a:cubicBezTo>
                <a:cubicBezTo>
                  <a:pt x="908055" y="330350"/>
                  <a:pt x="901747" y="327271"/>
                  <a:pt x="895872" y="313205"/>
                </a:cubicBezTo>
                <a:cubicBezTo>
                  <a:pt x="889997" y="299139"/>
                  <a:pt x="888635" y="288336"/>
                  <a:pt x="891785" y="280795"/>
                </a:cubicBezTo>
                <a:cubicBezTo>
                  <a:pt x="894935" y="273254"/>
                  <a:pt x="897551" y="248663"/>
                  <a:pt x="899634" y="207024"/>
                </a:cubicBezTo>
                <a:cubicBezTo>
                  <a:pt x="901718" y="165385"/>
                  <a:pt x="901184" y="141932"/>
                  <a:pt x="898035" y="136666"/>
                </a:cubicBezTo>
                <a:cubicBezTo>
                  <a:pt x="876019" y="163231"/>
                  <a:pt x="854570" y="182422"/>
                  <a:pt x="833688" y="194238"/>
                </a:cubicBezTo>
                <a:cubicBezTo>
                  <a:pt x="812806" y="206054"/>
                  <a:pt x="811327" y="202045"/>
                  <a:pt x="829251" y="182213"/>
                </a:cubicBezTo>
                <a:cubicBezTo>
                  <a:pt x="847175" y="162381"/>
                  <a:pt x="865503" y="137641"/>
                  <a:pt x="884235" y="107993"/>
                </a:cubicBezTo>
                <a:cubicBezTo>
                  <a:pt x="902967" y="78345"/>
                  <a:pt x="914396" y="57638"/>
                  <a:pt x="918521" y="45872"/>
                </a:cubicBezTo>
                <a:cubicBezTo>
                  <a:pt x="922645" y="34106"/>
                  <a:pt x="924187" y="23519"/>
                  <a:pt x="923145" y="14111"/>
                </a:cubicBezTo>
                <a:cubicBezTo>
                  <a:pt x="922625" y="9407"/>
                  <a:pt x="924398" y="7196"/>
                  <a:pt x="928467" y="7477"/>
                </a:cubicBezTo>
                <a:close/>
                <a:moveTo>
                  <a:pt x="187228" y="4724"/>
                </a:moveTo>
                <a:cubicBezTo>
                  <a:pt x="198727" y="4724"/>
                  <a:pt x="210506" y="8203"/>
                  <a:pt x="222563" y="15161"/>
                </a:cubicBezTo>
                <a:cubicBezTo>
                  <a:pt x="234621" y="22119"/>
                  <a:pt x="239041" y="32864"/>
                  <a:pt x="235825" y="47397"/>
                </a:cubicBezTo>
                <a:cubicBezTo>
                  <a:pt x="232608" y="61929"/>
                  <a:pt x="222026" y="61850"/>
                  <a:pt x="204077" y="47159"/>
                </a:cubicBezTo>
                <a:cubicBezTo>
                  <a:pt x="186128" y="32468"/>
                  <a:pt x="175420" y="21723"/>
                  <a:pt x="171954" y="14924"/>
                </a:cubicBezTo>
                <a:cubicBezTo>
                  <a:pt x="168487" y="8124"/>
                  <a:pt x="173579" y="4724"/>
                  <a:pt x="187228" y="4724"/>
                </a:cubicBezTo>
                <a:close/>
                <a:moveTo>
                  <a:pt x="1038105" y="3284"/>
                </a:moveTo>
                <a:cubicBezTo>
                  <a:pt x="1041646" y="3719"/>
                  <a:pt x="1045973" y="4724"/>
                  <a:pt x="1051088" y="6299"/>
                </a:cubicBezTo>
                <a:cubicBezTo>
                  <a:pt x="1071545" y="12599"/>
                  <a:pt x="1079419" y="20911"/>
                  <a:pt x="1074711" y="31235"/>
                </a:cubicBezTo>
                <a:cubicBezTo>
                  <a:pt x="1070003" y="41559"/>
                  <a:pt x="1067649" y="74020"/>
                  <a:pt x="1067649" y="128617"/>
                </a:cubicBezTo>
                <a:cubicBezTo>
                  <a:pt x="1086048" y="126567"/>
                  <a:pt x="1100410" y="124508"/>
                  <a:pt x="1110734" y="122442"/>
                </a:cubicBezTo>
                <a:cubicBezTo>
                  <a:pt x="1121058" y="120375"/>
                  <a:pt x="1130891" y="118276"/>
                  <a:pt x="1140232" y="116142"/>
                </a:cubicBezTo>
                <a:cubicBezTo>
                  <a:pt x="1149573" y="114009"/>
                  <a:pt x="1158635" y="118463"/>
                  <a:pt x="1167418" y="129504"/>
                </a:cubicBezTo>
                <a:cubicBezTo>
                  <a:pt x="1176201" y="140545"/>
                  <a:pt x="1170626" y="146066"/>
                  <a:pt x="1150694" y="146066"/>
                </a:cubicBezTo>
                <a:cubicBezTo>
                  <a:pt x="1134262" y="146066"/>
                  <a:pt x="1106580" y="148015"/>
                  <a:pt x="1067649" y="151915"/>
                </a:cubicBezTo>
                <a:cubicBezTo>
                  <a:pt x="1067649" y="217494"/>
                  <a:pt x="1066549" y="267621"/>
                  <a:pt x="1064349" y="302293"/>
                </a:cubicBezTo>
                <a:cubicBezTo>
                  <a:pt x="1062149" y="336966"/>
                  <a:pt x="1056891" y="354632"/>
                  <a:pt x="1048575" y="355290"/>
                </a:cubicBezTo>
                <a:cubicBezTo>
                  <a:pt x="1040259" y="355949"/>
                  <a:pt x="1036101" y="339512"/>
                  <a:pt x="1036101" y="305981"/>
                </a:cubicBezTo>
                <a:lnTo>
                  <a:pt x="1036101" y="157040"/>
                </a:lnTo>
                <a:cubicBezTo>
                  <a:pt x="1010269" y="163139"/>
                  <a:pt x="992441" y="167281"/>
                  <a:pt x="982617" y="169464"/>
                </a:cubicBezTo>
                <a:cubicBezTo>
                  <a:pt x="972792" y="171647"/>
                  <a:pt x="961472" y="167743"/>
                  <a:pt x="948656" y="157752"/>
                </a:cubicBezTo>
                <a:cubicBezTo>
                  <a:pt x="935840" y="147761"/>
                  <a:pt x="938349" y="142766"/>
                  <a:pt x="956181" y="142766"/>
                </a:cubicBezTo>
                <a:cubicBezTo>
                  <a:pt x="970413" y="142766"/>
                  <a:pt x="997053" y="139349"/>
                  <a:pt x="1036101" y="132516"/>
                </a:cubicBezTo>
                <a:cubicBezTo>
                  <a:pt x="1036101" y="97718"/>
                  <a:pt x="1035843" y="72378"/>
                  <a:pt x="1035326" y="56496"/>
                </a:cubicBezTo>
                <a:cubicBezTo>
                  <a:pt x="1034809" y="40614"/>
                  <a:pt x="1032193" y="26702"/>
                  <a:pt x="1027477" y="14761"/>
                </a:cubicBezTo>
                <a:cubicBezTo>
                  <a:pt x="1023939" y="5805"/>
                  <a:pt x="1027482" y="1980"/>
                  <a:pt x="1038105" y="3284"/>
                </a:cubicBezTo>
                <a:close/>
                <a:moveTo>
                  <a:pt x="629204" y="84"/>
                </a:moveTo>
                <a:cubicBezTo>
                  <a:pt x="632289" y="-164"/>
                  <a:pt x="635375" y="141"/>
                  <a:pt x="638463" y="999"/>
                </a:cubicBezTo>
                <a:cubicBezTo>
                  <a:pt x="644637" y="2716"/>
                  <a:pt x="652849" y="6882"/>
                  <a:pt x="663099" y="13499"/>
                </a:cubicBezTo>
                <a:cubicBezTo>
                  <a:pt x="673348" y="20115"/>
                  <a:pt x="676510" y="26015"/>
                  <a:pt x="672586" y="31198"/>
                </a:cubicBezTo>
                <a:cubicBezTo>
                  <a:pt x="668661" y="36381"/>
                  <a:pt x="665203" y="42455"/>
                  <a:pt x="662211" y="49421"/>
                </a:cubicBezTo>
                <a:cubicBezTo>
                  <a:pt x="659220" y="56388"/>
                  <a:pt x="655066" y="69708"/>
                  <a:pt x="649750" y="89381"/>
                </a:cubicBezTo>
                <a:cubicBezTo>
                  <a:pt x="644433" y="109055"/>
                  <a:pt x="638934" y="120809"/>
                  <a:pt x="633251" y="124642"/>
                </a:cubicBezTo>
                <a:cubicBezTo>
                  <a:pt x="627568" y="128475"/>
                  <a:pt x="622801" y="126725"/>
                  <a:pt x="618951" y="119392"/>
                </a:cubicBezTo>
                <a:cubicBezTo>
                  <a:pt x="607769" y="121492"/>
                  <a:pt x="588912" y="124433"/>
                  <a:pt x="562380" y="128217"/>
                </a:cubicBezTo>
                <a:cubicBezTo>
                  <a:pt x="562380" y="133500"/>
                  <a:pt x="559730" y="137274"/>
                  <a:pt x="554430" y="139541"/>
                </a:cubicBezTo>
                <a:cubicBezTo>
                  <a:pt x="549131" y="141807"/>
                  <a:pt x="544656" y="135041"/>
                  <a:pt x="541006" y="119242"/>
                </a:cubicBezTo>
                <a:cubicBezTo>
                  <a:pt x="537356" y="103443"/>
                  <a:pt x="533244" y="86798"/>
                  <a:pt x="528669" y="69308"/>
                </a:cubicBezTo>
                <a:cubicBezTo>
                  <a:pt x="524095" y="51817"/>
                  <a:pt x="519128" y="38505"/>
                  <a:pt x="513770" y="29373"/>
                </a:cubicBezTo>
                <a:cubicBezTo>
                  <a:pt x="508412" y="20240"/>
                  <a:pt x="510358" y="16219"/>
                  <a:pt x="519608" y="17311"/>
                </a:cubicBezTo>
                <a:cubicBezTo>
                  <a:pt x="528857" y="18402"/>
                  <a:pt x="535357" y="18927"/>
                  <a:pt x="539106" y="18886"/>
                </a:cubicBezTo>
                <a:cubicBezTo>
                  <a:pt x="542856" y="18844"/>
                  <a:pt x="555726" y="16778"/>
                  <a:pt x="577717" y="12686"/>
                </a:cubicBezTo>
                <a:cubicBezTo>
                  <a:pt x="599707" y="8595"/>
                  <a:pt x="613785" y="5195"/>
                  <a:pt x="619951" y="2487"/>
                </a:cubicBezTo>
                <a:cubicBezTo>
                  <a:pt x="623035" y="1133"/>
                  <a:pt x="626119" y="332"/>
                  <a:pt x="629204" y="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溫故知新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6083" y="4028354"/>
            <a:ext cx="1442048" cy="14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47728" y="3165290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沓纸有（    ）张，有（    ）个十张；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沓纸有（    ）张，有（    ）个十张；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沓纸有（    ）张，有（    ）个十张；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盒纸有（    ）张，有（    ）个百张；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盒纸有（    ）张，有（    ）个百张；</a:t>
            </a:r>
          </a:p>
        </p:txBody>
      </p:sp>
      <p:pic>
        <p:nvPicPr>
          <p:cNvPr id="17" name="KK4.eps" descr="id:2147499645;FounderCES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8615" y="1274131"/>
            <a:ext cx="3888432" cy="1764040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979789" y="3189616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994409" y="3633381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227666" y="3610109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968176" y="4042157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897909" y="4503822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8227666" y="4532704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8226062" y="313567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8227666" y="4055707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896168" y="4949379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8225925" y="4978261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圆角矩形标注 36"/>
          <p:cNvSpPr/>
          <p:nvPr/>
        </p:nvSpPr>
        <p:spPr bwMode="auto">
          <a:xfrm>
            <a:off x="1781955" y="2305509"/>
            <a:ext cx="2115185" cy="1535430"/>
          </a:xfrm>
          <a:prstGeom prst="wedgeRoundRectCallout">
            <a:avLst>
              <a:gd name="adj1" fmla="val -25735"/>
              <a:gd name="adj2" fmla="val 5943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把这些纸分给同学们剪纸用，看谁做的更漂亮！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27479" y="1492213"/>
            <a:ext cx="2860333" cy="283524"/>
          </a:xfrm>
          <a:custGeom>
            <a:avLst/>
            <a:gdLst/>
            <a:ahLst/>
            <a:cxnLst/>
            <a:rect l="l" t="t" r="r" b="b"/>
            <a:pathLst>
              <a:path w="2860333" h="283524">
                <a:moveTo>
                  <a:pt x="2326122" y="214058"/>
                </a:moveTo>
                <a:cubicBezTo>
                  <a:pt x="2329035" y="213862"/>
                  <a:pt x="2334226" y="215389"/>
                  <a:pt x="2341695" y="218639"/>
                </a:cubicBezTo>
                <a:cubicBezTo>
                  <a:pt x="2356634" y="225138"/>
                  <a:pt x="2366580" y="231714"/>
                  <a:pt x="2371535" y="238368"/>
                </a:cubicBezTo>
                <a:cubicBezTo>
                  <a:pt x="2376490" y="245022"/>
                  <a:pt x="2377721" y="253468"/>
                  <a:pt x="2375228" y="263706"/>
                </a:cubicBezTo>
                <a:cubicBezTo>
                  <a:pt x="2372735" y="273944"/>
                  <a:pt x="2367492" y="275072"/>
                  <a:pt x="2359499" y="267092"/>
                </a:cubicBezTo>
                <a:cubicBezTo>
                  <a:pt x="2351506" y="259111"/>
                  <a:pt x="2344055" y="250804"/>
                  <a:pt x="2337147" y="242172"/>
                </a:cubicBezTo>
                <a:cubicBezTo>
                  <a:pt x="2331814" y="234545"/>
                  <a:pt x="2327504" y="227091"/>
                  <a:pt x="2324217" y="219811"/>
                </a:cubicBezTo>
                <a:cubicBezTo>
                  <a:pt x="2322574" y="216171"/>
                  <a:pt x="2323209" y="214253"/>
                  <a:pt x="2326122" y="214058"/>
                </a:cubicBezTo>
                <a:close/>
                <a:moveTo>
                  <a:pt x="1285862" y="206284"/>
                </a:moveTo>
                <a:cubicBezTo>
                  <a:pt x="1289955" y="206288"/>
                  <a:pt x="1294054" y="207371"/>
                  <a:pt x="1298159" y="209532"/>
                </a:cubicBezTo>
                <a:cubicBezTo>
                  <a:pt x="1306370" y="213855"/>
                  <a:pt x="1310475" y="220679"/>
                  <a:pt x="1310475" y="230005"/>
                </a:cubicBezTo>
                <a:cubicBezTo>
                  <a:pt x="1310475" y="239332"/>
                  <a:pt x="1305721" y="245949"/>
                  <a:pt x="1296215" y="249855"/>
                </a:cubicBezTo>
                <a:cubicBezTo>
                  <a:pt x="1286709" y="253762"/>
                  <a:pt x="1278318" y="253288"/>
                  <a:pt x="1271045" y="248432"/>
                </a:cubicBezTo>
                <a:cubicBezTo>
                  <a:pt x="1263771" y="243577"/>
                  <a:pt x="1260338" y="236951"/>
                  <a:pt x="1260747" y="228554"/>
                </a:cubicBezTo>
                <a:cubicBezTo>
                  <a:pt x="1261157" y="220158"/>
                  <a:pt x="1265442" y="213808"/>
                  <a:pt x="1273602" y="209504"/>
                </a:cubicBezTo>
                <a:cubicBezTo>
                  <a:pt x="1277683" y="207353"/>
                  <a:pt x="1281769" y="206279"/>
                  <a:pt x="1285862" y="206284"/>
                </a:cubicBezTo>
                <a:close/>
                <a:moveTo>
                  <a:pt x="2836793" y="205756"/>
                </a:moveTo>
                <a:cubicBezTo>
                  <a:pt x="2840791" y="205756"/>
                  <a:pt x="2844737" y="207049"/>
                  <a:pt x="2848632" y="209635"/>
                </a:cubicBezTo>
                <a:cubicBezTo>
                  <a:pt x="2856433" y="214806"/>
                  <a:pt x="2860333" y="221377"/>
                  <a:pt x="2860333" y="229345"/>
                </a:cubicBezTo>
                <a:cubicBezTo>
                  <a:pt x="2860333" y="237314"/>
                  <a:pt x="2856647" y="243505"/>
                  <a:pt x="2849274" y="247921"/>
                </a:cubicBezTo>
                <a:cubicBezTo>
                  <a:pt x="2841901" y="252336"/>
                  <a:pt x="2834326" y="252581"/>
                  <a:pt x="2826550" y="248655"/>
                </a:cubicBezTo>
                <a:cubicBezTo>
                  <a:pt x="2818773" y="244730"/>
                  <a:pt x="2814460" y="238538"/>
                  <a:pt x="2813611" y="230080"/>
                </a:cubicBezTo>
                <a:cubicBezTo>
                  <a:pt x="2812761" y="221622"/>
                  <a:pt x="2816438" y="214806"/>
                  <a:pt x="2824643" y="209635"/>
                </a:cubicBezTo>
                <a:cubicBezTo>
                  <a:pt x="2828745" y="207049"/>
                  <a:pt x="2832795" y="205756"/>
                  <a:pt x="2836793" y="205756"/>
                </a:cubicBezTo>
                <a:close/>
                <a:moveTo>
                  <a:pt x="1071568" y="201337"/>
                </a:moveTo>
                <a:cubicBezTo>
                  <a:pt x="1065789" y="201015"/>
                  <a:pt x="1044990" y="202683"/>
                  <a:pt x="1009172" y="206342"/>
                </a:cubicBezTo>
                <a:cubicBezTo>
                  <a:pt x="1010698" y="220431"/>
                  <a:pt x="1011789" y="231785"/>
                  <a:pt x="1012446" y="240405"/>
                </a:cubicBezTo>
                <a:cubicBezTo>
                  <a:pt x="1048847" y="237329"/>
                  <a:pt x="1069627" y="235500"/>
                  <a:pt x="1074787" y="234917"/>
                </a:cubicBezTo>
                <a:cubicBezTo>
                  <a:pt x="1077652" y="220617"/>
                  <a:pt x="1079276" y="211526"/>
                  <a:pt x="1079661" y="207644"/>
                </a:cubicBezTo>
                <a:cubicBezTo>
                  <a:pt x="1080045" y="203762"/>
                  <a:pt x="1077348" y="201660"/>
                  <a:pt x="1071568" y="201337"/>
                </a:cubicBezTo>
                <a:close/>
                <a:moveTo>
                  <a:pt x="1083270" y="178476"/>
                </a:moveTo>
                <a:cubicBezTo>
                  <a:pt x="1085998" y="178599"/>
                  <a:pt x="1089012" y="179478"/>
                  <a:pt x="1092311" y="181115"/>
                </a:cubicBezTo>
                <a:cubicBezTo>
                  <a:pt x="1098909" y="184390"/>
                  <a:pt x="1105380" y="188365"/>
                  <a:pt x="1111724" y="193040"/>
                </a:cubicBezTo>
                <a:cubicBezTo>
                  <a:pt x="1118068" y="197716"/>
                  <a:pt x="1118393" y="202330"/>
                  <a:pt x="1112701" y="206881"/>
                </a:cubicBezTo>
                <a:cubicBezTo>
                  <a:pt x="1107008" y="211433"/>
                  <a:pt x="1100906" y="220704"/>
                  <a:pt x="1094395" y="234694"/>
                </a:cubicBezTo>
                <a:cubicBezTo>
                  <a:pt x="1100621" y="244553"/>
                  <a:pt x="1102081" y="250131"/>
                  <a:pt x="1098776" y="251427"/>
                </a:cubicBezTo>
                <a:cubicBezTo>
                  <a:pt x="1095471" y="252723"/>
                  <a:pt x="1087121" y="253567"/>
                  <a:pt x="1073726" y="253957"/>
                </a:cubicBezTo>
                <a:cubicBezTo>
                  <a:pt x="1060332" y="254348"/>
                  <a:pt x="1039682" y="255281"/>
                  <a:pt x="1011777" y="256757"/>
                </a:cubicBezTo>
                <a:cubicBezTo>
                  <a:pt x="1005650" y="269296"/>
                  <a:pt x="1000391" y="266862"/>
                  <a:pt x="996001" y="249455"/>
                </a:cubicBezTo>
                <a:cubicBezTo>
                  <a:pt x="991610" y="232049"/>
                  <a:pt x="988637" y="220031"/>
                  <a:pt x="987080" y="213402"/>
                </a:cubicBezTo>
                <a:cubicBezTo>
                  <a:pt x="985524" y="206773"/>
                  <a:pt x="983347" y="200665"/>
                  <a:pt x="980551" y="195077"/>
                </a:cubicBezTo>
                <a:cubicBezTo>
                  <a:pt x="977754" y="189490"/>
                  <a:pt x="980253" y="187509"/>
                  <a:pt x="988048" y="189134"/>
                </a:cubicBezTo>
                <a:cubicBezTo>
                  <a:pt x="995843" y="190758"/>
                  <a:pt x="1000955" y="191732"/>
                  <a:pt x="1003386" y="192054"/>
                </a:cubicBezTo>
                <a:cubicBezTo>
                  <a:pt x="1005817" y="192377"/>
                  <a:pt x="1017438" y="191208"/>
                  <a:pt x="1038249" y="188548"/>
                </a:cubicBezTo>
                <a:cubicBezTo>
                  <a:pt x="1059061" y="185887"/>
                  <a:pt x="1071624" y="183165"/>
                  <a:pt x="1075940" y="180381"/>
                </a:cubicBezTo>
                <a:cubicBezTo>
                  <a:pt x="1078098" y="178988"/>
                  <a:pt x="1080541" y="178354"/>
                  <a:pt x="1083270" y="178476"/>
                </a:cubicBezTo>
                <a:close/>
                <a:moveTo>
                  <a:pt x="2031650" y="174737"/>
                </a:moveTo>
                <a:cubicBezTo>
                  <a:pt x="2033563" y="174686"/>
                  <a:pt x="2036226" y="175268"/>
                  <a:pt x="2039639" y="176483"/>
                </a:cubicBezTo>
                <a:cubicBezTo>
                  <a:pt x="2053294" y="181345"/>
                  <a:pt x="2062850" y="186529"/>
                  <a:pt x="2068307" y="192036"/>
                </a:cubicBezTo>
                <a:cubicBezTo>
                  <a:pt x="2073764" y="197542"/>
                  <a:pt x="2075718" y="204475"/>
                  <a:pt x="2074168" y="212834"/>
                </a:cubicBezTo>
                <a:cubicBezTo>
                  <a:pt x="2072617" y="221194"/>
                  <a:pt x="2067836" y="222220"/>
                  <a:pt x="2059824" y="215913"/>
                </a:cubicBezTo>
                <a:cubicBezTo>
                  <a:pt x="2051812" y="209607"/>
                  <a:pt x="2043441" y="201734"/>
                  <a:pt x="2034709" y="192296"/>
                </a:cubicBezTo>
                <a:cubicBezTo>
                  <a:pt x="2026933" y="180743"/>
                  <a:pt x="2025913" y="174890"/>
                  <a:pt x="2031650" y="174737"/>
                </a:cubicBezTo>
                <a:close/>
                <a:moveTo>
                  <a:pt x="2611293" y="159200"/>
                </a:moveTo>
                <a:cubicBezTo>
                  <a:pt x="2615581" y="158714"/>
                  <a:pt x="2619176" y="158785"/>
                  <a:pt x="2622078" y="159414"/>
                </a:cubicBezTo>
                <a:cubicBezTo>
                  <a:pt x="2627883" y="160673"/>
                  <a:pt x="2632611" y="163327"/>
                  <a:pt x="2636263" y="167377"/>
                </a:cubicBezTo>
                <a:cubicBezTo>
                  <a:pt x="2639916" y="171426"/>
                  <a:pt x="2637175" y="174899"/>
                  <a:pt x="2628041" y="177795"/>
                </a:cubicBezTo>
                <a:cubicBezTo>
                  <a:pt x="2618906" y="180691"/>
                  <a:pt x="2604014" y="183410"/>
                  <a:pt x="2583364" y="185952"/>
                </a:cubicBezTo>
                <a:cubicBezTo>
                  <a:pt x="2591153" y="191943"/>
                  <a:pt x="2594052" y="196693"/>
                  <a:pt x="2592061" y="200203"/>
                </a:cubicBezTo>
                <a:cubicBezTo>
                  <a:pt x="2590071" y="203713"/>
                  <a:pt x="2588344" y="214000"/>
                  <a:pt x="2586880" y="231066"/>
                </a:cubicBezTo>
                <a:cubicBezTo>
                  <a:pt x="2615071" y="229578"/>
                  <a:pt x="2633358" y="228037"/>
                  <a:pt x="2641742" y="226443"/>
                </a:cubicBezTo>
                <a:cubicBezTo>
                  <a:pt x="2650126" y="224849"/>
                  <a:pt x="2658352" y="224672"/>
                  <a:pt x="2666420" y="225913"/>
                </a:cubicBezTo>
                <a:cubicBezTo>
                  <a:pt x="2674488" y="227153"/>
                  <a:pt x="2681535" y="230688"/>
                  <a:pt x="2687563" y="236517"/>
                </a:cubicBezTo>
                <a:cubicBezTo>
                  <a:pt x="2693590" y="242346"/>
                  <a:pt x="2693972" y="246615"/>
                  <a:pt x="2688707" y="249325"/>
                </a:cubicBezTo>
                <a:cubicBezTo>
                  <a:pt x="2683442" y="252035"/>
                  <a:pt x="2670584" y="252417"/>
                  <a:pt x="2650132" y="250469"/>
                </a:cubicBezTo>
                <a:cubicBezTo>
                  <a:pt x="2629681" y="248522"/>
                  <a:pt x="2611744" y="248327"/>
                  <a:pt x="2596322" y="249883"/>
                </a:cubicBezTo>
                <a:cubicBezTo>
                  <a:pt x="2580899" y="251440"/>
                  <a:pt x="2564925" y="253179"/>
                  <a:pt x="2548399" y="255102"/>
                </a:cubicBezTo>
                <a:cubicBezTo>
                  <a:pt x="2531873" y="257024"/>
                  <a:pt x="2518240" y="258776"/>
                  <a:pt x="2507499" y="260357"/>
                </a:cubicBezTo>
                <a:cubicBezTo>
                  <a:pt x="2496759" y="261938"/>
                  <a:pt x="2486849" y="258813"/>
                  <a:pt x="2477771" y="250981"/>
                </a:cubicBezTo>
                <a:cubicBezTo>
                  <a:pt x="2468692" y="243149"/>
                  <a:pt x="2469182" y="239630"/>
                  <a:pt x="2479240" y="240423"/>
                </a:cubicBezTo>
                <a:cubicBezTo>
                  <a:pt x="2489299" y="241217"/>
                  <a:pt x="2501884" y="240839"/>
                  <a:pt x="2516996" y="239289"/>
                </a:cubicBezTo>
                <a:cubicBezTo>
                  <a:pt x="2532108" y="237738"/>
                  <a:pt x="2548353" y="235921"/>
                  <a:pt x="2565728" y="233838"/>
                </a:cubicBezTo>
                <a:lnTo>
                  <a:pt x="2565728" y="204277"/>
                </a:lnTo>
                <a:cubicBezTo>
                  <a:pt x="2565728" y="197406"/>
                  <a:pt x="2564457" y="192371"/>
                  <a:pt x="2561914" y="189171"/>
                </a:cubicBezTo>
                <a:cubicBezTo>
                  <a:pt x="2548433" y="190733"/>
                  <a:pt x="2538303" y="189174"/>
                  <a:pt x="2531526" y="184492"/>
                </a:cubicBezTo>
                <a:cubicBezTo>
                  <a:pt x="2524748" y="179810"/>
                  <a:pt x="2526307" y="176691"/>
                  <a:pt x="2536204" y="175134"/>
                </a:cubicBezTo>
                <a:cubicBezTo>
                  <a:pt x="2546102" y="173578"/>
                  <a:pt x="2555763" y="171857"/>
                  <a:pt x="2565189" y="169972"/>
                </a:cubicBezTo>
                <a:cubicBezTo>
                  <a:pt x="2574615" y="168087"/>
                  <a:pt x="2585001" y="165541"/>
                  <a:pt x="2596350" y="162335"/>
                </a:cubicBezTo>
                <a:cubicBezTo>
                  <a:pt x="2602024" y="160732"/>
                  <a:pt x="2607005" y="159687"/>
                  <a:pt x="2611293" y="159200"/>
                </a:cubicBezTo>
                <a:close/>
                <a:moveTo>
                  <a:pt x="1696421" y="154182"/>
                </a:moveTo>
                <a:cubicBezTo>
                  <a:pt x="1692919" y="154145"/>
                  <a:pt x="1688963" y="154506"/>
                  <a:pt x="1684554" y="155266"/>
                </a:cubicBezTo>
                <a:cubicBezTo>
                  <a:pt x="1675736" y="156785"/>
                  <a:pt x="1663929" y="158599"/>
                  <a:pt x="1649133" y="160707"/>
                </a:cubicBezTo>
                <a:lnTo>
                  <a:pt x="1649133" y="175032"/>
                </a:lnTo>
                <a:cubicBezTo>
                  <a:pt x="1657083" y="175094"/>
                  <a:pt x="1666537" y="173748"/>
                  <a:pt x="1677494" y="170995"/>
                </a:cubicBezTo>
                <a:cubicBezTo>
                  <a:pt x="1688452" y="168242"/>
                  <a:pt x="1695608" y="169618"/>
                  <a:pt x="1698963" y="175125"/>
                </a:cubicBezTo>
                <a:cubicBezTo>
                  <a:pt x="1702317" y="180632"/>
                  <a:pt x="1696764" y="184935"/>
                  <a:pt x="1682303" y="188036"/>
                </a:cubicBezTo>
                <a:cubicBezTo>
                  <a:pt x="1667842" y="191137"/>
                  <a:pt x="1656785" y="191515"/>
                  <a:pt x="1649133" y="189171"/>
                </a:cubicBezTo>
                <a:lnTo>
                  <a:pt x="1649133" y="206565"/>
                </a:lnTo>
                <a:cubicBezTo>
                  <a:pt x="1658075" y="206565"/>
                  <a:pt x="1668168" y="205005"/>
                  <a:pt x="1679410" y="201886"/>
                </a:cubicBezTo>
                <a:cubicBezTo>
                  <a:pt x="1690653" y="198767"/>
                  <a:pt x="1698144" y="200441"/>
                  <a:pt x="1701883" y="206909"/>
                </a:cubicBezTo>
                <a:cubicBezTo>
                  <a:pt x="1705623" y="213377"/>
                  <a:pt x="1699297" y="217485"/>
                  <a:pt x="1682908" y="219234"/>
                </a:cubicBezTo>
                <a:cubicBezTo>
                  <a:pt x="1666518" y="220983"/>
                  <a:pt x="1655179" y="221082"/>
                  <a:pt x="1648891" y="219532"/>
                </a:cubicBezTo>
                <a:lnTo>
                  <a:pt x="1647961" y="236907"/>
                </a:lnTo>
                <a:cubicBezTo>
                  <a:pt x="1656730" y="236969"/>
                  <a:pt x="1667867" y="235816"/>
                  <a:pt x="1681373" y="233447"/>
                </a:cubicBezTo>
                <a:cubicBezTo>
                  <a:pt x="1694879" y="231078"/>
                  <a:pt x="1703595" y="231841"/>
                  <a:pt x="1707520" y="235735"/>
                </a:cubicBezTo>
                <a:cubicBezTo>
                  <a:pt x="1711446" y="239630"/>
                  <a:pt x="1713762" y="239996"/>
                  <a:pt x="1714469" y="236833"/>
                </a:cubicBezTo>
                <a:cubicBezTo>
                  <a:pt x="1715176" y="233670"/>
                  <a:pt x="1715724" y="228446"/>
                  <a:pt x="1716115" y="221160"/>
                </a:cubicBezTo>
                <a:cubicBezTo>
                  <a:pt x="1716506" y="213873"/>
                  <a:pt x="1716143" y="201523"/>
                  <a:pt x="1715027" y="184111"/>
                </a:cubicBezTo>
                <a:cubicBezTo>
                  <a:pt x="1713911" y="166698"/>
                  <a:pt x="1710757" y="157157"/>
                  <a:pt x="1705567" y="155489"/>
                </a:cubicBezTo>
                <a:cubicBezTo>
                  <a:pt x="1702972" y="154655"/>
                  <a:pt x="1699923" y="154219"/>
                  <a:pt x="1696421" y="154182"/>
                </a:cubicBezTo>
                <a:close/>
                <a:moveTo>
                  <a:pt x="1056862" y="145332"/>
                </a:moveTo>
                <a:cubicBezTo>
                  <a:pt x="1062896" y="143341"/>
                  <a:pt x="1069491" y="145428"/>
                  <a:pt x="1076647" y="151592"/>
                </a:cubicBezTo>
                <a:cubicBezTo>
                  <a:pt x="1083803" y="157756"/>
                  <a:pt x="1081949" y="162059"/>
                  <a:pt x="1071085" y="164502"/>
                </a:cubicBezTo>
                <a:cubicBezTo>
                  <a:pt x="1060220" y="166946"/>
                  <a:pt x="1049436" y="168946"/>
                  <a:pt x="1038733" y="170502"/>
                </a:cubicBezTo>
                <a:cubicBezTo>
                  <a:pt x="1028030" y="172059"/>
                  <a:pt x="1020443" y="171966"/>
                  <a:pt x="1015972" y="170223"/>
                </a:cubicBezTo>
                <a:cubicBezTo>
                  <a:pt x="1011501" y="168481"/>
                  <a:pt x="1008059" y="165609"/>
                  <a:pt x="1005647" y="161610"/>
                </a:cubicBezTo>
                <a:cubicBezTo>
                  <a:pt x="1003234" y="157610"/>
                  <a:pt x="1005616" y="155362"/>
                  <a:pt x="1012791" y="154866"/>
                </a:cubicBezTo>
                <a:cubicBezTo>
                  <a:pt x="1019965" y="154370"/>
                  <a:pt x="1027372" y="153353"/>
                  <a:pt x="1035012" y="151815"/>
                </a:cubicBezTo>
                <a:cubicBezTo>
                  <a:pt x="1043545" y="149483"/>
                  <a:pt x="1050828" y="147322"/>
                  <a:pt x="1056862" y="145332"/>
                </a:cubicBezTo>
                <a:close/>
                <a:moveTo>
                  <a:pt x="1285876" y="118731"/>
                </a:moveTo>
                <a:cubicBezTo>
                  <a:pt x="1289969" y="118736"/>
                  <a:pt x="1294066" y="119817"/>
                  <a:pt x="1298168" y="121975"/>
                </a:cubicBezTo>
                <a:cubicBezTo>
                  <a:pt x="1306373" y="126291"/>
                  <a:pt x="1310475" y="133118"/>
                  <a:pt x="1310475" y="142457"/>
                </a:cubicBezTo>
                <a:cubicBezTo>
                  <a:pt x="1310475" y="151784"/>
                  <a:pt x="1305721" y="158401"/>
                  <a:pt x="1296215" y="162307"/>
                </a:cubicBezTo>
                <a:cubicBezTo>
                  <a:pt x="1286709" y="166214"/>
                  <a:pt x="1278318" y="165740"/>
                  <a:pt x="1271045" y="160884"/>
                </a:cubicBezTo>
                <a:cubicBezTo>
                  <a:pt x="1263771" y="156029"/>
                  <a:pt x="1260338" y="149400"/>
                  <a:pt x="1260747" y="140997"/>
                </a:cubicBezTo>
                <a:cubicBezTo>
                  <a:pt x="1261157" y="132594"/>
                  <a:pt x="1265445" y="126244"/>
                  <a:pt x="1273612" y="121947"/>
                </a:cubicBezTo>
                <a:cubicBezTo>
                  <a:pt x="1277695" y="119798"/>
                  <a:pt x="1281783" y="118726"/>
                  <a:pt x="1285876" y="118731"/>
                </a:cubicBezTo>
                <a:close/>
                <a:moveTo>
                  <a:pt x="1963739" y="116964"/>
                </a:moveTo>
                <a:cubicBezTo>
                  <a:pt x="1966888" y="117511"/>
                  <a:pt x="1969442" y="118936"/>
                  <a:pt x="1971402" y="121240"/>
                </a:cubicBezTo>
                <a:cubicBezTo>
                  <a:pt x="1975321" y="125847"/>
                  <a:pt x="1972809" y="129345"/>
                  <a:pt x="1963867" y="131732"/>
                </a:cubicBezTo>
                <a:cubicBezTo>
                  <a:pt x="1954925" y="134120"/>
                  <a:pt x="1942659" y="136467"/>
                  <a:pt x="1927070" y="138774"/>
                </a:cubicBezTo>
                <a:cubicBezTo>
                  <a:pt x="1932527" y="140634"/>
                  <a:pt x="1935255" y="143791"/>
                  <a:pt x="1935255" y="148243"/>
                </a:cubicBezTo>
                <a:lnTo>
                  <a:pt x="1935255" y="158680"/>
                </a:lnTo>
                <a:cubicBezTo>
                  <a:pt x="1937425" y="158804"/>
                  <a:pt x="1941729" y="157278"/>
                  <a:pt x="1948166" y="154103"/>
                </a:cubicBezTo>
                <a:cubicBezTo>
                  <a:pt x="1954603" y="150928"/>
                  <a:pt x="1960478" y="151784"/>
                  <a:pt x="1965793" y="156670"/>
                </a:cubicBezTo>
                <a:cubicBezTo>
                  <a:pt x="1971107" y="161557"/>
                  <a:pt x="1969758" y="165278"/>
                  <a:pt x="1961747" y="167833"/>
                </a:cubicBezTo>
                <a:cubicBezTo>
                  <a:pt x="1953735" y="170387"/>
                  <a:pt x="1944799" y="171665"/>
                  <a:pt x="1934939" y="171665"/>
                </a:cubicBezTo>
                <a:lnTo>
                  <a:pt x="1932911" y="196091"/>
                </a:lnTo>
                <a:lnTo>
                  <a:pt x="1970776" y="211380"/>
                </a:lnTo>
                <a:lnTo>
                  <a:pt x="1970723" y="211437"/>
                </a:lnTo>
                <a:lnTo>
                  <a:pt x="1970883" y="211422"/>
                </a:lnTo>
                <a:lnTo>
                  <a:pt x="1998109" y="222415"/>
                </a:lnTo>
                <a:cubicBezTo>
                  <a:pt x="2015524" y="228647"/>
                  <a:pt x="2028620" y="232337"/>
                  <a:pt x="2037398" y="233484"/>
                </a:cubicBezTo>
                <a:cubicBezTo>
                  <a:pt x="2054953" y="235779"/>
                  <a:pt x="2071464" y="236926"/>
                  <a:pt x="2086930" y="236926"/>
                </a:cubicBezTo>
                <a:cubicBezTo>
                  <a:pt x="2104876" y="236926"/>
                  <a:pt x="2112385" y="238833"/>
                  <a:pt x="2109458" y="242647"/>
                </a:cubicBezTo>
                <a:cubicBezTo>
                  <a:pt x="2106531" y="246460"/>
                  <a:pt x="2096709" y="250953"/>
                  <a:pt x="2079990" y="256125"/>
                </a:cubicBezTo>
                <a:cubicBezTo>
                  <a:pt x="2063272" y="261297"/>
                  <a:pt x="2050020" y="263882"/>
                  <a:pt x="2040235" y="263882"/>
                </a:cubicBezTo>
                <a:cubicBezTo>
                  <a:pt x="2030276" y="263882"/>
                  <a:pt x="2016779" y="259725"/>
                  <a:pt x="1999744" y="251409"/>
                </a:cubicBezTo>
                <a:cubicBezTo>
                  <a:pt x="1982710" y="243093"/>
                  <a:pt x="1963557" y="232746"/>
                  <a:pt x="1942287" y="220369"/>
                </a:cubicBezTo>
                <a:cubicBezTo>
                  <a:pt x="1921017" y="207991"/>
                  <a:pt x="1904001" y="199148"/>
                  <a:pt x="1891239" y="193840"/>
                </a:cubicBezTo>
                <a:cubicBezTo>
                  <a:pt x="1888151" y="199979"/>
                  <a:pt x="1882455" y="207994"/>
                  <a:pt x="1874152" y="217885"/>
                </a:cubicBezTo>
                <a:cubicBezTo>
                  <a:pt x="1865848" y="227776"/>
                  <a:pt x="1855449" y="235776"/>
                  <a:pt x="1842954" y="241884"/>
                </a:cubicBezTo>
                <a:cubicBezTo>
                  <a:pt x="1830458" y="247992"/>
                  <a:pt x="1830474" y="244076"/>
                  <a:pt x="1843000" y="230136"/>
                </a:cubicBezTo>
                <a:cubicBezTo>
                  <a:pt x="1855527" y="216195"/>
                  <a:pt x="1864670" y="202181"/>
                  <a:pt x="1870431" y="188092"/>
                </a:cubicBezTo>
                <a:cubicBezTo>
                  <a:pt x="1876192" y="174003"/>
                  <a:pt x="1878685" y="164800"/>
                  <a:pt x="1877910" y="160484"/>
                </a:cubicBezTo>
                <a:cubicBezTo>
                  <a:pt x="1877135" y="156168"/>
                  <a:pt x="1881634" y="155777"/>
                  <a:pt x="1891407" y="159312"/>
                </a:cubicBezTo>
                <a:cubicBezTo>
                  <a:pt x="1901180" y="162847"/>
                  <a:pt x="1905604" y="166267"/>
                  <a:pt x="1904680" y="169572"/>
                </a:cubicBezTo>
                <a:cubicBezTo>
                  <a:pt x="1903756" y="172877"/>
                  <a:pt x="1900715" y="177246"/>
                  <a:pt x="1895555" y="182678"/>
                </a:cubicBezTo>
                <a:cubicBezTo>
                  <a:pt x="1906730" y="187155"/>
                  <a:pt x="1912912" y="189667"/>
                  <a:pt x="1914103" y="190213"/>
                </a:cubicBezTo>
                <a:cubicBezTo>
                  <a:pt x="1914103" y="171175"/>
                  <a:pt x="1913731" y="159076"/>
                  <a:pt x="1912987" y="153917"/>
                </a:cubicBezTo>
                <a:cubicBezTo>
                  <a:pt x="1912243" y="148758"/>
                  <a:pt x="1911368" y="145335"/>
                  <a:pt x="1910364" y="143648"/>
                </a:cubicBezTo>
                <a:cubicBezTo>
                  <a:pt x="1885472" y="150581"/>
                  <a:pt x="1869854" y="154844"/>
                  <a:pt x="1863511" y="156438"/>
                </a:cubicBezTo>
                <a:cubicBezTo>
                  <a:pt x="1857167" y="158032"/>
                  <a:pt x="1850197" y="155771"/>
                  <a:pt x="1842600" y="149657"/>
                </a:cubicBezTo>
                <a:cubicBezTo>
                  <a:pt x="1835004" y="143543"/>
                  <a:pt x="1836167" y="140225"/>
                  <a:pt x="1846088" y="139704"/>
                </a:cubicBezTo>
                <a:cubicBezTo>
                  <a:pt x="1856010" y="139183"/>
                  <a:pt x="1874059" y="136033"/>
                  <a:pt x="1900234" y="130253"/>
                </a:cubicBezTo>
                <a:cubicBezTo>
                  <a:pt x="1926409" y="124474"/>
                  <a:pt x="1943834" y="120375"/>
                  <a:pt x="1952510" y="117957"/>
                </a:cubicBezTo>
                <a:cubicBezTo>
                  <a:pt x="1956848" y="116747"/>
                  <a:pt x="1960591" y="116416"/>
                  <a:pt x="1963739" y="116964"/>
                </a:cubicBezTo>
                <a:close/>
                <a:moveTo>
                  <a:pt x="115440" y="114385"/>
                </a:moveTo>
                <a:cubicBezTo>
                  <a:pt x="122435" y="115203"/>
                  <a:pt x="129269" y="117029"/>
                  <a:pt x="135942" y="119863"/>
                </a:cubicBezTo>
                <a:cubicBezTo>
                  <a:pt x="142614" y="122697"/>
                  <a:pt x="144784" y="126179"/>
                  <a:pt x="142453" y="130309"/>
                </a:cubicBezTo>
                <a:cubicBezTo>
                  <a:pt x="140121" y="134439"/>
                  <a:pt x="138955" y="140399"/>
                  <a:pt x="138955" y="148187"/>
                </a:cubicBezTo>
                <a:cubicBezTo>
                  <a:pt x="141312" y="148274"/>
                  <a:pt x="146022" y="147322"/>
                  <a:pt x="153085" y="145332"/>
                </a:cubicBezTo>
                <a:cubicBezTo>
                  <a:pt x="160148" y="143341"/>
                  <a:pt x="166172" y="145642"/>
                  <a:pt x="171158" y="152233"/>
                </a:cubicBezTo>
                <a:cubicBezTo>
                  <a:pt x="176144" y="158825"/>
                  <a:pt x="175062" y="163123"/>
                  <a:pt x="167912" y="165126"/>
                </a:cubicBezTo>
                <a:cubicBezTo>
                  <a:pt x="160762" y="167129"/>
                  <a:pt x="151110" y="168800"/>
                  <a:pt x="138955" y="170139"/>
                </a:cubicBezTo>
                <a:lnTo>
                  <a:pt x="138955" y="186696"/>
                </a:lnTo>
                <a:cubicBezTo>
                  <a:pt x="156281" y="184427"/>
                  <a:pt x="169732" y="182111"/>
                  <a:pt x="179306" y="179748"/>
                </a:cubicBezTo>
                <a:cubicBezTo>
                  <a:pt x="188881" y="177385"/>
                  <a:pt x="197584" y="179996"/>
                  <a:pt x="205416" y="187580"/>
                </a:cubicBezTo>
                <a:cubicBezTo>
                  <a:pt x="213248" y="195164"/>
                  <a:pt x="210272" y="199654"/>
                  <a:pt x="196487" y="201049"/>
                </a:cubicBezTo>
                <a:cubicBezTo>
                  <a:pt x="182702" y="202444"/>
                  <a:pt x="163524" y="203868"/>
                  <a:pt x="138955" y="205319"/>
                </a:cubicBezTo>
                <a:cubicBezTo>
                  <a:pt x="138955" y="220053"/>
                  <a:pt x="138143" y="235974"/>
                  <a:pt x="136518" y="253083"/>
                </a:cubicBezTo>
                <a:cubicBezTo>
                  <a:pt x="134894" y="270192"/>
                  <a:pt x="131195" y="280161"/>
                  <a:pt x="125421" y="282988"/>
                </a:cubicBezTo>
                <a:cubicBezTo>
                  <a:pt x="119648" y="285816"/>
                  <a:pt x="116544" y="277472"/>
                  <a:pt x="116110" y="257957"/>
                </a:cubicBezTo>
                <a:cubicBezTo>
                  <a:pt x="115676" y="238442"/>
                  <a:pt x="115850" y="221739"/>
                  <a:pt x="116631" y="207849"/>
                </a:cubicBezTo>
                <a:cubicBezTo>
                  <a:pt x="93823" y="211718"/>
                  <a:pt x="78878" y="214633"/>
                  <a:pt x="71797" y="216592"/>
                </a:cubicBezTo>
                <a:cubicBezTo>
                  <a:pt x="64715" y="218552"/>
                  <a:pt x="56796" y="215814"/>
                  <a:pt x="48040" y="208379"/>
                </a:cubicBezTo>
                <a:cubicBezTo>
                  <a:pt x="39284" y="200944"/>
                  <a:pt x="41938" y="197226"/>
                  <a:pt x="56002" y="197226"/>
                </a:cubicBezTo>
                <a:cubicBezTo>
                  <a:pt x="68243" y="197226"/>
                  <a:pt x="88453" y="195062"/>
                  <a:pt x="116631" y="190733"/>
                </a:cubicBezTo>
                <a:lnTo>
                  <a:pt x="116631" y="172837"/>
                </a:lnTo>
                <a:cubicBezTo>
                  <a:pt x="113692" y="173531"/>
                  <a:pt x="108536" y="174483"/>
                  <a:pt x="101162" y="175693"/>
                </a:cubicBezTo>
                <a:cubicBezTo>
                  <a:pt x="93789" y="176902"/>
                  <a:pt x="86741" y="174179"/>
                  <a:pt x="80019" y="167526"/>
                </a:cubicBezTo>
                <a:cubicBezTo>
                  <a:pt x="73297" y="160872"/>
                  <a:pt x="75406" y="157545"/>
                  <a:pt x="86345" y="157545"/>
                </a:cubicBezTo>
                <a:cubicBezTo>
                  <a:pt x="94555" y="157545"/>
                  <a:pt x="104260" y="156230"/>
                  <a:pt x="115459" y="153601"/>
                </a:cubicBezTo>
                <a:cubicBezTo>
                  <a:pt x="115459" y="140640"/>
                  <a:pt x="113707" y="130660"/>
                  <a:pt x="110204" y="123658"/>
                </a:cubicBezTo>
                <a:cubicBezTo>
                  <a:pt x="106700" y="116657"/>
                  <a:pt x="108446" y="113566"/>
                  <a:pt x="115440" y="114385"/>
                </a:cubicBezTo>
                <a:close/>
                <a:moveTo>
                  <a:pt x="757429" y="113740"/>
                </a:moveTo>
                <a:cubicBezTo>
                  <a:pt x="755715" y="113252"/>
                  <a:pt x="753281" y="113299"/>
                  <a:pt x="750127" y="113882"/>
                </a:cubicBezTo>
                <a:cubicBezTo>
                  <a:pt x="743821" y="115048"/>
                  <a:pt x="732401" y="117349"/>
                  <a:pt x="715869" y="120784"/>
                </a:cubicBezTo>
                <a:cubicBezTo>
                  <a:pt x="716576" y="128573"/>
                  <a:pt x="717605" y="136926"/>
                  <a:pt x="718957" y="145843"/>
                </a:cubicBezTo>
                <a:cubicBezTo>
                  <a:pt x="734026" y="144380"/>
                  <a:pt x="747408" y="142612"/>
                  <a:pt x="759104" y="140541"/>
                </a:cubicBezTo>
                <a:cubicBezTo>
                  <a:pt x="760530" y="127841"/>
                  <a:pt x="760967" y="119932"/>
                  <a:pt x="760415" y="116812"/>
                </a:cubicBezTo>
                <a:cubicBezTo>
                  <a:pt x="760139" y="115253"/>
                  <a:pt x="759144" y="114229"/>
                  <a:pt x="757429" y="113740"/>
                </a:cubicBezTo>
                <a:close/>
                <a:moveTo>
                  <a:pt x="2020961" y="107390"/>
                </a:moveTo>
                <a:cubicBezTo>
                  <a:pt x="2026046" y="108221"/>
                  <a:pt x="2030738" y="109662"/>
                  <a:pt x="2035035" y="111715"/>
                </a:cubicBezTo>
                <a:cubicBezTo>
                  <a:pt x="2039332" y="113768"/>
                  <a:pt x="2040678" y="116478"/>
                  <a:pt x="2039072" y="119845"/>
                </a:cubicBezTo>
                <a:cubicBezTo>
                  <a:pt x="2037466" y="123212"/>
                  <a:pt x="2036089" y="129695"/>
                  <a:pt x="2034942" y="139295"/>
                </a:cubicBezTo>
                <a:cubicBezTo>
                  <a:pt x="2033795" y="148894"/>
                  <a:pt x="2031386" y="158590"/>
                  <a:pt x="2027715" y="168381"/>
                </a:cubicBezTo>
                <a:cubicBezTo>
                  <a:pt x="2024043" y="178173"/>
                  <a:pt x="2018332" y="186740"/>
                  <a:pt x="2010581" y="194082"/>
                </a:cubicBezTo>
                <a:cubicBezTo>
                  <a:pt x="2002829" y="201424"/>
                  <a:pt x="1992786" y="206919"/>
                  <a:pt x="1980452" y="210565"/>
                </a:cubicBezTo>
                <a:lnTo>
                  <a:pt x="1970883" y="211422"/>
                </a:lnTo>
                <a:lnTo>
                  <a:pt x="1970776" y="211380"/>
                </a:lnTo>
                <a:lnTo>
                  <a:pt x="1978536" y="203114"/>
                </a:lnTo>
                <a:cubicBezTo>
                  <a:pt x="1989593" y="194501"/>
                  <a:pt x="1997766" y="185093"/>
                  <a:pt x="2003056" y="174893"/>
                </a:cubicBezTo>
                <a:cubicBezTo>
                  <a:pt x="2008345" y="164692"/>
                  <a:pt x="2011964" y="153530"/>
                  <a:pt x="2013911" y="141406"/>
                </a:cubicBezTo>
                <a:cubicBezTo>
                  <a:pt x="2015858" y="129283"/>
                  <a:pt x="2015663" y="120183"/>
                  <a:pt x="2013325" y="114106"/>
                </a:cubicBezTo>
                <a:cubicBezTo>
                  <a:pt x="2010987" y="108028"/>
                  <a:pt x="2013532" y="105790"/>
                  <a:pt x="2020961" y="107390"/>
                </a:cubicBezTo>
                <a:close/>
                <a:moveTo>
                  <a:pt x="2323408" y="101037"/>
                </a:moveTo>
                <a:cubicBezTo>
                  <a:pt x="2315675" y="102196"/>
                  <a:pt x="2303065" y="104872"/>
                  <a:pt x="2285578" y="109064"/>
                </a:cubicBezTo>
                <a:lnTo>
                  <a:pt x="2285578" y="120170"/>
                </a:lnTo>
                <a:cubicBezTo>
                  <a:pt x="2294098" y="119476"/>
                  <a:pt x="2301347" y="117938"/>
                  <a:pt x="2307325" y="115557"/>
                </a:cubicBezTo>
                <a:cubicBezTo>
                  <a:pt x="2313303" y="113175"/>
                  <a:pt x="2318760" y="113820"/>
                  <a:pt x="2323696" y="117491"/>
                </a:cubicBezTo>
                <a:cubicBezTo>
                  <a:pt x="2328633" y="121163"/>
                  <a:pt x="2328971" y="124669"/>
                  <a:pt x="2324710" y="128012"/>
                </a:cubicBezTo>
                <a:cubicBezTo>
                  <a:pt x="2320450" y="131354"/>
                  <a:pt x="2314234" y="133630"/>
                  <a:pt x="2306060" y="134839"/>
                </a:cubicBezTo>
                <a:cubicBezTo>
                  <a:pt x="2297887" y="136048"/>
                  <a:pt x="2291060" y="136262"/>
                  <a:pt x="2285578" y="135481"/>
                </a:cubicBezTo>
                <a:lnTo>
                  <a:pt x="2285578" y="144671"/>
                </a:lnTo>
                <a:cubicBezTo>
                  <a:pt x="2291010" y="144770"/>
                  <a:pt x="2297726" y="143434"/>
                  <a:pt x="2305725" y="140662"/>
                </a:cubicBezTo>
                <a:cubicBezTo>
                  <a:pt x="2313725" y="137890"/>
                  <a:pt x="2320149" y="138675"/>
                  <a:pt x="2324999" y="143015"/>
                </a:cubicBezTo>
                <a:cubicBezTo>
                  <a:pt x="2329848" y="147356"/>
                  <a:pt x="2329265" y="150879"/>
                  <a:pt x="2323250" y="153582"/>
                </a:cubicBezTo>
                <a:cubicBezTo>
                  <a:pt x="2317235" y="156286"/>
                  <a:pt x="2310767" y="158224"/>
                  <a:pt x="2303847" y="159396"/>
                </a:cubicBezTo>
                <a:cubicBezTo>
                  <a:pt x="2296926" y="160568"/>
                  <a:pt x="2290836" y="159988"/>
                  <a:pt x="2285578" y="157656"/>
                </a:cubicBezTo>
                <a:lnTo>
                  <a:pt x="2285578" y="170363"/>
                </a:lnTo>
                <a:cubicBezTo>
                  <a:pt x="2292622" y="170437"/>
                  <a:pt x="2300132" y="169094"/>
                  <a:pt x="2308107" y="166335"/>
                </a:cubicBezTo>
                <a:cubicBezTo>
                  <a:pt x="2316081" y="163575"/>
                  <a:pt x="2322490" y="164354"/>
                  <a:pt x="2327333" y="168670"/>
                </a:cubicBezTo>
                <a:cubicBezTo>
                  <a:pt x="2332176" y="172986"/>
                  <a:pt x="2331829" y="176502"/>
                  <a:pt x="2326292" y="179218"/>
                </a:cubicBezTo>
                <a:cubicBezTo>
                  <a:pt x="2320754" y="181934"/>
                  <a:pt x="2313725" y="183689"/>
                  <a:pt x="2305205" y="184483"/>
                </a:cubicBezTo>
                <a:cubicBezTo>
                  <a:pt x="2296684" y="185276"/>
                  <a:pt x="2290043" y="185283"/>
                  <a:pt x="2285280" y="184501"/>
                </a:cubicBezTo>
                <a:cubicBezTo>
                  <a:pt x="2284673" y="193902"/>
                  <a:pt x="2284381" y="198138"/>
                  <a:pt x="2284406" y="197207"/>
                </a:cubicBezTo>
                <a:cubicBezTo>
                  <a:pt x="2305775" y="194913"/>
                  <a:pt x="2322872" y="192761"/>
                  <a:pt x="2335696" y="190752"/>
                </a:cubicBezTo>
                <a:cubicBezTo>
                  <a:pt x="2336427" y="165526"/>
                  <a:pt x="2336793" y="145911"/>
                  <a:pt x="2336793" y="131909"/>
                </a:cubicBezTo>
                <a:cubicBezTo>
                  <a:pt x="2336793" y="118267"/>
                  <a:pt x="2336496" y="109421"/>
                  <a:pt x="2335900" y="105371"/>
                </a:cubicBezTo>
                <a:cubicBezTo>
                  <a:pt x="2335305" y="101322"/>
                  <a:pt x="2331141" y="99877"/>
                  <a:pt x="2323408" y="101037"/>
                </a:cubicBezTo>
                <a:close/>
                <a:moveTo>
                  <a:pt x="2585148" y="99058"/>
                </a:moveTo>
                <a:cubicBezTo>
                  <a:pt x="2587248" y="97993"/>
                  <a:pt x="2591544" y="98063"/>
                  <a:pt x="2598033" y="99269"/>
                </a:cubicBezTo>
                <a:cubicBezTo>
                  <a:pt x="2611012" y="101682"/>
                  <a:pt x="2622903" y="106004"/>
                  <a:pt x="2633705" y="112236"/>
                </a:cubicBezTo>
                <a:cubicBezTo>
                  <a:pt x="2644508" y="118468"/>
                  <a:pt x="2649909" y="127357"/>
                  <a:pt x="2649909" y="138904"/>
                </a:cubicBezTo>
                <a:cubicBezTo>
                  <a:pt x="2649909" y="152187"/>
                  <a:pt x="2644064" y="155384"/>
                  <a:pt x="2632375" y="148494"/>
                </a:cubicBezTo>
                <a:cubicBezTo>
                  <a:pt x="2620686" y="141605"/>
                  <a:pt x="2610860" y="134569"/>
                  <a:pt x="2602898" y="127388"/>
                </a:cubicBezTo>
                <a:cubicBezTo>
                  <a:pt x="2595829" y="119575"/>
                  <a:pt x="2590006" y="112332"/>
                  <a:pt x="2585429" y="105660"/>
                </a:cubicBezTo>
                <a:cubicBezTo>
                  <a:pt x="2583141" y="102323"/>
                  <a:pt x="2583047" y="100123"/>
                  <a:pt x="2585148" y="99058"/>
                </a:cubicBezTo>
                <a:close/>
                <a:moveTo>
                  <a:pt x="2534625" y="97458"/>
                </a:moveTo>
                <a:cubicBezTo>
                  <a:pt x="2536014" y="97374"/>
                  <a:pt x="2537635" y="97649"/>
                  <a:pt x="2539488" y="98283"/>
                </a:cubicBezTo>
                <a:cubicBezTo>
                  <a:pt x="2546898" y="100820"/>
                  <a:pt x="2553146" y="104729"/>
                  <a:pt x="2558231" y="110013"/>
                </a:cubicBezTo>
                <a:cubicBezTo>
                  <a:pt x="2563316" y="115296"/>
                  <a:pt x="2563676" y="119200"/>
                  <a:pt x="2559310" y="121724"/>
                </a:cubicBezTo>
                <a:cubicBezTo>
                  <a:pt x="2554944" y="124248"/>
                  <a:pt x="2548092" y="130765"/>
                  <a:pt x="2538753" y="141276"/>
                </a:cubicBezTo>
                <a:cubicBezTo>
                  <a:pt x="2529414" y="151787"/>
                  <a:pt x="2517176" y="160453"/>
                  <a:pt x="2502039" y="167274"/>
                </a:cubicBezTo>
                <a:cubicBezTo>
                  <a:pt x="2486902" y="174096"/>
                  <a:pt x="2484490" y="171838"/>
                  <a:pt x="2494802" y="160503"/>
                </a:cubicBezTo>
                <a:cubicBezTo>
                  <a:pt x="2505115" y="149167"/>
                  <a:pt x="2513480" y="138802"/>
                  <a:pt x="2519898" y="129407"/>
                </a:cubicBezTo>
                <a:cubicBezTo>
                  <a:pt x="2526317" y="120012"/>
                  <a:pt x="2529141" y="112847"/>
                  <a:pt x="2528372" y="107911"/>
                </a:cubicBezTo>
                <a:cubicBezTo>
                  <a:pt x="2528372" y="101195"/>
                  <a:pt x="2530457" y="97711"/>
                  <a:pt x="2534625" y="97458"/>
                </a:cubicBezTo>
                <a:close/>
                <a:moveTo>
                  <a:pt x="763764" y="89633"/>
                </a:moveTo>
                <a:cubicBezTo>
                  <a:pt x="766433" y="89453"/>
                  <a:pt x="769367" y="89989"/>
                  <a:pt x="772563" y="91242"/>
                </a:cubicBezTo>
                <a:cubicBezTo>
                  <a:pt x="778957" y="93747"/>
                  <a:pt x="784724" y="97328"/>
                  <a:pt x="789865" y="101985"/>
                </a:cubicBezTo>
                <a:cubicBezTo>
                  <a:pt x="795005" y="106642"/>
                  <a:pt x="795337" y="111203"/>
                  <a:pt x="790860" y="115668"/>
                </a:cubicBezTo>
                <a:cubicBezTo>
                  <a:pt x="786383" y="120133"/>
                  <a:pt x="781620" y="128623"/>
                  <a:pt x="776572" y="141136"/>
                </a:cubicBezTo>
                <a:cubicBezTo>
                  <a:pt x="783567" y="151927"/>
                  <a:pt x="782829" y="157573"/>
                  <a:pt x="774359" y="158075"/>
                </a:cubicBezTo>
                <a:cubicBezTo>
                  <a:pt x="765888" y="158577"/>
                  <a:pt x="747731" y="160292"/>
                  <a:pt x="719887" y="163219"/>
                </a:cubicBezTo>
                <a:cubicBezTo>
                  <a:pt x="716241" y="174294"/>
                  <a:pt x="712313" y="175894"/>
                  <a:pt x="708102" y="168019"/>
                </a:cubicBezTo>
                <a:cubicBezTo>
                  <a:pt x="703892" y="160143"/>
                  <a:pt x="700444" y="150451"/>
                  <a:pt x="697759" y="138941"/>
                </a:cubicBezTo>
                <a:cubicBezTo>
                  <a:pt x="695073" y="127432"/>
                  <a:pt x="691948" y="118512"/>
                  <a:pt x="688382" y="112180"/>
                </a:cubicBezTo>
                <a:cubicBezTo>
                  <a:pt x="684817" y="105849"/>
                  <a:pt x="685781" y="102683"/>
                  <a:pt x="691275" y="102683"/>
                </a:cubicBezTo>
                <a:cubicBezTo>
                  <a:pt x="695529" y="102683"/>
                  <a:pt x="699904" y="103067"/>
                  <a:pt x="704400" y="103836"/>
                </a:cubicBezTo>
                <a:cubicBezTo>
                  <a:pt x="708896" y="104605"/>
                  <a:pt x="717640" y="103685"/>
                  <a:pt x="730631" y="101074"/>
                </a:cubicBezTo>
                <a:cubicBezTo>
                  <a:pt x="743622" y="98463"/>
                  <a:pt x="752261" y="95545"/>
                  <a:pt x="756546" y="92321"/>
                </a:cubicBezTo>
                <a:cubicBezTo>
                  <a:pt x="758688" y="90709"/>
                  <a:pt x="761094" y="89812"/>
                  <a:pt x="763764" y="89633"/>
                </a:cubicBezTo>
                <a:close/>
                <a:moveTo>
                  <a:pt x="1033831" y="81810"/>
                </a:moveTo>
                <a:cubicBezTo>
                  <a:pt x="1039468" y="83484"/>
                  <a:pt x="1044940" y="85788"/>
                  <a:pt x="1050249" y="88721"/>
                </a:cubicBezTo>
                <a:cubicBezTo>
                  <a:pt x="1055557" y="91654"/>
                  <a:pt x="1057321" y="94305"/>
                  <a:pt x="1055541" y="96674"/>
                </a:cubicBezTo>
                <a:cubicBezTo>
                  <a:pt x="1053762" y="99043"/>
                  <a:pt x="1051923" y="101703"/>
                  <a:pt x="1050025" y="104655"/>
                </a:cubicBezTo>
                <a:cubicBezTo>
                  <a:pt x="1082631" y="127103"/>
                  <a:pt x="1105700" y="141998"/>
                  <a:pt x="1119231" y="149341"/>
                </a:cubicBezTo>
                <a:cubicBezTo>
                  <a:pt x="1132761" y="156683"/>
                  <a:pt x="1145585" y="162627"/>
                  <a:pt x="1157703" y="167172"/>
                </a:cubicBezTo>
                <a:cubicBezTo>
                  <a:pt x="1169820" y="171718"/>
                  <a:pt x="1181558" y="176306"/>
                  <a:pt x="1192919" y="180939"/>
                </a:cubicBezTo>
                <a:cubicBezTo>
                  <a:pt x="1204280" y="185571"/>
                  <a:pt x="1202013" y="188687"/>
                  <a:pt x="1186119" y="190287"/>
                </a:cubicBezTo>
                <a:cubicBezTo>
                  <a:pt x="1170226" y="191887"/>
                  <a:pt x="1157529" y="192687"/>
                  <a:pt x="1148029" y="192687"/>
                </a:cubicBezTo>
                <a:cubicBezTo>
                  <a:pt x="1138553" y="192687"/>
                  <a:pt x="1130188" y="189661"/>
                  <a:pt x="1122933" y="183608"/>
                </a:cubicBezTo>
                <a:cubicBezTo>
                  <a:pt x="1115677" y="177556"/>
                  <a:pt x="1106326" y="169380"/>
                  <a:pt x="1094878" y="159080"/>
                </a:cubicBezTo>
                <a:cubicBezTo>
                  <a:pt x="1083431" y="148779"/>
                  <a:pt x="1066260" y="133521"/>
                  <a:pt x="1043365" y="113306"/>
                </a:cubicBezTo>
                <a:cubicBezTo>
                  <a:pt x="1037263" y="121640"/>
                  <a:pt x="1029450" y="131162"/>
                  <a:pt x="1019925" y="141871"/>
                </a:cubicBezTo>
                <a:cubicBezTo>
                  <a:pt x="1010400" y="152581"/>
                  <a:pt x="1000314" y="162273"/>
                  <a:pt x="989666" y="170949"/>
                </a:cubicBezTo>
                <a:cubicBezTo>
                  <a:pt x="979019" y="179624"/>
                  <a:pt x="968368" y="187118"/>
                  <a:pt x="957715" y="193431"/>
                </a:cubicBezTo>
                <a:cubicBezTo>
                  <a:pt x="947061" y="199744"/>
                  <a:pt x="936218" y="204311"/>
                  <a:pt x="925187" y="207132"/>
                </a:cubicBezTo>
                <a:cubicBezTo>
                  <a:pt x="914155" y="209954"/>
                  <a:pt x="914257" y="207191"/>
                  <a:pt x="925493" y="198845"/>
                </a:cubicBezTo>
                <a:cubicBezTo>
                  <a:pt x="936730" y="190498"/>
                  <a:pt x="950059" y="179962"/>
                  <a:pt x="965482" y="167237"/>
                </a:cubicBezTo>
                <a:cubicBezTo>
                  <a:pt x="980904" y="154512"/>
                  <a:pt x="995133" y="140126"/>
                  <a:pt x="1008167" y="124077"/>
                </a:cubicBezTo>
                <a:cubicBezTo>
                  <a:pt x="1021202" y="108028"/>
                  <a:pt x="1027329" y="96553"/>
                  <a:pt x="1026548" y="89651"/>
                </a:cubicBezTo>
                <a:cubicBezTo>
                  <a:pt x="1025766" y="82749"/>
                  <a:pt x="1028194" y="80136"/>
                  <a:pt x="1033831" y="81810"/>
                </a:cubicBezTo>
                <a:close/>
                <a:moveTo>
                  <a:pt x="997331" y="70173"/>
                </a:moveTo>
                <a:cubicBezTo>
                  <a:pt x="1005089" y="71866"/>
                  <a:pt x="1011141" y="74923"/>
                  <a:pt x="1015488" y="79345"/>
                </a:cubicBezTo>
                <a:cubicBezTo>
                  <a:pt x="1019835" y="83766"/>
                  <a:pt x="1020973" y="89754"/>
                  <a:pt x="1018902" y="97307"/>
                </a:cubicBezTo>
                <a:cubicBezTo>
                  <a:pt x="1016831" y="104860"/>
                  <a:pt x="1011144" y="105573"/>
                  <a:pt x="1001842" y="99446"/>
                </a:cubicBezTo>
                <a:cubicBezTo>
                  <a:pt x="996100" y="92898"/>
                  <a:pt x="991973" y="85958"/>
                  <a:pt x="989462" y="78629"/>
                </a:cubicBezTo>
                <a:cubicBezTo>
                  <a:pt x="986950" y="71299"/>
                  <a:pt x="989573" y="68480"/>
                  <a:pt x="997331" y="70173"/>
                </a:cubicBezTo>
                <a:close/>
                <a:moveTo>
                  <a:pt x="791448" y="64230"/>
                </a:moveTo>
                <a:cubicBezTo>
                  <a:pt x="779032" y="65036"/>
                  <a:pt x="761727" y="66995"/>
                  <a:pt x="739533" y="70108"/>
                </a:cubicBezTo>
                <a:lnTo>
                  <a:pt x="663333" y="79038"/>
                </a:lnTo>
                <a:cubicBezTo>
                  <a:pt x="666408" y="112623"/>
                  <a:pt x="669447" y="150848"/>
                  <a:pt x="672448" y="193710"/>
                </a:cubicBezTo>
                <a:cubicBezTo>
                  <a:pt x="718709" y="190659"/>
                  <a:pt x="749768" y="187757"/>
                  <a:pt x="765624" y="185004"/>
                </a:cubicBezTo>
                <a:cubicBezTo>
                  <a:pt x="781481" y="182250"/>
                  <a:pt x="792054" y="183401"/>
                  <a:pt x="797343" y="188455"/>
                </a:cubicBezTo>
                <a:cubicBezTo>
                  <a:pt x="802633" y="193508"/>
                  <a:pt x="806307" y="193471"/>
                  <a:pt x="808366" y="188343"/>
                </a:cubicBezTo>
                <a:cubicBezTo>
                  <a:pt x="810425" y="183215"/>
                  <a:pt x="812623" y="172437"/>
                  <a:pt x="814961" y="156010"/>
                </a:cubicBezTo>
                <a:cubicBezTo>
                  <a:pt x="817299" y="139583"/>
                  <a:pt x="819047" y="121104"/>
                  <a:pt x="820207" y="100572"/>
                </a:cubicBezTo>
                <a:cubicBezTo>
                  <a:pt x="821366" y="80039"/>
                  <a:pt x="819308" y="68273"/>
                  <a:pt x="814030" y="65271"/>
                </a:cubicBezTo>
                <a:cubicBezTo>
                  <a:pt x="811392" y="63771"/>
                  <a:pt x="803864" y="63423"/>
                  <a:pt x="791448" y="64230"/>
                </a:cubicBezTo>
                <a:close/>
                <a:moveTo>
                  <a:pt x="1081103" y="60811"/>
                </a:moveTo>
                <a:cubicBezTo>
                  <a:pt x="1082504" y="60687"/>
                  <a:pt x="1084312" y="60884"/>
                  <a:pt x="1086526" y="61402"/>
                </a:cubicBezTo>
                <a:cubicBezTo>
                  <a:pt x="1095381" y="63473"/>
                  <a:pt x="1102407" y="66701"/>
                  <a:pt x="1107603" y="71085"/>
                </a:cubicBezTo>
                <a:cubicBezTo>
                  <a:pt x="1112800" y="75469"/>
                  <a:pt x="1114372" y="81655"/>
                  <a:pt x="1112319" y="89642"/>
                </a:cubicBezTo>
                <a:cubicBezTo>
                  <a:pt x="1110267" y="97629"/>
                  <a:pt x="1104627" y="98615"/>
                  <a:pt x="1095399" y="92600"/>
                </a:cubicBezTo>
                <a:cubicBezTo>
                  <a:pt x="1088925" y="86126"/>
                  <a:pt x="1083614" y="78790"/>
                  <a:pt x="1079466" y="70592"/>
                </a:cubicBezTo>
                <a:cubicBezTo>
                  <a:pt x="1076354" y="64443"/>
                  <a:pt x="1076900" y="61183"/>
                  <a:pt x="1081103" y="60811"/>
                </a:cubicBezTo>
                <a:close/>
                <a:moveTo>
                  <a:pt x="2647377" y="50230"/>
                </a:moveTo>
                <a:cubicBezTo>
                  <a:pt x="2653304" y="49457"/>
                  <a:pt x="2660076" y="51528"/>
                  <a:pt x="2667694" y="56444"/>
                </a:cubicBezTo>
                <a:cubicBezTo>
                  <a:pt x="2677852" y="62999"/>
                  <a:pt x="2687157" y="70961"/>
                  <a:pt x="2695609" y="80331"/>
                </a:cubicBezTo>
                <a:cubicBezTo>
                  <a:pt x="2704061" y="89701"/>
                  <a:pt x="2701636" y="94612"/>
                  <a:pt x="2688335" y="95065"/>
                </a:cubicBezTo>
                <a:cubicBezTo>
                  <a:pt x="2675033" y="95518"/>
                  <a:pt x="2661974" y="98863"/>
                  <a:pt x="2649156" y="105101"/>
                </a:cubicBezTo>
                <a:cubicBezTo>
                  <a:pt x="2636338" y="111340"/>
                  <a:pt x="2632307" y="110019"/>
                  <a:pt x="2637063" y="101139"/>
                </a:cubicBezTo>
                <a:cubicBezTo>
                  <a:pt x="2641820" y="92259"/>
                  <a:pt x="2645515" y="85475"/>
                  <a:pt x="2648151" y="80787"/>
                </a:cubicBezTo>
                <a:cubicBezTo>
                  <a:pt x="2650787" y="76099"/>
                  <a:pt x="2651388" y="73342"/>
                  <a:pt x="2649956" y="72517"/>
                </a:cubicBezTo>
                <a:cubicBezTo>
                  <a:pt x="2648523" y="71693"/>
                  <a:pt x="2639919" y="72437"/>
                  <a:pt x="2624143" y="74750"/>
                </a:cubicBezTo>
                <a:cubicBezTo>
                  <a:pt x="2608367" y="77063"/>
                  <a:pt x="2585522" y="79785"/>
                  <a:pt x="2555608" y="82917"/>
                </a:cubicBezTo>
                <a:cubicBezTo>
                  <a:pt x="2525693" y="86048"/>
                  <a:pt x="2509670" y="87223"/>
                  <a:pt x="2507536" y="86442"/>
                </a:cubicBezTo>
                <a:cubicBezTo>
                  <a:pt x="2504944" y="95248"/>
                  <a:pt x="2499174" y="105039"/>
                  <a:pt x="2490226" y="115817"/>
                </a:cubicBezTo>
                <a:cubicBezTo>
                  <a:pt x="2481278" y="126595"/>
                  <a:pt x="2475086" y="126657"/>
                  <a:pt x="2471650" y="116003"/>
                </a:cubicBezTo>
                <a:cubicBezTo>
                  <a:pt x="2468215" y="105350"/>
                  <a:pt x="2469058" y="97412"/>
                  <a:pt x="2474180" y="92191"/>
                </a:cubicBezTo>
                <a:cubicBezTo>
                  <a:pt x="2479302" y="86969"/>
                  <a:pt x="2483209" y="80703"/>
                  <a:pt x="2485901" y="73392"/>
                </a:cubicBezTo>
                <a:cubicBezTo>
                  <a:pt x="2488592" y="66081"/>
                  <a:pt x="2491987" y="60180"/>
                  <a:pt x="2496086" y="55691"/>
                </a:cubicBezTo>
                <a:cubicBezTo>
                  <a:pt x="2500185" y="51201"/>
                  <a:pt x="2504194" y="56739"/>
                  <a:pt x="2508113" y="72303"/>
                </a:cubicBezTo>
                <a:cubicBezTo>
                  <a:pt x="2535138" y="70815"/>
                  <a:pt x="2562376" y="67941"/>
                  <a:pt x="2589829" y="63681"/>
                </a:cubicBezTo>
                <a:cubicBezTo>
                  <a:pt x="2617282" y="59421"/>
                  <a:pt x="2634583" y="55511"/>
                  <a:pt x="2641733" y="51951"/>
                </a:cubicBezTo>
                <a:cubicBezTo>
                  <a:pt x="2643520" y="51061"/>
                  <a:pt x="2645402" y="50488"/>
                  <a:pt x="2647377" y="50230"/>
                </a:cubicBezTo>
                <a:close/>
                <a:moveTo>
                  <a:pt x="1939990" y="44714"/>
                </a:moveTo>
                <a:cubicBezTo>
                  <a:pt x="1938570" y="43747"/>
                  <a:pt x="1934576" y="43846"/>
                  <a:pt x="1928009" y="45012"/>
                </a:cubicBezTo>
                <a:cubicBezTo>
                  <a:pt x="1921442" y="46178"/>
                  <a:pt x="1913737" y="47964"/>
                  <a:pt x="1904894" y="50370"/>
                </a:cubicBezTo>
                <a:cubicBezTo>
                  <a:pt x="1905626" y="51536"/>
                  <a:pt x="1906662" y="57290"/>
                  <a:pt x="1908001" y="67634"/>
                </a:cubicBezTo>
                <a:cubicBezTo>
                  <a:pt x="1910444" y="67746"/>
                  <a:pt x="1914537" y="66412"/>
                  <a:pt x="1920279" y="63634"/>
                </a:cubicBezTo>
                <a:cubicBezTo>
                  <a:pt x="1926022" y="60856"/>
                  <a:pt x="1931119" y="61948"/>
                  <a:pt x="1935571" y="66908"/>
                </a:cubicBezTo>
                <a:cubicBezTo>
                  <a:pt x="1940024" y="71869"/>
                  <a:pt x="1938043" y="75587"/>
                  <a:pt x="1929628" y="78061"/>
                </a:cubicBezTo>
                <a:cubicBezTo>
                  <a:pt x="1921213" y="80536"/>
                  <a:pt x="1914525" y="81773"/>
                  <a:pt x="1909564" y="81773"/>
                </a:cubicBezTo>
                <a:lnTo>
                  <a:pt x="1911591" y="100320"/>
                </a:lnTo>
                <a:cubicBezTo>
                  <a:pt x="1926388" y="98249"/>
                  <a:pt x="1934204" y="96513"/>
                  <a:pt x="1935041" y="95111"/>
                </a:cubicBezTo>
                <a:cubicBezTo>
                  <a:pt x="1935878" y="93710"/>
                  <a:pt x="1937267" y="85202"/>
                  <a:pt x="1939208" y="69587"/>
                </a:cubicBezTo>
                <a:cubicBezTo>
                  <a:pt x="1941149" y="53973"/>
                  <a:pt x="1941410" y="45682"/>
                  <a:pt x="1939990" y="44714"/>
                </a:cubicBezTo>
                <a:close/>
                <a:moveTo>
                  <a:pt x="818488" y="40871"/>
                </a:moveTo>
                <a:cubicBezTo>
                  <a:pt x="822372" y="40906"/>
                  <a:pt x="826250" y="41750"/>
                  <a:pt x="830122" y="43403"/>
                </a:cubicBezTo>
                <a:cubicBezTo>
                  <a:pt x="837868" y="46708"/>
                  <a:pt x="845666" y="51626"/>
                  <a:pt x="853516" y="58155"/>
                </a:cubicBezTo>
                <a:cubicBezTo>
                  <a:pt x="861367" y="64685"/>
                  <a:pt x="862344" y="71107"/>
                  <a:pt x="856447" y="77419"/>
                </a:cubicBezTo>
                <a:cubicBezTo>
                  <a:pt x="850549" y="83732"/>
                  <a:pt x="846255" y="102268"/>
                  <a:pt x="843564" y="133025"/>
                </a:cubicBezTo>
                <a:cubicBezTo>
                  <a:pt x="840872" y="163783"/>
                  <a:pt x="838333" y="185342"/>
                  <a:pt x="835945" y="197700"/>
                </a:cubicBezTo>
                <a:cubicBezTo>
                  <a:pt x="833558" y="210059"/>
                  <a:pt x="828578" y="221262"/>
                  <a:pt x="821007" y="231308"/>
                </a:cubicBezTo>
                <a:cubicBezTo>
                  <a:pt x="813435" y="241354"/>
                  <a:pt x="807435" y="241865"/>
                  <a:pt x="803008" y="232843"/>
                </a:cubicBezTo>
                <a:cubicBezTo>
                  <a:pt x="798580" y="223820"/>
                  <a:pt x="795877" y="217178"/>
                  <a:pt x="794897" y="212918"/>
                </a:cubicBezTo>
                <a:cubicBezTo>
                  <a:pt x="793917" y="208658"/>
                  <a:pt x="787899" y="206165"/>
                  <a:pt x="776842" y="205440"/>
                </a:cubicBezTo>
                <a:cubicBezTo>
                  <a:pt x="765785" y="204714"/>
                  <a:pt x="752177" y="205123"/>
                  <a:pt x="736017" y="206667"/>
                </a:cubicBezTo>
                <a:cubicBezTo>
                  <a:pt x="719856" y="208211"/>
                  <a:pt x="699014" y="209721"/>
                  <a:pt x="673490" y="211197"/>
                </a:cubicBezTo>
                <a:cubicBezTo>
                  <a:pt x="672796" y="218093"/>
                  <a:pt x="670377" y="222567"/>
                  <a:pt x="666235" y="224620"/>
                </a:cubicBezTo>
                <a:cubicBezTo>
                  <a:pt x="662092" y="226672"/>
                  <a:pt x="658611" y="223352"/>
                  <a:pt x="655789" y="214658"/>
                </a:cubicBezTo>
                <a:cubicBezTo>
                  <a:pt x="652967" y="205964"/>
                  <a:pt x="650974" y="194420"/>
                  <a:pt x="649808" y="180027"/>
                </a:cubicBezTo>
                <a:cubicBezTo>
                  <a:pt x="648642" y="165634"/>
                  <a:pt x="646314" y="146228"/>
                  <a:pt x="642822" y="121807"/>
                </a:cubicBezTo>
                <a:cubicBezTo>
                  <a:pt x="639331" y="97387"/>
                  <a:pt x="635238" y="80306"/>
                  <a:pt x="630544" y="70564"/>
                </a:cubicBezTo>
                <a:cubicBezTo>
                  <a:pt x="625850" y="60822"/>
                  <a:pt x="627490" y="56782"/>
                  <a:pt x="635465" y="58444"/>
                </a:cubicBezTo>
                <a:cubicBezTo>
                  <a:pt x="643439" y="60106"/>
                  <a:pt x="649718" y="61275"/>
                  <a:pt x="654301" y="61951"/>
                </a:cubicBezTo>
                <a:cubicBezTo>
                  <a:pt x="658883" y="62627"/>
                  <a:pt x="683502" y="60459"/>
                  <a:pt x="728157" y="55449"/>
                </a:cubicBezTo>
                <a:cubicBezTo>
                  <a:pt x="772811" y="50438"/>
                  <a:pt x="799033" y="46352"/>
                  <a:pt x="806822" y="43189"/>
                </a:cubicBezTo>
                <a:cubicBezTo>
                  <a:pt x="810716" y="41608"/>
                  <a:pt x="814605" y="40835"/>
                  <a:pt x="818488" y="40871"/>
                </a:cubicBezTo>
                <a:close/>
                <a:moveTo>
                  <a:pt x="63613" y="37374"/>
                </a:moveTo>
                <a:cubicBezTo>
                  <a:pt x="65622" y="37296"/>
                  <a:pt x="68205" y="37774"/>
                  <a:pt x="71359" y="38808"/>
                </a:cubicBezTo>
                <a:cubicBezTo>
                  <a:pt x="83979" y="42944"/>
                  <a:pt x="92174" y="48410"/>
                  <a:pt x="95944" y="55207"/>
                </a:cubicBezTo>
                <a:cubicBezTo>
                  <a:pt x="99714" y="62003"/>
                  <a:pt x="100316" y="68908"/>
                  <a:pt x="97749" y="75922"/>
                </a:cubicBezTo>
                <a:cubicBezTo>
                  <a:pt x="95181" y="82935"/>
                  <a:pt x="89827" y="83512"/>
                  <a:pt x="81684" y="77652"/>
                </a:cubicBezTo>
                <a:cubicBezTo>
                  <a:pt x="73542" y="71792"/>
                  <a:pt x="66644" y="63603"/>
                  <a:pt x="60988" y="53086"/>
                </a:cubicBezTo>
                <a:cubicBezTo>
                  <a:pt x="56709" y="42845"/>
                  <a:pt x="57584" y="37607"/>
                  <a:pt x="63613" y="37374"/>
                </a:cubicBezTo>
                <a:close/>
                <a:moveTo>
                  <a:pt x="2815834" y="33794"/>
                </a:moveTo>
                <a:lnTo>
                  <a:pt x="2858008" y="33794"/>
                </a:lnTo>
                <a:lnTo>
                  <a:pt x="2849599" y="179832"/>
                </a:lnTo>
                <a:lnTo>
                  <a:pt x="2824224" y="179832"/>
                </a:lnTo>
                <a:close/>
                <a:moveTo>
                  <a:pt x="2061564" y="26818"/>
                </a:moveTo>
                <a:cubicBezTo>
                  <a:pt x="2069359" y="25230"/>
                  <a:pt x="2075352" y="27162"/>
                  <a:pt x="2079544" y="32613"/>
                </a:cubicBezTo>
                <a:cubicBezTo>
                  <a:pt x="2083736" y="38064"/>
                  <a:pt x="2081156" y="41912"/>
                  <a:pt x="2071805" y="44156"/>
                </a:cubicBezTo>
                <a:cubicBezTo>
                  <a:pt x="2062454" y="46401"/>
                  <a:pt x="2046895" y="49446"/>
                  <a:pt x="2025129" y="53291"/>
                </a:cubicBezTo>
                <a:cubicBezTo>
                  <a:pt x="2032917" y="56503"/>
                  <a:pt x="2035336" y="60255"/>
                  <a:pt x="2032384" y="64546"/>
                </a:cubicBezTo>
                <a:cubicBezTo>
                  <a:pt x="2029432" y="68837"/>
                  <a:pt x="2023901" y="76092"/>
                  <a:pt x="2015790" y="86312"/>
                </a:cubicBezTo>
                <a:cubicBezTo>
                  <a:pt x="2028676" y="83385"/>
                  <a:pt x="2037720" y="80514"/>
                  <a:pt x="2042923" y="77698"/>
                </a:cubicBezTo>
                <a:cubicBezTo>
                  <a:pt x="2048126" y="74883"/>
                  <a:pt x="2055217" y="75885"/>
                  <a:pt x="2064196" y="80703"/>
                </a:cubicBezTo>
                <a:cubicBezTo>
                  <a:pt x="2073175" y="85521"/>
                  <a:pt x="2076840" y="90036"/>
                  <a:pt x="2075191" y="94246"/>
                </a:cubicBezTo>
                <a:cubicBezTo>
                  <a:pt x="2073541" y="98457"/>
                  <a:pt x="2072177" y="102184"/>
                  <a:pt x="2071098" y="105427"/>
                </a:cubicBezTo>
                <a:cubicBezTo>
                  <a:pt x="2070019" y="108670"/>
                  <a:pt x="2069864" y="116282"/>
                  <a:pt x="2070633" y="128263"/>
                </a:cubicBezTo>
                <a:cubicBezTo>
                  <a:pt x="2071402" y="140244"/>
                  <a:pt x="2070819" y="152612"/>
                  <a:pt x="2068884" y="165368"/>
                </a:cubicBezTo>
                <a:cubicBezTo>
                  <a:pt x="2066949" y="178123"/>
                  <a:pt x="2062847" y="181345"/>
                  <a:pt x="2056578" y="175032"/>
                </a:cubicBezTo>
                <a:cubicBezTo>
                  <a:pt x="2050309" y="168719"/>
                  <a:pt x="2047564" y="163613"/>
                  <a:pt x="2048346" y="159712"/>
                </a:cubicBezTo>
                <a:cubicBezTo>
                  <a:pt x="2049127" y="155812"/>
                  <a:pt x="2049710" y="146200"/>
                  <a:pt x="2050095" y="130877"/>
                </a:cubicBezTo>
                <a:cubicBezTo>
                  <a:pt x="2050479" y="115554"/>
                  <a:pt x="2050060" y="105486"/>
                  <a:pt x="2048839" y="100674"/>
                </a:cubicBezTo>
                <a:cubicBezTo>
                  <a:pt x="2047617" y="95862"/>
                  <a:pt x="2043304" y="94547"/>
                  <a:pt x="2035900" y="96730"/>
                </a:cubicBezTo>
                <a:lnTo>
                  <a:pt x="2000628" y="103353"/>
                </a:lnTo>
                <a:cubicBezTo>
                  <a:pt x="2000628" y="114639"/>
                  <a:pt x="2000169" y="130015"/>
                  <a:pt x="1999251" y="149480"/>
                </a:cubicBezTo>
                <a:cubicBezTo>
                  <a:pt x="1998333" y="168946"/>
                  <a:pt x="1994417" y="175968"/>
                  <a:pt x="1987503" y="170549"/>
                </a:cubicBezTo>
                <a:cubicBezTo>
                  <a:pt x="1980589" y="165129"/>
                  <a:pt x="1977525" y="159380"/>
                  <a:pt x="1978313" y="153303"/>
                </a:cubicBezTo>
                <a:cubicBezTo>
                  <a:pt x="1979101" y="147226"/>
                  <a:pt x="1979879" y="138036"/>
                  <a:pt x="1980648" y="125733"/>
                </a:cubicBezTo>
                <a:cubicBezTo>
                  <a:pt x="1981417" y="113430"/>
                  <a:pt x="1980245" y="104370"/>
                  <a:pt x="1977132" y="98553"/>
                </a:cubicBezTo>
                <a:cubicBezTo>
                  <a:pt x="1974019" y="92736"/>
                  <a:pt x="1975600" y="89828"/>
                  <a:pt x="1981876" y="89828"/>
                </a:cubicBezTo>
                <a:cubicBezTo>
                  <a:pt x="1986142" y="89828"/>
                  <a:pt x="1989506" y="90020"/>
                  <a:pt x="1991968" y="90405"/>
                </a:cubicBezTo>
                <a:cubicBezTo>
                  <a:pt x="1994430" y="90789"/>
                  <a:pt x="1997769" y="90516"/>
                  <a:pt x="2001986" y="89586"/>
                </a:cubicBezTo>
                <a:cubicBezTo>
                  <a:pt x="2007207" y="71231"/>
                  <a:pt x="2009384" y="60459"/>
                  <a:pt x="2008516" y="57272"/>
                </a:cubicBezTo>
                <a:cubicBezTo>
                  <a:pt x="2003642" y="58797"/>
                  <a:pt x="1999019" y="59762"/>
                  <a:pt x="1994647" y="60165"/>
                </a:cubicBezTo>
                <a:cubicBezTo>
                  <a:pt x="1990275" y="60568"/>
                  <a:pt x="1984706" y="58422"/>
                  <a:pt x="1977941" y="53728"/>
                </a:cubicBezTo>
                <a:cubicBezTo>
                  <a:pt x="1971175" y="49034"/>
                  <a:pt x="1972921" y="45914"/>
                  <a:pt x="1983178" y="44370"/>
                </a:cubicBezTo>
                <a:cubicBezTo>
                  <a:pt x="1993435" y="42826"/>
                  <a:pt x="2003034" y="40885"/>
                  <a:pt x="2011976" y="38547"/>
                </a:cubicBezTo>
                <a:cubicBezTo>
                  <a:pt x="2020918" y="36210"/>
                  <a:pt x="2029470" y="34067"/>
                  <a:pt x="2037630" y="32120"/>
                </a:cubicBezTo>
                <a:cubicBezTo>
                  <a:pt x="2045791" y="30173"/>
                  <a:pt x="2053769" y="28405"/>
                  <a:pt x="2061564" y="26818"/>
                </a:cubicBezTo>
                <a:close/>
                <a:moveTo>
                  <a:pt x="2185722" y="26575"/>
                </a:moveTo>
                <a:cubicBezTo>
                  <a:pt x="2187106" y="26368"/>
                  <a:pt x="2188883" y="26468"/>
                  <a:pt x="2191053" y="26874"/>
                </a:cubicBezTo>
                <a:cubicBezTo>
                  <a:pt x="2199735" y="28498"/>
                  <a:pt x="2207152" y="31137"/>
                  <a:pt x="2213303" y="34789"/>
                </a:cubicBezTo>
                <a:cubicBezTo>
                  <a:pt x="2219455" y="38442"/>
                  <a:pt x="2221169" y="43226"/>
                  <a:pt x="2218447" y="49142"/>
                </a:cubicBezTo>
                <a:cubicBezTo>
                  <a:pt x="2215725" y="55058"/>
                  <a:pt x="2214364" y="74840"/>
                  <a:pt x="2214364" y="108487"/>
                </a:cubicBezTo>
                <a:cubicBezTo>
                  <a:pt x="2215827" y="108599"/>
                  <a:pt x="2220078" y="107461"/>
                  <a:pt x="2227116" y="105074"/>
                </a:cubicBezTo>
                <a:cubicBezTo>
                  <a:pt x="2234155" y="102686"/>
                  <a:pt x="2239819" y="104162"/>
                  <a:pt x="2244111" y="109501"/>
                </a:cubicBezTo>
                <a:cubicBezTo>
                  <a:pt x="2248402" y="114840"/>
                  <a:pt x="2246805" y="118735"/>
                  <a:pt x="2239320" y="121184"/>
                </a:cubicBezTo>
                <a:cubicBezTo>
                  <a:pt x="2231835" y="123634"/>
                  <a:pt x="2223461" y="125851"/>
                  <a:pt x="2214196" y="127835"/>
                </a:cubicBezTo>
                <a:cubicBezTo>
                  <a:pt x="2213526" y="145161"/>
                  <a:pt x="2213192" y="160112"/>
                  <a:pt x="2213192" y="172688"/>
                </a:cubicBezTo>
                <a:cubicBezTo>
                  <a:pt x="2223436" y="167243"/>
                  <a:pt x="2233392" y="162382"/>
                  <a:pt x="2243060" y="158103"/>
                </a:cubicBezTo>
                <a:cubicBezTo>
                  <a:pt x="2252727" y="153824"/>
                  <a:pt x="2256659" y="154643"/>
                  <a:pt x="2254854" y="160559"/>
                </a:cubicBezTo>
                <a:cubicBezTo>
                  <a:pt x="2253050" y="166474"/>
                  <a:pt x="2240188" y="176489"/>
                  <a:pt x="2216270" y="190603"/>
                </a:cubicBezTo>
                <a:cubicBezTo>
                  <a:pt x="2192353" y="204717"/>
                  <a:pt x="2177898" y="214233"/>
                  <a:pt x="2172906" y="219150"/>
                </a:cubicBezTo>
                <a:cubicBezTo>
                  <a:pt x="2167914" y="224068"/>
                  <a:pt x="2161102" y="222297"/>
                  <a:pt x="2152470" y="213839"/>
                </a:cubicBezTo>
                <a:cubicBezTo>
                  <a:pt x="2143838" y="205381"/>
                  <a:pt x="2141308" y="200516"/>
                  <a:pt x="2144879" y="199245"/>
                </a:cubicBezTo>
                <a:cubicBezTo>
                  <a:pt x="2148451" y="197973"/>
                  <a:pt x="2151753" y="197152"/>
                  <a:pt x="2154786" y="196780"/>
                </a:cubicBezTo>
                <a:cubicBezTo>
                  <a:pt x="2157818" y="196408"/>
                  <a:pt x="2163623" y="194355"/>
                  <a:pt x="2172199" y="190622"/>
                </a:cubicBezTo>
                <a:cubicBezTo>
                  <a:pt x="2180775" y="186889"/>
                  <a:pt x="2187389" y="183360"/>
                  <a:pt x="2192039" y="180036"/>
                </a:cubicBezTo>
                <a:lnTo>
                  <a:pt x="2192039" y="133137"/>
                </a:lnTo>
                <a:cubicBezTo>
                  <a:pt x="2190316" y="133881"/>
                  <a:pt x="2187041" y="134845"/>
                  <a:pt x="2182217" y="136030"/>
                </a:cubicBezTo>
                <a:cubicBezTo>
                  <a:pt x="2177392" y="137214"/>
                  <a:pt x="2172524" y="137596"/>
                  <a:pt x="2167613" y="137174"/>
                </a:cubicBezTo>
                <a:cubicBezTo>
                  <a:pt x="2162702" y="136752"/>
                  <a:pt x="2157958" y="133894"/>
                  <a:pt x="2153381" y="128598"/>
                </a:cubicBezTo>
                <a:cubicBezTo>
                  <a:pt x="2148805" y="123302"/>
                  <a:pt x="2150281" y="120394"/>
                  <a:pt x="2157809" y="119873"/>
                </a:cubicBezTo>
                <a:cubicBezTo>
                  <a:pt x="2165337" y="119352"/>
                  <a:pt x="2176747" y="117349"/>
                  <a:pt x="2192039" y="113864"/>
                </a:cubicBezTo>
                <a:cubicBezTo>
                  <a:pt x="2192039" y="104996"/>
                  <a:pt x="2191658" y="91970"/>
                  <a:pt x="2190895" y="74787"/>
                </a:cubicBezTo>
                <a:cubicBezTo>
                  <a:pt x="2190133" y="57604"/>
                  <a:pt x="2187798" y="44916"/>
                  <a:pt x="2183891" y="36724"/>
                </a:cubicBezTo>
                <a:cubicBezTo>
                  <a:pt x="2180961" y="30580"/>
                  <a:pt x="2181571" y="27198"/>
                  <a:pt x="2185722" y="26575"/>
                </a:cubicBezTo>
                <a:close/>
                <a:moveTo>
                  <a:pt x="1942617" y="24660"/>
                </a:moveTo>
                <a:cubicBezTo>
                  <a:pt x="1944838" y="24362"/>
                  <a:pt x="1947000" y="24530"/>
                  <a:pt x="1949105" y="25162"/>
                </a:cubicBezTo>
                <a:cubicBezTo>
                  <a:pt x="1953316" y="26427"/>
                  <a:pt x="1958869" y="28929"/>
                  <a:pt x="1965765" y="32669"/>
                </a:cubicBezTo>
                <a:cubicBezTo>
                  <a:pt x="1972661" y="36408"/>
                  <a:pt x="1974676" y="40002"/>
                  <a:pt x="1971811" y="43449"/>
                </a:cubicBezTo>
                <a:cubicBezTo>
                  <a:pt x="1968946" y="46897"/>
                  <a:pt x="1966611" y="51861"/>
                  <a:pt x="1964807" y="58342"/>
                </a:cubicBezTo>
                <a:cubicBezTo>
                  <a:pt x="1963002" y="64822"/>
                  <a:pt x="1960702" y="74061"/>
                  <a:pt x="1957905" y="86061"/>
                </a:cubicBezTo>
                <a:cubicBezTo>
                  <a:pt x="1955108" y="98060"/>
                  <a:pt x="1951685" y="106571"/>
                  <a:pt x="1947636" y="111594"/>
                </a:cubicBezTo>
                <a:cubicBezTo>
                  <a:pt x="1943586" y="116617"/>
                  <a:pt x="1939490" y="115631"/>
                  <a:pt x="1935348" y="108636"/>
                </a:cubicBezTo>
                <a:lnTo>
                  <a:pt x="1911443" y="113901"/>
                </a:lnTo>
                <a:cubicBezTo>
                  <a:pt x="1910599" y="118949"/>
                  <a:pt x="1908007" y="121473"/>
                  <a:pt x="1903666" y="121473"/>
                </a:cubicBezTo>
                <a:cubicBezTo>
                  <a:pt x="1900057" y="121473"/>
                  <a:pt x="1897391" y="116319"/>
                  <a:pt x="1895667" y="106013"/>
                </a:cubicBezTo>
                <a:cubicBezTo>
                  <a:pt x="1893943" y="95707"/>
                  <a:pt x="1891559" y="84464"/>
                  <a:pt x="1888514" y="72285"/>
                </a:cubicBezTo>
                <a:cubicBezTo>
                  <a:pt x="1885469" y="60106"/>
                  <a:pt x="1882551" y="51424"/>
                  <a:pt x="1879761" y="46240"/>
                </a:cubicBezTo>
                <a:cubicBezTo>
                  <a:pt x="1876970" y="41056"/>
                  <a:pt x="1879097" y="38464"/>
                  <a:pt x="1886142" y="38464"/>
                </a:cubicBezTo>
                <a:lnTo>
                  <a:pt x="1897825" y="38464"/>
                </a:lnTo>
                <a:cubicBezTo>
                  <a:pt x="1900529" y="38464"/>
                  <a:pt x="1906364" y="37158"/>
                  <a:pt x="1915331" y="34548"/>
                </a:cubicBezTo>
                <a:cubicBezTo>
                  <a:pt x="1924298" y="31937"/>
                  <a:pt x="1931116" y="29404"/>
                  <a:pt x="1935785" y="26948"/>
                </a:cubicBezTo>
                <a:cubicBezTo>
                  <a:pt x="1938120" y="25720"/>
                  <a:pt x="1940397" y="24958"/>
                  <a:pt x="1942617" y="24660"/>
                </a:cubicBezTo>
                <a:close/>
                <a:moveTo>
                  <a:pt x="987743" y="19893"/>
                </a:moveTo>
                <a:cubicBezTo>
                  <a:pt x="990479" y="19397"/>
                  <a:pt x="995071" y="20499"/>
                  <a:pt x="1001517" y="23199"/>
                </a:cubicBezTo>
                <a:cubicBezTo>
                  <a:pt x="1014409" y="28601"/>
                  <a:pt x="1019150" y="32920"/>
                  <a:pt x="1015739" y="36157"/>
                </a:cubicBezTo>
                <a:cubicBezTo>
                  <a:pt x="1012328" y="39394"/>
                  <a:pt x="1008974" y="42494"/>
                  <a:pt x="1005675" y="45459"/>
                </a:cubicBezTo>
                <a:cubicBezTo>
                  <a:pt x="1011975" y="44764"/>
                  <a:pt x="1020443" y="42643"/>
                  <a:pt x="1031078" y="39096"/>
                </a:cubicBezTo>
                <a:cubicBezTo>
                  <a:pt x="1041713" y="35549"/>
                  <a:pt x="1048894" y="37127"/>
                  <a:pt x="1052621" y="43831"/>
                </a:cubicBezTo>
                <a:cubicBezTo>
                  <a:pt x="1056347" y="50534"/>
                  <a:pt x="1049892" y="55616"/>
                  <a:pt x="1033254" y="59076"/>
                </a:cubicBezTo>
                <a:cubicBezTo>
                  <a:pt x="1016617" y="62537"/>
                  <a:pt x="1005340" y="61935"/>
                  <a:pt x="999424" y="57272"/>
                </a:cubicBezTo>
                <a:cubicBezTo>
                  <a:pt x="984876" y="77798"/>
                  <a:pt x="969026" y="91877"/>
                  <a:pt x="951873" y="99511"/>
                </a:cubicBezTo>
                <a:cubicBezTo>
                  <a:pt x="934721" y="107145"/>
                  <a:pt x="931481" y="105700"/>
                  <a:pt x="942153" y="95176"/>
                </a:cubicBezTo>
                <a:cubicBezTo>
                  <a:pt x="952825" y="84653"/>
                  <a:pt x="963138" y="72369"/>
                  <a:pt x="973091" y="58323"/>
                </a:cubicBezTo>
                <a:cubicBezTo>
                  <a:pt x="983043" y="44277"/>
                  <a:pt x="987046" y="33562"/>
                  <a:pt x="985099" y="26176"/>
                </a:cubicBezTo>
                <a:cubicBezTo>
                  <a:pt x="984126" y="22483"/>
                  <a:pt x="985007" y="20389"/>
                  <a:pt x="987743" y="19893"/>
                </a:cubicBezTo>
                <a:close/>
                <a:moveTo>
                  <a:pt x="104317" y="17423"/>
                </a:moveTo>
                <a:cubicBezTo>
                  <a:pt x="105868" y="16943"/>
                  <a:pt x="107998" y="17011"/>
                  <a:pt x="110706" y="17628"/>
                </a:cubicBezTo>
                <a:cubicBezTo>
                  <a:pt x="121539" y="20096"/>
                  <a:pt x="130317" y="24508"/>
                  <a:pt x="137039" y="30864"/>
                </a:cubicBezTo>
                <a:cubicBezTo>
                  <a:pt x="143761" y="37220"/>
                  <a:pt x="145904" y="45155"/>
                  <a:pt x="143467" y="54667"/>
                </a:cubicBezTo>
                <a:cubicBezTo>
                  <a:pt x="141030" y="64180"/>
                  <a:pt x="136075" y="66198"/>
                  <a:pt x="128603" y="60723"/>
                </a:cubicBezTo>
                <a:cubicBezTo>
                  <a:pt x="121130" y="55247"/>
                  <a:pt x="113593" y="47195"/>
                  <a:pt x="105990" y="36566"/>
                </a:cubicBezTo>
                <a:cubicBezTo>
                  <a:pt x="100223" y="25246"/>
                  <a:pt x="99665" y="18865"/>
                  <a:pt x="104317" y="17423"/>
                </a:cubicBezTo>
                <a:close/>
                <a:moveTo>
                  <a:pt x="1075708" y="15767"/>
                </a:moveTo>
                <a:cubicBezTo>
                  <a:pt x="1082796" y="16995"/>
                  <a:pt x="1089043" y="19128"/>
                  <a:pt x="1094451" y="22167"/>
                </a:cubicBezTo>
                <a:cubicBezTo>
                  <a:pt x="1099858" y="25206"/>
                  <a:pt x="1101064" y="28303"/>
                  <a:pt x="1098069" y="31459"/>
                </a:cubicBezTo>
                <a:cubicBezTo>
                  <a:pt x="1095074" y="34616"/>
                  <a:pt x="1092293" y="36944"/>
                  <a:pt x="1089725" y="38445"/>
                </a:cubicBezTo>
                <a:cubicBezTo>
                  <a:pt x="1097638" y="38507"/>
                  <a:pt x="1106810" y="36771"/>
                  <a:pt x="1117240" y="33236"/>
                </a:cubicBezTo>
                <a:cubicBezTo>
                  <a:pt x="1127670" y="29701"/>
                  <a:pt x="1135614" y="31267"/>
                  <a:pt x="1141071" y="37933"/>
                </a:cubicBezTo>
                <a:cubicBezTo>
                  <a:pt x="1146528" y="44600"/>
                  <a:pt x="1141217" y="49489"/>
                  <a:pt x="1125137" y="52602"/>
                </a:cubicBezTo>
                <a:cubicBezTo>
                  <a:pt x="1109058" y="55715"/>
                  <a:pt x="1095654" y="55325"/>
                  <a:pt x="1084926" y="51430"/>
                </a:cubicBezTo>
                <a:cubicBezTo>
                  <a:pt x="1076393" y="61774"/>
                  <a:pt x="1065891" y="70973"/>
                  <a:pt x="1053421" y="79029"/>
                </a:cubicBezTo>
                <a:cubicBezTo>
                  <a:pt x="1040950" y="87084"/>
                  <a:pt x="1037477" y="86879"/>
                  <a:pt x="1043003" y="78415"/>
                </a:cubicBezTo>
                <a:cubicBezTo>
                  <a:pt x="1048528" y="69950"/>
                  <a:pt x="1053411" y="62056"/>
                  <a:pt x="1057653" y="54732"/>
                </a:cubicBezTo>
                <a:cubicBezTo>
                  <a:pt x="1061894" y="47409"/>
                  <a:pt x="1064970" y="41177"/>
                  <a:pt x="1066880" y="36036"/>
                </a:cubicBezTo>
                <a:cubicBezTo>
                  <a:pt x="1068790" y="30895"/>
                  <a:pt x="1068967" y="25925"/>
                  <a:pt x="1067410" y="21125"/>
                </a:cubicBezTo>
                <a:cubicBezTo>
                  <a:pt x="1065854" y="16325"/>
                  <a:pt x="1068620" y="14540"/>
                  <a:pt x="1075708" y="15767"/>
                </a:cubicBezTo>
                <a:close/>
                <a:moveTo>
                  <a:pt x="2562324" y="14595"/>
                </a:moveTo>
                <a:cubicBezTo>
                  <a:pt x="2571737" y="15811"/>
                  <a:pt x="2580127" y="18384"/>
                  <a:pt x="2587494" y="22316"/>
                </a:cubicBezTo>
                <a:cubicBezTo>
                  <a:pt x="2594861" y="26247"/>
                  <a:pt x="2597822" y="33248"/>
                  <a:pt x="2596378" y="43319"/>
                </a:cubicBezTo>
                <a:cubicBezTo>
                  <a:pt x="2594933" y="53390"/>
                  <a:pt x="2589658" y="55756"/>
                  <a:pt x="2580555" y="50416"/>
                </a:cubicBezTo>
                <a:cubicBezTo>
                  <a:pt x="2571452" y="45077"/>
                  <a:pt x="2563514" y="38166"/>
                  <a:pt x="2556743" y="29683"/>
                </a:cubicBezTo>
                <a:cubicBezTo>
                  <a:pt x="2551050" y="18409"/>
                  <a:pt x="2552910" y="13380"/>
                  <a:pt x="2562324" y="14595"/>
                </a:cubicBezTo>
                <a:close/>
                <a:moveTo>
                  <a:pt x="469761" y="12470"/>
                </a:moveTo>
                <a:cubicBezTo>
                  <a:pt x="473423" y="13332"/>
                  <a:pt x="479758" y="17098"/>
                  <a:pt x="488767" y="23767"/>
                </a:cubicBezTo>
                <a:cubicBezTo>
                  <a:pt x="500778" y="32659"/>
                  <a:pt x="501299" y="38306"/>
                  <a:pt x="490329" y="40705"/>
                </a:cubicBezTo>
                <a:cubicBezTo>
                  <a:pt x="479359" y="43105"/>
                  <a:pt x="459165" y="48243"/>
                  <a:pt x="429747" y="56118"/>
                </a:cubicBezTo>
                <a:cubicBezTo>
                  <a:pt x="438602" y="58959"/>
                  <a:pt x="444317" y="62530"/>
                  <a:pt x="446890" y="66834"/>
                </a:cubicBezTo>
                <a:cubicBezTo>
                  <a:pt x="449464" y="71138"/>
                  <a:pt x="450750" y="76464"/>
                  <a:pt x="450750" y="82814"/>
                </a:cubicBezTo>
                <a:cubicBezTo>
                  <a:pt x="458564" y="82120"/>
                  <a:pt x="466656" y="80390"/>
                  <a:pt x="475028" y="77624"/>
                </a:cubicBezTo>
                <a:cubicBezTo>
                  <a:pt x="483400" y="74858"/>
                  <a:pt x="491563" y="76762"/>
                  <a:pt x="499519" y="83335"/>
                </a:cubicBezTo>
                <a:cubicBezTo>
                  <a:pt x="507476" y="89909"/>
                  <a:pt x="505352" y="94404"/>
                  <a:pt x="493148" y="96823"/>
                </a:cubicBezTo>
                <a:cubicBezTo>
                  <a:pt x="480944" y="99241"/>
                  <a:pt x="467202" y="101821"/>
                  <a:pt x="451922" y="104562"/>
                </a:cubicBezTo>
                <a:cubicBezTo>
                  <a:pt x="453473" y="115104"/>
                  <a:pt x="454248" y="125361"/>
                  <a:pt x="454248" y="135332"/>
                </a:cubicBezTo>
                <a:cubicBezTo>
                  <a:pt x="467555" y="134638"/>
                  <a:pt x="480156" y="133500"/>
                  <a:pt x="492050" y="131918"/>
                </a:cubicBezTo>
                <a:cubicBezTo>
                  <a:pt x="503944" y="130337"/>
                  <a:pt x="514064" y="128567"/>
                  <a:pt x="522411" y="126607"/>
                </a:cubicBezTo>
                <a:cubicBezTo>
                  <a:pt x="530758" y="124648"/>
                  <a:pt x="537942" y="124710"/>
                  <a:pt x="543963" y="126793"/>
                </a:cubicBezTo>
                <a:cubicBezTo>
                  <a:pt x="549985" y="128877"/>
                  <a:pt x="556580" y="132911"/>
                  <a:pt x="563748" y="138895"/>
                </a:cubicBezTo>
                <a:cubicBezTo>
                  <a:pt x="570917" y="144879"/>
                  <a:pt x="571431" y="148724"/>
                  <a:pt x="565292" y="150429"/>
                </a:cubicBezTo>
                <a:cubicBezTo>
                  <a:pt x="559153" y="152134"/>
                  <a:pt x="551144" y="152599"/>
                  <a:pt x="541266" y="151824"/>
                </a:cubicBezTo>
                <a:cubicBezTo>
                  <a:pt x="531387" y="151049"/>
                  <a:pt x="518917" y="151049"/>
                  <a:pt x="503854" y="151824"/>
                </a:cubicBezTo>
                <a:cubicBezTo>
                  <a:pt x="488791" y="152599"/>
                  <a:pt x="472256" y="153681"/>
                  <a:pt x="454248" y="155071"/>
                </a:cubicBezTo>
                <a:cubicBezTo>
                  <a:pt x="455029" y="184687"/>
                  <a:pt x="455420" y="203427"/>
                  <a:pt x="455420" y="211290"/>
                </a:cubicBezTo>
                <a:cubicBezTo>
                  <a:pt x="455420" y="220729"/>
                  <a:pt x="454397" y="230778"/>
                  <a:pt x="452350" y="241437"/>
                </a:cubicBezTo>
                <a:cubicBezTo>
                  <a:pt x="450304" y="252097"/>
                  <a:pt x="444103" y="262202"/>
                  <a:pt x="433747" y="271752"/>
                </a:cubicBezTo>
                <a:cubicBezTo>
                  <a:pt x="423391" y="281302"/>
                  <a:pt x="417252" y="282151"/>
                  <a:pt x="415329" y="274300"/>
                </a:cubicBezTo>
                <a:cubicBezTo>
                  <a:pt x="413407" y="266450"/>
                  <a:pt x="406161" y="257477"/>
                  <a:pt x="393591" y="247381"/>
                </a:cubicBezTo>
                <a:cubicBezTo>
                  <a:pt x="381021" y="237286"/>
                  <a:pt x="381604" y="233987"/>
                  <a:pt x="395340" y="237484"/>
                </a:cubicBezTo>
                <a:cubicBezTo>
                  <a:pt x="409075" y="240982"/>
                  <a:pt x="418033" y="241422"/>
                  <a:pt x="422213" y="238805"/>
                </a:cubicBezTo>
                <a:cubicBezTo>
                  <a:pt x="426392" y="236188"/>
                  <a:pt x="429059" y="228021"/>
                  <a:pt x="430212" y="214304"/>
                </a:cubicBezTo>
                <a:cubicBezTo>
                  <a:pt x="431365" y="200587"/>
                  <a:pt x="431589" y="181705"/>
                  <a:pt x="430882" y="157656"/>
                </a:cubicBezTo>
                <a:cubicBezTo>
                  <a:pt x="407342" y="160732"/>
                  <a:pt x="388875" y="163448"/>
                  <a:pt x="375480" y="165805"/>
                </a:cubicBezTo>
                <a:cubicBezTo>
                  <a:pt x="362086" y="168161"/>
                  <a:pt x="352781" y="169922"/>
                  <a:pt x="347566" y="171088"/>
                </a:cubicBezTo>
                <a:cubicBezTo>
                  <a:pt x="342351" y="172254"/>
                  <a:pt x="336953" y="172217"/>
                  <a:pt x="331372" y="170977"/>
                </a:cubicBezTo>
                <a:cubicBezTo>
                  <a:pt x="325791" y="169736"/>
                  <a:pt x="319949" y="166161"/>
                  <a:pt x="313847" y="160252"/>
                </a:cubicBezTo>
                <a:cubicBezTo>
                  <a:pt x="307745" y="154342"/>
                  <a:pt x="307041" y="151052"/>
                  <a:pt x="311736" y="150382"/>
                </a:cubicBezTo>
                <a:cubicBezTo>
                  <a:pt x="316430" y="149713"/>
                  <a:pt x="322274" y="149378"/>
                  <a:pt x="329269" y="149378"/>
                </a:cubicBezTo>
                <a:cubicBezTo>
                  <a:pt x="336239" y="149378"/>
                  <a:pt x="348502" y="148423"/>
                  <a:pt x="366058" y="146513"/>
                </a:cubicBezTo>
                <a:cubicBezTo>
                  <a:pt x="383613" y="144603"/>
                  <a:pt x="405184" y="141819"/>
                  <a:pt x="430770" y="138160"/>
                </a:cubicBezTo>
                <a:cubicBezTo>
                  <a:pt x="430770" y="127357"/>
                  <a:pt x="430156" y="117516"/>
                  <a:pt x="428928" y="108636"/>
                </a:cubicBezTo>
                <a:cubicBezTo>
                  <a:pt x="421475" y="110149"/>
                  <a:pt x="414204" y="111306"/>
                  <a:pt x="407116" y="112106"/>
                </a:cubicBezTo>
                <a:cubicBezTo>
                  <a:pt x="400028" y="112906"/>
                  <a:pt x="391498" y="110834"/>
                  <a:pt x="381527" y="105892"/>
                </a:cubicBezTo>
                <a:cubicBezTo>
                  <a:pt x="371555" y="100950"/>
                  <a:pt x="372510" y="97434"/>
                  <a:pt x="384392" y="95344"/>
                </a:cubicBezTo>
                <a:cubicBezTo>
                  <a:pt x="396273" y="93254"/>
                  <a:pt x="410176" y="90845"/>
                  <a:pt x="426101" y="88116"/>
                </a:cubicBezTo>
                <a:cubicBezTo>
                  <a:pt x="425381" y="83862"/>
                  <a:pt x="423450" y="78781"/>
                  <a:pt x="420306" y="72871"/>
                </a:cubicBezTo>
                <a:cubicBezTo>
                  <a:pt x="417162" y="66961"/>
                  <a:pt x="415025" y="62927"/>
                  <a:pt x="413897" y="60769"/>
                </a:cubicBezTo>
                <a:cubicBezTo>
                  <a:pt x="403528" y="63101"/>
                  <a:pt x="393436" y="63640"/>
                  <a:pt x="383620" y="62388"/>
                </a:cubicBezTo>
                <a:cubicBezTo>
                  <a:pt x="373803" y="61135"/>
                  <a:pt x="375236" y="58056"/>
                  <a:pt x="387917" y="53151"/>
                </a:cubicBezTo>
                <a:cubicBezTo>
                  <a:pt x="400598" y="48246"/>
                  <a:pt x="414005" y="42932"/>
                  <a:pt x="428138" y="37208"/>
                </a:cubicBezTo>
                <a:cubicBezTo>
                  <a:pt x="442270" y="31484"/>
                  <a:pt x="451653" y="26306"/>
                  <a:pt x="456285" y="21674"/>
                </a:cubicBezTo>
                <a:cubicBezTo>
                  <a:pt x="460917" y="17042"/>
                  <a:pt x="464486" y="14009"/>
                  <a:pt x="466991" y="12577"/>
                </a:cubicBezTo>
                <a:cubicBezTo>
                  <a:pt x="467618" y="12219"/>
                  <a:pt x="468541" y="12183"/>
                  <a:pt x="469761" y="12470"/>
                </a:cubicBezTo>
                <a:close/>
                <a:moveTo>
                  <a:pt x="2306488" y="10503"/>
                </a:moveTo>
                <a:cubicBezTo>
                  <a:pt x="2311958" y="11334"/>
                  <a:pt x="2318596" y="13585"/>
                  <a:pt x="2326403" y="17256"/>
                </a:cubicBezTo>
                <a:cubicBezTo>
                  <a:pt x="2334210" y="20927"/>
                  <a:pt x="2336672" y="24914"/>
                  <a:pt x="2333789" y="29218"/>
                </a:cubicBezTo>
                <a:cubicBezTo>
                  <a:pt x="2330905" y="33521"/>
                  <a:pt x="2326896" y="40876"/>
                  <a:pt x="2321762" y="51281"/>
                </a:cubicBezTo>
                <a:cubicBezTo>
                  <a:pt x="2330084" y="49892"/>
                  <a:pt x="2337751" y="47989"/>
                  <a:pt x="2344765" y="45570"/>
                </a:cubicBezTo>
                <a:cubicBezTo>
                  <a:pt x="2351778" y="43152"/>
                  <a:pt x="2357871" y="44522"/>
                  <a:pt x="2363043" y="49682"/>
                </a:cubicBezTo>
                <a:cubicBezTo>
                  <a:pt x="2368215" y="54841"/>
                  <a:pt x="2368432" y="58540"/>
                  <a:pt x="2363694" y="60779"/>
                </a:cubicBezTo>
                <a:cubicBezTo>
                  <a:pt x="2358956" y="63017"/>
                  <a:pt x="2352575" y="64943"/>
                  <a:pt x="2344551" y="66555"/>
                </a:cubicBezTo>
                <a:lnTo>
                  <a:pt x="2317353" y="71969"/>
                </a:lnTo>
                <a:cubicBezTo>
                  <a:pt x="2314562" y="79658"/>
                  <a:pt x="2312144" y="85214"/>
                  <a:pt x="2310097" y="88637"/>
                </a:cubicBezTo>
                <a:cubicBezTo>
                  <a:pt x="2320391" y="86554"/>
                  <a:pt x="2327296" y="84089"/>
                  <a:pt x="2330812" y="81242"/>
                </a:cubicBezTo>
                <a:cubicBezTo>
                  <a:pt x="2334328" y="78396"/>
                  <a:pt x="2339739" y="78446"/>
                  <a:pt x="2347044" y="81391"/>
                </a:cubicBezTo>
                <a:cubicBezTo>
                  <a:pt x="2354349" y="84337"/>
                  <a:pt x="2360327" y="88293"/>
                  <a:pt x="2364978" y="93260"/>
                </a:cubicBezTo>
                <a:cubicBezTo>
                  <a:pt x="2369629" y="98227"/>
                  <a:pt x="2370183" y="102850"/>
                  <a:pt x="2366643" y="107129"/>
                </a:cubicBezTo>
                <a:cubicBezTo>
                  <a:pt x="2363102" y="111408"/>
                  <a:pt x="2360953" y="119935"/>
                  <a:pt x="2360197" y="132709"/>
                </a:cubicBezTo>
                <a:cubicBezTo>
                  <a:pt x="2359440" y="145483"/>
                  <a:pt x="2358690" y="163870"/>
                  <a:pt x="2357946" y="187869"/>
                </a:cubicBezTo>
                <a:cubicBezTo>
                  <a:pt x="2369815" y="185599"/>
                  <a:pt x="2379634" y="183866"/>
                  <a:pt x="2387404" y="182669"/>
                </a:cubicBezTo>
                <a:cubicBezTo>
                  <a:pt x="2395174" y="181472"/>
                  <a:pt x="2402324" y="184638"/>
                  <a:pt x="2408854" y="192166"/>
                </a:cubicBezTo>
                <a:cubicBezTo>
                  <a:pt x="2415384" y="199694"/>
                  <a:pt x="2415182" y="203998"/>
                  <a:pt x="2408249" y="205077"/>
                </a:cubicBezTo>
                <a:cubicBezTo>
                  <a:pt x="2401316" y="206156"/>
                  <a:pt x="2392195" y="206500"/>
                  <a:pt x="2380884" y="206109"/>
                </a:cubicBezTo>
                <a:cubicBezTo>
                  <a:pt x="2369573" y="205719"/>
                  <a:pt x="2354702" y="206488"/>
                  <a:pt x="2336272" y="208416"/>
                </a:cubicBezTo>
                <a:cubicBezTo>
                  <a:pt x="2317843" y="210345"/>
                  <a:pt x="2300634" y="212475"/>
                  <a:pt x="2284648" y="214806"/>
                </a:cubicBezTo>
                <a:lnTo>
                  <a:pt x="2283422" y="215017"/>
                </a:lnTo>
                <a:lnTo>
                  <a:pt x="2283745" y="215123"/>
                </a:lnTo>
                <a:cubicBezTo>
                  <a:pt x="2290536" y="218509"/>
                  <a:pt x="2295983" y="222248"/>
                  <a:pt x="2300089" y="226341"/>
                </a:cubicBezTo>
                <a:cubicBezTo>
                  <a:pt x="2304417" y="230843"/>
                  <a:pt x="2303840" y="234982"/>
                  <a:pt x="2298358" y="238758"/>
                </a:cubicBezTo>
                <a:cubicBezTo>
                  <a:pt x="2292877" y="242535"/>
                  <a:pt x="2285206" y="248562"/>
                  <a:pt x="2275346" y="256841"/>
                </a:cubicBezTo>
                <a:cubicBezTo>
                  <a:pt x="2265486" y="265120"/>
                  <a:pt x="2253614" y="271671"/>
                  <a:pt x="2239730" y="276496"/>
                </a:cubicBezTo>
                <a:cubicBezTo>
                  <a:pt x="2225845" y="281320"/>
                  <a:pt x="2223495" y="279596"/>
                  <a:pt x="2232679" y="271324"/>
                </a:cubicBezTo>
                <a:cubicBezTo>
                  <a:pt x="2241863" y="263052"/>
                  <a:pt x="2250048" y="254565"/>
                  <a:pt x="2257235" y="245865"/>
                </a:cubicBezTo>
                <a:cubicBezTo>
                  <a:pt x="2264423" y="237165"/>
                  <a:pt x="2268940" y="229019"/>
                  <a:pt x="2270788" y="221429"/>
                </a:cubicBezTo>
                <a:lnTo>
                  <a:pt x="2272592" y="216879"/>
                </a:lnTo>
                <a:lnTo>
                  <a:pt x="2250566" y="220667"/>
                </a:lnTo>
                <a:cubicBezTo>
                  <a:pt x="2243832" y="222242"/>
                  <a:pt x="2236480" y="219702"/>
                  <a:pt x="2228512" y="213048"/>
                </a:cubicBezTo>
                <a:cubicBezTo>
                  <a:pt x="2220543" y="206395"/>
                  <a:pt x="2222810" y="203068"/>
                  <a:pt x="2235311" y="203068"/>
                </a:cubicBezTo>
                <a:cubicBezTo>
                  <a:pt x="2245332" y="203068"/>
                  <a:pt x="2255459" y="202429"/>
                  <a:pt x="2265691" y="201151"/>
                </a:cubicBezTo>
                <a:cubicBezTo>
                  <a:pt x="2266398" y="188451"/>
                  <a:pt x="2266751" y="170431"/>
                  <a:pt x="2266751" y="147090"/>
                </a:cubicBezTo>
                <a:cubicBezTo>
                  <a:pt x="2266751" y="124579"/>
                  <a:pt x="2264807" y="109796"/>
                  <a:pt x="2260919" y="102739"/>
                </a:cubicBezTo>
                <a:cubicBezTo>
                  <a:pt x="2257031" y="95682"/>
                  <a:pt x="2258383" y="92761"/>
                  <a:pt x="2264974" y="93977"/>
                </a:cubicBezTo>
                <a:cubicBezTo>
                  <a:pt x="2271566" y="95192"/>
                  <a:pt x="2275485" y="95775"/>
                  <a:pt x="2276732" y="95725"/>
                </a:cubicBezTo>
                <a:cubicBezTo>
                  <a:pt x="2277978" y="95676"/>
                  <a:pt x="2282998" y="95068"/>
                  <a:pt x="2291791" y="93902"/>
                </a:cubicBezTo>
                <a:cubicBezTo>
                  <a:pt x="2293032" y="90231"/>
                  <a:pt x="2294805" y="83856"/>
                  <a:pt x="2297112" y="74778"/>
                </a:cubicBezTo>
                <a:cubicBezTo>
                  <a:pt x="2289894" y="76328"/>
                  <a:pt x="2284297" y="77494"/>
                  <a:pt x="2280322" y="78275"/>
                </a:cubicBezTo>
                <a:cubicBezTo>
                  <a:pt x="2276347" y="79057"/>
                  <a:pt x="2270757" y="76933"/>
                  <a:pt x="2263551" y="71903"/>
                </a:cubicBezTo>
                <a:cubicBezTo>
                  <a:pt x="2256346" y="66874"/>
                  <a:pt x="2257021" y="63349"/>
                  <a:pt x="2265579" y="61327"/>
                </a:cubicBezTo>
                <a:cubicBezTo>
                  <a:pt x="2274137" y="59306"/>
                  <a:pt x="2285578" y="57315"/>
                  <a:pt x="2299903" y="55356"/>
                </a:cubicBezTo>
                <a:cubicBezTo>
                  <a:pt x="2301155" y="50953"/>
                  <a:pt x="2302169" y="44649"/>
                  <a:pt x="2302944" y="36445"/>
                </a:cubicBezTo>
                <a:cubicBezTo>
                  <a:pt x="2303719" y="28241"/>
                  <a:pt x="2303137" y="21659"/>
                  <a:pt x="2301196" y="16698"/>
                </a:cubicBezTo>
                <a:cubicBezTo>
                  <a:pt x="2299255" y="11737"/>
                  <a:pt x="2301019" y="9672"/>
                  <a:pt x="2306488" y="10503"/>
                </a:cubicBezTo>
                <a:close/>
                <a:moveTo>
                  <a:pt x="1700307" y="7868"/>
                </a:moveTo>
                <a:cubicBezTo>
                  <a:pt x="1702629" y="7562"/>
                  <a:pt x="1705644" y="8351"/>
                  <a:pt x="1709353" y="10233"/>
                </a:cubicBezTo>
                <a:cubicBezTo>
                  <a:pt x="1716769" y="13997"/>
                  <a:pt x="1722983" y="18750"/>
                  <a:pt x="1727993" y="24492"/>
                </a:cubicBezTo>
                <a:cubicBezTo>
                  <a:pt x="1733004" y="30235"/>
                  <a:pt x="1731705" y="33627"/>
                  <a:pt x="1724096" y="34669"/>
                </a:cubicBezTo>
                <a:cubicBezTo>
                  <a:pt x="1716487" y="35710"/>
                  <a:pt x="1708441" y="37580"/>
                  <a:pt x="1699958" y="40278"/>
                </a:cubicBezTo>
                <a:cubicBezTo>
                  <a:pt x="1691475" y="42975"/>
                  <a:pt x="1680368" y="45366"/>
                  <a:pt x="1666639" y="47449"/>
                </a:cubicBezTo>
                <a:cubicBezTo>
                  <a:pt x="1675978" y="51343"/>
                  <a:pt x="1679404" y="55399"/>
                  <a:pt x="1676917" y="59616"/>
                </a:cubicBezTo>
                <a:cubicBezTo>
                  <a:pt x="1674431" y="63833"/>
                  <a:pt x="1671780" y="68062"/>
                  <a:pt x="1668964" y="72303"/>
                </a:cubicBezTo>
                <a:cubicBezTo>
                  <a:pt x="1683822" y="70059"/>
                  <a:pt x="1696243" y="67358"/>
                  <a:pt x="1706227" y="64202"/>
                </a:cubicBezTo>
                <a:cubicBezTo>
                  <a:pt x="1716211" y="61045"/>
                  <a:pt x="1724366" y="62580"/>
                  <a:pt x="1730691" y="68806"/>
                </a:cubicBezTo>
                <a:cubicBezTo>
                  <a:pt x="1737016" y="75032"/>
                  <a:pt x="1735007" y="79140"/>
                  <a:pt x="1724663" y="81131"/>
                </a:cubicBezTo>
                <a:cubicBezTo>
                  <a:pt x="1714320" y="83121"/>
                  <a:pt x="1706081" y="84690"/>
                  <a:pt x="1699949" y="85838"/>
                </a:cubicBezTo>
                <a:cubicBezTo>
                  <a:pt x="1693816" y="86985"/>
                  <a:pt x="1682012" y="88650"/>
                  <a:pt x="1664537" y="90833"/>
                </a:cubicBezTo>
                <a:cubicBezTo>
                  <a:pt x="1661808" y="99018"/>
                  <a:pt x="1658230" y="105684"/>
                  <a:pt x="1653803" y="110831"/>
                </a:cubicBezTo>
                <a:lnTo>
                  <a:pt x="1690526" y="106218"/>
                </a:lnTo>
                <a:cubicBezTo>
                  <a:pt x="1700981" y="104717"/>
                  <a:pt x="1715095" y="102388"/>
                  <a:pt x="1732867" y="99232"/>
                </a:cubicBezTo>
                <a:cubicBezTo>
                  <a:pt x="1750640" y="96076"/>
                  <a:pt x="1762782" y="94497"/>
                  <a:pt x="1769293" y="94497"/>
                </a:cubicBezTo>
                <a:cubicBezTo>
                  <a:pt x="1777504" y="94497"/>
                  <a:pt x="1784238" y="97744"/>
                  <a:pt x="1789497" y="104236"/>
                </a:cubicBezTo>
                <a:cubicBezTo>
                  <a:pt x="1794755" y="110729"/>
                  <a:pt x="1791202" y="114447"/>
                  <a:pt x="1778837" y="115389"/>
                </a:cubicBezTo>
                <a:cubicBezTo>
                  <a:pt x="1766472" y="116332"/>
                  <a:pt x="1750181" y="117777"/>
                  <a:pt x="1729965" y="119724"/>
                </a:cubicBezTo>
                <a:cubicBezTo>
                  <a:pt x="1709750" y="121671"/>
                  <a:pt x="1682830" y="124511"/>
                  <a:pt x="1649207" y="128244"/>
                </a:cubicBezTo>
                <a:cubicBezTo>
                  <a:pt x="1646566" y="134830"/>
                  <a:pt x="1643428" y="140671"/>
                  <a:pt x="1639794" y="145769"/>
                </a:cubicBezTo>
                <a:cubicBezTo>
                  <a:pt x="1641270" y="145930"/>
                  <a:pt x="1643047" y="146178"/>
                  <a:pt x="1645124" y="146513"/>
                </a:cubicBezTo>
                <a:cubicBezTo>
                  <a:pt x="1647201" y="146848"/>
                  <a:pt x="1656602" y="145896"/>
                  <a:pt x="1673327" y="143657"/>
                </a:cubicBezTo>
                <a:cubicBezTo>
                  <a:pt x="1690051" y="141419"/>
                  <a:pt x="1700159" y="138693"/>
                  <a:pt x="1703651" y="135481"/>
                </a:cubicBezTo>
                <a:cubicBezTo>
                  <a:pt x="1707142" y="132269"/>
                  <a:pt x="1715076" y="133487"/>
                  <a:pt x="1727454" y="139137"/>
                </a:cubicBezTo>
                <a:cubicBezTo>
                  <a:pt x="1739831" y="144786"/>
                  <a:pt x="1744268" y="150234"/>
                  <a:pt x="1740765" y="155480"/>
                </a:cubicBezTo>
                <a:cubicBezTo>
                  <a:pt x="1737261" y="160726"/>
                  <a:pt x="1736483" y="172173"/>
                  <a:pt x="1738430" y="189822"/>
                </a:cubicBezTo>
                <a:cubicBezTo>
                  <a:pt x="1740377" y="207470"/>
                  <a:pt x="1741351" y="220853"/>
                  <a:pt x="1741351" y="229968"/>
                </a:cubicBezTo>
                <a:cubicBezTo>
                  <a:pt x="1741351" y="238799"/>
                  <a:pt x="1740318" y="246935"/>
                  <a:pt x="1738253" y="254376"/>
                </a:cubicBezTo>
                <a:cubicBezTo>
                  <a:pt x="1736188" y="261817"/>
                  <a:pt x="1732530" y="268183"/>
                  <a:pt x="1727277" y="273473"/>
                </a:cubicBezTo>
                <a:cubicBezTo>
                  <a:pt x="1722025" y="278762"/>
                  <a:pt x="1717690" y="278257"/>
                  <a:pt x="1714273" y="271956"/>
                </a:cubicBezTo>
                <a:cubicBezTo>
                  <a:pt x="1710856" y="265656"/>
                  <a:pt x="1707040" y="258295"/>
                  <a:pt x="1702823" y="249874"/>
                </a:cubicBezTo>
                <a:cubicBezTo>
                  <a:pt x="1687506" y="249874"/>
                  <a:pt x="1668983" y="251319"/>
                  <a:pt x="1647254" y="254209"/>
                </a:cubicBezTo>
                <a:cubicBezTo>
                  <a:pt x="1642182" y="269997"/>
                  <a:pt x="1636728" y="273110"/>
                  <a:pt x="1630892" y="263548"/>
                </a:cubicBezTo>
                <a:cubicBezTo>
                  <a:pt x="1625057" y="253985"/>
                  <a:pt x="1623305" y="244798"/>
                  <a:pt x="1625637" y="235987"/>
                </a:cubicBezTo>
                <a:cubicBezTo>
                  <a:pt x="1627969" y="227175"/>
                  <a:pt x="1629330" y="213182"/>
                  <a:pt x="1629720" y="194008"/>
                </a:cubicBezTo>
                <a:cubicBezTo>
                  <a:pt x="1630111" y="174834"/>
                  <a:pt x="1630381" y="163882"/>
                  <a:pt x="1630530" y="161154"/>
                </a:cubicBezTo>
                <a:cubicBezTo>
                  <a:pt x="1617445" y="185276"/>
                  <a:pt x="1603768" y="203877"/>
                  <a:pt x="1589499" y="216955"/>
                </a:cubicBezTo>
                <a:cubicBezTo>
                  <a:pt x="1575231" y="230033"/>
                  <a:pt x="1559982" y="239568"/>
                  <a:pt x="1543753" y="245558"/>
                </a:cubicBezTo>
                <a:cubicBezTo>
                  <a:pt x="1527525" y="251548"/>
                  <a:pt x="1526151" y="249043"/>
                  <a:pt x="1539633" y="238042"/>
                </a:cubicBezTo>
                <a:cubicBezTo>
                  <a:pt x="1553114" y="227041"/>
                  <a:pt x="1566977" y="213653"/>
                  <a:pt x="1581221" y="197877"/>
                </a:cubicBezTo>
                <a:cubicBezTo>
                  <a:pt x="1595465" y="182101"/>
                  <a:pt x="1610661" y="159746"/>
                  <a:pt x="1626809" y="130812"/>
                </a:cubicBezTo>
                <a:cubicBezTo>
                  <a:pt x="1596907" y="137025"/>
                  <a:pt x="1578393" y="140718"/>
                  <a:pt x="1571268" y="141890"/>
                </a:cubicBezTo>
                <a:cubicBezTo>
                  <a:pt x="1564143" y="143062"/>
                  <a:pt x="1556249" y="139540"/>
                  <a:pt x="1547586" y="131323"/>
                </a:cubicBezTo>
                <a:cubicBezTo>
                  <a:pt x="1538923" y="123107"/>
                  <a:pt x="1539075" y="119584"/>
                  <a:pt x="1548042" y="120756"/>
                </a:cubicBezTo>
                <a:cubicBezTo>
                  <a:pt x="1557008" y="121928"/>
                  <a:pt x="1567451" y="121938"/>
                  <a:pt x="1579370" y="120784"/>
                </a:cubicBezTo>
                <a:cubicBezTo>
                  <a:pt x="1591288" y="119631"/>
                  <a:pt x="1608894" y="117597"/>
                  <a:pt x="1632185" y="114682"/>
                </a:cubicBezTo>
                <a:cubicBezTo>
                  <a:pt x="1635633" y="106410"/>
                  <a:pt x="1638510" y="98944"/>
                  <a:pt x="1640817" y="92284"/>
                </a:cubicBezTo>
                <a:cubicBezTo>
                  <a:pt x="1634852" y="93846"/>
                  <a:pt x="1629035" y="94628"/>
                  <a:pt x="1623367" y="94628"/>
                </a:cubicBezTo>
                <a:cubicBezTo>
                  <a:pt x="1617116" y="94628"/>
                  <a:pt x="1611458" y="92172"/>
                  <a:pt x="1606391" y="87261"/>
                </a:cubicBezTo>
                <a:cubicBezTo>
                  <a:pt x="1601325" y="82349"/>
                  <a:pt x="1602370" y="79618"/>
                  <a:pt x="1609526" y="79066"/>
                </a:cubicBezTo>
                <a:cubicBezTo>
                  <a:pt x="1616682" y="78514"/>
                  <a:pt x="1628477" y="77165"/>
                  <a:pt x="1644910" y="75020"/>
                </a:cubicBezTo>
                <a:cubicBezTo>
                  <a:pt x="1648408" y="64540"/>
                  <a:pt x="1650156" y="56677"/>
                  <a:pt x="1650156" y="51430"/>
                </a:cubicBezTo>
                <a:cubicBezTo>
                  <a:pt x="1646857" y="52174"/>
                  <a:pt x="1640771" y="52943"/>
                  <a:pt x="1631897" y="53737"/>
                </a:cubicBezTo>
                <a:cubicBezTo>
                  <a:pt x="1623023" y="54531"/>
                  <a:pt x="1614314" y="54199"/>
                  <a:pt x="1605768" y="52742"/>
                </a:cubicBezTo>
                <a:cubicBezTo>
                  <a:pt x="1597223" y="51285"/>
                  <a:pt x="1603037" y="47995"/>
                  <a:pt x="1623209" y="42873"/>
                </a:cubicBezTo>
                <a:cubicBezTo>
                  <a:pt x="1643382" y="37751"/>
                  <a:pt x="1659991" y="32582"/>
                  <a:pt x="1673039" y="27367"/>
                </a:cubicBezTo>
                <a:cubicBezTo>
                  <a:pt x="1686086" y="22151"/>
                  <a:pt x="1693546" y="17051"/>
                  <a:pt x="1695419" y="12065"/>
                </a:cubicBezTo>
                <a:cubicBezTo>
                  <a:pt x="1696355" y="9572"/>
                  <a:pt x="1697984" y="8173"/>
                  <a:pt x="1700307" y="7868"/>
                </a:cubicBezTo>
                <a:close/>
                <a:moveTo>
                  <a:pt x="173054" y="14"/>
                </a:moveTo>
                <a:cubicBezTo>
                  <a:pt x="174537" y="97"/>
                  <a:pt x="176348" y="551"/>
                  <a:pt x="178488" y="1378"/>
                </a:cubicBezTo>
                <a:cubicBezTo>
                  <a:pt x="187045" y="4683"/>
                  <a:pt x="194270" y="9064"/>
                  <a:pt x="200161" y="14521"/>
                </a:cubicBezTo>
                <a:cubicBezTo>
                  <a:pt x="206052" y="19978"/>
                  <a:pt x="206908" y="24567"/>
                  <a:pt x="202728" y="28288"/>
                </a:cubicBezTo>
                <a:cubicBezTo>
                  <a:pt x="198549" y="32008"/>
                  <a:pt x="193563" y="37726"/>
                  <a:pt x="187771" y="45440"/>
                </a:cubicBezTo>
                <a:cubicBezTo>
                  <a:pt x="181979" y="53154"/>
                  <a:pt x="172708" y="65997"/>
                  <a:pt x="159959" y="83968"/>
                </a:cubicBezTo>
                <a:cubicBezTo>
                  <a:pt x="171667" y="83286"/>
                  <a:pt x="181678" y="82349"/>
                  <a:pt x="189994" y="81159"/>
                </a:cubicBezTo>
                <a:cubicBezTo>
                  <a:pt x="198310" y="79968"/>
                  <a:pt x="208390" y="78195"/>
                  <a:pt x="220234" y="75838"/>
                </a:cubicBezTo>
                <a:cubicBezTo>
                  <a:pt x="232078" y="73482"/>
                  <a:pt x="242115" y="76030"/>
                  <a:pt x="250344" y="83484"/>
                </a:cubicBezTo>
                <a:cubicBezTo>
                  <a:pt x="258573" y="90938"/>
                  <a:pt x="256964" y="95623"/>
                  <a:pt x="245516" y="97539"/>
                </a:cubicBezTo>
                <a:cubicBezTo>
                  <a:pt x="234069" y="99455"/>
                  <a:pt x="220457" y="100810"/>
                  <a:pt x="204682" y="101604"/>
                </a:cubicBezTo>
                <a:cubicBezTo>
                  <a:pt x="188906" y="102398"/>
                  <a:pt x="172051" y="103080"/>
                  <a:pt x="154117" y="103650"/>
                </a:cubicBezTo>
                <a:cubicBezTo>
                  <a:pt x="167065" y="112431"/>
                  <a:pt x="180971" y="122924"/>
                  <a:pt x="195836" y="135128"/>
                </a:cubicBezTo>
                <a:cubicBezTo>
                  <a:pt x="210700" y="147331"/>
                  <a:pt x="224110" y="155939"/>
                  <a:pt x="236066" y="160949"/>
                </a:cubicBezTo>
                <a:cubicBezTo>
                  <a:pt x="248022" y="165960"/>
                  <a:pt x="259339" y="170862"/>
                  <a:pt x="270017" y="175655"/>
                </a:cubicBezTo>
                <a:cubicBezTo>
                  <a:pt x="280696" y="180449"/>
                  <a:pt x="278051" y="184095"/>
                  <a:pt x="262083" y="186594"/>
                </a:cubicBezTo>
                <a:cubicBezTo>
                  <a:pt x="246115" y="189093"/>
                  <a:pt x="234339" y="189930"/>
                  <a:pt x="226755" y="189106"/>
                </a:cubicBezTo>
                <a:cubicBezTo>
                  <a:pt x="219171" y="188281"/>
                  <a:pt x="211980" y="184256"/>
                  <a:pt x="205184" y="177032"/>
                </a:cubicBezTo>
                <a:cubicBezTo>
                  <a:pt x="198387" y="169808"/>
                  <a:pt x="189851" y="160298"/>
                  <a:pt x="179576" y="148503"/>
                </a:cubicBezTo>
                <a:cubicBezTo>
                  <a:pt x="169301" y="136709"/>
                  <a:pt x="156381" y="121863"/>
                  <a:pt x="140816" y="103967"/>
                </a:cubicBezTo>
                <a:cubicBezTo>
                  <a:pt x="124965" y="105517"/>
                  <a:pt x="110721" y="106788"/>
                  <a:pt x="98083" y="107780"/>
                </a:cubicBezTo>
                <a:cubicBezTo>
                  <a:pt x="106654" y="112568"/>
                  <a:pt x="108796" y="116679"/>
                  <a:pt x="104511" y="120114"/>
                </a:cubicBezTo>
                <a:cubicBezTo>
                  <a:pt x="100226" y="123550"/>
                  <a:pt x="94422" y="130086"/>
                  <a:pt x="87098" y="139723"/>
                </a:cubicBezTo>
                <a:cubicBezTo>
                  <a:pt x="79774" y="149359"/>
                  <a:pt x="69986" y="160500"/>
                  <a:pt x="57732" y="173144"/>
                </a:cubicBezTo>
                <a:cubicBezTo>
                  <a:pt x="45479" y="185788"/>
                  <a:pt x="31024" y="195319"/>
                  <a:pt x="14368" y="201737"/>
                </a:cubicBezTo>
                <a:cubicBezTo>
                  <a:pt x="-2289" y="208156"/>
                  <a:pt x="-4462" y="206057"/>
                  <a:pt x="7847" y="195440"/>
                </a:cubicBezTo>
                <a:cubicBezTo>
                  <a:pt x="20156" y="184824"/>
                  <a:pt x="33793" y="170884"/>
                  <a:pt x="48756" y="153619"/>
                </a:cubicBezTo>
                <a:cubicBezTo>
                  <a:pt x="63720" y="136355"/>
                  <a:pt x="72727" y="121745"/>
                  <a:pt x="75778" y="109790"/>
                </a:cubicBezTo>
                <a:cubicBezTo>
                  <a:pt x="56740" y="112903"/>
                  <a:pt x="42704" y="115433"/>
                  <a:pt x="33669" y="117380"/>
                </a:cubicBezTo>
                <a:cubicBezTo>
                  <a:pt x="24634" y="119327"/>
                  <a:pt x="15772" y="115997"/>
                  <a:pt x="7084" y="107390"/>
                </a:cubicBezTo>
                <a:cubicBezTo>
                  <a:pt x="-1603" y="98782"/>
                  <a:pt x="455" y="94876"/>
                  <a:pt x="13261" y="95669"/>
                </a:cubicBezTo>
                <a:cubicBezTo>
                  <a:pt x="26066" y="96463"/>
                  <a:pt x="42949" y="95890"/>
                  <a:pt x="63909" y="93949"/>
                </a:cubicBezTo>
                <a:cubicBezTo>
                  <a:pt x="84869" y="92008"/>
                  <a:pt x="111683" y="89549"/>
                  <a:pt x="144350" y="86572"/>
                </a:cubicBezTo>
                <a:cubicBezTo>
                  <a:pt x="150006" y="74542"/>
                  <a:pt x="155944" y="60803"/>
                  <a:pt x="162163" y="45356"/>
                </a:cubicBezTo>
                <a:cubicBezTo>
                  <a:pt x="168383" y="29909"/>
                  <a:pt x="170519" y="17891"/>
                  <a:pt x="168572" y="9303"/>
                </a:cubicBezTo>
                <a:cubicBezTo>
                  <a:pt x="167112" y="2861"/>
                  <a:pt x="168606" y="-235"/>
                  <a:pt x="173054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溫故知新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0" grpId="0"/>
      <p:bldP spid="31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/>
          <p:cNvSpPr/>
          <p:nvPr/>
        </p:nvSpPr>
        <p:spPr>
          <a:xfrm>
            <a:off x="2312712" y="1657341"/>
            <a:ext cx="7848644" cy="338883"/>
          </a:xfrm>
          <a:custGeom>
            <a:avLst/>
            <a:gdLst/>
            <a:ahLst/>
            <a:cxnLst/>
            <a:rect l="l" t="t" r="r" b="b"/>
            <a:pathLst>
              <a:path w="7848644" h="338883">
                <a:moveTo>
                  <a:pt x="7755314" y="245508"/>
                </a:moveTo>
                <a:lnTo>
                  <a:pt x="7801368" y="245508"/>
                </a:lnTo>
                <a:lnTo>
                  <a:pt x="7801368" y="291540"/>
                </a:lnTo>
                <a:lnTo>
                  <a:pt x="7755314" y="291540"/>
                </a:lnTo>
                <a:close/>
                <a:moveTo>
                  <a:pt x="4885737" y="240203"/>
                </a:moveTo>
                <a:cubicBezTo>
                  <a:pt x="4889720" y="239560"/>
                  <a:pt x="4894122" y="239858"/>
                  <a:pt x="4898944" y="241098"/>
                </a:cubicBezTo>
                <a:cubicBezTo>
                  <a:pt x="4908588" y="243579"/>
                  <a:pt x="4914887" y="248796"/>
                  <a:pt x="4917841" y="256747"/>
                </a:cubicBezTo>
                <a:cubicBezTo>
                  <a:pt x="4920795" y="264699"/>
                  <a:pt x="4920379" y="274647"/>
                  <a:pt x="4916593" y="286593"/>
                </a:cubicBezTo>
                <a:cubicBezTo>
                  <a:pt x="4912808" y="298538"/>
                  <a:pt x="4905931" y="309964"/>
                  <a:pt x="4895965" y="320869"/>
                </a:cubicBezTo>
                <a:cubicBezTo>
                  <a:pt x="4885998" y="331775"/>
                  <a:pt x="4876391" y="337712"/>
                  <a:pt x="4867141" y="338680"/>
                </a:cubicBezTo>
                <a:cubicBezTo>
                  <a:pt x="4857891" y="339648"/>
                  <a:pt x="4856085" y="337163"/>
                  <a:pt x="4861720" y="331227"/>
                </a:cubicBezTo>
                <a:cubicBezTo>
                  <a:pt x="4867356" y="325290"/>
                  <a:pt x="4872551" y="319299"/>
                  <a:pt x="4877305" y="313255"/>
                </a:cubicBezTo>
                <a:cubicBezTo>
                  <a:pt x="4882058" y="307210"/>
                  <a:pt x="4886192" y="299972"/>
                  <a:pt x="4889706" y="291540"/>
                </a:cubicBezTo>
                <a:cubicBezTo>
                  <a:pt x="4883381" y="291540"/>
                  <a:pt x="4878065" y="289923"/>
                  <a:pt x="4873756" y="286689"/>
                </a:cubicBezTo>
                <a:cubicBezTo>
                  <a:pt x="4869446" y="283456"/>
                  <a:pt x="4866528" y="279225"/>
                  <a:pt x="4865001" y="273998"/>
                </a:cubicBezTo>
                <a:cubicBezTo>
                  <a:pt x="4863474" y="268771"/>
                  <a:pt x="4863194" y="263889"/>
                  <a:pt x="4864162" y="259350"/>
                </a:cubicBezTo>
                <a:cubicBezTo>
                  <a:pt x="4865130" y="254811"/>
                  <a:pt x="4868758" y="250014"/>
                  <a:pt x="4875046" y="244959"/>
                </a:cubicBezTo>
                <a:cubicBezTo>
                  <a:pt x="4878190" y="242432"/>
                  <a:pt x="4881754" y="240847"/>
                  <a:pt x="4885737" y="240203"/>
                </a:cubicBezTo>
                <a:close/>
                <a:moveTo>
                  <a:pt x="4164233" y="227418"/>
                </a:moveTo>
                <a:cubicBezTo>
                  <a:pt x="4163193" y="226973"/>
                  <a:pt x="4156730" y="227647"/>
                  <a:pt x="4144842" y="229440"/>
                </a:cubicBezTo>
                <a:lnTo>
                  <a:pt x="4101154" y="235656"/>
                </a:lnTo>
                <a:cubicBezTo>
                  <a:pt x="4102015" y="246641"/>
                  <a:pt x="4102839" y="258013"/>
                  <a:pt x="4103628" y="269772"/>
                </a:cubicBezTo>
                <a:lnTo>
                  <a:pt x="4163211" y="264803"/>
                </a:lnTo>
                <a:cubicBezTo>
                  <a:pt x="4164029" y="250979"/>
                  <a:pt x="4164664" y="241403"/>
                  <a:pt x="4165115" y="236076"/>
                </a:cubicBezTo>
                <a:cubicBezTo>
                  <a:pt x="4165567" y="230748"/>
                  <a:pt x="4165273" y="227862"/>
                  <a:pt x="4164233" y="227418"/>
                </a:cubicBezTo>
                <a:close/>
                <a:moveTo>
                  <a:pt x="2639623" y="212436"/>
                </a:moveTo>
                <a:cubicBezTo>
                  <a:pt x="2642426" y="212839"/>
                  <a:pt x="2639536" y="217034"/>
                  <a:pt x="2630954" y="225019"/>
                </a:cubicBezTo>
                <a:cubicBezTo>
                  <a:pt x="2619510" y="235667"/>
                  <a:pt x="2605521" y="245910"/>
                  <a:pt x="2588987" y="255747"/>
                </a:cubicBezTo>
                <a:cubicBezTo>
                  <a:pt x="2572453" y="265584"/>
                  <a:pt x="2561518" y="272883"/>
                  <a:pt x="2556184" y="277644"/>
                </a:cubicBezTo>
                <a:cubicBezTo>
                  <a:pt x="2550849" y="282405"/>
                  <a:pt x="2542987" y="279462"/>
                  <a:pt x="2532598" y="268814"/>
                </a:cubicBezTo>
                <a:cubicBezTo>
                  <a:pt x="2522208" y="258167"/>
                  <a:pt x="2520878" y="252538"/>
                  <a:pt x="2528608" y="251929"/>
                </a:cubicBezTo>
                <a:cubicBezTo>
                  <a:pt x="2536337" y="251319"/>
                  <a:pt x="2547253" y="248369"/>
                  <a:pt x="2561357" y="243077"/>
                </a:cubicBezTo>
                <a:cubicBezTo>
                  <a:pt x="2575460" y="237786"/>
                  <a:pt x="2588722" y="232487"/>
                  <a:pt x="2601140" y="227181"/>
                </a:cubicBezTo>
                <a:cubicBezTo>
                  <a:pt x="2614864" y="220757"/>
                  <a:pt x="2626125" y="216129"/>
                  <a:pt x="2634922" y="213296"/>
                </a:cubicBezTo>
                <a:cubicBezTo>
                  <a:pt x="2637122" y="212588"/>
                  <a:pt x="2638689" y="212301"/>
                  <a:pt x="2639623" y="212436"/>
                </a:cubicBezTo>
                <a:close/>
                <a:moveTo>
                  <a:pt x="4056262" y="206590"/>
                </a:moveTo>
                <a:cubicBezTo>
                  <a:pt x="4058671" y="207003"/>
                  <a:pt x="4057366" y="209751"/>
                  <a:pt x="4052347" y="214834"/>
                </a:cubicBezTo>
                <a:cubicBezTo>
                  <a:pt x="4042309" y="225002"/>
                  <a:pt x="4031511" y="233641"/>
                  <a:pt x="4019953" y="240754"/>
                </a:cubicBezTo>
                <a:cubicBezTo>
                  <a:pt x="4008394" y="247867"/>
                  <a:pt x="3999790" y="254958"/>
                  <a:pt x="3994140" y="262028"/>
                </a:cubicBezTo>
                <a:cubicBezTo>
                  <a:pt x="3988490" y="269098"/>
                  <a:pt x="3978567" y="266086"/>
                  <a:pt x="3964370" y="252994"/>
                </a:cubicBezTo>
                <a:cubicBezTo>
                  <a:pt x="3950173" y="239901"/>
                  <a:pt x="3949850" y="233355"/>
                  <a:pt x="3963402" y="233355"/>
                </a:cubicBezTo>
                <a:cubicBezTo>
                  <a:pt x="3974602" y="233355"/>
                  <a:pt x="3986285" y="231401"/>
                  <a:pt x="3998453" y="227493"/>
                </a:cubicBezTo>
                <a:cubicBezTo>
                  <a:pt x="4010621" y="223585"/>
                  <a:pt x="4023767" y="218541"/>
                  <a:pt x="4037892" y="212361"/>
                </a:cubicBezTo>
                <a:cubicBezTo>
                  <a:pt x="4047729" y="208102"/>
                  <a:pt x="4053853" y="206178"/>
                  <a:pt x="4056262" y="206590"/>
                </a:cubicBezTo>
                <a:close/>
                <a:moveTo>
                  <a:pt x="4173450" y="202426"/>
                </a:moveTo>
                <a:cubicBezTo>
                  <a:pt x="4176648" y="202689"/>
                  <a:pt x="4180176" y="203900"/>
                  <a:pt x="4184033" y="206058"/>
                </a:cubicBezTo>
                <a:cubicBezTo>
                  <a:pt x="4191748" y="210374"/>
                  <a:pt x="4198535" y="215046"/>
                  <a:pt x="4204393" y="220072"/>
                </a:cubicBezTo>
                <a:cubicBezTo>
                  <a:pt x="4210251" y="225098"/>
                  <a:pt x="4209907" y="229723"/>
                  <a:pt x="4203361" y="233946"/>
                </a:cubicBezTo>
                <a:cubicBezTo>
                  <a:pt x="4196814" y="238169"/>
                  <a:pt x="4190644" y="248168"/>
                  <a:pt x="4184851" y="263942"/>
                </a:cubicBezTo>
                <a:cubicBezTo>
                  <a:pt x="4194745" y="274640"/>
                  <a:pt x="4193660" y="280563"/>
                  <a:pt x="4181592" y="281710"/>
                </a:cubicBezTo>
                <a:cubicBezTo>
                  <a:pt x="4169525" y="282857"/>
                  <a:pt x="4143608" y="285159"/>
                  <a:pt x="4103843" y="288615"/>
                </a:cubicBezTo>
                <a:cubicBezTo>
                  <a:pt x="4094622" y="303156"/>
                  <a:pt x="4088284" y="302826"/>
                  <a:pt x="4084828" y="287625"/>
                </a:cubicBezTo>
                <a:cubicBezTo>
                  <a:pt x="4081372" y="272425"/>
                  <a:pt x="4078285" y="259393"/>
                  <a:pt x="4075568" y="248530"/>
                </a:cubicBezTo>
                <a:cubicBezTo>
                  <a:pt x="4072850" y="237667"/>
                  <a:pt x="4069885" y="229049"/>
                  <a:pt x="4066673" y="222675"/>
                </a:cubicBezTo>
                <a:cubicBezTo>
                  <a:pt x="4063461" y="216301"/>
                  <a:pt x="4065483" y="213113"/>
                  <a:pt x="4072739" y="213113"/>
                </a:cubicBezTo>
                <a:cubicBezTo>
                  <a:pt x="4077901" y="213113"/>
                  <a:pt x="4083562" y="214236"/>
                  <a:pt x="4089722" y="216480"/>
                </a:cubicBezTo>
                <a:cubicBezTo>
                  <a:pt x="4095881" y="218724"/>
                  <a:pt x="4103875" y="219190"/>
                  <a:pt x="4113706" y="217878"/>
                </a:cubicBezTo>
                <a:cubicBezTo>
                  <a:pt x="4123536" y="216566"/>
                  <a:pt x="4133248" y="214820"/>
                  <a:pt x="4142841" y="212640"/>
                </a:cubicBezTo>
                <a:cubicBezTo>
                  <a:pt x="4152435" y="210461"/>
                  <a:pt x="4159770" y="207739"/>
                  <a:pt x="4164846" y="204477"/>
                </a:cubicBezTo>
                <a:cubicBezTo>
                  <a:pt x="4167384" y="202846"/>
                  <a:pt x="4170253" y="202162"/>
                  <a:pt x="4173450" y="202426"/>
                </a:cubicBezTo>
                <a:close/>
                <a:moveTo>
                  <a:pt x="3455905" y="189060"/>
                </a:moveTo>
                <a:cubicBezTo>
                  <a:pt x="3459707" y="189006"/>
                  <a:pt x="3459556" y="191288"/>
                  <a:pt x="3455451" y="195905"/>
                </a:cubicBezTo>
                <a:cubicBezTo>
                  <a:pt x="3447241" y="205140"/>
                  <a:pt x="3435539" y="215121"/>
                  <a:pt x="3420346" y="225848"/>
                </a:cubicBezTo>
                <a:cubicBezTo>
                  <a:pt x="3405153" y="236574"/>
                  <a:pt x="3394863" y="244354"/>
                  <a:pt x="3389479" y="249186"/>
                </a:cubicBezTo>
                <a:cubicBezTo>
                  <a:pt x="3384094" y="254019"/>
                  <a:pt x="3375748" y="250921"/>
                  <a:pt x="3364441" y="239894"/>
                </a:cubicBezTo>
                <a:cubicBezTo>
                  <a:pt x="3353133" y="228866"/>
                  <a:pt x="3352667" y="222793"/>
                  <a:pt x="3363042" y="221675"/>
                </a:cubicBezTo>
                <a:cubicBezTo>
                  <a:pt x="3373418" y="220556"/>
                  <a:pt x="3383097" y="218068"/>
                  <a:pt x="3392081" y="214210"/>
                </a:cubicBezTo>
                <a:cubicBezTo>
                  <a:pt x="3401066" y="210353"/>
                  <a:pt x="3414585" y="204359"/>
                  <a:pt x="3432639" y="196228"/>
                </a:cubicBezTo>
                <a:cubicBezTo>
                  <a:pt x="3444348" y="191503"/>
                  <a:pt x="3452103" y="189113"/>
                  <a:pt x="3455905" y="189060"/>
                </a:cubicBezTo>
                <a:close/>
                <a:moveTo>
                  <a:pt x="1353373" y="181856"/>
                </a:moveTo>
                <a:cubicBezTo>
                  <a:pt x="1357428" y="182295"/>
                  <a:pt x="1363230" y="186269"/>
                  <a:pt x="1370780" y="193776"/>
                </a:cubicBezTo>
                <a:cubicBezTo>
                  <a:pt x="1381421" y="206854"/>
                  <a:pt x="1383306" y="215279"/>
                  <a:pt x="1376437" y="219050"/>
                </a:cubicBezTo>
                <a:cubicBezTo>
                  <a:pt x="1369568" y="222822"/>
                  <a:pt x="1361925" y="229361"/>
                  <a:pt x="1353507" y="238668"/>
                </a:cubicBezTo>
                <a:cubicBezTo>
                  <a:pt x="1345090" y="247975"/>
                  <a:pt x="1330839" y="261522"/>
                  <a:pt x="1310756" y="279311"/>
                </a:cubicBezTo>
                <a:cubicBezTo>
                  <a:pt x="1290672" y="297100"/>
                  <a:pt x="1270392" y="308759"/>
                  <a:pt x="1249914" y="314287"/>
                </a:cubicBezTo>
                <a:cubicBezTo>
                  <a:pt x="1229436" y="319815"/>
                  <a:pt x="1227672" y="316883"/>
                  <a:pt x="1244622" y="305490"/>
                </a:cubicBezTo>
                <a:cubicBezTo>
                  <a:pt x="1261573" y="294096"/>
                  <a:pt x="1282502" y="275504"/>
                  <a:pt x="1307411" y="249713"/>
                </a:cubicBezTo>
                <a:cubicBezTo>
                  <a:pt x="1332320" y="223922"/>
                  <a:pt x="1345334" y="204398"/>
                  <a:pt x="1346452" y="191141"/>
                </a:cubicBezTo>
                <a:cubicBezTo>
                  <a:pt x="1347011" y="184512"/>
                  <a:pt x="1349318" y="181417"/>
                  <a:pt x="1353373" y="181856"/>
                </a:cubicBezTo>
                <a:close/>
                <a:moveTo>
                  <a:pt x="5383862" y="179514"/>
                </a:moveTo>
                <a:lnTo>
                  <a:pt x="5333444" y="183468"/>
                </a:lnTo>
                <a:lnTo>
                  <a:pt x="5337927" y="184655"/>
                </a:lnTo>
                <a:cubicBezTo>
                  <a:pt x="5349592" y="189101"/>
                  <a:pt x="5355916" y="194425"/>
                  <a:pt x="5356899" y="200627"/>
                </a:cubicBezTo>
                <a:cubicBezTo>
                  <a:pt x="5357881" y="206829"/>
                  <a:pt x="5356311" y="212733"/>
                  <a:pt x="5352188" y="218340"/>
                </a:cubicBezTo>
                <a:cubicBezTo>
                  <a:pt x="5348065" y="223948"/>
                  <a:pt x="5343401" y="222807"/>
                  <a:pt x="5338196" y="214920"/>
                </a:cubicBezTo>
                <a:cubicBezTo>
                  <a:pt x="5332990" y="207033"/>
                  <a:pt x="5328545" y="199863"/>
                  <a:pt x="5324859" y="193410"/>
                </a:cubicBezTo>
                <a:cubicBezTo>
                  <a:pt x="5324120" y="190840"/>
                  <a:pt x="5323839" y="188729"/>
                  <a:pt x="5324014" y="187079"/>
                </a:cubicBezTo>
                <a:lnTo>
                  <a:pt x="5325606" y="184083"/>
                </a:lnTo>
                <a:lnTo>
                  <a:pt x="5300209" y="186075"/>
                </a:lnTo>
                <a:cubicBezTo>
                  <a:pt x="5288177" y="210095"/>
                  <a:pt x="5280569" y="222700"/>
                  <a:pt x="5277386" y="223890"/>
                </a:cubicBezTo>
                <a:cubicBezTo>
                  <a:pt x="5314269" y="223933"/>
                  <a:pt x="5348097" y="223933"/>
                  <a:pt x="5378872" y="223890"/>
                </a:cubicBezTo>
                <a:cubicBezTo>
                  <a:pt x="5380434" y="215429"/>
                  <a:pt x="5382098" y="200637"/>
                  <a:pt x="5383862" y="179514"/>
                </a:cubicBezTo>
                <a:close/>
                <a:moveTo>
                  <a:pt x="433516" y="159123"/>
                </a:moveTo>
                <a:cubicBezTo>
                  <a:pt x="420767" y="160829"/>
                  <a:pt x="411496" y="167053"/>
                  <a:pt x="405702" y="177794"/>
                </a:cubicBezTo>
                <a:cubicBezTo>
                  <a:pt x="399909" y="188534"/>
                  <a:pt x="397446" y="200136"/>
                  <a:pt x="398314" y="212597"/>
                </a:cubicBezTo>
                <a:cubicBezTo>
                  <a:pt x="399181" y="225059"/>
                  <a:pt x="403379" y="235262"/>
                  <a:pt x="410908" y="243206"/>
                </a:cubicBezTo>
                <a:cubicBezTo>
                  <a:pt x="418437" y="251151"/>
                  <a:pt x="428199" y="255317"/>
                  <a:pt x="440194" y="255704"/>
                </a:cubicBezTo>
                <a:cubicBezTo>
                  <a:pt x="452190" y="256091"/>
                  <a:pt x="462361" y="251904"/>
                  <a:pt x="470707" y="243142"/>
                </a:cubicBezTo>
                <a:cubicBezTo>
                  <a:pt x="479052" y="234380"/>
                  <a:pt x="483226" y="221051"/>
                  <a:pt x="483226" y="203154"/>
                </a:cubicBezTo>
                <a:cubicBezTo>
                  <a:pt x="483226" y="185258"/>
                  <a:pt x="478127" y="173018"/>
                  <a:pt x="467932" y="166436"/>
                </a:cubicBezTo>
                <a:cubicBezTo>
                  <a:pt x="457736" y="159854"/>
                  <a:pt x="446263" y="157416"/>
                  <a:pt x="433516" y="159123"/>
                </a:cubicBezTo>
                <a:close/>
                <a:moveTo>
                  <a:pt x="4144573" y="157757"/>
                </a:moveTo>
                <a:cubicBezTo>
                  <a:pt x="4153156" y="155957"/>
                  <a:pt x="4161336" y="158370"/>
                  <a:pt x="4169116" y="164995"/>
                </a:cubicBezTo>
                <a:cubicBezTo>
                  <a:pt x="4176895" y="171620"/>
                  <a:pt x="4172995" y="176818"/>
                  <a:pt x="4157415" y="180590"/>
                </a:cubicBezTo>
                <a:cubicBezTo>
                  <a:pt x="4141834" y="184361"/>
                  <a:pt x="4128006" y="186247"/>
                  <a:pt x="4115932" y="186247"/>
                </a:cubicBezTo>
                <a:cubicBezTo>
                  <a:pt x="4103112" y="186247"/>
                  <a:pt x="4094493" y="183763"/>
                  <a:pt x="4090076" y="178794"/>
                </a:cubicBezTo>
                <a:cubicBezTo>
                  <a:pt x="4085659" y="173825"/>
                  <a:pt x="4091768" y="169541"/>
                  <a:pt x="4108403" y="165941"/>
                </a:cubicBezTo>
                <a:cubicBezTo>
                  <a:pt x="4123934" y="162285"/>
                  <a:pt x="4135990" y="159556"/>
                  <a:pt x="4144573" y="157757"/>
                </a:cubicBezTo>
                <a:close/>
                <a:moveTo>
                  <a:pt x="3774906" y="144119"/>
                </a:moveTo>
                <a:cubicBezTo>
                  <a:pt x="3782184" y="143280"/>
                  <a:pt x="3792072" y="146862"/>
                  <a:pt x="3804570" y="154864"/>
                </a:cubicBezTo>
                <a:cubicBezTo>
                  <a:pt x="3818638" y="165059"/>
                  <a:pt x="3822642" y="173233"/>
                  <a:pt x="3816584" y="179385"/>
                </a:cubicBezTo>
                <a:cubicBezTo>
                  <a:pt x="3810525" y="185537"/>
                  <a:pt x="3805860" y="193109"/>
                  <a:pt x="3802591" y="202100"/>
                </a:cubicBezTo>
                <a:cubicBezTo>
                  <a:pt x="3799895" y="237291"/>
                  <a:pt x="3794317" y="262870"/>
                  <a:pt x="3785856" y="278838"/>
                </a:cubicBezTo>
                <a:cubicBezTo>
                  <a:pt x="3777395" y="294806"/>
                  <a:pt x="3765740" y="305862"/>
                  <a:pt x="3750891" y="312007"/>
                </a:cubicBezTo>
                <a:cubicBezTo>
                  <a:pt x="3736041" y="318152"/>
                  <a:pt x="3728355" y="316295"/>
                  <a:pt x="3727832" y="306436"/>
                </a:cubicBezTo>
                <a:cubicBezTo>
                  <a:pt x="3727308" y="296577"/>
                  <a:pt x="3723659" y="285980"/>
                  <a:pt x="3716883" y="274644"/>
                </a:cubicBezTo>
                <a:cubicBezTo>
                  <a:pt x="3710108" y="263308"/>
                  <a:pt x="3710674" y="259289"/>
                  <a:pt x="3718583" y="262587"/>
                </a:cubicBezTo>
                <a:cubicBezTo>
                  <a:pt x="3726491" y="265885"/>
                  <a:pt x="3735507" y="269643"/>
                  <a:pt x="3745632" y="273859"/>
                </a:cubicBezTo>
                <a:cubicBezTo>
                  <a:pt x="3752644" y="273859"/>
                  <a:pt x="3758939" y="265928"/>
                  <a:pt x="3764518" y="250068"/>
                </a:cubicBezTo>
                <a:cubicBezTo>
                  <a:pt x="3770096" y="234208"/>
                  <a:pt x="3773333" y="219441"/>
                  <a:pt x="3774230" y="205768"/>
                </a:cubicBezTo>
                <a:cubicBezTo>
                  <a:pt x="3775126" y="192094"/>
                  <a:pt x="3775212" y="182723"/>
                  <a:pt x="3774488" y="177654"/>
                </a:cubicBezTo>
                <a:cubicBezTo>
                  <a:pt x="3773764" y="172584"/>
                  <a:pt x="3770684" y="170276"/>
                  <a:pt x="3765249" y="170727"/>
                </a:cubicBezTo>
                <a:cubicBezTo>
                  <a:pt x="3759814" y="171179"/>
                  <a:pt x="3743509" y="173427"/>
                  <a:pt x="3716334" y="177471"/>
                </a:cubicBezTo>
                <a:cubicBezTo>
                  <a:pt x="3728036" y="181085"/>
                  <a:pt x="3731553" y="186036"/>
                  <a:pt x="3726886" y="192324"/>
                </a:cubicBezTo>
                <a:cubicBezTo>
                  <a:pt x="3722218" y="198612"/>
                  <a:pt x="3718772" y="204875"/>
                  <a:pt x="3716550" y="211113"/>
                </a:cubicBezTo>
                <a:cubicBezTo>
                  <a:pt x="3714327" y="217351"/>
                  <a:pt x="3707931" y="228049"/>
                  <a:pt x="3697362" y="243206"/>
                </a:cubicBezTo>
                <a:cubicBezTo>
                  <a:pt x="3686794" y="258364"/>
                  <a:pt x="3674511" y="271313"/>
                  <a:pt x="3660515" y="282054"/>
                </a:cubicBezTo>
                <a:cubicBezTo>
                  <a:pt x="3646519" y="292795"/>
                  <a:pt x="3633624" y="298861"/>
                  <a:pt x="3621829" y="300252"/>
                </a:cubicBezTo>
                <a:cubicBezTo>
                  <a:pt x="3610034" y="301643"/>
                  <a:pt x="3608145" y="299090"/>
                  <a:pt x="3616161" y="292594"/>
                </a:cubicBezTo>
                <a:cubicBezTo>
                  <a:pt x="3624177" y="286098"/>
                  <a:pt x="3633925" y="277555"/>
                  <a:pt x="3645404" y="266965"/>
                </a:cubicBezTo>
                <a:cubicBezTo>
                  <a:pt x="3656883" y="256374"/>
                  <a:pt x="3667950" y="242020"/>
                  <a:pt x="3678605" y="223901"/>
                </a:cubicBezTo>
                <a:cubicBezTo>
                  <a:pt x="3689260" y="205782"/>
                  <a:pt x="3693913" y="192334"/>
                  <a:pt x="3692566" y="183558"/>
                </a:cubicBezTo>
                <a:cubicBezTo>
                  <a:pt x="3687733" y="185222"/>
                  <a:pt x="3681334" y="187211"/>
                  <a:pt x="3673368" y="189527"/>
                </a:cubicBezTo>
                <a:cubicBezTo>
                  <a:pt x="3665402" y="191843"/>
                  <a:pt x="3656801" y="189588"/>
                  <a:pt x="3647566" y="182762"/>
                </a:cubicBezTo>
                <a:cubicBezTo>
                  <a:pt x="3639320" y="173556"/>
                  <a:pt x="3642049" y="168677"/>
                  <a:pt x="3655751" y="168125"/>
                </a:cubicBezTo>
                <a:cubicBezTo>
                  <a:pt x="3669453" y="167573"/>
                  <a:pt x="3690737" y="165038"/>
                  <a:pt x="3719604" y="160521"/>
                </a:cubicBezTo>
                <a:cubicBezTo>
                  <a:pt x="3744814" y="156176"/>
                  <a:pt x="3761112" y="151479"/>
                  <a:pt x="3768497" y="146432"/>
                </a:cubicBezTo>
                <a:cubicBezTo>
                  <a:pt x="3770343" y="145170"/>
                  <a:pt x="3772480" y="144399"/>
                  <a:pt x="3774906" y="144119"/>
                </a:cubicBezTo>
                <a:close/>
                <a:moveTo>
                  <a:pt x="1556201" y="140027"/>
                </a:moveTo>
                <a:cubicBezTo>
                  <a:pt x="1555971" y="139726"/>
                  <a:pt x="1555718" y="139788"/>
                  <a:pt x="1555442" y="140215"/>
                </a:cubicBezTo>
                <a:cubicBezTo>
                  <a:pt x="1541274" y="143011"/>
                  <a:pt x="1528748" y="145155"/>
                  <a:pt x="1517864" y="146647"/>
                </a:cubicBezTo>
                <a:lnTo>
                  <a:pt x="1517864" y="192851"/>
                </a:lnTo>
                <a:cubicBezTo>
                  <a:pt x="1527070" y="192019"/>
                  <a:pt x="1540514" y="189588"/>
                  <a:pt x="1558196" y="185559"/>
                </a:cubicBezTo>
                <a:cubicBezTo>
                  <a:pt x="1558196" y="173499"/>
                  <a:pt x="1558012" y="162500"/>
                  <a:pt x="1557647" y="152562"/>
                </a:cubicBezTo>
                <a:cubicBezTo>
                  <a:pt x="1557373" y="145109"/>
                  <a:pt x="1556891" y="140930"/>
                  <a:pt x="1556201" y="140027"/>
                </a:cubicBezTo>
                <a:close/>
                <a:moveTo>
                  <a:pt x="3398610" y="138967"/>
                </a:moveTo>
                <a:cubicBezTo>
                  <a:pt x="3414699" y="140846"/>
                  <a:pt x="3425749" y="144854"/>
                  <a:pt x="3431757" y="150992"/>
                </a:cubicBezTo>
                <a:cubicBezTo>
                  <a:pt x="3437766" y="157129"/>
                  <a:pt x="3439612" y="163417"/>
                  <a:pt x="3437296" y="169856"/>
                </a:cubicBezTo>
                <a:cubicBezTo>
                  <a:pt x="3434980" y="176295"/>
                  <a:pt x="3429448" y="178561"/>
                  <a:pt x="3420701" y="176653"/>
                </a:cubicBezTo>
                <a:cubicBezTo>
                  <a:pt x="3411953" y="174746"/>
                  <a:pt x="3401879" y="168558"/>
                  <a:pt x="3390479" y="158090"/>
                </a:cubicBezTo>
                <a:cubicBezTo>
                  <a:pt x="3379810" y="143463"/>
                  <a:pt x="3382520" y="137089"/>
                  <a:pt x="3398610" y="138967"/>
                </a:cubicBezTo>
                <a:close/>
                <a:moveTo>
                  <a:pt x="6143674" y="127812"/>
                </a:moveTo>
                <a:cubicBezTo>
                  <a:pt x="6147319" y="128502"/>
                  <a:pt x="6151001" y="130012"/>
                  <a:pt x="6154722" y="132342"/>
                </a:cubicBezTo>
                <a:cubicBezTo>
                  <a:pt x="6162165" y="137003"/>
                  <a:pt x="6162732" y="141509"/>
                  <a:pt x="6156422" y="145861"/>
                </a:cubicBezTo>
                <a:cubicBezTo>
                  <a:pt x="6150112" y="150214"/>
                  <a:pt x="6140218" y="153279"/>
                  <a:pt x="6126738" y="155057"/>
                </a:cubicBezTo>
                <a:cubicBezTo>
                  <a:pt x="6135744" y="159101"/>
                  <a:pt x="6139794" y="163134"/>
                  <a:pt x="6138891" y="167157"/>
                </a:cubicBezTo>
                <a:cubicBezTo>
                  <a:pt x="6137988" y="171179"/>
                  <a:pt x="6137536" y="174789"/>
                  <a:pt x="6137536" y="177987"/>
                </a:cubicBezTo>
                <a:cubicBezTo>
                  <a:pt x="6150958" y="175291"/>
                  <a:pt x="6164936" y="172595"/>
                  <a:pt x="6179470" y="169899"/>
                </a:cubicBezTo>
                <a:cubicBezTo>
                  <a:pt x="6194004" y="167203"/>
                  <a:pt x="6205498" y="171279"/>
                  <a:pt x="6213952" y="182128"/>
                </a:cubicBezTo>
                <a:cubicBezTo>
                  <a:pt x="6222405" y="192976"/>
                  <a:pt x="6218752" y="197726"/>
                  <a:pt x="6202992" y="196378"/>
                </a:cubicBezTo>
                <a:cubicBezTo>
                  <a:pt x="6187232" y="195030"/>
                  <a:pt x="6165865" y="196006"/>
                  <a:pt x="6138891" y="199304"/>
                </a:cubicBezTo>
                <a:cubicBezTo>
                  <a:pt x="6140654" y="225546"/>
                  <a:pt x="6141992" y="246687"/>
                  <a:pt x="6142903" y="262727"/>
                </a:cubicBezTo>
                <a:cubicBezTo>
                  <a:pt x="6143813" y="278767"/>
                  <a:pt x="6142832" y="290873"/>
                  <a:pt x="6139956" y="299047"/>
                </a:cubicBezTo>
                <a:cubicBezTo>
                  <a:pt x="6137080" y="307221"/>
                  <a:pt x="6131721" y="314760"/>
                  <a:pt x="6123876" y="321665"/>
                </a:cubicBezTo>
                <a:cubicBezTo>
                  <a:pt x="6116033" y="328570"/>
                  <a:pt x="6109540" y="327599"/>
                  <a:pt x="6104400" y="318751"/>
                </a:cubicBezTo>
                <a:cubicBezTo>
                  <a:pt x="6099258" y="309903"/>
                  <a:pt x="6090199" y="301327"/>
                  <a:pt x="6077221" y="293024"/>
                </a:cubicBezTo>
                <a:cubicBezTo>
                  <a:pt x="6064243" y="284721"/>
                  <a:pt x="6065401" y="281470"/>
                  <a:pt x="6080695" y="283269"/>
                </a:cubicBezTo>
                <a:cubicBezTo>
                  <a:pt x="6095989" y="285069"/>
                  <a:pt x="6105446" y="285865"/>
                  <a:pt x="6109067" y="285657"/>
                </a:cubicBezTo>
                <a:cubicBezTo>
                  <a:pt x="6112688" y="285449"/>
                  <a:pt x="6114713" y="277644"/>
                  <a:pt x="6115144" y="262243"/>
                </a:cubicBezTo>
                <a:cubicBezTo>
                  <a:pt x="6115574" y="246842"/>
                  <a:pt x="6114979" y="226909"/>
                  <a:pt x="6113358" y="202444"/>
                </a:cubicBezTo>
                <a:cubicBezTo>
                  <a:pt x="6089783" y="205126"/>
                  <a:pt x="6071136" y="207421"/>
                  <a:pt x="6057418" y="209330"/>
                </a:cubicBezTo>
                <a:lnTo>
                  <a:pt x="6056102" y="209558"/>
                </a:lnTo>
                <a:lnTo>
                  <a:pt x="6069784" y="216566"/>
                </a:lnTo>
                <a:cubicBezTo>
                  <a:pt x="6073846" y="219391"/>
                  <a:pt x="6077328" y="222664"/>
                  <a:pt x="6080232" y="226385"/>
                </a:cubicBezTo>
                <a:cubicBezTo>
                  <a:pt x="6086040" y="233828"/>
                  <a:pt x="6086291" y="242274"/>
                  <a:pt x="6080985" y="251724"/>
                </a:cubicBezTo>
                <a:cubicBezTo>
                  <a:pt x="6075680" y="261175"/>
                  <a:pt x="6069869" y="261472"/>
                  <a:pt x="6063551" y="252617"/>
                </a:cubicBezTo>
                <a:cubicBezTo>
                  <a:pt x="6057234" y="243762"/>
                  <a:pt x="6051810" y="234344"/>
                  <a:pt x="6047279" y="224363"/>
                </a:cubicBezTo>
                <a:cubicBezTo>
                  <a:pt x="6046100" y="220911"/>
                  <a:pt x="6045394" y="218011"/>
                  <a:pt x="6045161" y="215662"/>
                </a:cubicBezTo>
                <a:lnTo>
                  <a:pt x="6045741" y="211353"/>
                </a:lnTo>
                <a:lnTo>
                  <a:pt x="6031049" y="213899"/>
                </a:lnTo>
                <a:cubicBezTo>
                  <a:pt x="6023327" y="216172"/>
                  <a:pt x="6014149" y="213318"/>
                  <a:pt x="6003516" y="205337"/>
                </a:cubicBezTo>
                <a:cubicBezTo>
                  <a:pt x="5992883" y="197357"/>
                  <a:pt x="5993801" y="193066"/>
                  <a:pt x="6006270" y="192464"/>
                </a:cubicBezTo>
                <a:cubicBezTo>
                  <a:pt x="6018739" y="191861"/>
                  <a:pt x="6033297" y="190660"/>
                  <a:pt x="6049946" y="188861"/>
                </a:cubicBezTo>
                <a:cubicBezTo>
                  <a:pt x="6066595" y="187061"/>
                  <a:pt x="6086743" y="184949"/>
                  <a:pt x="6110390" y="182526"/>
                </a:cubicBezTo>
                <a:cubicBezTo>
                  <a:pt x="6109529" y="173090"/>
                  <a:pt x="6107808" y="165332"/>
                  <a:pt x="6105227" y="159252"/>
                </a:cubicBezTo>
                <a:cubicBezTo>
                  <a:pt x="6093726" y="161059"/>
                  <a:pt x="6083667" y="162410"/>
                  <a:pt x="6075048" y="163306"/>
                </a:cubicBezTo>
                <a:cubicBezTo>
                  <a:pt x="6066430" y="164203"/>
                  <a:pt x="6058016" y="161030"/>
                  <a:pt x="6049806" y="153788"/>
                </a:cubicBezTo>
                <a:cubicBezTo>
                  <a:pt x="6041596" y="146546"/>
                  <a:pt x="6042920" y="142925"/>
                  <a:pt x="6053775" y="142925"/>
                </a:cubicBezTo>
                <a:cubicBezTo>
                  <a:pt x="6062566" y="142925"/>
                  <a:pt x="6075887" y="141226"/>
                  <a:pt x="6093740" y="137827"/>
                </a:cubicBezTo>
                <a:cubicBezTo>
                  <a:pt x="6112684" y="133310"/>
                  <a:pt x="6125723" y="130102"/>
                  <a:pt x="6132858" y="128201"/>
                </a:cubicBezTo>
                <a:cubicBezTo>
                  <a:pt x="6136424" y="127251"/>
                  <a:pt x="6140030" y="127121"/>
                  <a:pt x="6143674" y="127812"/>
                </a:cubicBezTo>
                <a:close/>
                <a:moveTo>
                  <a:pt x="1617887" y="124695"/>
                </a:moveTo>
                <a:cubicBezTo>
                  <a:pt x="1610888" y="126854"/>
                  <a:pt x="1597345" y="129610"/>
                  <a:pt x="1577253" y="132966"/>
                </a:cubicBezTo>
                <a:cubicBezTo>
                  <a:pt x="1585356" y="135605"/>
                  <a:pt x="1588059" y="139688"/>
                  <a:pt x="1585363" y="145216"/>
                </a:cubicBezTo>
                <a:cubicBezTo>
                  <a:pt x="1582667" y="150744"/>
                  <a:pt x="1581319" y="162571"/>
                  <a:pt x="1581319" y="180697"/>
                </a:cubicBezTo>
                <a:lnTo>
                  <a:pt x="1617951" y="173319"/>
                </a:lnTo>
                <a:cubicBezTo>
                  <a:pt x="1619557" y="165375"/>
                  <a:pt x="1621249" y="158291"/>
                  <a:pt x="1623027" y="152067"/>
                </a:cubicBezTo>
                <a:cubicBezTo>
                  <a:pt x="1624806" y="145844"/>
                  <a:pt x="1626143" y="139186"/>
                  <a:pt x="1627039" y="132095"/>
                </a:cubicBezTo>
                <a:cubicBezTo>
                  <a:pt x="1627936" y="125004"/>
                  <a:pt x="1624885" y="122537"/>
                  <a:pt x="1617887" y="124695"/>
                </a:cubicBezTo>
                <a:close/>
                <a:moveTo>
                  <a:pt x="5332812" y="120715"/>
                </a:moveTo>
                <a:cubicBezTo>
                  <a:pt x="5334409" y="120603"/>
                  <a:pt x="5336401" y="120911"/>
                  <a:pt x="5338787" y="121641"/>
                </a:cubicBezTo>
                <a:cubicBezTo>
                  <a:pt x="5348331" y="124559"/>
                  <a:pt x="5354880" y="128374"/>
                  <a:pt x="5358437" y="133084"/>
                </a:cubicBezTo>
                <a:cubicBezTo>
                  <a:pt x="5361993" y="137795"/>
                  <a:pt x="5362194" y="144012"/>
                  <a:pt x="5359039" y="151734"/>
                </a:cubicBezTo>
                <a:cubicBezTo>
                  <a:pt x="5355884" y="159456"/>
                  <a:pt x="5350761" y="159589"/>
                  <a:pt x="5343670" y="152132"/>
                </a:cubicBezTo>
                <a:cubicBezTo>
                  <a:pt x="5336578" y="144675"/>
                  <a:pt x="5331714" y="138329"/>
                  <a:pt x="5329075" y="133095"/>
                </a:cubicBezTo>
                <a:cubicBezTo>
                  <a:pt x="5326774" y="125179"/>
                  <a:pt x="5328019" y="121053"/>
                  <a:pt x="5332812" y="120715"/>
                </a:cubicBezTo>
                <a:close/>
                <a:moveTo>
                  <a:pt x="7178569" y="115760"/>
                </a:moveTo>
                <a:cubicBezTo>
                  <a:pt x="7180472" y="115981"/>
                  <a:pt x="7182786" y="116561"/>
                  <a:pt x="7185510" y="117500"/>
                </a:cubicBezTo>
                <a:cubicBezTo>
                  <a:pt x="7193698" y="120569"/>
                  <a:pt x="7200471" y="125273"/>
                  <a:pt x="7205827" y="131611"/>
                </a:cubicBezTo>
                <a:cubicBezTo>
                  <a:pt x="7211183" y="137949"/>
                  <a:pt x="7211240" y="143452"/>
                  <a:pt x="7205999" y="148120"/>
                </a:cubicBezTo>
                <a:cubicBezTo>
                  <a:pt x="7200758" y="152788"/>
                  <a:pt x="7192752" y="165214"/>
                  <a:pt x="7181982" y="185397"/>
                </a:cubicBezTo>
                <a:cubicBezTo>
                  <a:pt x="7171214" y="205581"/>
                  <a:pt x="7158081" y="224109"/>
                  <a:pt x="7142586" y="240980"/>
                </a:cubicBezTo>
                <a:cubicBezTo>
                  <a:pt x="7127092" y="257851"/>
                  <a:pt x="7108568" y="272934"/>
                  <a:pt x="7087014" y="286227"/>
                </a:cubicBezTo>
                <a:cubicBezTo>
                  <a:pt x="7065461" y="299520"/>
                  <a:pt x="7042270" y="308902"/>
                  <a:pt x="7017440" y="314373"/>
                </a:cubicBezTo>
                <a:cubicBezTo>
                  <a:pt x="6992609" y="319844"/>
                  <a:pt x="6991004" y="317048"/>
                  <a:pt x="7012621" y="305984"/>
                </a:cubicBezTo>
                <a:cubicBezTo>
                  <a:pt x="7034239" y="294921"/>
                  <a:pt x="7055301" y="281369"/>
                  <a:pt x="7075808" y="265330"/>
                </a:cubicBezTo>
                <a:cubicBezTo>
                  <a:pt x="7096314" y="249290"/>
                  <a:pt x="7113896" y="233057"/>
                  <a:pt x="7128551" y="216630"/>
                </a:cubicBezTo>
                <a:cubicBezTo>
                  <a:pt x="7143207" y="200204"/>
                  <a:pt x="7154765" y="182508"/>
                  <a:pt x="7163226" y="163543"/>
                </a:cubicBezTo>
                <a:cubicBezTo>
                  <a:pt x="7171686" y="144578"/>
                  <a:pt x="7174791" y="131224"/>
                  <a:pt x="7172540" y="123480"/>
                </a:cubicBezTo>
                <a:cubicBezTo>
                  <a:pt x="7170851" y="117672"/>
                  <a:pt x="7172861" y="115099"/>
                  <a:pt x="7178569" y="115760"/>
                </a:cubicBezTo>
                <a:close/>
                <a:moveTo>
                  <a:pt x="5376032" y="111926"/>
                </a:moveTo>
                <a:cubicBezTo>
                  <a:pt x="5373092" y="111971"/>
                  <a:pt x="5369214" y="112438"/>
                  <a:pt x="5364395" y="113327"/>
                </a:cubicBezTo>
                <a:cubicBezTo>
                  <a:pt x="5354759" y="115105"/>
                  <a:pt x="5340733" y="116833"/>
                  <a:pt x="5322321" y="118511"/>
                </a:cubicBezTo>
                <a:cubicBezTo>
                  <a:pt x="5318463" y="130887"/>
                  <a:pt x="5313387" y="145765"/>
                  <a:pt x="5307092" y="163145"/>
                </a:cubicBezTo>
                <a:cubicBezTo>
                  <a:pt x="5331972" y="162299"/>
                  <a:pt x="5357584" y="160635"/>
                  <a:pt x="5383926" y="158155"/>
                </a:cubicBezTo>
                <a:cubicBezTo>
                  <a:pt x="5384787" y="129689"/>
                  <a:pt x="5384156" y="114657"/>
                  <a:pt x="5382034" y="113058"/>
                </a:cubicBezTo>
                <a:cubicBezTo>
                  <a:pt x="5380972" y="112259"/>
                  <a:pt x="5378972" y="111881"/>
                  <a:pt x="5376032" y="111926"/>
                </a:cubicBezTo>
                <a:close/>
                <a:moveTo>
                  <a:pt x="189270" y="110660"/>
                </a:moveTo>
                <a:cubicBezTo>
                  <a:pt x="184408" y="112366"/>
                  <a:pt x="177912" y="113958"/>
                  <a:pt x="169781" y="115435"/>
                </a:cubicBezTo>
                <a:lnTo>
                  <a:pt x="168684" y="134149"/>
                </a:lnTo>
                <a:lnTo>
                  <a:pt x="168684" y="160456"/>
                </a:lnTo>
                <a:cubicBezTo>
                  <a:pt x="171739" y="159797"/>
                  <a:pt x="178880" y="158262"/>
                  <a:pt x="190109" y="155853"/>
                </a:cubicBezTo>
                <a:lnTo>
                  <a:pt x="190109" y="129481"/>
                </a:lnTo>
                <a:cubicBezTo>
                  <a:pt x="190109" y="122584"/>
                  <a:pt x="189829" y="116310"/>
                  <a:pt x="189270" y="110660"/>
                </a:cubicBezTo>
                <a:close/>
                <a:moveTo>
                  <a:pt x="1193087" y="110371"/>
                </a:moveTo>
                <a:cubicBezTo>
                  <a:pt x="1196207" y="110596"/>
                  <a:pt x="1200035" y="111180"/>
                  <a:pt x="1204570" y="112123"/>
                </a:cubicBezTo>
                <a:cubicBezTo>
                  <a:pt x="1214436" y="114403"/>
                  <a:pt x="1218917" y="117497"/>
                  <a:pt x="1218014" y="121404"/>
                </a:cubicBezTo>
                <a:cubicBezTo>
                  <a:pt x="1217111" y="125312"/>
                  <a:pt x="1215762" y="129331"/>
                  <a:pt x="1213970" y="133461"/>
                </a:cubicBezTo>
                <a:cubicBezTo>
                  <a:pt x="1222990" y="132658"/>
                  <a:pt x="1232368" y="130657"/>
                  <a:pt x="1242106" y="127459"/>
                </a:cubicBezTo>
                <a:cubicBezTo>
                  <a:pt x="1251842" y="124262"/>
                  <a:pt x="1260160" y="126119"/>
                  <a:pt x="1267057" y="133031"/>
                </a:cubicBezTo>
                <a:cubicBezTo>
                  <a:pt x="1273955" y="139943"/>
                  <a:pt x="1270987" y="144237"/>
                  <a:pt x="1258152" y="145915"/>
                </a:cubicBezTo>
                <a:cubicBezTo>
                  <a:pt x="1245318" y="147593"/>
                  <a:pt x="1230591" y="150411"/>
                  <a:pt x="1213970" y="154369"/>
                </a:cubicBezTo>
                <a:lnTo>
                  <a:pt x="1213970" y="173147"/>
                </a:lnTo>
                <a:cubicBezTo>
                  <a:pt x="1225643" y="174710"/>
                  <a:pt x="1235502" y="177252"/>
                  <a:pt x="1243547" y="180773"/>
                </a:cubicBezTo>
                <a:cubicBezTo>
                  <a:pt x="1251591" y="184293"/>
                  <a:pt x="1256094" y="191485"/>
                  <a:pt x="1257055" y="202348"/>
                </a:cubicBezTo>
                <a:cubicBezTo>
                  <a:pt x="1258016" y="213210"/>
                  <a:pt x="1253409" y="216082"/>
                  <a:pt x="1243235" y="210962"/>
                </a:cubicBezTo>
                <a:cubicBezTo>
                  <a:pt x="1233060" y="205843"/>
                  <a:pt x="1223305" y="198508"/>
                  <a:pt x="1213970" y="188957"/>
                </a:cubicBezTo>
                <a:cubicBezTo>
                  <a:pt x="1213970" y="200688"/>
                  <a:pt x="1214185" y="216082"/>
                  <a:pt x="1214615" y="235140"/>
                </a:cubicBezTo>
                <a:cubicBezTo>
                  <a:pt x="1215045" y="254198"/>
                  <a:pt x="1213188" y="271288"/>
                  <a:pt x="1209044" y="286410"/>
                </a:cubicBezTo>
                <a:cubicBezTo>
                  <a:pt x="1204900" y="301532"/>
                  <a:pt x="1199483" y="302396"/>
                  <a:pt x="1192793" y="289002"/>
                </a:cubicBezTo>
                <a:cubicBezTo>
                  <a:pt x="1186103" y="275608"/>
                  <a:pt x="1184106" y="264742"/>
                  <a:pt x="1186802" y="256403"/>
                </a:cubicBezTo>
                <a:cubicBezTo>
                  <a:pt x="1189499" y="248064"/>
                  <a:pt x="1191298" y="222879"/>
                  <a:pt x="1192202" y="180848"/>
                </a:cubicBezTo>
                <a:cubicBezTo>
                  <a:pt x="1184458" y="198816"/>
                  <a:pt x="1173954" y="214203"/>
                  <a:pt x="1160689" y="227009"/>
                </a:cubicBezTo>
                <a:cubicBezTo>
                  <a:pt x="1147424" y="239815"/>
                  <a:pt x="1133615" y="249498"/>
                  <a:pt x="1119260" y="256059"/>
                </a:cubicBezTo>
                <a:cubicBezTo>
                  <a:pt x="1104906" y="262619"/>
                  <a:pt x="1102342" y="261146"/>
                  <a:pt x="1111570" y="251638"/>
                </a:cubicBezTo>
                <a:cubicBezTo>
                  <a:pt x="1120798" y="242131"/>
                  <a:pt x="1132554" y="229117"/>
                  <a:pt x="1146836" y="212597"/>
                </a:cubicBezTo>
                <a:cubicBezTo>
                  <a:pt x="1161119" y="196077"/>
                  <a:pt x="1173989" y="178295"/>
                  <a:pt x="1185447" y="159252"/>
                </a:cubicBezTo>
                <a:cubicBezTo>
                  <a:pt x="1150271" y="167268"/>
                  <a:pt x="1129043" y="172649"/>
                  <a:pt x="1121766" y="175395"/>
                </a:cubicBezTo>
                <a:cubicBezTo>
                  <a:pt x="1114488" y="178141"/>
                  <a:pt x="1105738" y="175539"/>
                  <a:pt x="1095513" y="167587"/>
                </a:cubicBezTo>
                <a:cubicBezTo>
                  <a:pt x="1085288" y="159635"/>
                  <a:pt x="1085217" y="155351"/>
                  <a:pt x="1095298" y="154734"/>
                </a:cubicBezTo>
                <a:cubicBezTo>
                  <a:pt x="1105379" y="154118"/>
                  <a:pt x="1118288" y="152684"/>
                  <a:pt x="1134027" y="150432"/>
                </a:cubicBezTo>
                <a:cubicBezTo>
                  <a:pt x="1149766" y="148181"/>
                  <a:pt x="1168705" y="144187"/>
                  <a:pt x="1190846" y="138451"/>
                </a:cubicBezTo>
                <a:cubicBezTo>
                  <a:pt x="1190846" y="132557"/>
                  <a:pt x="1188599" y="125753"/>
                  <a:pt x="1184103" y="118038"/>
                </a:cubicBezTo>
                <a:cubicBezTo>
                  <a:pt x="1180732" y="112252"/>
                  <a:pt x="1183726" y="109696"/>
                  <a:pt x="1193087" y="110371"/>
                </a:cubicBezTo>
                <a:close/>
                <a:moveTo>
                  <a:pt x="1341780" y="107981"/>
                </a:moveTo>
                <a:cubicBezTo>
                  <a:pt x="1343523" y="108464"/>
                  <a:pt x="1345558" y="109554"/>
                  <a:pt x="1347883" y="111251"/>
                </a:cubicBezTo>
                <a:cubicBezTo>
                  <a:pt x="1357182" y="118041"/>
                  <a:pt x="1363259" y="123810"/>
                  <a:pt x="1366112" y="128556"/>
                </a:cubicBezTo>
                <a:cubicBezTo>
                  <a:pt x="1369956" y="134694"/>
                  <a:pt x="1369575" y="139197"/>
                  <a:pt x="1364973" y="142065"/>
                </a:cubicBezTo>
                <a:cubicBezTo>
                  <a:pt x="1360369" y="144933"/>
                  <a:pt x="1351080" y="153577"/>
                  <a:pt x="1337106" y="167996"/>
                </a:cubicBezTo>
                <a:cubicBezTo>
                  <a:pt x="1323131" y="182415"/>
                  <a:pt x="1305159" y="194460"/>
                  <a:pt x="1283191" y="204133"/>
                </a:cubicBezTo>
                <a:cubicBezTo>
                  <a:pt x="1261221" y="213805"/>
                  <a:pt x="1258923" y="210945"/>
                  <a:pt x="1276296" y="195550"/>
                </a:cubicBezTo>
                <a:cubicBezTo>
                  <a:pt x="1293669" y="180156"/>
                  <a:pt x="1307619" y="165880"/>
                  <a:pt x="1318145" y="152723"/>
                </a:cubicBezTo>
                <a:cubicBezTo>
                  <a:pt x="1328670" y="139566"/>
                  <a:pt x="1333933" y="128671"/>
                  <a:pt x="1333933" y="120038"/>
                </a:cubicBezTo>
                <a:cubicBezTo>
                  <a:pt x="1333933" y="110552"/>
                  <a:pt x="1336549" y="106533"/>
                  <a:pt x="1341780" y="107981"/>
                </a:cubicBezTo>
                <a:close/>
                <a:moveTo>
                  <a:pt x="2689182" y="99862"/>
                </a:moveTo>
                <a:cubicBezTo>
                  <a:pt x="2682456" y="102429"/>
                  <a:pt x="2676864" y="104658"/>
                  <a:pt x="2672404" y="106551"/>
                </a:cubicBezTo>
                <a:cubicBezTo>
                  <a:pt x="2672834" y="116855"/>
                  <a:pt x="2673257" y="126275"/>
                  <a:pt x="2673673" y="134811"/>
                </a:cubicBezTo>
                <a:lnTo>
                  <a:pt x="2674802" y="155943"/>
                </a:lnTo>
                <a:lnTo>
                  <a:pt x="2683003" y="153906"/>
                </a:lnTo>
                <a:cubicBezTo>
                  <a:pt x="2688356" y="152451"/>
                  <a:pt x="2695119" y="150518"/>
                  <a:pt x="2703293" y="148109"/>
                </a:cubicBezTo>
                <a:cubicBezTo>
                  <a:pt x="2700726" y="136666"/>
                  <a:pt x="2698309" y="127090"/>
                  <a:pt x="2696044" y="119382"/>
                </a:cubicBezTo>
                <a:cubicBezTo>
                  <a:pt x="2693778" y="111674"/>
                  <a:pt x="2692276" y="106709"/>
                  <a:pt x="2691537" y="104486"/>
                </a:cubicBezTo>
                <a:cubicBezTo>
                  <a:pt x="2690799" y="102264"/>
                  <a:pt x="2690014" y="100722"/>
                  <a:pt x="2689182" y="99862"/>
                </a:cubicBezTo>
                <a:close/>
                <a:moveTo>
                  <a:pt x="236474" y="97141"/>
                </a:moveTo>
                <a:cubicBezTo>
                  <a:pt x="234087" y="98023"/>
                  <a:pt x="226339" y="99790"/>
                  <a:pt x="213232" y="102443"/>
                </a:cubicBezTo>
                <a:cubicBezTo>
                  <a:pt x="218624" y="107046"/>
                  <a:pt x="219947" y="111796"/>
                  <a:pt x="217201" y="116693"/>
                </a:cubicBezTo>
                <a:cubicBezTo>
                  <a:pt x="214455" y="121591"/>
                  <a:pt x="212229" y="133023"/>
                  <a:pt x="210522" y="150992"/>
                </a:cubicBezTo>
                <a:cubicBezTo>
                  <a:pt x="217749" y="150203"/>
                  <a:pt x="224554" y="148747"/>
                  <a:pt x="230935" y="146625"/>
                </a:cubicBezTo>
                <a:cubicBezTo>
                  <a:pt x="234319" y="131396"/>
                  <a:pt x="236685" y="119121"/>
                  <a:pt x="238033" y="109799"/>
                </a:cubicBezTo>
                <a:cubicBezTo>
                  <a:pt x="239382" y="100478"/>
                  <a:pt x="238862" y="96259"/>
                  <a:pt x="236474" y="97141"/>
                </a:cubicBezTo>
                <a:close/>
                <a:moveTo>
                  <a:pt x="2951582" y="92212"/>
                </a:moveTo>
                <a:cubicBezTo>
                  <a:pt x="2954465" y="91171"/>
                  <a:pt x="2959505" y="92577"/>
                  <a:pt x="2966704" y="96431"/>
                </a:cubicBezTo>
                <a:cubicBezTo>
                  <a:pt x="2981101" y="104139"/>
                  <a:pt x="2988777" y="113130"/>
                  <a:pt x="2989731" y="123405"/>
                </a:cubicBezTo>
                <a:cubicBezTo>
                  <a:pt x="2990684" y="133679"/>
                  <a:pt x="2987651" y="140201"/>
                  <a:pt x="2980632" y="142968"/>
                </a:cubicBezTo>
                <a:cubicBezTo>
                  <a:pt x="2973612" y="145736"/>
                  <a:pt x="2967564" y="141767"/>
                  <a:pt x="2962488" y="131062"/>
                </a:cubicBezTo>
                <a:cubicBezTo>
                  <a:pt x="2957412" y="120357"/>
                  <a:pt x="2953052" y="110896"/>
                  <a:pt x="2949410" y="102679"/>
                </a:cubicBezTo>
                <a:cubicBezTo>
                  <a:pt x="2947976" y="96743"/>
                  <a:pt x="2948700" y="93254"/>
                  <a:pt x="2951582" y="92212"/>
                </a:cubicBezTo>
                <a:close/>
                <a:moveTo>
                  <a:pt x="5987943" y="90446"/>
                </a:moveTo>
                <a:cubicBezTo>
                  <a:pt x="5991793" y="90542"/>
                  <a:pt x="5997568" y="92950"/>
                  <a:pt x="6005269" y="97668"/>
                </a:cubicBezTo>
                <a:cubicBezTo>
                  <a:pt x="6016067" y="106788"/>
                  <a:pt x="6018570" y="113524"/>
                  <a:pt x="6012776" y="117877"/>
                </a:cubicBezTo>
                <a:cubicBezTo>
                  <a:pt x="6006983" y="122229"/>
                  <a:pt x="5996378" y="135820"/>
                  <a:pt x="5980963" y="158649"/>
                </a:cubicBezTo>
                <a:cubicBezTo>
                  <a:pt x="5983644" y="166063"/>
                  <a:pt x="5984756" y="175646"/>
                  <a:pt x="5984296" y="187398"/>
                </a:cubicBezTo>
                <a:cubicBezTo>
                  <a:pt x="5983838" y="199150"/>
                  <a:pt x="5983834" y="216189"/>
                  <a:pt x="5984286" y="238517"/>
                </a:cubicBezTo>
                <a:cubicBezTo>
                  <a:pt x="5984738" y="260845"/>
                  <a:pt x="5982049" y="278412"/>
                  <a:pt x="5976220" y="291217"/>
                </a:cubicBezTo>
                <a:cubicBezTo>
                  <a:pt x="5970390" y="304023"/>
                  <a:pt x="5964525" y="304407"/>
                  <a:pt x="5958624" y="292368"/>
                </a:cubicBezTo>
                <a:cubicBezTo>
                  <a:pt x="5952723" y="280330"/>
                  <a:pt x="5951794" y="267667"/>
                  <a:pt x="5955838" y="254381"/>
                </a:cubicBezTo>
                <a:cubicBezTo>
                  <a:pt x="5959883" y="241095"/>
                  <a:pt x="5961546" y="214784"/>
                  <a:pt x="5960829" y="175449"/>
                </a:cubicBezTo>
                <a:cubicBezTo>
                  <a:pt x="5958219" y="184483"/>
                  <a:pt x="5952508" y="192937"/>
                  <a:pt x="5943696" y="200810"/>
                </a:cubicBezTo>
                <a:cubicBezTo>
                  <a:pt x="5934884" y="208682"/>
                  <a:pt x="5924469" y="215422"/>
                  <a:pt x="5912452" y="221029"/>
                </a:cubicBezTo>
                <a:cubicBezTo>
                  <a:pt x="5900435" y="226636"/>
                  <a:pt x="5898144" y="224690"/>
                  <a:pt x="5905580" y="215189"/>
                </a:cubicBezTo>
                <a:cubicBezTo>
                  <a:pt x="5913015" y="205689"/>
                  <a:pt x="5920028" y="197203"/>
                  <a:pt x="5926617" y="189732"/>
                </a:cubicBezTo>
                <a:cubicBezTo>
                  <a:pt x="5933206" y="182261"/>
                  <a:pt x="5942344" y="169767"/>
                  <a:pt x="5954031" y="152250"/>
                </a:cubicBezTo>
                <a:cubicBezTo>
                  <a:pt x="5965719" y="134733"/>
                  <a:pt x="5973330" y="122440"/>
                  <a:pt x="5976865" y="115371"/>
                </a:cubicBezTo>
                <a:cubicBezTo>
                  <a:pt x="5980400" y="108301"/>
                  <a:pt x="5982167" y="102206"/>
                  <a:pt x="5982167" y="97087"/>
                </a:cubicBezTo>
                <a:cubicBezTo>
                  <a:pt x="5982167" y="92562"/>
                  <a:pt x="5984092" y="90349"/>
                  <a:pt x="5987943" y="90446"/>
                </a:cubicBezTo>
                <a:close/>
                <a:moveTo>
                  <a:pt x="7042980" y="87128"/>
                </a:moveTo>
                <a:cubicBezTo>
                  <a:pt x="7044904" y="86902"/>
                  <a:pt x="7047285" y="88332"/>
                  <a:pt x="7050124" y="91419"/>
                </a:cubicBezTo>
                <a:cubicBezTo>
                  <a:pt x="7055803" y="97592"/>
                  <a:pt x="7058642" y="106680"/>
                  <a:pt x="7058642" y="118683"/>
                </a:cubicBezTo>
                <a:cubicBezTo>
                  <a:pt x="7058642" y="130098"/>
                  <a:pt x="7054111" y="143764"/>
                  <a:pt x="7045048" y="159682"/>
                </a:cubicBezTo>
                <a:cubicBezTo>
                  <a:pt x="7035985" y="175599"/>
                  <a:pt x="7028536" y="178417"/>
                  <a:pt x="7022698" y="168135"/>
                </a:cubicBezTo>
                <a:cubicBezTo>
                  <a:pt x="7016862" y="157853"/>
                  <a:pt x="7015750" y="149432"/>
                  <a:pt x="7019364" y="142872"/>
                </a:cubicBezTo>
                <a:cubicBezTo>
                  <a:pt x="7022978" y="136311"/>
                  <a:pt x="7026635" y="127947"/>
                  <a:pt x="7030334" y="117780"/>
                </a:cubicBezTo>
                <a:cubicBezTo>
                  <a:pt x="7033820" y="108186"/>
                  <a:pt x="7036569" y="99851"/>
                  <a:pt x="7038584" y="92774"/>
                </a:cubicBezTo>
                <a:cubicBezTo>
                  <a:pt x="7039591" y="89236"/>
                  <a:pt x="7041056" y="87353"/>
                  <a:pt x="7042980" y="87128"/>
                </a:cubicBezTo>
                <a:close/>
                <a:moveTo>
                  <a:pt x="5384953" y="84138"/>
                </a:moveTo>
                <a:cubicBezTo>
                  <a:pt x="5388815" y="83847"/>
                  <a:pt x="5392688" y="84668"/>
                  <a:pt x="5396574" y="86601"/>
                </a:cubicBezTo>
                <a:cubicBezTo>
                  <a:pt x="5404347" y="90465"/>
                  <a:pt x="5411173" y="94982"/>
                  <a:pt x="5417053" y="100152"/>
                </a:cubicBezTo>
                <a:cubicBezTo>
                  <a:pt x="5422932" y="105322"/>
                  <a:pt x="5423846" y="110836"/>
                  <a:pt x="5419795" y="116693"/>
                </a:cubicBezTo>
                <a:cubicBezTo>
                  <a:pt x="5415744" y="122551"/>
                  <a:pt x="5413718" y="135339"/>
                  <a:pt x="5413718" y="155057"/>
                </a:cubicBezTo>
                <a:cubicBezTo>
                  <a:pt x="5433120" y="154197"/>
                  <a:pt x="5450673" y="152630"/>
                  <a:pt x="5466375" y="150357"/>
                </a:cubicBezTo>
                <a:cubicBezTo>
                  <a:pt x="5482078" y="148084"/>
                  <a:pt x="5493876" y="152598"/>
                  <a:pt x="5501771" y="163898"/>
                </a:cubicBezTo>
                <a:cubicBezTo>
                  <a:pt x="5509665" y="175198"/>
                  <a:pt x="5508392" y="180626"/>
                  <a:pt x="5497953" y="180181"/>
                </a:cubicBezTo>
                <a:cubicBezTo>
                  <a:pt x="5487513" y="179737"/>
                  <a:pt x="5475801" y="179288"/>
                  <a:pt x="5462815" y="178837"/>
                </a:cubicBezTo>
                <a:cubicBezTo>
                  <a:pt x="5449830" y="178385"/>
                  <a:pt x="5432941" y="178159"/>
                  <a:pt x="5412148" y="178159"/>
                </a:cubicBezTo>
                <a:cubicBezTo>
                  <a:pt x="5411345" y="199325"/>
                  <a:pt x="5410069" y="215480"/>
                  <a:pt x="5408319" y="226622"/>
                </a:cubicBezTo>
                <a:cubicBezTo>
                  <a:pt x="5413926" y="226622"/>
                  <a:pt x="5423778" y="227834"/>
                  <a:pt x="5437875" y="230257"/>
                </a:cubicBezTo>
                <a:cubicBezTo>
                  <a:pt x="5451971" y="232681"/>
                  <a:pt x="5460241" y="239227"/>
                  <a:pt x="5462686" y="249896"/>
                </a:cubicBezTo>
                <a:cubicBezTo>
                  <a:pt x="5465132" y="260565"/>
                  <a:pt x="5460073" y="264079"/>
                  <a:pt x="5447511" y="260436"/>
                </a:cubicBezTo>
                <a:cubicBezTo>
                  <a:pt x="5434949" y="256794"/>
                  <a:pt x="5421139" y="253216"/>
                  <a:pt x="5406082" y="249703"/>
                </a:cubicBezTo>
                <a:cubicBezTo>
                  <a:pt x="5401048" y="277924"/>
                  <a:pt x="5392108" y="298699"/>
                  <a:pt x="5379259" y="312029"/>
                </a:cubicBezTo>
                <a:cubicBezTo>
                  <a:pt x="5366410" y="325358"/>
                  <a:pt x="5357361" y="327305"/>
                  <a:pt x="5352113" y="317869"/>
                </a:cubicBezTo>
                <a:cubicBezTo>
                  <a:pt x="5346864" y="308433"/>
                  <a:pt x="5338920" y="299183"/>
                  <a:pt x="5328280" y="290120"/>
                </a:cubicBezTo>
                <a:cubicBezTo>
                  <a:pt x="5317639" y="281057"/>
                  <a:pt x="5319761" y="277877"/>
                  <a:pt x="5334646" y="280581"/>
                </a:cubicBezTo>
                <a:cubicBezTo>
                  <a:pt x="5349531" y="283284"/>
                  <a:pt x="5359225" y="283119"/>
                  <a:pt x="5363729" y="280086"/>
                </a:cubicBezTo>
                <a:cubicBezTo>
                  <a:pt x="5368231" y="277053"/>
                  <a:pt x="5372247" y="265943"/>
                  <a:pt x="5375774" y="246756"/>
                </a:cubicBezTo>
                <a:cubicBezTo>
                  <a:pt x="5328308" y="244217"/>
                  <a:pt x="5297340" y="244268"/>
                  <a:pt x="5282871" y="246906"/>
                </a:cubicBezTo>
                <a:cubicBezTo>
                  <a:pt x="5268402" y="249545"/>
                  <a:pt x="5257155" y="252918"/>
                  <a:pt x="5249132" y="257027"/>
                </a:cubicBezTo>
                <a:cubicBezTo>
                  <a:pt x="5241109" y="261135"/>
                  <a:pt x="5235462" y="258020"/>
                  <a:pt x="5232193" y="247681"/>
                </a:cubicBezTo>
                <a:cubicBezTo>
                  <a:pt x="5228923" y="237341"/>
                  <a:pt x="5231909" y="230282"/>
                  <a:pt x="5241152" y="226504"/>
                </a:cubicBezTo>
                <a:cubicBezTo>
                  <a:pt x="5250394" y="222725"/>
                  <a:pt x="5261518" y="209758"/>
                  <a:pt x="5274525" y="187602"/>
                </a:cubicBezTo>
                <a:cubicBezTo>
                  <a:pt x="5245328" y="190284"/>
                  <a:pt x="5226156" y="192528"/>
                  <a:pt x="5217007" y="194335"/>
                </a:cubicBezTo>
                <a:cubicBezTo>
                  <a:pt x="5207857" y="196142"/>
                  <a:pt x="5198737" y="192295"/>
                  <a:pt x="5189646" y="182795"/>
                </a:cubicBezTo>
                <a:cubicBezTo>
                  <a:pt x="5180554" y="173294"/>
                  <a:pt x="5182963" y="169003"/>
                  <a:pt x="5196872" y="169921"/>
                </a:cubicBezTo>
                <a:cubicBezTo>
                  <a:pt x="5210783" y="170839"/>
                  <a:pt x="5239198" y="169584"/>
                  <a:pt x="5282118" y="166156"/>
                </a:cubicBezTo>
                <a:cubicBezTo>
                  <a:pt x="5293260" y="137433"/>
                  <a:pt x="5297032" y="117826"/>
                  <a:pt x="5293433" y="107336"/>
                </a:cubicBezTo>
                <a:cubicBezTo>
                  <a:pt x="5289833" y="96847"/>
                  <a:pt x="5291002" y="92086"/>
                  <a:pt x="5296939" y="93054"/>
                </a:cubicBezTo>
                <a:cubicBezTo>
                  <a:pt x="5302876" y="94022"/>
                  <a:pt x="5307995" y="95373"/>
                  <a:pt x="5312297" y="97108"/>
                </a:cubicBezTo>
                <a:cubicBezTo>
                  <a:pt x="5316599" y="98844"/>
                  <a:pt x="5325942" y="99073"/>
                  <a:pt x="5340325" y="97797"/>
                </a:cubicBezTo>
                <a:cubicBezTo>
                  <a:pt x="5354708" y="96520"/>
                  <a:pt x="5365736" y="93369"/>
                  <a:pt x="5373408" y="88343"/>
                </a:cubicBezTo>
                <a:cubicBezTo>
                  <a:pt x="5377244" y="85830"/>
                  <a:pt x="5381093" y="84428"/>
                  <a:pt x="5384953" y="84138"/>
                </a:cubicBezTo>
                <a:close/>
                <a:moveTo>
                  <a:pt x="1139825" y="83668"/>
                </a:moveTo>
                <a:cubicBezTo>
                  <a:pt x="1142337" y="83972"/>
                  <a:pt x="1145391" y="84792"/>
                  <a:pt x="1148988" y="86127"/>
                </a:cubicBezTo>
                <a:cubicBezTo>
                  <a:pt x="1163370" y="91469"/>
                  <a:pt x="1171046" y="98460"/>
                  <a:pt x="1172014" y="107100"/>
                </a:cubicBezTo>
                <a:cubicBezTo>
                  <a:pt x="1172982" y="115740"/>
                  <a:pt x="1170785" y="120970"/>
                  <a:pt x="1165421" y="122792"/>
                </a:cubicBezTo>
                <a:cubicBezTo>
                  <a:pt x="1160058" y="124613"/>
                  <a:pt x="1154078" y="122089"/>
                  <a:pt x="1147482" y="115220"/>
                </a:cubicBezTo>
                <a:cubicBezTo>
                  <a:pt x="1140885" y="108351"/>
                  <a:pt x="1135672" y="101561"/>
                  <a:pt x="1131843" y="94850"/>
                </a:cubicBezTo>
                <a:cubicBezTo>
                  <a:pt x="1129628" y="86482"/>
                  <a:pt x="1132288" y="82755"/>
                  <a:pt x="1139825" y="83668"/>
                </a:cubicBezTo>
                <a:close/>
                <a:moveTo>
                  <a:pt x="6452906" y="78669"/>
                </a:moveTo>
                <a:cubicBezTo>
                  <a:pt x="6456598" y="77962"/>
                  <a:pt x="6463262" y="79692"/>
                  <a:pt x="6472899" y="83858"/>
                </a:cubicBezTo>
                <a:cubicBezTo>
                  <a:pt x="6486136" y="88189"/>
                  <a:pt x="6490954" y="94126"/>
                  <a:pt x="6487354" y="101669"/>
                </a:cubicBezTo>
                <a:cubicBezTo>
                  <a:pt x="6483754" y="109211"/>
                  <a:pt x="6482629" y="126255"/>
                  <a:pt x="6483976" y="152799"/>
                </a:cubicBezTo>
                <a:cubicBezTo>
                  <a:pt x="6485325" y="179342"/>
                  <a:pt x="6482906" y="197178"/>
                  <a:pt x="6476718" y="206305"/>
                </a:cubicBezTo>
                <a:cubicBezTo>
                  <a:pt x="6470530" y="215433"/>
                  <a:pt x="6465102" y="214203"/>
                  <a:pt x="6460434" y="202616"/>
                </a:cubicBezTo>
                <a:cubicBezTo>
                  <a:pt x="6455766" y="191030"/>
                  <a:pt x="6454110" y="182196"/>
                  <a:pt x="6455465" y="176116"/>
                </a:cubicBezTo>
                <a:cubicBezTo>
                  <a:pt x="6456820" y="170035"/>
                  <a:pt x="6457498" y="156742"/>
                  <a:pt x="6457498" y="136236"/>
                </a:cubicBezTo>
                <a:cubicBezTo>
                  <a:pt x="6457498" y="115299"/>
                  <a:pt x="6455246" y="99252"/>
                  <a:pt x="6450744" y="88096"/>
                </a:cubicBezTo>
                <a:cubicBezTo>
                  <a:pt x="6448492" y="82517"/>
                  <a:pt x="6449212" y="79375"/>
                  <a:pt x="6452906" y="78669"/>
                </a:cubicBezTo>
                <a:close/>
                <a:moveTo>
                  <a:pt x="620180" y="74856"/>
                </a:moveTo>
                <a:cubicBezTo>
                  <a:pt x="610422" y="74433"/>
                  <a:pt x="601592" y="79646"/>
                  <a:pt x="593690" y="90494"/>
                </a:cubicBezTo>
                <a:cubicBezTo>
                  <a:pt x="585788" y="101342"/>
                  <a:pt x="580511" y="118862"/>
                  <a:pt x="577858" y="143054"/>
                </a:cubicBezTo>
                <a:cubicBezTo>
                  <a:pt x="575219" y="167232"/>
                  <a:pt x="576116" y="188832"/>
                  <a:pt x="580547" y="207854"/>
                </a:cubicBezTo>
                <a:cubicBezTo>
                  <a:pt x="584978" y="226876"/>
                  <a:pt x="591829" y="239930"/>
                  <a:pt x="601100" y="247014"/>
                </a:cubicBezTo>
                <a:cubicBezTo>
                  <a:pt x="610371" y="254098"/>
                  <a:pt x="619678" y="255586"/>
                  <a:pt x="629020" y="251477"/>
                </a:cubicBezTo>
                <a:cubicBezTo>
                  <a:pt x="638363" y="247369"/>
                  <a:pt x="645436" y="238116"/>
                  <a:pt x="650240" y="223718"/>
                </a:cubicBezTo>
                <a:cubicBezTo>
                  <a:pt x="655044" y="209320"/>
                  <a:pt x="657446" y="193453"/>
                  <a:pt x="657446" y="176116"/>
                </a:cubicBezTo>
                <a:cubicBezTo>
                  <a:pt x="657446" y="158778"/>
                  <a:pt x="656787" y="143065"/>
                  <a:pt x="655467" y="128976"/>
                </a:cubicBezTo>
                <a:cubicBezTo>
                  <a:pt x="654148" y="114887"/>
                  <a:pt x="650377" y="102450"/>
                  <a:pt x="644153" y="91666"/>
                </a:cubicBezTo>
                <a:cubicBezTo>
                  <a:pt x="637929" y="80882"/>
                  <a:pt x="629938" y="75279"/>
                  <a:pt x="620180" y="74856"/>
                </a:cubicBezTo>
                <a:close/>
                <a:moveTo>
                  <a:pt x="3087533" y="73641"/>
                </a:moveTo>
                <a:cubicBezTo>
                  <a:pt x="3091595" y="73655"/>
                  <a:pt x="3098139" y="76229"/>
                  <a:pt x="3107166" y="81363"/>
                </a:cubicBezTo>
                <a:cubicBezTo>
                  <a:pt x="3125221" y="91630"/>
                  <a:pt x="3129200" y="99209"/>
                  <a:pt x="3119105" y="104099"/>
                </a:cubicBezTo>
                <a:cubicBezTo>
                  <a:pt x="3109009" y="108989"/>
                  <a:pt x="3100183" y="114765"/>
                  <a:pt x="3092625" y="121426"/>
                </a:cubicBezTo>
                <a:cubicBezTo>
                  <a:pt x="3085068" y="128087"/>
                  <a:pt x="3075015" y="134934"/>
                  <a:pt x="3062468" y="141968"/>
                </a:cubicBezTo>
                <a:cubicBezTo>
                  <a:pt x="3049920" y="149002"/>
                  <a:pt x="3048411" y="145833"/>
                  <a:pt x="3057940" y="132461"/>
                </a:cubicBezTo>
                <a:cubicBezTo>
                  <a:pt x="3067469" y="119088"/>
                  <a:pt x="3074442" y="108710"/>
                  <a:pt x="3078859" y="101324"/>
                </a:cubicBezTo>
                <a:cubicBezTo>
                  <a:pt x="3083275" y="93939"/>
                  <a:pt x="3084588" y="87257"/>
                  <a:pt x="3082795" y="81277"/>
                </a:cubicBezTo>
                <a:cubicBezTo>
                  <a:pt x="3081892" y="76172"/>
                  <a:pt x="3083471" y="73626"/>
                  <a:pt x="3087533" y="73641"/>
                </a:cubicBezTo>
                <a:close/>
                <a:moveTo>
                  <a:pt x="7213560" y="71414"/>
                </a:moveTo>
                <a:cubicBezTo>
                  <a:pt x="7217590" y="70475"/>
                  <a:pt x="7226194" y="72328"/>
                  <a:pt x="7239372" y="76975"/>
                </a:cubicBezTo>
                <a:cubicBezTo>
                  <a:pt x="7254659" y="80043"/>
                  <a:pt x="7262553" y="88225"/>
                  <a:pt x="7263055" y="101518"/>
                </a:cubicBezTo>
                <a:cubicBezTo>
                  <a:pt x="7263557" y="114811"/>
                  <a:pt x="7257839" y="118905"/>
                  <a:pt x="7245900" y="113800"/>
                </a:cubicBezTo>
                <a:cubicBezTo>
                  <a:pt x="7233962" y="108695"/>
                  <a:pt x="7220662" y="100930"/>
                  <a:pt x="7205999" y="90505"/>
                </a:cubicBezTo>
                <a:cubicBezTo>
                  <a:pt x="7191336" y="80079"/>
                  <a:pt x="7187924" y="74526"/>
                  <a:pt x="7195760" y="73845"/>
                </a:cubicBezTo>
                <a:cubicBezTo>
                  <a:pt x="7203597" y="73164"/>
                  <a:pt x="7209530" y="72354"/>
                  <a:pt x="7213560" y="71414"/>
                </a:cubicBezTo>
                <a:close/>
                <a:moveTo>
                  <a:pt x="251209" y="69328"/>
                </a:moveTo>
                <a:cubicBezTo>
                  <a:pt x="254780" y="69235"/>
                  <a:pt x="258633" y="70263"/>
                  <a:pt x="262770" y="72414"/>
                </a:cubicBezTo>
                <a:cubicBezTo>
                  <a:pt x="271045" y="76717"/>
                  <a:pt x="278129" y="81090"/>
                  <a:pt x="284023" y="85536"/>
                </a:cubicBezTo>
                <a:cubicBezTo>
                  <a:pt x="289916" y="89981"/>
                  <a:pt x="288913" y="95262"/>
                  <a:pt x="281011" y="101378"/>
                </a:cubicBezTo>
                <a:cubicBezTo>
                  <a:pt x="273110" y="107494"/>
                  <a:pt x="264462" y="121759"/>
                  <a:pt x="255070" y="144173"/>
                </a:cubicBezTo>
                <a:cubicBezTo>
                  <a:pt x="263172" y="155416"/>
                  <a:pt x="263251" y="161639"/>
                  <a:pt x="255307" y="162844"/>
                </a:cubicBezTo>
                <a:cubicBezTo>
                  <a:pt x="247362" y="164048"/>
                  <a:pt x="236273" y="166164"/>
                  <a:pt x="222041" y="169189"/>
                </a:cubicBezTo>
                <a:cubicBezTo>
                  <a:pt x="207808" y="172215"/>
                  <a:pt x="189937" y="175872"/>
                  <a:pt x="168426" y="180160"/>
                </a:cubicBezTo>
                <a:cubicBezTo>
                  <a:pt x="166777" y="205571"/>
                  <a:pt x="168491" y="223141"/>
                  <a:pt x="173567" y="232871"/>
                </a:cubicBezTo>
                <a:cubicBezTo>
                  <a:pt x="178644" y="242601"/>
                  <a:pt x="188578" y="248935"/>
                  <a:pt x="203370" y="251875"/>
                </a:cubicBezTo>
                <a:cubicBezTo>
                  <a:pt x="218162" y="254815"/>
                  <a:pt x="235105" y="255227"/>
                  <a:pt x="254199" y="253112"/>
                </a:cubicBezTo>
                <a:cubicBezTo>
                  <a:pt x="273292" y="250997"/>
                  <a:pt x="284933" y="245565"/>
                  <a:pt x="289120" y="236818"/>
                </a:cubicBezTo>
                <a:cubicBezTo>
                  <a:pt x="293308" y="228070"/>
                  <a:pt x="297947" y="215178"/>
                  <a:pt x="303038" y="198142"/>
                </a:cubicBezTo>
                <a:cubicBezTo>
                  <a:pt x="308129" y="181106"/>
                  <a:pt x="311068" y="182658"/>
                  <a:pt x="311857" y="202799"/>
                </a:cubicBezTo>
                <a:cubicBezTo>
                  <a:pt x="312646" y="222940"/>
                  <a:pt x="314850" y="237477"/>
                  <a:pt x="318471" y="246411"/>
                </a:cubicBezTo>
                <a:cubicBezTo>
                  <a:pt x="322092" y="255345"/>
                  <a:pt x="318672" y="262386"/>
                  <a:pt x="308211" y="267535"/>
                </a:cubicBezTo>
                <a:cubicBezTo>
                  <a:pt x="297750" y="272683"/>
                  <a:pt x="281954" y="276397"/>
                  <a:pt x="260824" y="278677"/>
                </a:cubicBezTo>
                <a:cubicBezTo>
                  <a:pt x="239694" y="280957"/>
                  <a:pt x="218807" y="279996"/>
                  <a:pt x="198164" y="275795"/>
                </a:cubicBezTo>
                <a:cubicBezTo>
                  <a:pt x="177522" y="271593"/>
                  <a:pt x="163371" y="262537"/>
                  <a:pt x="155713" y="248627"/>
                </a:cubicBezTo>
                <a:cubicBezTo>
                  <a:pt x="148056" y="234717"/>
                  <a:pt x="144901" y="213027"/>
                  <a:pt x="146249" y="183558"/>
                </a:cubicBezTo>
                <a:cubicBezTo>
                  <a:pt x="147597" y="154089"/>
                  <a:pt x="147611" y="135192"/>
                  <a:pt x="146292" y="126868"/>
                </a:cubicBezTo>
                <a:cubicBezTo>
                  <a:pt x="144973" y="118543"/>
                  <a:pt x="143399" y="111492"/>
                  <a:pt x="141570" y="105712"/>
                </a:cubicBezTo>
                <a:cubicBezTo>
                  <a:pt x="139742" y="99933"/>
                  <a:pt x="142004" y="97044"/>
                  <a:pt x="148357" y="97044"/>
                </a:cubicBezTo>
                <a:cubicBezTo>
                  <a:pt x="151956" y="97044"/>
                  <a:pt x="155699" y="97037"/>
                  <a:pt x="159585" y="97022"/>
                </a:cubicBezTo>
                <a:cubicBezTo>
                  <a:pt x="163471" y="97008"/>
                  <a:pt x="172427" y="95470"/>
                  <a:pt x="186452" y="92408"/>
                </a:cubicBezTo>
                <a:cubicBezTo>
                  <a:pt x="200477" y="89347"/>
                  <a:pt x="211630" y="86511"/>
                  <a:pt x="219911" y="83901"/>
                </a:cubicBezTo>
                <a:cubicBezTo>
                  <a:pt x="228192" y="81291"/>
                  <a:pt x="235338" y="77649"/>
                  <a:pt x="241346" y="72974"/>
                </a:cubicBezTo>
                <a:cubicBezTo>
                  <a:pt x="244350" y="70636"/>
                  <a:pt x="247638" y="69421"/>
                  <a:pt x="251209" y="69328"/>
                </a:cubicBezTo>
                <a:close/>
                <a:moveTo>
                  <a:pt x="2376560" y="55444"/>
                </a:moveTo>
                <a:cubicBezTo>
                  <a:pt x="2387894" y="54705"/>
                  <a:pt x="2397319" y="57551"/>
                  <a:pt x="2404837" y="63982"/>
                </a:cubicBezTo>
                <a:cubicBezTo>
                  <a:pt x="2414861" y="72558"/>
                  <a:pt x="2410957" y="78434"/>
                  <a:pt x="2393125" y="81610"/>
                </a:cubicBezTo>
                <a:cubicBezTo>
                  <a:pt x="2375293" y="84787"/>
                  <a:pt x="2348659" y="88483"/>
                  <a:pt x="2313225" y="92699"/>
                </a:cubicBezTo>
                <a:cubicBezTo>
                  <a:pt x="2325529" y="95452"/>
                  <a:pt x="2332430" y="99360"/>
                  <a:pt x="2333928" y="104422"/>
                </a:cubicBezTo>
                <a:cubicBezTo>
                  <a:pt x="2335427" y="109484"/>
                  <a:pt x="2335714" y="114152"/>
                  <a:pt x="2334789" y="118425"/>
                </a:cubicBezTo>
                <a:cubicBezTo>
                  <a:pt x="2333864" y="122698"/>
                  <a:pt x="2332953" y="133730"/>
                  <a:pt x="2332057" y="151519"/>
                </a:cubicBezTo>
                <a:cubicBezTo>
                  <a:pt x="2331161" y="169308"/>
                  <a:pt x="2330282" y="195683"/>
                  <a:pt x="2329422" y="230644"/>
                </a:cubicBezTo>
                <a:cubicBezTo>
                  <a:pt x="2383657" y="227117"/>
                  <a:pt x="2415076" y="224209"/>
                  <a:pt x="2423680" y="221922"/>
                </a:cubicBezTo>
                <a:cubicBezTo>
                  <a:pt x="2432284" y="219635"/>
                  <a:pt x="2441297" y="220915"/>
                  <a:pt x="2450719" y="225762"/>
                </a:cubicBezTo>
                <a:cubicBezTo>
                  <a:pt x="2460140" y="230609"/>
                  <a:pt x="2466575" y="236158"/>
                  <a:pt x="2470024" y="242411"/>
                </a:cubicBezTo>
                <a:cubicBezTo>
                  <a:pt x="2473473" y="248663"/>
                  <a:pt x="2472057" y="252115"/>
                  <a:pt x="2465776" y="252768"/>
                </a:cubicBezTo>
                <a:cubicBezTo>
                  <a:pt x="2459495" y="253420"/>
                  <a:pt x="2444660" y="253295"/>
                  <a:pt x="2421271" y="252391"/>
                </a:cubicBezTo>
                <a:cubicBezTo>
                  <a:pt x="2397882" y="251488"/>
                  <a:pt x="2368556" y="252603"/>
                  <a:pt x="2333294" y="255736"/>
                </a:cubicBezTo>
                <a:cubicBezTo>
                  <a:pt x="2298031" y="258869"/>
                  <a:pt x="2268519" y="262021"/>
                  <a:pt x="2244757" y="265190"/>
                </a:cubicBezTo>
                <a:cubicBezTo>
                  <a:pt x="2220996" y="268359"/>
                  <a:pt x="2205365" y="270618"/>
                  <a:pt x="2197865" y="271966"/>
                </a:cubicBezTo>
                <a:cubicBezTo>
                  <a:pt x="2190365" y="273314"/>
                  <a:pt x="2181144" y="269241"/>
                  <a:pt x="2170203" y="259748"/>
                </a:cubicBezTo>
                <a:cubicBezTo>
                  <a:pt x="2159261" y="250255"/>
                  <a:pt x="2161469" y="245508"/>
                  <a:pt x="2176828" y="245508"/>
                </a:cubicBezTo>
                <a:cubicBezTo>
                  <a:pt x="2189505" y="245508"/>
                  <a:pt x="2206233" y="244626"/>
                  <a:pt x="2227012" y="242862"/>
                </a:cubicBezTo>
                <a:cubicBezTo>
                  <a:pt x="2247790" y="241098"/>
                  <a:pt x="2273330" y="238108"/>
                  <a:pt x="2303631" y="233892"/>
                </a:cubicBezTo>
                <a:cubicBezTo>
                  <a:pt x="2303631" y="219179"/>
                  <a:pt x="2303853" y="193292"/>
                  <a:pt x="2304298" y="156229"/>
                </a:cubicBezTo>
                <a:cubicBezTo>
                  <a:pt x="2304743" y="119167"/>
                  <a:pt x="2302799" y="99030"/>
                  <a:pt x="2298469" y="95818"/>
                </a:cubicBezTo>
                <a:cubicBezTo>
                  <a:pt x="2285692" y="97553"/>
                  <a:pt x="2274682" y="99112"/>
                  <a:pt x="2265440" y="100496"/>
                </a:cubicBezTo>
                <a:cubicBezTo>
                  <a:pt x="2256197" y="101880"/>
                  <a:pt x="2246754" y="99249"/>
                  <a:pt x="2237111" y="92602"/>
                </a:cubicBezTo>
                <a:cubicBezTo>
                  <a:pt x="2227467" y="85955"/>
                  <a:pt x="2225703" y="81893"/>
                  <a:pt x="2231819" y="80416"/>
                </a:cubicBezTo>
                <a:cubicBezTo>
                  <a:pt x="2237935" y="78939"/>
                  <a:pt x="2248167" y="77530"/>
                  <a:pt x="2262514" y="76190"/>
                </a:cubicBezTo>
                <a:cubicBezTo>
                  <a:pt x="2276862" y="74849"/>
                  <a:pt x="2293260" y="72422"/>
                  <a:pt x="2311708" y="68908"/>
                </a:cubicBezTo>
                <a:cubicBezTo>
                  <a:pt x="2330157" y="65395"/>
                  <a:pt x="2347785" y="61552"/>
                  <a:pt x="2364591" y="57379"/>
                </a:cubicBezTo>
                <a:cubicBezTo>
                  <a:pt x="2368793" y="56336"/>
                  <a:pt x="2372783" y="55691"/>
                  <a:pt x="2376560" y="55444"/>
                </a:cubicBezTo>
                <a:close/>
                <a:moveTo>
                  <a:pt x="3682520" y="53851"/>
                </a:moveTo>
                <a:cubicBezTo>
                  <a:pt x="3687625" y="53851"/>
                  <a:pt x="3695889" y="56246"/>
                  <a:pt x="3707311" y="61036"/>
                </a:cubicBezTo>
                <a:cubicBezTo>
                  <a:pt x="3718733" y="65825"/>
                  <a:pt x="3721608" y="71214"/>
                  <a:pt x="3715937" y="77201"/>
                </a:cubicBezTo>
                <a:cubicBezTo>
                  <a:pt x="3710265" y="83188"/>
                  <a:pt x="3705694" y="89651"/>
                  <a:pt x="3702224" y="96592"/>
                </a:cubicBezTo>
                <a:cubicBezTo>
                  <a:pt x="3689375" y="115837"/>
                  <a:pt x="3676336" y="131844"/>
                  <a:pt x="3663107" y="144614"/>
                </a:cubicBezTo>
                <a:cubicBezTo>
                  <a:pt x="3649879" y="157384"/>
                  <a:pt x="3637252" y="167705"/>
                  <a:pt x="3625228" y="175578"/>
                </a:cubicBezTo>
                <a:cubicBezTo>
                  <a:pt x="3613204" y="183451"/>
                  <a:pt x="3603534" y="188097"/>
                  <a:pt x="3596221" y="189517"/>
                </a:cubicBezTo>
                <a:cubicBezTo>
                  <a:pt x="3588907" y="190936"/>
                  <a:pt x="3587950" y="188445"/>
                  <a:pt x="3593350" y="182042"/>
                </a:cubicBezTo>
                <a:cubicBezTo>
                  <a:pt x="3598749" y="175639"/>
                  <a:pt x="3607381" y="167092"/>
                  <a:pt x="3619248" y="156402"/>
                </a:cubicBezTo>
                <a:cubicBezTo>
                  <a:pt x="3631114" y="145711"/>
                  <a:pt x="3642830" y="132138"/>
                  <a:pt x="3654396" y="115682"/>
                </a:cubicBezTo>
                <a:cubicBezTo>
                  <a:pt x="3665961" y="99227"/>
                  <a:pt x="3672400" y="87586"/>
                  <a:pt x="3673712" y="80760"/>
                </a:cubicBezTo>
                <a:cubicBezTo>
                  <a:pt x="3675024" y="73935"/>
                  <a:pt x="3675006" y="67743"/>
                  <a:pt x="3673658" y="62186"/>
                </a:cubicBezTo>
                <a:cubicBezTo>
                  <a:pt x="3672310" y="56630"/>
                  <a:pt x="3675264" y="53851"/>
                  <a:pt x="3682520" y="53851"/>
                </a:cubicBezTo>
                <a:close/>
                <a:moveTo>
                  <a:pt x="6772688" y="48581"/>
                </a:moveTo>
                <a:cubicBezTo>
                  <a:pt x="6768795" y="52410"/>
                  <a:pt x="6764001" y="56700"/>
                  <a:pt x="6758306" y="61452"/>
                </a:cubicBezTo>
                <a:lnTo>
                  <a:pt x="6741725" y="74559"/>
                </a:lnTo>
                <a:lnTo>
                  <a:pt x="6751770" y="74232"/>
                </a:lnTo>
                <a:cubicBezTo>
                  <a:pt x="6762504" y="76147"/>
                  <a:pt x="6770404" y="79667"/>
                  <a:pt x="6775474" y="84794"/>
                </a:cubicBezTo>
                <a:cubicBezTo>
                  <a:pt x="6780544" y="89920"/>
                  <a:pt x="6782626" y="93989"/>
                  <a:pt x="6781722" y="97001"/>
                </a:cubicBezTo>
                <a:cubicBezTo>
                  <a:pt x="6783946" y="93315"/>
                  <a:pt x="6789462" y="86622"/>
                  <a:pt x="6798275" y="76921"/>
                </a:cubicBezTo>
                <a:cubicBezTo>
                  <a:pt x="6807087" y="67220"/>
                  <a:pt x="6812353" y="60519"/>
                  <a:pt x="6814074" y="56820"/>
                </a:cubicBezTo>
                <a:cubicBezTo>
                  <a:pt x="6815795" y="53120"/>
                  <a:pt x="6814432" y="51270"/>
                  <a:pt x="6809987" y="51270"/>
                </a:cubicBezTo>
                <a:cubicBezTo>
                  <a:pt x="6804080" y="51270"/>
                  <a:pt x="6797748" y="51722"/>
                  <a:pt x="6790994" y="52625"/>
                </a:cubicBezTo>
                <a:cubicBezTo>
                  <a:pt x="6784239" y="53528"/>
                  <a:pt x="6778138" y="52180"/>
                  <a:pt x="6772688" y="48581"/>
                </a:cubicBezTo>
                <a:close/>
                <a:moveTo>
                  <a:pt x="2717070" y="47586"/>
                </a:moveTo>
                <a:cubicBezTo>
                  <a:pt x="2721799" y="47826"/>
                  <a:pt x="2728610" y="49592"/>
                  <a:pt x="2737505" y="52883"/>
                </a:cubicBezTo>
                <a:cubicBezTo>
                  <a:pt x="2755294" y="59465"/>
                  <a:pt x="2759460" y="64639"/>
                  <a:pt x="2750002" y="68403"/>
                </a:cubicBezTo>
                <a:cubicBezTo>
                  <a:pt x="2740545" y="72167"/>
                  <a:pt x="2726380" y="78782"/>
                  <a:pt x="2707509" y="88246"/>
                </a:cubicBezTo>
                <a:cubicBezTo>
                  <a:pt x="2715597" y="91673"/>
                  <a:pt x="2719192" y="95606"/>
                  <a:pt x="2718296" y="100044"/>
                </a:cubicBezTo>
                <a:cubicBezTo>
                  <a:pt x="2717400" y="104483"/>
                  <a:pt x="2719368" y="117421"/>
                  <a:pt x="2724201" y="138860"/>
                </a:cubicBezTo>
                <a:cubicBezTo>
                  <a:pt x="2730639" y="137311"/>
                  <a:pt x="2738183" y="134673"/>
                  <a:pt x="2746830" y="130944"/>
                </a:cubicBezTo>
                <a:cubicBezTo>
                  <a:pt x="2755477" y="127216"/>
                  <a:pt x="2764357" y="127140"/>
                  <a:pt x="2773470" y="130718"/>
                </a:cubicBezTo>
                <a:cubicBezTo>
                  <a:pt x="2782583" y="134296"/>
                  <a:pt x="2781285" y="139469"/>
                  <a:pt x="2769577" y="146238"/>
                </a:cubicBezTo>
                <a:cubicBezTo>
                  <a:pt x="2757868" y="153006"/>
                  <a:pt x="2745274" y="157911"/>
                  <a:pt x="2731794" y="160951"/>
                </a:cubicBezTo>
                <a:cubicBezTo>
                  <a:pt x="2736211" y="176467"/>
                  <a:pt x="2744610" y="193292"/>
                  <a:pt x="2756993" y="211425"/>
                </a:cubicBezTo>
                <a:cubicBezTo>
                  <a:pt x="2769376" y="229558"/>
                  <a:pt x="2778693" y="240894"/>
                  <a:pt x="2784946" y="245433"/>
                </a:cubicBezTo>
                <a:cubicBezTo>
                  <a:pt x="2791198" y="249971"/>
                  <a:pt x="2794919" y="250563"/>
                  <a:pt x="2796110" y="247207"/>
                </a:cubicBezTo>
                <a:cubicBezTo>
                  <a:pt x="2797300" y="243852"/>
                  <a:pt x="2800785" y="231591"/>
                  <a:pt x="2806564" y="210425"/>
                </a:cubicBezTo>
                <a:cubicBezTo>
                  <a:pt x="2812372" y="210425"/>
                  <a:pt x="2815749" y="218685"/>
                  <a:pt x="2816695" y="235205"/>
                </a:cubicBezTo>
                <a:cubicBezTo>
                  <a:pt x="2817642" y="251724"/>
                  <a:pt x="2819699" y="264036"/>
                  <a:pt x="2822869" y="272138"/>
                </a:cubicBezTo>
                <a:cubicBezTo>
                  <a:pt x="2826038" y="280240"/>
                  <a:pt x="2825722" y="286399"/>
                  <a:pt x="2821922" y="290615"/>
                </a:cubicBezTo>
                <a:cubicBezTo>
                  <a:pt x="2818122" y="294831"/>
                  <a:pt x="2811626" y="294340"/>
                  <a:pt x="2802434" y="289142"/>
                </a:cubicBezTo>
                <a:cubicBezTo>
                  <a:pt x="2793242" y="283943"/>
                  <a:pt x="2783121" y="276741"/>
                  <a:pt x="2772072" y="267535"/>
                </a:cubicBezTo>
                <a:cubicBezTo>
                  <a:pt x="2761023" y="258328"/>
                  <a:pt x="2750235" y="245024"/>
                  <a:pt x="2739710" y="227622"/>
                </a:cubicBezTo>
                <a:cubicBezTo>
                  <a:pt x="2729184" y="210220"/>
                  <a:pt x="2719397" y="189682"/>
                  <a:pt x="2710348" y="166006"/>
                </a:cubicBezTo>
                <a:cubicBezTo>
                  <a:pt x="2703637" y="168659"/>
                  <a:pt x="2697370" y="170674"/>
                  <a:pt x="2691548" y="172050"/>
                </a:cubicBezTo>
                <a:cubicBezTo>
                  <a:pt x="2688637" y="172739"/>
                  <a:pt x="2685796" y="173011"/>
                  <a:pt x="2683025" y="172868"/>
                </a:cubicBezTo>
                <a:lnTo>
                  <a:pt x="2675114" y="171230"/>
                </a:lnTo>
                <a:lnTo>
                  <a:pt x="2675114" y="175384"/>
                </a:lnTo>
                <a:cubicBezTo>
                  <a:pt x="2675114" y="192248"/>
                  <a:pt x="2673759" y="214712"/>
                  <a:pt x="2671049" y="242776"/>
                </a:cubicBezTo>
                <a:cubicBezTo>
                  <a:pt x="2670633" y="241729"/>
                  <a:pt x="2677212" y="236746"/>
                  <a:pt x="2690785" y="227827"/>
                </a:cubicBezTo>
                <a:cubicBezTo>
                  <a:pt x="2704358" y="218907"/>
                  <a:pt x="2713238" y="215788"/>
                  <a:pt x="2717425" y="218470"/>
                </a:cubicBezTo>
                <a:cubicBezTo>
                  <a:pt x="2721612" y="221151"/>
                  <a:pt x="2714008" y="231376"/>
                  <a:pt x="2694613" y="249143"/>
                </a:cubicBezTo>
                <a:cubicBezTo>
                  <a:pt x="2675218" y="266911"/>
                  <a:pt x="2662204" y="279319"/>
                  <a:pt x="2655572" y="286367"/>
                </a:cubicBezTo>
                <a:cubicBezTo>
                  <a:pt x="2648940" y="293415"/>
                  <a:pt x="2643085" y="291730"/>
                  <a:pt x="2638009" y="281312"/>
                </a:cubicBezTo>
                <a:cubicBezTo>
                  <a:pt x="2632933" y="270894"/>
                  <a:pt x="2632011" y="263742"/>
                  <a:pt x="2635245" y="259855"/>
                </a:cubicBezTo>
                <a:cubicBezTo>
                  <a:pt x="2638478" y="255969"/>
                  <a:pt x="2641404" y="250090"/>
                  <a:pt x="2644021" y="242217"/>
                </a:cubicBezTo>
                <a:cubicBezTo>
                  <a:pt x="2646638" y="234344"/>
                  <a:pt x="2648621" y="222800"/>
                  <a:pt x="2649969" y="207585"/>
                </a:cubicBezTo>
                <a:cubicBezTo>
                  <a:pt x="2651317" y="192370"/>
                  <a:pt x="2651772" y="176585"/>
                  <a:pt x="2651335" y="160230"/>
                </a:cubicBezTo>
                <a:cubicBezTo>
                  <a:pt x="2650897" y="143875"/>
                  <a:pt x="2649567" y="131937"/>
                  <a:pt x="2647344" y="124416"/>
                </a:cubicBezTo>
                <a:cubicBezTo>
                  <a:pt x="2645122" y="116894"/>
                  <a:pt x="2642641" y="109097"/>
                  <a:pt x="2639902" y="101023"/>
                </a:cubicBezTo>
                <a:cubicBezTo>
                  <a:pt x="2637163" y="92950"/>
                  <a:pt x="2644957" y="90713"/>
                  <a:pt x="2663284" y="94312"/>
                </a:cubicBezTo>
                <a:cubicBezTo>
                  <a:pt x="2681596" y="84188"/>
                  <a:pt x="2693534" y="75917"/>
                  <a:pt x="2699098" y="69500"/>
                </a:cubicBezTo>
                <a:cubicBezTo>
                  <a:pt x="2704662" y="63083"/>
                  <a:pt x="2708007" y="57063"/>
                  <a:pt x="2709133" y="51442"/>
                </a:cubicBezTo>
                <a:cubicBezTo>
                  <a:pt x="2709696" y="48631"/>
                  <a:pt x="2712341" y="47346"/>
                  <a:pt x="2717070" y="47586"/>
                </a:cubicBezTo>
                <a:close/>
                <a:moveTo>
                  <a:pt x="6140214" y="44978"/>
                </a:moveTo>
                <a:cubicBezTo>
                  <a:pt x="6137596" y="44684"/>
                  <a:pt x="6129276" y="45659"/>
                  <a:pt x="6115251" y="47903"/>
                </a:cubicBezTo>
                <a:cubicBezTo>
                  <a:pt x="6101226" y="50148"/>
                  <a:pt x="6084814" y="53213"/>
                  <a:pt x="6066014" y="57099"/>
                </a:cubicBezTo>
                <a:cubicBezTo>
                  <a:pt x="6067807" y="62419"/>
                  <a:pt x="6069270" y="66721"/>
                  <a:pt x="6070402" y="70005"/>
                </a:cubicBezTo>
                <a:cubicBezTo>
                  <a:pt x="6083882" y="67381"/>
                  <a:pt x="6094806" y="64925"/>
                  <a:pt x="6103173" y="62638"/>
                </a:cubicBezTo>
                <a:cubicBezTo>
                  <a:pt x="6111540" y="60351"/>
                  <a:pt x="6118238" y="61813"/>
                  <a:pt x="6123264" y="67026"/>
                </a:cubicBezTo>
                <a:cubicBezTo>
                  <a:pt x="6128290" y="72239"/>
                  <a:pt x="6123210" y="77215"/>
                  <a:pt x="6108024" y="81954"/>
                </a:cubicBezTo>
                <a:cubicBezTo>
                  <a:pt x="6092837" y="86694"/>
                  <a:pt x="6081078" y="88619"/>
                  <a:pt x="6072747" y="87730"/>
                </a:cubicBezTo>
                <a:cubicBezTo>
                  <a:pt x="6075343" y="95316"/>
                  <a:pt x="6077278" y="101109"/>
                  <a:pt x="6078554" y="105110"/>
                </a:cubicBezTo>
                <a:cubicBezTo>
                  <a:pt x="6100696" y="101625"/>
                  <a:pt x="6119955" y="98657"/>
                  <a:pt x="6136331" y="96205"/>
                </a:cubicBezTo>
                <a:cubicBezTo>
                  <a:pt x="6138826" y="80373"/>
                  <a:pt x="6140752" y="67951"/>
                  <a:pt x="6142107" y="58938"/>
                </a:cubicBezTo>
                <a:cubicBezTo>
                  <a:pt x="6143462" y="49925"/>
                  <a:pt x="6142832" y="45272"/>
                  <a:pt x="6140214" y="44978"/>
                </a:cubicBezTo>
                <a:close/>
                <a:moveTo>
                  <a:pt x="444206" y="44387"/>
                </a:moveTo>
                <a:lnTo>
                  <a:pt x="482042" y="44387"/>
                </a:lnTo>
                <a:lnTo>
                  <a:pt x="425341" y="132106"/>
                </a:lnTo>
                <a:cubicBezTo>
                  <a:pt x="447368" y="125810"/>
                  <a:pt x="466046" y="127147"/>
                  <a:pt x="481376" y="136117"/>
                </a:cubicBezTo>
                <a:cubicBezTo>
                  <a:pt x="496705" y="145087"/>
                  <a:pt x="506933" y="154932"/>
                  <a:pt x="512060" y="165651"/>
                </a:cubicBezTo>
                <a:cubicBezTo>
                  <a:pt x="517187" y="176370"/>
                  <a:pt x="519983" y="187993"/>
                  <a:pt x="520449" y="200519"/>
                </a:cubicBezTo>
                <a:cubicBezTo>
                  <a:pt x="520916" y="213045"/>
                  <a:pt x="519026" y="225439"/>
                  <a:pt x="514781" y="237700"/>
                </a:cubicBezTo>
                <a:cubicBezTo>
                  <a:pt x="510536" y="249961"/>
                  <a:pt x="502947" y="261089"/>
                  <a:pt x="492013" y="271084"/>
                </a:cubicBezTo>
                <a:cubicBezTo>
                  <a:pt x="481078" y="281079"/>
                  <a:pt x="465906" y="286535"/>
                  <a:pt x="446497" y="287453"/>
                </a:cubicBezTo>
                <a:cubicBezTo>
                  <a:pt x="427087" y="288371"/>
                  <a:pt x="410478" y="284797"/>
                  <a:pt x="396668" y="276730"/>
                </a:cubicBezTo>
                <a:cubicBezTo>
                  <a:pt x="382858" y="268664"/>
                  <a:pt x="373362" y="257292"/>
                  <a:pt x="368178" y="242615"/>
                </a:cubicBezTo>
                <a:cubicBezTo>
                  <a:pt x="362993" y="227938"/>
                  <a:pt x="360853" y="213888"/>
                  <a:pt x="361757" y="200465"/>
                </a:cubicBezTo>
                <a:cubicBezTo>
                  <a:pt x="362660" y="187043"/>
                  <a:pt x="365134" y="175847"/>
                  <a:pt x="369178" y="166877"/>
                </a:cubicBezTo>
                <a:cubicBezTo>
                  <a:pt x="373222" y="157907"/>
                  <a:pt x="379395" y="146475"/>
                  <a:pt x="387698" y="132579"/>
                </a:cubicBezTo>
                <a:close/>
                <a:moveTo>
                  <a:pt x="4386689" y="43717"/>
                </a:moveTo>
                <a:cubicBezTo>
                  <a:pt x="4394289" y="44805"/>
                  <a:pt x="4401355" y="47025"/>
                  <a:pt x="4407887" y="50377"/>
                </a:cubicBezTo>
                <a:cubicBezTo>
                  <a:pt x="4420951" y="57081"/>
                  <a:pt x="4430046" y="66775"/>
                  <a:pt x="4435173" y="79459"/>
                </a:cubicBezTo>
                <a:cubicBezTo>
                  <a:pt x="4440299" y="92143"/>
                  <a:pt x="4440973" y="106121"/>
                  <a:pt x="4437195" y="121393"/>
                </a:cubicBezTo>
                <a:cubicBezTo>
                  <a:pt x="4433416" y="136666"/>
                  <a:pt x="4423159" y="148841"/>
                  <a:pt x="4406424" y="157918"/>
                </a:cubicBezTo>
                <a:cubicBezTo>
                  <a:pt x="4418427" y="162048"/>
                  <a:pt x="4427949" y="169763"/>
                  <a:pt x="4434990" y="181063"/>
                </a:cubicBezTo>
                <a:cubicBezTo>
                  <a:pt x="4442031" y="192363"/>
                  <a:pt x="4444383" y="207198"/>
                  <a:pt x="4442046" y="225568"/>
                </a:cubicBezTo>
                <a:cubicBezTo>
                  <a:pt x="4439708" y="243938"/>
                  <a:pt x="4431369" y="258852"/>
                  <a:pt x="4417029" y="270309"/>
                </a:cubicBezTo>
                <a:cubicBezTo>
                  <a:pt x="4402689" y="281767"/>
                  <a:pt x="4386484" y="287263"/>
                  <a:pt x="4368416" y="286797"/>
                </a:cubicBezTo>
                <a:cubicBezTo>
                  <a:pt x="4350347" y="286331"/>
                  <a:pt x="4334648" y="280627"/>
                  <a:pt x="4321319" y="269686"/>
                </a:cubicBezTo>
                <a:cubicBezTo>
                  <a:pt x="4307989" y="258744"/>
                  <a:pt x="4299411" y="241916"/>
                  <a:pt x="4295582" y="219201"/>
                </a:cubicBezTo>
                <a:lnTo>
                  <a:pt x="4327137" y="213092"/>
                </a:lnTo>
                <a:cubicBezTo>
                  <a:pt x="4331239" y="226930"/>
                  <a:pt x="4337011" y="237137"/>
                  <a:pt x="4344453" y="243712"/>
                </a:cubicBezTo>
                <a:cubicBezTo>
                  <a:pt x="4351896" y="250287"/>
                  <a:pt x="4360948" y="253603"/>
                  <a:pt x="4371610" y="253660"/>
                </a:cubicBezTo>
                <a:cubicBezTo>
                  <a:pt x="4382272" y="253718"/>
                  <a:pt x="4390937" y="249383"/>
                  <a:pt x="4397605" y="240657"/>
                </a:cubicBezTo>
                <a:cubicBezTo>
                  <a:pt x="4404273" y="231931"/>
                  <a:pt x="4407177" y="221933"/>
                  <a:pt x="4406317" y="210661"/>
                </a:cubicBezTo>
                <a:cubicBezTo>
                  <a:pt x="4405456" y="199390"/>
                  <a:pt x="4401136" y="190678"/>
                  <a:pt x="4393357" y="184526"/>
                </a:cubicBezTo>
                <a:cubicBezTo>
                  <a:pt x="4385577" y="178374"/>
                  <a:pt x="4371427" y="173836"/>
                  <a:pt x="4350906" y="170910"/>
                </a:cubicBezTo>
                <a:lnTo>
                  <a:pt x="4350906" y="147356"/>
                </a:lnTo>
                <a:cubicBezTo>
                  <a:pt x="4371011" y="145449"/>
                  <a:pt x="4385036" y="140742"/>
                  <a:pt x="4392980" y="133235"/>
                </a:cubicBezTo>
                <a:cubicBezTo>
                  <a:pt x="4400925" y="125728"/>
                  <a:pt x="4404478" y="116012"/>
                  <a:pt x="4403639" y="104088"/>
                </a:cubicBezTo>
                <a:cubicBezTo>
                  <a:pt x="4402800" y="92165"/>
                  <a:pt x="4397587" y="83532"/>
                  <a:pt x="4388001" y="78190"/>
                </a:cubicBezTo>
                <a:cubicBezTo>
                  <a:pt x="4378414" y="72848"/>
                  <a:pt x="4368140" y="72282"/>
                  <a:pt x="4357177" y="76491"/>
                </a:cubicBezTo>
                <a:cubicBezTo>
                  <a:pt x="4346213" y="80700"/>
                  <a:pt x="4336968" y="93444"/>
                  <a:pt x="4329439" y="114725"/>
                </a:cubicBezTo>
                <a:lnTo>
                  <a:pt x="4298271" y="109885"/>
                </a:lnTo>
                <a:cubicBezTo>
                  <a:pt x="4303834" y="90813"/>
                  <a:pt x="4311560" y="75627"/>
                  <a:pt x="4321448" y="64327"/>
                </a:cubicBezTo>
                <a:cubicBezTo>
                  <a:pt x="4331335" y="53027"/>
                  <a:pt x="4344948" y="46201"/>
                  <a:pt x="4362285" y="43849"/>
                </a:cubicBezTo>
                <a:cubicBezTo>
                  <a:pt x="4370954" y="42673"/>
                  <a:pt x="4379088" y="42629"/>
                  <a:pt x="4386689" y="43717"/>
                </a:cubicBezTo>
                <a:close/>
                <a:moveTo>
                  <a:pt x="620567" y="43053"/>
                </a:moveTo>
                <a:cubicBezTo>
                  <a:pt x="637682" y="43053"/>
                  <a:pt x="652377" y="49900"/>
                  <a:pt x="664652" y="63595"/>
                </a:cubicBezTo>
                <a:cubicBezTo>
                  <a:pt x="676927" y="77290"/>
                  <a:pt x="684890" y="94165"/>
                  <a:pt x="688539" y="114220"/>
                </a:cubicBezTo>
                <a:cubicBezTo>
                  <a:pt x="692189" y="134275"/>
                  <a:pt x="693329" y="157312"/>
                  <a:pt x="691960" y="183332"/>
                </a:cubicBezTo>
                <a:cubicBezTo>
                  <a:pt x="690590" y="209353"/>
                  <a:pt x="685908" y="230824"/>
                  <a:pt x="677914" y="247745"/>
                </a:cubicBezTo>
                <a:cubicBezTo>
                  <a:pt x="669919" y="264667"/>
                  <a:pt x="657748" y="276422"/>
                  <a:pt x="641399" y="283011"/>
                </a:cubicBezTo>
                <a:cubicBezTo>
                  <a:pt x="625052" y="289601"/>
                  <a:pt x="608736" y="288898"/>
                  <a:pt x="592453" y="280903"/>
                </a:cubicBezTo>
                <a:cubicBezTo>
                  <a:pt x="576169" y="272909"/>
                  <a:pt x="564744" y="262340"/>
                  <a:pt x="558176" y="249197"/>
                </a:cubicBezTo>
                <a:cubicBezTo>
                  <a:pt x="551608" y="236054"/>
                  <a:pt x="546941" y="222331"/>
                  <a:pt x="544173" y="208026"/>
                </a:cubicBezTo>
                <a:cubicBezTo>
                  <a:pt x="541405" y="193722"/>
                  <a:pt x="540473" y="174502"/>
                  <a:pt x="541376" y="150368"/>
                </a:cubicBezTo>
                <a:cubicBezTo>
                  <a:pt x="542294" y="126233"/>
                  <a:pt x="545722" y="107086"/>
                  <a:pt x="551659" y="92925"/>
                </a:cubicBezTo>
                <a:cubicBezTo>
                  <a:pt x="557595" y="78764"/>
                  <a:pt x="566286" y="66911"/>
                  <a:pt x="577729" y="57368"/>
                </a:cubicBezTo>
                <a:cubicBezTo>
                  <a:pt x="589173" y="47825"/>
                  <a:pt x="603452" y="43053"/>
                  <a:pt x="620567" y="43053"/>
                </a:cubicBezTo>
                <a:close/>
                <a:moveTo>
                  <a:pt x="6418850" y="42203"/>
                </a:moveTo>
                <a:cubicBezTo>
                  <a:pt x="6422581" y="42970"/>
                  <a:pt x="6426186" y="44817"/>
                  <a:pt x="6429663" y="47742"/>
                </a:cubicBezTo>
                <a:cubicBezTo>
                  <a:pt x="6436618" y="53593"/>
                  <a:pt x="6435554" y="58781"/>
                  <a:pt x="6426469" y="63305"/>
                </a:cubicBezTo>
                <a:cubicBezTo>
                  <a:pt x="6417385" y="67829"/>
                  <a:pt x="6401686" y="71511"/>
                  <a:pt x="6379372" y="74350"/>
                </a:cubicBezTo>
                <a:cubicBezTo>
                  <a:pt x="6388364" y="80115"/>
                  <a:pt x="6389704" y="85417"/>
                  <a:pt x="6383394" y="90257"/>
                </a:cubicBezTo>
                <a:cubicBezTo>
                  <a:pt x="6377085" y="95097"/>
                  <a:pt x="6370399" y="101712"/>
                  <a:pt x="6363336" y="110101"/>
                </a:cubicBezTo>
                <a:cubicBezTo>
                  <a:pt x="6356274" y="118490"/>
                  <a:pt x="6350882" y="124028"/>
                  <a:pt x="6347160" y="126717"/>
                </a:cubicBezTo>
                <a:cubicBezTo>
                  <a:pt x="6343440" y="129406"/>
                  <a:pt x="6344450" y="130335"/>
                  <a:pt x="6350194" y="129503"/>
                </a:cubicBezTo>
                <a:cubicBezTo>
                  <a:pt x="6355937" y="128671"/>
                  <a:pt x="6371456" y="126606"/>
                  <a:pt x="6396752" y="123308"/>
                </a:cubicBezTo>
                <a:cubicBezTo>
                  <a:pt x="6395032" y="118332"/>
                  <a:pt x="6392802" y="111129"/>
                  <a:pt x="6390062" y="101701"/>
                </a:cubicBezTo>
                <a:cubicBezTo>
                  <a:pt x="6387324" y="92272"/>
                  <a:pt x="6390748" y="89737"/>
                  <a:pt x="6400334" y="94097"/>
                </a:cubicBezTo>
                <a:cubicBezTo>
                  <a:pt x="6409921" y="98456"/>
                  <a:pt x="6417578" y="103984"/>
                  <a:pt x="6423307" y="110681"/>
                </a:cubicBezTo>
                <a:cubicBezTo>
                  <a:pt x="6429036" y="117378"/>
                  <a:pt x="6432144" y="124462"/>
                  <a:pt x="6432632" y="131934"/>
                </a:cubicBezTo>
                <a:cubicBezTo>
                  <a:pt x="6433120" y="139405"/>
                  <a:pt x="6430477" y="145826"/>
                  <a:pt x="6424706" y="151196"/>
                </a:cubicBezTo>
                <a:cubicBezTo>
                  <a:pt x="6418934" y="156566"/>
                  <a:pt x="6412018" y="152053"/>
                  <a:pt x="6403958" y="137655"/>
                </a:cubicBezTo>
                <a:cubicBezTo>
                  <a:pt x="6388715" y="141068"/>
                  <a:pt x="6378268" y="143083"/>
                  <a:pt x="6372618" y="143700"/>
                </a:cubicBezTo>
                <a:cubicBezTo>
                  <a:pt x="6382512" y="148159"/>
                  <a:pt x="6386560" y="152881"/>
                  <a:pt x="6384760" y="157864"/>
                </a:cubicBezTo>
                <a:cubicBezTo>
                  <a:pt x="6382961" y="162847"/>
                  <a:pt x="6382061" y="170459"/>
                  <a:pt x="6382061" y="180697"/>
                </a:cubicBezTo>
                <a:cubicBezTo>
                  <a:pt x="6383080" y="180798"/>
                  <a:pt x="6388249" y="179471"/>
                  <a:pt x="6397570" y="176718"/>
                </a:cubicBezTo>
                <a:cubicBezTo>
                  <a:pt x="6406892" y="173965"/>
                  <a:pt x="6414735" y="175915"/>
                  <a:pt x="6421102" y="182569"/>
                </a:cubicBezTo>
                <a:cubicBezTo>
                  <a:pt x="6427469" y="189223"/>
                  <a:pt x="6424720" y="194188"/>
                  <a:pt x="6412853" y="197465"/>
                </a:cubicBezTo>
                <a:cubicBezTo>
                  <a:pt x="6400986" y="200741"/>
                  <a:pt x="6390185" y="203506"/>
                  <a:pt x="6380448" y="205757"/>
                </a:cubicBezTo>
                <a:cubicBezTo>
                  <a:pt x="6379731" y="217444"/>
                  <a:pt x="6379372" y="225740"/>
                  <a:pt x="6379372" y="230644"/>
                </a:cubicBezTo>
                <a:cubicBezTo>
                  <a:pt x="6383373" y="229970"/>
                  <a:pt x="6394720" y="227550"/>
                  <a:pt x="6413412" y="223385"/>
                </a:cubicBezTo>
                <a:cubicBezTo>
                  <a:pt x="6432105" y="219219"/>
                  <a:pt x="6443477" y="219552"/>
                  <a:pt x="6447528" y="224385"/>
                </a:cubicBezTo>
                <a:cubicBezTo>
                  <a:pt x="6451578" y="229218"/>
                  <a:pt x="6439440" y="235502"/>
                  <a:pt x="6411111" y="243239"/>
                </a:cubicBezTo>
                <a:cubicBezTo>
                  <a:pt x="6382782" y="250975"/>
                  <a:pt x="6360572" y="257970"/>
                  <a:pt x="6344482" y="264222"/>
                </a:cubicBezTo>
                <a:cubicBezTo>
                  <a:pt x="6328392" y="270474"/>
                  <a:pt x="6317505" y="275017"/>
                  <a:pt x="6311819" y="277849"/>
                </a:cubicBezTo>
                <a:cubicBezTo>
                  <a:pt x="6306134" y="280681"/>
                  <a:pt x="6300566" y="280057"/>
                  <a:pt x="6295116" y="275977"/>
                </a:cubicBezTo>
                <a:cubicBezTo>
                  <a:pt x="6289667" y="271898"/>
                  <a:pt x="6284996" y="265570"/>
                  <a:pt x="6281102" y="256995"/>
                </a:cubicBezTo>
                <a:cubicBezTo>
                  <a:pt x="6277209" y="248419"/>
                  <a:pt x="6281250" y="244590"/>
                  <a:pt x="6293224" y="245508"/>
                </a:cubicBezTo>
                <a:cubicBezTo>
                  <a:pt x="6305198" y="246426"/>
                  <a:pt x="6325762" y="243135"/>
                  <a:pt x="6354915" y="235635"/>
                </a:cubicBezTo>
                <a:lnTo>
                  <a:pt x="6354915" y="210554"/>
                </a:lnTo>
                <a:cubicBezTo>
                  <a:pt x="6347314" y="212332"/>
                  <a:pt x="6340736" y="213676"/>
                  <a:pt x="6335180" y="214587"/>
                </a:cubicBezTo>
                <a:cubicBezTo>
                  <a:pt x="6329623" y="215498"/>
                  <a:pt x="6323424" y="212658"/>
                  <a:pt x="6316584" y="206069"/>
                </a:cubicBezTo>
                <a:cubicBezTo>
                  <a:pt x="6309743" y="199480"/>
                  <a:pt x="6310439" y="195873"/>
                  <a:pt x="6318670" y="195249"/>
                </a:cubicBezTo>
                <a:cubicBezTo>
                  <a:pt x="6326902" y="194625"/>
                  <a:pt x="6338984" y="192320"/>
                  <a:pt x="6354915" y="188334"/>
                </a:cubicBezTo>
                <a:cubicBezTo>
                  <a:pt x="6354915" y="171355"/>
                  <a:pt x="6353252" y="158513"/>
                  <a:pt x="6349924" y="149809"/>
                </a:cubicBezTo>
                <a:cubicBezTo>
                  <a:pt x="6337276" y="155014"/>
                  <a:pt x="6327454" y="159467"/>
                  <a:pt x="6320456" y="163167"/>
                </a:cubicBezTo>
                <a:cubicBezTo>
                  <a:pt x="6313458" y="166866"/>
                  <a:pt x="6308040" y="167268"/>
                  <a:pt x="6304204" y="164371"/>
                </a:cubicBezTo>
                <a:cubicBezTo>
                  <a:pt x="6300369" y="161474"/>
                  <a:pt x="6297963" y="156502"/>
                  <a:pt x="6296988" y="149454"/>
                </a:cubicBezTo>
                <a:cubicBezTo>
                  <a:pt x="6296012" y="142405"/>
                  <a:pt x="6300408" y="136996"/>
                  <a:pt x="6310174" y="133224"/>
                </a:cubicBezTo>
                <a:cubicBezTo>
                  <a:pt x="6319939" y="129453"/>
                  <a:pt x="6329393" y="121476"/>
                  <a:pt x="6338535" y="109294"/>
                </a:cubicBezTo>
                <a:cubicBezTo>
                  <a:pt x="6347677" y="97112"/>
                  <a:pt x="6352686" y="87221"/>
                  <a:pt x="6353560" y="79620"/>
                </a:cubicBezTo>
                <a:cubicBezTo>
                  <a:pt x="6346548" y="81427"/>
                  <a:pt x="6339406" y="82094"/>
                  <a:pt x="6332136" y="81621"/>
                </a:cubicBezTo>
                <a:cubicBezTo>
                  <a:pt x="6324865" y="81148"/>
                  <a:pt x="6318294" y="78398"/>
                  <a:pt x="6312422" y="73372"/>
                </a:cubicBezTo>
                <a:cubicBezTo>
                  <a:pt x="6306549" y="68345"/>
                  <a:pt x="6307966" y="65198"/>
                  <a:pt x="6316670" y="63929"/>
                </a:cubicBezTo>
                <a:cubicBezTo>
                  <a:pt x="6325374" y="62660"/>
                  <a:pt x="6340658" y="59573"/>
                  <a:pt x="6362519" y="54668"/>
                </a:cubicBezTo>
                <a:cubicBezTo>
                  <a:pt x="6384380" y="49764"/>
                  <a:pt x="6399298" y="45921"/>
                  <a:pt x="6407271" y="43139"/>
                </a:cubicBezTo>
                <a:cubicBezTo>
                  <a:pt x="6411258" y="41748"/>
                  <a:pt x="6415117" y="41436"/>
                  <a:pt x="6418850" y="42203"/>
                </a:cubicBezTo>
                <a:close/>
                <a:moveTo>
                  <a:pt x="2585040" y="36624"/>
                </a:moveTo>
                <a:cubicBezTo>
                  <a:pt x="2588091" y="35984"/>
                  <a:pt x="2593117" y="37711"/>
                  <a:pt x="2600119" y="41805"/>
                </a:cubicBezTo>
                <a:cubicBezTo>
                  <a:pt x="2614122" y="49994"/>
                  <a:pt x="2618467" y="56554"/>
                  <a:pt x="2613154" y="61487"/>
                </a:cubicBezTo>
                <a:cubicBezTo>
                  <a:pt x="2607841" y="66420"/>
                  <a:pt x="2591597" y="89960"/>
                  <a:pt x="2564422" y="132106"/>
                </a:cubicBezTo>
                <a:cubicBezTo>
                  <a:pt x="2576324" y="132177"/>
                  <a:pt x="2586269" y="131812"/>
                  <a:pt x="2594257" y="131009"/>
                </a:cubicBezTo>
                <a:cubicBezTo>
                  <a:pt x="2606661" y="116984"/>
                  <a:pt x="2612863" y="107025"/>
                  <a:pt x="2612863" y="101131"/>
                </a:cubicBezTo>
                <a:cubicBezTo>
                  <a:pt x="2612863" y="91179"/>
                  <a:pt x="2618288" y="89547"/>
                  <a:pt x="2629136" y="96237"/>
                </a:cubicBezTo>
                <a:cubicBezTo>
                  <a:pt x="2639984" y="102927"/>
                  <a:pt x="2644129" y="108337"/>
                  <a:pt x="2641569" y="112467"/>
                </a:cubicBezTo>
                <a:cubicBezTo>
                  <a:pt x="2639009" y="116597"/>
                  <a:pt x="2634775" y="121616"/>
                  <a:pt x="2628867" y="127524"/>
                </a:cubicBezTo>
                <a:cubicBezTo>
                  <a:pt x="2622959" y="133432"/>
                  <a:pt x="2614681" y="143266"/>
                  <a:pt x="2604033" y="157025"/>
                </a:cubicBezTo>
                <a:cubicBezTo>
                  <a:pt x="2593386" y="170785"/>
                  <a:pt x="2585922" y="179296"/>
                  <a:pt x="2581641" y="182558"/>
                </a:cubicBezTo>
                <a:cubicBezTo>
                  <a:pt x="2577361" y="185820"/>
                  <a:pt x="2579687" y="185691"/>
                  <a:pt x="2588621" y="182171"/>
                </a:cubicBezTo>
                <a:cubicBezTo>
                  <a:pt x="2597555" y="178650"/>
                  <a:pt x="2608579" y="175499"/>
                  <a:pt x="2621693" y="172717"/>
                </a:cubicBezTo>
                <a:cubicBezTo>
                  <a:pt x="2634807" y="169935"/>
                  <a:pt x="2630079" y="175420"/>
                  <a:pt x="2607507" y="189172"/>
                </a:cubicBezTo>
                <a:cubicBezTo>
                  <a:pt x="2584936" y="202925"/>
                  <a:pt x="2571176" y="212400"/>
                  <a:pt x="2566229" y="217598"/>
                </a:cubicBezTo>
                <a:cubicBezTo>
                  <a:pt x="2561282" y="222797"/>
                  <a:pt x="2554993" y="220570"/>
                  <a:pt x="2547365" y="210919"/>
                </a:cubicBezTo>
                <a:cubicBezTo>
                  <a:pt x="2539735" y="201268"/>
                  <a:pt x="2539660" y="194443"/>
                  <a:pt x="2547139" y="190442"/>
                </a:cubicBezTo>
                <a:cubicBezTo>
                  <a:pt x="2554617" y="186441"/>
                  <a:pt x="2567971" y="172000"/>
                  <a:pt x="2587202" y="147120"/>
                </a:cubicBezTo>
                <a:cubicBezTo>
                  <a:pt x="2564243" y="154075"/>
                  <a:pt x="2549695" y="159635"/>
                  <a:pt x="2543557" y="163801"/>
                </a:cubicBezTo>
                <a:cubicBezTo>
                  <a:pt x="2537420" y="167967"/>
                  <a:pt x="2532139" y="164862"/>
                  <a:pt x="2527715" y="154487"/>
                </a:cubicBezTo>
                <a:cubicBezTo>
                  <a:pt x="2523291" y="144112"/>
                  <a:pt x="2523976" y="137910"/>
                  <a:pt x="2529769" y="135881"/>
                </a:cubicBezTo>
                <a:cubicBezTo>
                  <a:pt x="2535562" y="133852"/>
                  <a:pt x="2541467" y="129395"/>
                  <a:pt x="2547483" y="122512"/>
                </a:cubicBezTo>
                <a:cubicBezTo>
                  <a:pt x="2553498" y="115629"/>
                  <a:pt x="2561174" y="103784"/>
                  <a:pt x="2570510" y="86977"/>
                </a:cubicBezTo>
                <a:cubicBezTo>
                  <a:pt x="2579845" y="70170"/>
                  <a:pt x="2583613" y="56393"/>
                  <a:pt x="2581813" y="45645"/>
                </a:cubicBezTo>
                <a:cubicBezTo>
                  <a:pt x="2580913" y="40271"/>
                  <a:pt x="2581989" y="37264"/>
                  <a:pt x="2585040" y="36624"/>
                </a:cubicBezTo>
                <a:close/>
                <a:moveTo>
                  <a:pt x="7783880" y="36428"/>
                </a:moveTo>
                <a:cubicBezTo>
                  <a:pt x="7809864" y="32728"/>
                  <a:pt x="7830493" y="45548"/>
                  <a:pt x="7845765" y="74888"/>
                </a:cubicBezTo>
                <a:cubicBezTo>
                  <a:pt x="7854857" y="106852"/>
                  <a:pt x="7842417" y="138573"/>
                  <a:pt x="7808444" y="170050"/>
                </a:cubicBezTo>
                <a:cubicBezTo>
                  <a:pt x="7798321" y="185250"/>
                  <a:pt x="7793258" y="203247"/>
                  <a:pt x="7793258" y="224041"/>
                </a:cubicBezTo>
                <a:lnTo>
                  <a:pt x="7760821" y="224041"/>
                </a:lnTo>
                <a:cubicBezTo>
                  <a:pt x="7759846" y="187531"/>
                  <a:pt x="7774796" y="154283"/>
                  <a:pt x="7805670" y="124297"/>
                </a:cubicBezTo>
                <a:cubicBezTo>
                  <a:pt x="7812596" y="113944"/>
                  <a:pt x="7815622" y="102938"/>
                  <a:pt x="7814748" y="91279"/>
                </a:cubicBezTo>
                <a:cubicBezTo>
                  <a:pt x="7810030" y="75404"/>
                  <a:pt x="7801074" y="67919"/>
                  <a:pt x="7787881" y="68822"/>
                </a:cubicBezTo>
                <a:lnTo>
                  <a:pt x="7782590" y="68822"/>
                </a:lnTo>
                <a:cubicBezTo>
                  <a:pt x="7766314" y="69597"/>
                  <a:pt x="7758627" y="83542"/>
                  <a:pt x="7759530" y="110660"/>
                </a:cubicBezTo>
                <a:lnTo>
                  <a:pt x="7725716" y="110660"/>
                </a:lnTo>
                <a:cubicBezTo>
                  <a:pt x="7724756" y="73547"/>
                  <a:pt x="7736492" y="50761"/>
                  <a:pt x="7760928" y="42300"/>
                </a:cubicBezTo>
                <a:cubicBezTo>
                  <a:pt x="7764901" y="39317"/>
                  <a:pt x="7772552" y="37360"/>
                  <a:pt x="7783880" y="36428"/>
                </a:cubicBezTo>
                <a:close/>
                <a:moveTo>
                  <a:pt x="5687529" y="33611"/>
                </a:moveTo>
                <a:cubicBezTo>
                  <a:pt x="5689610" y="33876"/>
                  <a:pt x="5692171" y="34657"/>
                  <a:pt x="5695209" y="35955"/>
                </a:cubicBezTo>
                <a:cubicBezTo>
                  <a:pt x="5707362" y="41146"/>
                  <a:pt x="5716385" y="46373"/>
                  <a:pt x="5722279" y="51636"/>
                </a:cubicBezTo>
                <a:cubicBezTo>
                  <a:pt x="5728173" y="56898"/>
                  <a:pt x="5728754" y="62366"/>
                  <a:pt x="5724022" y="68037"/>
                </a:cubicBezTo>
                <a:cubicBezTo>
                  <a:pt x="5719289" y="73709"/>
                  <a:pt x="5714504" y="82048"/>
                  <a:pt x="5709664" y="93054"/>
                </a:cubicBezTo>
                <a:cubicBezTo>
                  <a:pt x="5704824" y="104060"/>
                  <a:pt x="5699830" y="115285"/>
                  <a:pt x="5694682" y="126728"/>
                </a:cubicBezTo>
                <a:cubicBezTo>
                  <a:pt x="5709610" y="144840"/>
                  <a:pt x="5728668" y="165275"/>
                  <a:pt x="5751856" y="188032"/>
                </a:cubicBezTo>
                <a:cubicBezTo>
                  <a:pt x="5775044" y="210790"/>
                  <a:pt x="5793934" y="226364"/>
                  <a:pt x="5808525" y="234753"/>
                </a:cubicBezTo>
                <a:cubicBezTo>
                  <a:pt x="5823116" y="243142"/>
                  <a:pt x="5839737" y="251018"/>
                  <a:pt x="5858386" y="258382"/>
                </a:cubicBezTo>
                <a:cubicBezTo>
                  <a:pt x="5877036" y="265746"/>
                  <a:pt x="5876229" y="270862"/>
                  <a:pt x="5855966" y="273730"/>
                </a:cubicBezTo>
                <a:cubicBezTo>
                  <a:pt x="5835703" y="276598"/>
                  <a:pt x="5818646" y="277325"/>
                  <a:pt x="5804793" y="275913"/>
                </a:cubicBezTo>
                <a:cubicBezTo>
                  <a:pt x="5790940" y="274500"/>
                  <a:pt x="5780347" y="268542"/>
                  <a:pt x="5773012" y="258038"/>
                </a:cubicBezTo>
                <a:cubicBezTo>
                  <a:pt x="5765677" y="247534"/>
                  <a:pt x="5752709" y="230211"/>
                  <a:pt x="5734110" y="206069"/>
                </a:cubicBezTo>
                <a:cubicBezTo>
                  <a:pt x="5715511" y="181927"/>
                  <a:pt x="5699736" y="159123"/>
                  <a:pt x="5686787" y="137655"/>
                </a:cubicBezTo>
                <a:cubicBezTo>
                  <a:pt x="5672806" y="164156"/>
                  <a:pt x="5658960" y="186774"/>
                  <a:pt x="5645251" y="205510"/>
                </a:cubicBezTo>
                <a:cubicBezTo>
                  <a:pt x="5631542" y="224245"/>
                  <a:pt x="5618023" y="239130"/>
                  <a:pt x="5604693" y="250165"/>
                </a:cubicBezTo>
                <a:cubicBezTo>
                  <a:pt x="5591364" y="261200"/>
                  <a:pt x="5576457" y="269503"/>
                  <a:pt x="5559974" y="275074"/>
                </a:cubicBezTo>
                <a:cubicBezTo>
                  <a:pt x="5543490" y="280645"/>
                  <a:pt x="5543475" y="276411"/>
                  <a:pt x="5559930" y="262372"/>
                </a:cubicBezTo>
                <a:cubicBezTo>
                  <a:pt x="5576386" y="248333"/>
                  <a:pt x="5592612" y="231533"/>
                  <a:pt x="5608608" y="211973"/>
                </a:cubicBezTo>
                <a:cubicBezTo>
                  <a:pt x="5624605" y="192413"/>
                  <a:pt x="5638906" y="170258"/>
                  <a:pt x="5651511" y="145507"/>
                </a:cubicBezTo>
                <a:cubicBezTo>
                  <a:pt x="5664116" y="120755"/>
                  <a:pt x="5673085" y="100683"/>
                  <a:pt x="5678420" y="85288"/>
                </a:cubicBezTo>
                <a:cubicBezTo>
                  <a:pt x="5683754" y="69894"/>
                  <a:pt x="5684848" y="56526"/>
                  <a:pt x="5681700" y="45182"/>
                </a:cubicBezTo>
                <a:cubicBezTo>
                  <a:pt x="5679339" y="36675"/>
                  <a:pt x="5681282" y="32818"/>
                  <a:pt x="5687529" y="33611"/>
                </a:cubicBezTo>
                <a:close/>
                <a:moveTo>
                  <a:pt x="4611203" y="33611"/>
                </a:moveTo>
                <a:cubicBezTo>
                  <a:pt x="4613285" y="33876"/>
                  <a:pt x="4615845" y="34657"/>
                  <a:pt x="4618884" y="35955"/>
                </a:cubicBezTo>
                <a:cubicBezTo>
                  <a:pt x="4631037" y="41146"/>
                  <a:pt x="4640061" y="46373"/>
                  <a:pt x="4645955" y="51636"/>
                </a:cubicBezTo>
                <a:cubicBezTo>
                  <a:pt x="4651848" y="56898"/>
                  <a:pt x="4652429" y="62366"/>
                  <a:pt x="4647697" y="68037"/>
                </a:cubicBezTo>
                <a:cubicBezTo>
                  <a:pt x="4642965" y="73709"/>
                  <a:pt x="4638179" y="82048"/>
                  <a:pt x="4633339" y="93054"/>
                </a:cubicBezTo>
                <a:cubicBezTo>
                  <a:pt x="4628499" y="104060"/>
                  <a:pt x="4623505" y="115285"/>
                  <a:pt x="4618357" y="126728"/>
                </a:cubicBezTo>
                <a:cubicBezTo>
                  <a:pt x="4633285" y="144840"/>
                  <a:pt x="4652343" y="165275"/>
                  <a:pt x="4675531" y="188032"/>
                </a:cubicBezTo>
                <a:cubicBezTo>
                  <a:pt x="4698719" y="210790"/>
                  <a:pt x="4717609" y="226364"/>
                  <a:pt x="4732200" y="234753"/>
                </a:cubicBezTo>
                <a:cubicBezTo>
                  <a:pt x="4746791" y="243142"/>
                  <a:pt x="4763412" y="251018"/>
                  <a:pt x="4782061" y="258382"/>
                </a:cubicBezTo>
                <a:cubicBezTo>
                  <a:pt x="4800711" y="265746"/>
                  <a:pt x="4799904" y="270862"/>
                  <a:pt x="4779641" y="273730"/>
                </a:cubicBezTo>
                <a:cubicBezTo>
                  <a:pt x="4759378" y="276598"/>
                  <a:pt x="4742321" y="277325"/>
                  <a:pt x="4728468" y="275913"/>
                </a:cubicBezTo>
                <a:cubicBezTo>
                  <a:pt x="4714616" y="274500"/>
                  <a:pt x="4704022" y="268542"/>
                  <a:pt x="4696687" y="258038"/>
                </a:cubicBezTo>
                <a:cubicBezTo>
                  <a:pt x="4689352" y="247534"/>
                  <a:pt x="4676384" y="230211"/>
                  <a:pt x="4657785" y="206069"/>
                </a:cubicBezTo>
                <a:cubicBezTo>
                  <a:pt x="4639186" y="181927"/>
                  <a:pt x="4623412" y="159123"/>
                  <a:pt x="4610463" y="137655"/>
                </a:cubicBezTo>
                <a:cubicBezTo>
                  <a:pt x="4596481" y="164156"/>
                  <a:pt x="4582635" y="186774"/>
                  <a:pt x="4568926" y="205510"/>
                </a:cubicBezTo>
                <a:cubicBezTo>
                  <a:pt x="4555217" y="224245"/>
                  <a:pt x="4541698" y="239130"/>
                  <a:pt x="4528368" y="250165"/>
                </a:cubicBezTo>
                <a:cubicBezTo>
                  <a:pt x="4515039" y="261200"/>
                  <a:pt x="4500133" y="269503"/>
                  <a:pt x="4483649" y="275074"/>
                </a:cubicBezTo>
                <a:cubicBezTo>
                  <a:pt x="4467164" y="280645"/>
                  <a:pt x="4467150" y="276411"/>
                  <a:pt x="4483605" y="262372"/>
                </a:cubicBezTo>
                <a:cubicBezTo>
                  <a:pt x="4500061" y="248333"/>
                  <a:pt x="4516287" y="231533"/>
                  <a:pt x="4532283" y="211973"/>
                </a:cubicBezTo>
                <a:cubicBezTo>
                  <a:pt x="4548280" y="192413"/>
                  <a:pt x="4562581" y="170258"/>
                  <a:pt x="4575186" y="145507"/>
                </a:cubicBezTo>
                <a:cubicBezTo>
                  <a:pt x="4587791" y="120755"/>
                  <a:pt x="4596760" y="100683"/>
                  <a:pt x="4602095" y="85288"/>
                </a:cubicBezTo>
                <a:cubicBezTo>
                  <a:pt x="4607430" y="69894"/>
                  <a:pt x="4608523" y="56526"/>
                  <a:pt x="4605375" y="45182"/>
                </a:cubicBezTo>
                <a:cubicBezTo>
                  <a:pt x="4603014" y="36675"/>
                  <a:pt x="4604957" y="32818"/>
                  <a:pt x="4611203" y="33611"/>
                </a:cubicBezTo>
                <a:close/>
                <a:moveTo>
                  <a:pt x="7428187" y="33043"/>
                </a:moveTo>
                <a:cubicBezTo>
                  <a:pt x="7430842" y="32557"/>
                  <a:pt x="7433932" y="32792"/>
                  <a:pt x="7437460" y="33750"/>
                </a:cubicBezTo>
                <a:cubicBezTo>
                  <a:pt x="7444516" y="35664"/>
                  <a:pt x="7451331" y="38873"/>
                  <a:pt x="7457906" y="43376"/>
                </a:cubicBezTo>
                <a:cubicBezTo>
                  <a:pt x="7464481" y="47878"/>
                  <a:pt x="7464739" y="52743"/>
                  <a:pt x="7458680" y="57970"/>
                </a:cubicBezTo>
                <a:cubicBezTo>
                  <a:pt x="7452622" y="63197"/>
                  <a:pt x="7445298" y="76953"/>
                  <a:pt x="7436708" y="99238"/>
                </a:cubicBezTo>
                <a:cubicBezTo>
                  <a:pt x="7446617" y="107899"/>
                  <a:pt x="7446158" y="114413"/>
                  <a:pt x="7435331" y="118780"/>
                </a:cubicBezTo>
                <a:cubicBezTo>
                  <a:pt x="7424504" y="123147"/>
                  <a:pt x="7408766" y="128191"/>
                  <a:pt x="7388116" y="133912"/>
                </a:cubicBezTo>
                <a:cubicBezTo>
                  <a:pt x="7389005" y="141054"/>
                  <a:pt x="7387657" y="154849"/>
                  <a:pt x="7384072" y="175298"/>
                </a:cubicBezTo>
                <a:cubicBezTo>
                  <a:pt x="7388675" y="173018"/>
                  <a:pt x="7394031" y="169975"/>
                  <a:pt x="7400140" y="166167"/>
                </a:cubicBezTo>
                <a:cubicBezTo>
                  <a:pt x="7406249" y="162360"/>
                  <a:pt x="7412197" y="161887"/>
                  <a:pt x="7417983" y="164748"/>
                </a:cubicBezTo>
                <a:cubicBezTo>
                  <a:pt x="7423770" y="167608"/>
                  <a:pt x="7429462" y="170684"/>
                  <a:pt x="7435062" y="173975"/>
                </a:cubicBezTo>
                <a:cubicBezTo>
                  <a:pt x="7440662" y="177267"/>
                  <a:pt x="7441870" y="181483"/>
                  <a:pt x="7438686" y="186624"/>
                </a:cubicBezTo>
                <a:cubicBezTo>
                  <a:pt x="7435503" y="191764"/>
                  <a:pt x="7433704" y="200749"/>
                  <a:pt x="7433288" y="213576"/>
                </a:cubicBezTo>
                <a:cubicBezTo>
                  <a:pt x="7432872" y="226403"/>
                  <a:pt x="7432664" y="241113"/>
                  <a:pt x="7432664" y="257704"/>
                </a:cubicBezTo>
                <a:cubicBezTo>
                  <a:pt x="7432664" y="273034"/>
                  <a:pt x="7427430" y="287005"/>
                  <a:pt x="7416961" y="299617"/>
                </a:cubicBezTo>
                <a:cubicBezTo>
                  <a:pt x="7406493" y="312229"/>
                  <a:pt x="7398538" y="314950"/>
                  <a:pt x="7393096" y="307780"/>
                </a:cubicBezTo>
                <a:cubicBezTo>
                  <a:pt x="7387654" y="300610"/>
                  <a:pt x="7379587" y="291809"/>
                  <a:pt x="7368896" y="281376"/>
                </a:cubicBezTo>
                <a:cubicBezTo>
                  <a:pt x="7358206" y="270944"/>
                  <a:pt x="7359540" y="267302"/>
                  <a:pt x="7372898" y="270449"/>
                </a:cubicBezTo>
                <a:cubicBezTo>
                  <a:pt x="7386256" y="273597"/>
                  <a:pt x="7394813" y="273045"/>
                  <a:pt x="7398570" y="268793"/>
                </a:cubicBezTo>
                <a:cubicBezTo>
                  <a:pt x="7402327" y="264541"/>
                  <a:pt x="7404872" y="255783"/>
                  <a:pt x="7406206" y="242518"/>
                </a:cubicBezTo>
                <a:cubicBezTo>
                  <a:pt x="7407540" y="229253"/>
                  <a:pt x="7407816" y="216111"/>
                  <a:pt x="7407034" y="203090"/>
                </a:cubicBezTo>
                <a:cubicBezTo>
                  <a:pt x="7406252" y="190069"/>
                  <a:pt x="7401912" y="185276"/>
                  <a:pt x="7394010" y="188710"/>
                </a:cubicBezTo>
                <a:cubicBezTo>
                  <a:pt x="7386108" y="192145"/>
                  <a:pt x="7377618" y="197992"/>
                  <a:pt x="7368542" y="206252"/>
                </a:cubicBezTo>
                <a:cubicBezTo>
                  <a:pt x="7359464" y="214512"/>
                  <a:pt x="7353459" y="213813"/>
                  <a:pt x="7350527" y="204154"/>
                </a:cubicBezTo>
                <a:cubicBezTo>
                  <a:pt x="7347594" y="194496"/>
                  <a:pt x="7349060" y="187133"/>
                  <a:pt x="7354926" y="182063"/>
                </a:cubicBezTo>
                <a:cubicBezTo>
                  <a:pt x="7360790" y="176994"/>
                  <a:pt x="7364390" y="168702"/>
                  <a:pt x="7365724" y="157187"/>
                </a:cubicBezTo>
                <a:cubicBezTo>
                  <a:pt x="7367057" y="145671"/>
                  <a:pt x="7365473" y="135239"/>
                  <a:pt x="7360970" y="125889"/>
                </a:cubicBezTo>
                <a:cubicBezTo>
                  <a:pt x="7356467" y="116539"/>
                  <a:pt x="7357316" y="112334"/>
                  <a:pt x="7363519" y="113273"/>
                </a:cubicBezTo>
                <a:cubicBezTo>
                  <a:pt x="7369721" y="114213"/>
                  <a:pt x="7375428" y="114887"/>
                  <a:pt x="7380641" y="115295"/>
                </a:cubicBezTo>
                <a:cubicBezTo>
                  <a:pt x="7385854" y="115704"/>
                  <a:pt x="7396928" y="111879"/>
                  <a:pt x="7413864" y="103820"/>
                </a:cubicBezTo>
                <a:cubicBezTo>
                  <a:pt x="7417292" y="88447"/>
                  <a:pt x="7418829" y="77871"/>
                  <a:pt x="7418478" y="72092"/>
                </a:cubicBezTo>
                <a:cubicBezTo>
                  <a:pt x="7418126" y="66313"/>
                  <a:pt x="7415470" y="64305"/>
                  <a:pt x="7410508" y="66069"/>
                </a:cubicBezTo>
                <a:lnTo>
                  <a:pt x="7387621" y="71468"/>
                </a:lnTo>
                <a:cubicBezTo>
                  <a:pt x="7379175" y="73304"/>
                  <a:pt x="7371722" y="71049"/>
                  <a:pt x="7365262" y="64703"/>
                </a:cubicBezTo>
                <a:cubicBezTo>
                  <a:pt x="7358800" y="58357"/>
                  <a:pt x="7361443" y="55185"/>
                  <a:pt x="7373188" y="55185"/>
                </a:cubicBezTo>
                <a:cubicBezTo>
                  <a:pt x="7381462" y="55185"/>
                  <a:pt x="7390697" y="53062"/>
                  <a:pt x="7400893" y="48818"/>
                </a:cubicBezTo>
                <a:cubicBezTo>
                  <a:pt x="7411089" y="44573"/>
                  <a:pt x="7417968" y="40522"/>
                  <a:pt x="7421532" y="36664"/>
                </a:cubicBezTo>
                <a:cubicBezTo>
                  <a:pt x="7423314" y="34736"/>
                  <a:pt x="7425532" y="33528"/>
                  <a:pt x="7428187" y="33043"/>
                </a:cubicBezTo>
                <a:close/>
                <a:moveTo>
                  <a:pt x="827363" y="33043"/>
                </a:moveTo>
                <a:cubicBezTo>
                  <a:pt x="830017" y="32557"/>
                  <a:pt x="833108" y="32792"/>
                  <a:pt x="836636" y="33750"/>
                </a:cubicBezTo>
                <a:cubicBezTo>
                  <a:pt x="843691" y="35664"/>
                  <a:pt x="850507" y="38873"/>
                  <a:pt x="857082" y="43376"/>
                </a:cubicBezTo>
                <a:cubicBezTo>
                  <a:pt x="863657" y="47878"/>
                  <a:pt x="863914" y="52743"/>
                  <a:pt x="857856" y="57970"/>
                </a:cubicBezTo>
                <a:cubicBezTo>
                  <a:pt x="851797" y="63197"/>
                  <a:pt x="844473" y="76953"/>
                  <a:pt x="835883" y="99238"/>
                </a:cubicBezTo>
                <a:cubicBezTo>
                  <a:pt x="845792" y="107899"/>
                  <a:pt x="845334" y="114413"/>
                  <a:pt x="834507" y="118780"/>
                </a:cubicBezTo>
                <a:cubicBezTo>
                  <a:pt x="823679" y="123147"/>
                  <a:pt x="807941" y="128191"/>
                  <a:pt x="787291" y="133912"/>
                </a:cubicBezTo>
                <a:cubicBezTo>
                  <a:pt x="788180" y="141054"/>
                  <a:pt x="786832" y="154849"/>
                  <a:pt x="783247" y="175298"/>
                </a:cubicBezTo>
                <a:cubicBezTo>
                  <a:pt x="787851" y="173018"/>
                  <a:pt x="793207" y="169975"/>
                  <a:pt x="799316" y="166167"/>
                </a:cubicBezTo>
                <a:cubicBezTo>
                  <a:pt x="805425" y="162360"/>
                  <a:pt x="811372" y="161887"/>
                  <a:pt x="817158" y="164748"/>
                </a:cubicBezTo>
                <a:cubicBezTo>
                  <a:pt x="822945" y="167608"/>
                  <a:pt x="828638" y="170684"/>
                  <a:pt x="834238" y="173975"/>
                </a:cubicBezTo>
                <a:cubicBezTo>
                  <a:pt x="839837" y="177267"/>
                  <a:pt x="841046" y="181483"/>
                  <a:pt x="837862" y="186624"/>
                </a:cubicBezTo>
                <a:cubicBezTo>
                  <a:pt x="834679" y="191764"/>
                  <a:pt x="832879" y="200749"/>
                  <a:pt x="832463" y="213576"/>
                </a:cubicBezTo>
                <a:cubicBezTo>
                  <a:pt x="832047" y="226403"/>
                  <a:pt x="831839" y="241113"/>
                  <a:pt x="831839" y="257704"/>
                </a:cubicBezTo>
                <a:cubicBezTo>
                  <a:pt x="831839" y="273034"/>
                  <a:pt x="826605" y="287005"/>
                  <a:pt x="816137" y="299617"/>
                </a:cubicBezTo>
                <a:cubicBezTo>
                  <a:pt x="805668" y="312229"/>
                  <a:pt x="797713" y="314950"/>
                  <a:pt x="792271" y="307780"/>
                </a:cubicBezTo>
                <a:cubicBezTo>
                  <a:pt x="786829" y="300610"/>
                  <a:pt x="778763" y="291809"/>
                  <a:pt x="768072" y="281376"/>
                </a:cubicBezTo>
                <a:cubicBezTo>
                  <a:pt x="757381" y="270944"/>
                  <a:pt x="758715" y="267302"/>
                  <a:pt x="772073" y="270449"/>
                </a:cubicBezTo>
                <a:cubicBezTo>
                  <a:pt x="785431" y="273597"/>
                  <a:pt x="793989" y="273045"/>
                  <a:pt x="797745" y="268793"/>
                </a:cubicBezTo>
                <a:cubicBezTo>
                  <a:pt x="801502" y="264541"/>
                  <a:pt x="804048" y="255783"/>
                  <a:pt x="805381" y="242518"/>
                </a:cubicBezTo>
                <a:cubicBezTo>
                  <a:pt x="806715" y="229253"/>
                  <a:pt x="806991" y="216111"/>
                  <a:pt x="806210" y="203090"/>
                </a:cubicBezTo>
                <a:cubicBezTo>
                  <a:pt x="805428" y="190069"/>
                  <a:pt x="801087" y="185276"/>
                  <a:pt x="793186" y="188710"/>
                </a:cubicBezTo>
                <a:cubicBezTo>
                  <a:pt x="785284" y="192145"/>
                  <a:pt x="776794" y="197992"/>
                  <a:pt x="767717" y="206252"/>
                </a:cubicBezTo>
                <a:cubicBezTo>
                  <a:pt x="758640" y="214512"/>
                  <a:pt x="752635" y="213813"/>
                  <a:pt x="749702" y="204154"/>
                </a:cubicBezTo>
                <a:cubicBezTo>
                  <a:pt x="746770" y="194496"/>
                  <a:pt x="748236" y="187133"/>
                  <a:pt x="754101" y="182063"/>
                </a:cubicBezTo>
                <a:cubicBezTo>
                  <a:pt x="759966" y="176994"/>
                  <a:pt x="763565" y="168702"/>
                  <a:pt x="764899" y="157187"/>
                </a:cubicBezTo>
                <a:cubicBezTo>
                  <a:pt x="766233" y="145671"/>
                  <a:pt x="764648" y="135239"/>
                  <a:pt x="760145" y="125889"/>
                </a:cubicBezTo>
                <a:cubicBezTo>
                  <a:pt x="755643" y="116539"/>
                  <a:pt x="756492" y="112334"/>
                  <a:pt x="762694" y="113273"/>
                </a:cubicBezTo>
                <a:cubicBezTo>
                  <a:pt x="768897" y="114213"/>
                  <a:pt x="774604" y="114887"/>
                  <a:pt x="779817" y="115295"/>
                </a:cubicBezTo>
                <a:cubicBezTo>
                  <a:pt x="785029" y="115704"/>
                  <a:pt x="796104" y="111879"/>
                  <a:pt x="813040" y="103820"/>
                </a:cubicBezTo>
                <a:cubicBezTo>
                  <a:pt x="816467" y="88447"/>
                  <a:pt x="818005" y="77871"/>
                  <a:pt x="817653" y="72092"/>
                </a:cubicBezTo>
                <a:cubicBezTo>
                  <a:pt x="817302" y="66313"/>
                  <a:pt x="814645" y="64305"/>
                  <a:pt x="809684" y="66069"/>
                </a:cubicBezTo>
                <a:lnTo>
                  <a:pt x="786797" y="71468"/>
                </a:lnTo>
                <a:cubicBezTo>
                  <a:pt x="778351" y="73304"/>
                  <a:pt x="770897" y="71049"/>
                  <a:pt x="764436" y="64703"/>
                </a:cubicBezTo>
                <a:cubicBezTo>
                  <a:pt x="757976" y="58357"/>
                  <a:pt x="760619" y="55185"/>
                  <a:pt x="772363" y="55185"/>
                </a:cubicBezTo>
                <a:cubicBezTo>
                  <a:pt x="780637" y="55185"/>
                  <a:pt x="789873" y="53062"/>
                  <a:pt x="800068" y="48818"/>
                </a:cubicBezTo>
                <a:cubicBezTo>
                  <a:pt x="810265" y="44573"/>
                  <a:pt x="817144" y="40522"/>
                  <a:pt x="820707" y="36664"/>
                </a:cubicBezTo>
                <a:cubicBezTo>
                  <a:pt x="822489" y="34736"/>
                  <a:pt x="824708" y="33528"/>
                  <a:pt x="827363" y="33043"/>
                </a:cubicBezTo>
                <a:close/>
                <a:moveTo>
                  <a:pt x="3286263" y="30722"/>
                </a:moveTo>
                <a:cubicBezTo>
                  <a:pt x="3287805" y="30423"/>
                  <a:pt x="3289830" y="30507"/>
                  <a:pt x="3292338" y="30975"/>
                </a:cubicBezTo>
                <a:cubicBezTo>
                  <a:pt x="3302369" y="32846"/>
                  <a:pt x="3311393" y="36148"/>
                  <a:pt x="3319409" y="40880"/>
                </a:cubicBezTo>
                <a:cubicBezTo>
                  <a:pt x="3327425" y="45613"/>
                  <a:pt x="3329633" y="50976"/>
                  <a:pt x="3326034" y="56970"/>
                </a:cubicBezTo>
                <a:cubicBezTo>
                  <a:pt x="3322435" y="62964"/>
                  <a:pt x="3320635" y="82610"/>
                  <a:pt x="3320635" y="115908"/>
                </a:cubicBezTo>
                <a:cubicBezTo>
                  <a:pt x="3325941" y="114259"/>
                  <a:pt x="3332455" y="112495"/>
                  <a:pt x="3340177" y="110617"/>
                </a:cubicBezTo>
                <a:cubicBezTo>
                  <a:pt x="3347899" y="108738"/>
                  <a:pt x="3352649" y="110599"/>
                  <a:pt x="3354427" y="116199"/>
                </a:cubicBezTo>
                <a:cubicBezTo>
                  <a:pt x="3356206" y="121799"/>
                  <a:pt x="3353761" y="126721"/>
                  <a:pt x="3347092" y="130966"/>
                </a:cubicBezTo>
                <a:cubicBezTo>
                  <a:pt x="3340424" y="135210"/>
                  <a:pt x="3331541" y="139319"/>
                  <a:pt x="3320441" y="143291"/>
                </a:cubicBezTo>
                <a:cubicBezTo>
                  <a:pt x="3319681" y="160141"/>
                  <a:pt x="3319301" y="175757"/>
                  <a:pt x="3319301" y="190140"/>
                </a:cubicBezTo>
                <a:cubicBezTo>
                  <a:pt x="3329253" y="183386"/>
                  <a:pt x="3338940" y="177424"/>
                  <a:pt x="3348362" y="172255"/>
                </a:cubicBezTo>
                <a:cubicBezTo>
                  <a:pt x="3357783" y="167085"/>
                  <a:pt x="3360970" y="167895"/>
                  <a:pt x="3357923" y="174685"/>
                </a:cubicBezTo>
                <a:cubicBezTo>
                  <a:pt x="3354876" y="181475"/>
                  <a:pt x="3348756" y="188556"/>
                  <a:pt x="3339564" y="195927"/>
                </a:cubicBezTo>
                <a:cubicBezTo>
                  <a:pt x="3330372" y="203298"/>
                  <a:pt x="3318222" y="212988"/>
                  <a:pt x="3303115" y="224998"/>
                </a:cubicBezTo>
                <a:cubicBezTo>
                  <a:pt x="3288007" y="237008"/>
                  <a:pt x="3277837" y="246827"/>
                  <a:pt x="3272602" y="254456"/>
                </a:cubicBezTo>
                <a:cubicBezTo>
                  <a:pt x="3267368" y="262085"/>
                  <a:pt x="3258517" y="260207"/>
                  <a:pt x="3246048" y="248821"/>
                </a:cubicBezTo>
                <a:cubicBezTo>
                  <a:pt x="3233579" y="237434"/>
                  <a:pt x="3231138" y="231139"/>
                  <a:pt x="3238723" y="229935"/>
                </a:cubicBezTo>
                <a:cubicBezTo>
                  <a:pt x="3246310" y="228730"/>
                  <a:pt x="3253731" y="226210"/>
                  <a:pt x="3260987" y="222374"/>
                </a:cubicBezTo>
                <a:cubicBezTo>
                  <a:pt x="3268243" y="218538"/>
                  <a:pt x="3279973" y="211070"/>
                  <a:pt x="3296178" y="199971"/>
                </a:cubicBezTo>
                <a:lnTo>
                  <a:pt x="3296178" y="148453"/>
                </a:lnTo>
                <a:cubicBezTo>
                  <a:pt x="3291230" y="150260"/>
                  <a:pt x="3285860" y="151164"/>
                  <a:pt x="3280066" y="151164"/>
                </a:cubicBezTo>
                <a:cubicBezTo>
                  <a:pt x="3273943" y="151164"/>
                  <a:pt x="3267225" y="148816"/>
                  <a:pt x="3259911" y="144119"/>
                </a:cubicBezTo>
                <a:cubicBezTo>
                  <a:pt x="3252598" y="139423"/>
                  <a:pt x="3254333" y="135612"/>
                  <a:pt x="3265117" y="132686"/>
                </a:cubicBezTo>
                <a:cubicBezTo>
                  <a:pt x="3275901" y="129761"/>
                  <a:pt x="3286254" y="126771"/>
                  <a:pt x="3296178" y="123717"/>
                </a:cubicBezTo>
                <a:cubicBezTo>
                  <a:pt x="3296178" y="113334"/>
                  <a:pt x="3295740" y="100016"/>
                  <a:pt x="3294865" y="83761"/>
                </a:cubicBezTo>
                <a:cubicBezTo>
                  <a:pt x="3293991" y="67507"/>
                  <a:pt x="3290843" y="54177"/>
                  <a:pt x="3285422" y="43774"/>
                </a:cubicBezTo>
                <a:cubicBezTo>
                  <a:pt x="3281357" y="35971"/>
                  <a:pt x="3281637" y="31620"/>
                  <a:pt x="3286263" y="30722"/>
                </a:cubicBezTo>
                <a:close/>
                <a:moveTo>
                  <a:pt x="7487026" y="26226"/>
                </a:moveTo>
                <a:cubicBezTo>
                  <a:pt x="7490640" y="26685"/>
                  <a:pt x="7495704" y="28297"/>
                  <a:pt x="7502218" y="31061"/>
                </a:cubicBezTo>
                <a:cubicBezTo>
                  <a:pt x="7515245" y="36589"/>
                  <a:pt x="7519942" y="43325"/>
                  <a:pt x="7516306" y="51270"/>
                </a:cubicBezTo>
                <a:cubicBezTo>
                  <a:pt x="7512672" y="59214"/>
                  <a:pt x="7509986" y="83456"/>
                  <a:pt x="7508251" y="123996"/>
                </a:cubicBezTo>
                <a:cubicBezTo>
                  <a:pt x="7527424" y="106042"/>
                  <a:pt x="7540964" y="90490"/>
                  <a:pt x="7548874" y="77340"/>
                </a:cubicBezTo>
                <a:cubicBezTo>
                  <a:pt x="7556782" y="64190"/>
                  <a:pt x="7560510" y="53607"/>
                  <a:pt x="7560058" y="45591"/>
                </a:cubicBezTo>
                <a:cubicBezTo>
                  <a:pt x="7559607" y="37575"/>
                  <a:pt x="7563873" y="35255"/>
                  <a:pt x="7572858" y="38633"/>
                </a:cubicBezTo>
                <a:cubicBezTo>
                  <a:pt x="7581841" y="42010"/>
                  <a:pt x="7589068" y="46201"/>
                  <a:pt x="7594540" y="51205"/>
                </a:cubicBezTo>
                <a:cubicBezTo>
                  <a:pt x="7600010" y="56210"/>
                  <a:pt x="7600262" y="60684"/>
                  <a:pt x="7595292" y="64628"/>
                </a:cubicBezTo>
                <a:cubicBezTo>
                  <a:pt x="7590324" y="68571"/>
                  <a:pt x="7581060" y="78452"/>
                  <a:pt x="7567502" y="94269"/>
                </a:cubicBezTo>
                <a:cubicBezTo>
                  <a:pt x="7553942" y="110086"/>
                  <a:pt x="7534192" y="124914"/>
                  <a:pt x="7508251" y="138752"/>
                </a:cubicBezTo>
                <a:lnTo>
                  <a:pt x="7508251" y="149658"/>
                </a:lnTo>
                <a:cubicBezTo>
                  <a:pt x="7545392" y="139835"/>
                  <a:pt x="7569688" y="133554"/>
                  <a:pt x="7581139" y="130815"/>
                </a:cubicBezTo>
                <a:cubicBezTo>
                  <a:pt x="7592590" y="128076"/>
                  <a:pt x="7602874" y="130578"/>
                  <a:pt x="7611995" y="138322"/>
                </a:cubicBezTo>
                <a:cubicBezTo>
                  <a:pt x="7621116" y="146066"/>
                  <a:pt x="7618215" y="151028"/>
                  <a:pt x="7603294" y="153207"/>
                </a:cubicBezTo>
                <a:cubicBezTo>
                  <a:pt x="7588374" y="155387"/>
                  <a:pt x="7574919" y="157391"/>
                  <a:pt x="7562930" y="159219"/>
                </a:cubicBezTo>
                <a:cubicBezTo>
                  <a:pt x="7550942" y="161048"/>
                  <a:pt x="7539914" y="162901"/>
                  <a:pt x="7529847" y="164780"/>
                </a:cubicBezTo>
                <a:cubicBezTo>
                  <a:pt x="7550024" y="187050"/>
                  <a:pt x="7569864" y="205277"/>
                  <a:pt x="7589366" y="219459"/>
                </a:cubicBezTo>
                <a:cubicBezTo>
                  <a:pt x="7608869" y="233641"/>
                  <a:pt x="7625421" y="243400"/>
                  <a:pt x="7639023" y="248735"/>
                </a:cubicBezTo>
                <a:cubicBezTo>
                  <a:pt x="7652624" y="254069"/>
                  <a:pt x="7658672" y="258239"/>
                  <a:pt x="7657167" y="261243"/>
                </a:cubicBezTo>
                <a:cubicBezTo>
                  <a:pt x="7655661" y="264247"/>
                  <a:pt x="7644792" y="266448"/>
                  <a:pt x="7624557" y="267846"/>
                </a:cubicBezTo>
                <a:cubicBezTo>
                  <a:pt x="7604324" y="269245"/>
                  <a:pt x="7590550" y="266061"/>
                  <a:pt x="7583236" y="258296"/>
                </a:cubicBezTo>
                <a:cubicBezTo>
                  <a:pt x="7575922" y="250531"/>
                  <a:pt x="7568982" y="242489"/>
                  <a:pt x="7562414" y="234172"/>
                </a:cubicBezTo>
                <a:cubicBezTo>
                  <a:pt x="7555846" y="225855"/>
                  <a:pt x="7539756" y="204036"/>
                  <a:pt x="7514144" y="168716"/>
                </a:cubicBezTo>
                <a:cubicBezTo>
                  <a:pt x="7511535" y="168716"/>
                  <a:pt x="7509513" y="168888"/>
                  <a:pt x="7508079" y="169232"/>
                </a:cubicBezTo>
                <a:cubicBezTo>
                  <a:pt x="7507262" y="193195"/>
                  <a:pt x="7506867" y="208288"/>
                  <a:pt x="7506896" y="214512"/>
                </a:cubicBezTo>
                <a:cubicBezTo>
                  <a:pt x="7506896" y="219775"/>
                  <a:pt x="7506674" y="228052"/>
                  <a:pt x="7506229" y="239345"/>
                </a:cubicBezTo>
                <a:cubicBezTo>
                  <a:pt x="7505784" y="250638"/>
                  <a:pt x="7506473" y="255500"/>
                  <a:pt x="7508294" y="253929"/>
                </a:cubicBezTo>
                <a:cubicBezTo>
                  <a:pt x="7510116" y="252359"/>
                  <a:pt x="7516518" y="248534"/>
                  <a:pt x="7527502" y="242454"/>
                </a:cubicBezTo>
                <a:cubicBezTo>
                  <a:pt x="7538488" y="236373"/>
                  <a:pt x="7545676" y="234065"/>
                  <a:pt x="7549067" y="235527"/>
                </a:cubicBezTo>
                <a:cubicBezTo>
                  <a:pt x="7552458" y="236990"/>
                  <a:pt x="7550730" y="241389"/>
                  <a:pt x="7543883" y="248724"/>
                </a:cubicBezTo>
                <a:cubicBezTo>
                  <a:pt x="7537035" y="256059"/>
                  <a:pt x="7529661" y="263681"/>
                  <a:pt x="7521760" y="271589"/>
                </a:cubicBezTo>
                <a:cubicBezTo>
                  <a:pt x="7513858" y="279498"/>
                  <a:pt x="7507470" y="286994"/>
                  <a:pt x="7502594" y="294078"/>
                </a:cubicBezTo>
                <a:cubicBezTo>
                  <a:pt x="7497718" y="301162"/>
                  <a:pt x="7493316" y="306558"/>
                  <a:pt x="7489386" y="310265"/>
                </a:cubicBezTo>
                <a:cubicBezTo>
                  <a:pt x="7485458" y="313972"/>
                  <a:pt x="7480395" y="311760"/>
                  <a:pt x="7474200" y="303629"/>
                </a:cubicBezTo>
                <a:cubicBezTo>
                  <a:pt x="7468005" y="295498"/>
                  <a:pt x="7464908" y="289188"/>
                  <a:pt x="7464908" y="284700"/>
                </a:cubicBezTo>
                <a:cubicBezTo>
                  <a:pt x="7464908" y="279695"/>
                  <a:pt x="7467392" y="274705"/>
                  <a:pt x="7472361" y="269729"/>
                </a:cubicBezTo>
                <a:cubicBezTo>
                  <a:pt x="7477330" y="264753"/>
                  <a:pt x="7480704" y="254481"/>
                  <a:pt x="7482482" y="238915"/>
                </a:cubicBezTo>
                <a:cubicBezTo>
                  <a:pt x="7484260" y="223349"/>
                  <a:pt x="7485600" y="201297"/>
                  <a:pt x="7486504" y="172760"/>
                </a:cubicBezTo>
                <a:cubicBezTo>
                  <a:pt x="7478230" y="175384"/>
                  <a:pt x="7470963" y="177840"/>
                  <a:pt x="7464704" y="180127"/>
                </a:cubicBezTo>
                <a:cubicBezTo>
                  <a:pt x="7458444" y="182415"/>
                  <a:pt x="7449936" y="180335"/>
                  <a:pt x="7439181" y="173889"/>
                </a:cubicBezTo>
                <a:cubicBezTo>
                  <a:pt x="7428426" y="167444"/>
                  <a:pt x="7429200" y="163611"/>
                  <a:pt x="7441504" y="162392"/>
                </a:cubicBezTo>
                <a:cubicBezTo>
                  <a:pt x="7453808" y="161173"/>
                  <a:pt x="7468808" y="158549"/>
                  <a:pt x="7486504" y="154519"/>
                </a:cubicBezTo>
                <a:lnTo>
                  <a:pt x="7486504" y="80890"/>
                </a:lnTo>
                <a:cubicBezTo>
                  <a:pt x="7486504" y="64327"/>
                  <a:pt x="7485152" y="52345"/>
                  <a:pt x="7482450" y="44946"/>
                </a:cubicBezTo>
                <a:cubicBezTo>
                  <a:pt x="7479746" y="37546"/>
                  <a:pt x="7479108" y="32000"/>
                  <a:pt x="7480535" y="28308"/>
                </a:cubicBezTo>
                <a:cubicBezTo>
                  <a:pt x="7481248" y="26461"/>
                  <a:pt x="7483412" y="25768"/>
                  <a:pt x="7487026" y="26226"/>
                </a:cubicBezTo>
                <a:close/>
                <a:moveTo>
                  <a:pt x="886201" y="26226"/>
                </a:moveTo>
                <a:cubicBezTo>
                  <a:pt x="889815" y="26685"/>
                  <a:pt x="894879" y="28297"/>
                  <a:pt x="901393" y="31061"/>
                </a:cubicBezTo>
                <a:cubicBezTo>
                  <a:pt x="914421" y="36589"/>
                  <a:pt x="919118" y="43325"/>
                  <a:pt x="915482" y="51270"/>
                </a:cubicBezTo>
                <a:cubicBezTo>
                  <a:pt x="911847" y="59214"/>
                  <a:pt x="909162" y="83456"/>
                  <a:pt x="907426" y="123996"/>
                </a:cubicBezTo>
                <a:cubicBezTo>
                  <a:pt x="926600" y="106042"/>
                  <a:pt x="940140" y="90490"/>
                  <a:pt x="948049" y="77340"/>
                </a:cubicBezTo>
                <a:cubicBezTo>
                  <a:pt x="955957" y="64190"/>
                  <a:pt x="959686" y="53607"/>
                  <a:pt x="959234" y="45591"/>
                </a:cubicBezTo>
                <a:cubicBezTo>
                  <a:pt x="958782" y="37575"/>
                  <a:pt x="963049" y="35255"/>
                  <a:pt x="972033" y="38633"/>
                </a:cubicBezTo>
                <a:cubicBezTo>
                  <a:pt x="981017" y="42010"/>
                  <a:pt x="988244" y="46201"/>
                  <a:pt x="993715" y="51205"/>
                </a:cubicBezTo>
                <a:cubicBezTo>
                  <a:pt x="999186" y="56210"/>
                  <a:pt x="999437" y="60684"/>
                  <a:pt x="994468" y="64628"/>
                </a:cubicBezTo>
                <a:cubicBezTo>
                  <a:pt x="989499" y="68571"/>
                  <a:pt x="980236" y="78452"/>
                  <a:pt x="966676" y="94269"/>
                </a:cubicBezTo>
                <a:cubicBezTo>
                  <a:pt x="953118" y="110086"/>
                  <a:pt x="933368" y="124914"/>
                  <a:pt x="907426" y="138752"/>
                </a:cubicBezTo>
                <a:lnTo>
                  <a:pt x="907426" y="149658"/>
                </a:lnTo>
                <a:cubicBezTo>
                  <a:pt x="944568" y="139835"/>
                  <a:pt x="968864" y="133554"/>
                  <a:pt x="980314" y="130815"/>
                </a:cubicBezTo>
                <a:cubicBezTo>
                  <a:pt x="991765" y="128076"/>
                  <a:pt x="1002050" y="130578"/>
                  <a:pt x="1011171" y="138322"/>
                </a:cubicBezTo>
                <a:cubicBezTo>
                  <a:pt x="1020291" y="146066"/>
                  <a:pt x="1017391" y="151028"/>
                  <a:pt x="1002470" y="153207"/>
                </a:cubicBezTo>
                <a:cubicBezTo>
                  <a:pt x="987549" y="155387"/>
                  <a:pt x="974094" y="157391"/>
                  <a:pt x="962106" y="159219"/>
                </a:cubicBezTo>
                <a:cubicBezTo>
                  <a:pt x="950117" y="161048"/>
                  <a:pt x="939090" y="162901"/>
                  <a:pt x="929023" y="164780"/>
                </a:cubicBezTo>
                <a:cubicBezTo>
                  <a:pt x="949199" y="187050"/>
                  <a:pt x="969039" y="205277"/>
                  <a:pt x="988542" y="219459"/>
                </a:cubicBezTo>
                <a:cubicBezTo>
                  <a:pt x="1008044" y="233641"/>
                  <a:pt x="1024597" y="243400"/>
                  <a:pt x="1038198" y="248735"/>
                </a:cubicBezTo>
                <a:cubicBezTo>
                  <a:pt x="1051800" y="254069"/>
                  <a:pt x="1057848" y="258239"/>
                  <a:pt x="1056342" y="261243"/>
                </a:cubicBezTo>
                <a:cubicBezTo>
                  <a:pt x="1054837" y="264247"/>
                  <a:pt x="1043967" y="266448"/>
                  <a:pt x="1023733" y="267846"/>
                </a:cubicBezTo>
                <a:cubicBezTo>
                  <a:pt x="1003499" y="269245"/>
                  <a:pt x="989725" y="266061"/>
                  <a:pt x="982411" y="258296"/>
                </a:cubicBezTo>
                <a:cubicBezTo>
                  <a:pt x="975098" y="250531"/>
                  <a:pt x="968157" y="242489"/>
                  <a:pt x="961589" y="234172"/>
                </a:cubicBezTo>
                <a:cubicBezTo>
                  <a:pt x="955022" y="225855"/>
                  <a:pt x="938932" y="204036"/>
                  <a:pt x="913320" y="168716"/>
                </a:cubicBezTo>
                <a:cubicBezTo>
                  <a:pt x="910711" y="168716"/>
                  <a:pt x="908689" y="168888"/>
                  <a:pt x="907255" y="169232"/>
                </a:cubicBezTo>
                <a:cubicBezTo>
                  <a:pt x="906437" y="193195"/>
                  <a:pt x="906043" y="208288"/>
                  <a:pt x="906071" y="214512"/>
                </a:cubicBezTo>
                <a:cubicBezTo>
                  <a:pt x="906071" y="219775"/>
                  <a:pt x="905849" y="228052"/>
                  <a:pt x="905405" y="239345"/>
                </a:cubicBezTo>
                <a:cubicBezTo>
                  <a:pt x="904960" y="250638"/>
                  <a:pt x="905648" y="255500"/>
                  <a:pt x="907470" y="253929"/>
                </a:cubicBezTo>
                <a:cubicBezTo>
                  <a:pt x="909290" y="252359"/>
                  <a:pt x="915694" y="248534"/>
                  <a:pt x="926678" y="242454"/>
                </a:cubicBezTo>
                <a:cubicBezTo>
                  <a:pt x="937663" y="236373"/>
                  <a:pt x="944851" y="234065"/>
                  <a:pt x="948242" y="235527"/>
                </a:cubicBezTo>
                <a:cubicBezTo>
                  <a:pt x="951634" y="236990"/>
                  <a:pt x="949906" y="241389"/>
                  <a:pt x="943058" y="248724"/>
                </a:cubicBezTo>
                <a:cubicBezTo>
                  <a:pt x="936211" y="256059"/>
                  <a:pt x="928837" y="263681"/>
                  <a:pt x="920935" y="271589"/>
                </a:cubicBezTo>
                <a:cubicBezTo>
                  <a:pt x="913033" y="279498"/>
                  <a:pt x="906645" y="286994"/>
                  <a:pt x="901770" y="294078"/>
                </a:cubicBezTo>
                <a:cubicBezTo>
                  <a:pt x="896894" y="301162"/>
                  <a:pt x="892491" y="306558"/>
                  <a:pt x="888562" y="310265"/>
                </a:cubicBezTo>
                <a:cubicBezTo>
                  <a:pt x="884633" y="313972"/>
                  <a:pt x="879570" y="311760"/>
                  <a:pt x="873376" y="303629"/>
                </a:cubicBezTo>
                <a:cubicBezTo>
                  <a:pt x="867181" y="295498"/>
                  <a:pt x="864083" y="289188"/>
                  <a:pt x="864083" y="284700"/>
                </a:cubicBezTo>
                <a:cubicBezTo>
                  <a:pt x="864083" y="279695"/>
                  <a:pt x="866568" y="274705"/>
                  <a:pt x="871536" y="269729"/>
                </a:cubicBezTo>
                <a:cubicBezTo>
                  <a:pt x="876505" y="264753"/>
                  <a:pt x="879879" y="254481"/>
                  <a:pt x="881657" y="238915"/>
                </a:cubicBezTo>
                <a:cubicBezTo>
                  <a:pt x="883435" y="223349"/>
                  <a:pt x="884776" y="201297"/>
                  <a:pt x="885679" y="172760"/>
                </a:cubicBezTo>
                <a:cubicBezTo>
                  <a:pt x="877405" y="175384"/>
                  <a:pt x="870138" y="177840"/>
                  <a:pt x="863879" y="180127"/>
                </a:cubicBezTo>
                <a:cubicBezTo>
                  <a:pt x="857620" y="182415"/>
                  <a:pt x="849112" y="180335"/>
                  <a:pt x="838357" y="173889"/>
                </a:cubicBezTo>
                <a:cubicBezTo>
                  <a:pt x="827602" y="167443"/>
                  <a:pt x="828376" y="163611"/>
                  <a:pt x="840680" y="162392"/>
                </a:cubicBezTo>
                <a:cubicBezTo>
                  <a:pt x="852984" y="161173"/>
                  <a:pt x="867984" y="158549"/>
                  <a:pt x="885679" y="154519"/>
                </a:cubicBezTo>
                <a:lnTo>
                  <a:pt x="885679" y="80890"/>
                </a:lnTo>
                <a:cubicBezTo>
                  <a:pt x="885679" y="64327"/>
                  <a:pt x="884328" y="52345"/>
                  <a:pt x="881625" y="44946"/>
                </a:cubicBezTo>
                <a:cubicBezTo>
                  <a:pt x="878922" y="37546"/>
                  <a:pt x="878284" y="32000"/>
                  <a:pt x="879710" y="28308"/>
                </a:cubicBezTo>
                <a:cubicBezTo>
                  <a:pt x="880424" y="26461"/>
                  <a:pt x="882587" y="25768"/>
                  <a:pt x="886201" y="26226"/>
                </a:cubicBezTo>
                <a:close/>
                <a:moveTo>
                  <a:pt x="3072589" y="26210"/>
                </a:moveTo>
                <a:cubicBezTo>
                  <a:pt x="3087122" y="23916"/>
                  <a:pt x="3096755" y="26343"/>
                  <a:pt x="3101488" y="33492"/>
                </a:cubicBezTo>
                <a:cubicBezTo>
                  <a:pt x="3106220" y="40640"/>
                  <a:pt x="3100580" y="46512"/>
                  <a:pt x="3084570" y="51109"/>
                </a:cubicBezTo>
                <a:cubicBezTo>
                  <a:pt x="3068559" y="55705"/>
                  <a:pt x="3052272" y="58576"/>
                  <a:pt x="3035709" y="59723"/>
                </a:cubicBezTo>
                <a:cubicBezTo>
                  <a:pt x="3049203" y="65632"/>
                  <a:pt x="3054376" y="70676"/>
                  <a:pt x="3051229" y="74856"/>
                </a:cubicBezTo>
                <a:cubicBezTo>
                  <a:pt x="3048081" y="79036"/>
                  <a:pt x="3046507" y="103970"/>
                  <a:pt x="3046507" y="149658"/>
                </a:cubicBezTo>
                <a:cubicBezTo>
                  <a:pt x="3095364" y="145227"/>
                  <a:pt x="3127214" y="142319"/>
                  <a:pt x="3142056" y="140936"/>
                </a:cubicBezTo>
                <a:cubicBezTo>
                  <a:pt x="3156898" y="139552"/>
                  <a:pt x="3168306" y="142943"/>
                  <a:pt x="3176279" y="151110"/>
                </a:cubicBezTo>
                <a:cubicBezTo>
                  <a:pt x="3184252" y="159277"/>
                  <a:pt x="3185206" y="164927"/>
                  <a:pt x="3179140" y="168060"/>
                </a:cubicBezTo>
                <a:cubicBezTo>
                  <a:pt x="3173074" y="171193"/>
                  <a:pt x="3162598" y="172305"/>
                  <a:pt x="3147713" y="171394"/>
                </a:cubicBezTo>
                <a:cubicBezTo>
                  <a:pt x="3132828" y="170484"/>
                  <a:pt x="3115645" y="169810"/>
                  <a:pt x="3096164" y="169372"/>
                </a:cubicBezTo>
                <a:cubicBezTo>
                  <a:pt x="3076683" y="168935"/>
                  <a:pt x="3060130" y="169476"/>
                  <a:pt x="3046507" y="170996"/>
                </a:cubicBezTo>
                <a:cubicBezTo>
                  <a:pt x="3047368" y="222893"/>
                  <a:pt x="3046185" y="261031"/>
                  <a:pt x="3042958" y="285410"/>
                </a:cubicBezTo>
                <a:cubicBezTo>
                  <a:pt x="3039732" y="309788"/>
                  <a:pt x="3034989" y="323877"/>
                  <a:pt x="3028729" y="327677"/>
                </a:cubicBezTo>
                <a:cubicBezTo>
                  <a:pt x="3022470" y="331478"/>
                  <a:pt x="3019340" y="321203"/>
                  <a:pt x="3019340" y="296853"/>
                </a:cubicBezTo>
                <a:lnTo>
                  <a:pt x="3019340" y="172760"/>
                </a:lnTo>
                <a:cubicBezTo>
                  <a:pt x="2983848" y="176345"/>
                  <a:pt x="2958681" y="179712"/>
                  <a:pt x="2943839" y="182859"/>
                </a:cubicBezTo>
                <a:cubicBezTo>
                  <a:pt x="2928996" y="186007"/>
                  <a:pt x="2917614" y="187810"/>
                  <a:pt x="2909691" y="188269"/>
                </a:cubicBezTo>
                <a:cubicBezTo>
                  <a:pt x="2901768" y="188728"/>
                  <a:pt x="2893544" y="184207"/>
                  <a:pt x="2885019" y="174707"/>
                </a:cubicBezTo>
                <a:cubicBezTo>
                  <a:pt x="2876493" y="165206"/>
                  <a:pt x="2878279" y="160912"/>
                  <a:pt x="2890375" y="161822"/>
                </a:cubicBezTo>
                <a:cubicBezTo>
                  <a:pt x="2902470" y="162733"/>
                  <a:pt x="2945459" y="159711"/>
                  <a:pt x="3019340" y="152756"/>
                </a:cubicBezTo>
                <a:cubicBezTo>
                  <a:pt x="3019340" y="100758"/>
                  <a:pt x="3018264" y="70794"/>
                  <a:pt x="3016113" y="62864"/>
                </a:cubicBezTo>
                <a:cubicBezTo>
                  <a:pt x="3013460" y="62333"/>
                  <a:pt x="3008269" y="62068"/>
                  <a:pt x="3000540" y="62068"/>
                </a:cubicBezTo>
                <a:cubicBezTo>
                  <a:pt x="2992566" y="62068"/>
                  <a:pt x="2984708" y="59408"/>
                  <a:pt x="2976964" y="54088"/>
                </a:cubicBezTo>
                <a:cubicBezTo>
                  <a:pt x="2969221" y="48767"/>
                  <a:pt x="2969981" y="45154"/>
                  <a:pt x="2979245" y="43246"/>
                </a:cubicBezTo>
                <a:cubicBezTo>
                  <a:pt x="2988508" y="41339"/>
                  <a:pt x="2997811" y="39719"/>
                  <a:pt x="3007154" y="38385"/>
                </a:cubicBezTo>
                <a:cubicBezTo>
                  <a:pt x="3016497" y="37052"/>
                  <a:pt x="3026105" y="35263"/>
                  <a:pt x="3035978" y="33018"/>
                </a:cubicBezTo>
                <a:cubicBezTo>
                  <a:pt x="3045851" y="30774"/>
                  <a:pt x="3058055" y="28505"/>
                  <a:pt x="3072589" y="26210"/>
                </a:cubicBezTo>
                <a:close/>
                <a:moveTo>
                  <a:pt x="4119913" y="24619"/>
                </a:moveTo>
                <a:cubicBezTo>
                  <a:pt x="4121416" y="24601"/>
                  <a:pt x="4123319" y="24945"/>
                  <a:pt x="4125622" y="25651"/>
                </a:cubicBezTo>
                <a:cubicBezTo>
                  <a:pt x="4134836" y="28476"/>
                  <a:pt x="4143185" y="32362"/>
                  <a:pt x="4150671" y="37310"/>
                </a:cubicBezTo>
                <a:cubicBezTo>
                  <a:pt x="4158156" y="42257"/>
                  <a:pt x="4159766" y="46681"/>
                  <a:pt x="4155500" y="50582"/>
                </a:cubicBezTo>
                <a:cubicBezTo>
                  <a:pt x="4151234" y="54482"/>
                  <a:pt x="4146168" y="64513"/>
                  <a:pt x="4140303" y="80674"/>
                </a:cubicBezTo>
                <a:cubicBezTo>
                  <a:pt x="4154098" y="95961"/>
                  <a:pt x="4170335" y="110939"/>
                  <a:pt x="4189013" y="125609"/>
                </a:cubicBezTo>
                <a:cubicBezTo>
                  <a:pt x="4207691" y="140280"/>
                  <a:pt x="4226287" y="151676"/>
                  <a:pt x="4244800" y="159800"/>
                </a:cubicBezTo>
                <a:cubicBezTo>
                  <a:pt x="4263313" y="167924"/>
                  <a:pt x="4269325" y="172782"/>
                  <a:pt x="4262837" y="174373"/>
                </a:cubicBezTo>
                <a:cubicBezTo>
                  <a:pt x="4256348" y="175965"/>
                  <a:pt x="4244790" y="177668"/>
                  <a:pt x="4228162" y="179482"/>
                </a:cubicBezTo>
                <a:cubicBezTo>
                  <a:pt x="4211535" y="181296"/>
                  <a:pt x="4199610" y="177704"/>
                  <a:pt x="4192390" y="168705"/>
                </a:cubicBezTo>
                <a:cubicBezTo>
                  <a:pt x="4185170" y="159707"/>
                  <a:pt x="4165405" y="134515"/>
                  <a:pt x="4133097" y="93129"/>
                </a:cubicBezTo>
                <a:cubicBezTo>
                  <a:pt x="4123159" y="116919"/>
                  <a:pt x="4112444" y="137089"/>
                  <a:pt x="4100950" y="153637"/>
                </a:cubicBezTo>
                <a:cubicBezTo>
                  <a:pt x="4089456" y="170186"/>
                  <a:pt x="4073994" y="184257"/>
                  <a:pt x="4054563" y="195851"/>
                </a:cubicBezTo>
                <a:cubicBezTo>
                  <a:pt x="4035132" y="207445"/>
                  <a:pt x="4034479" y="202466"/>
                  <a:pt x="4052605" y="180913"/>
                </a:cubicBezTo>
                <a:cubicBezTo>
                  <a:pt x="4070731" y="159359"/>
                  <a:pt x="4084250" y="139903"/>
                  <a:pt x="4093163" y="122544"/>
                </a:cubicBezTo>
                <a:cubicBezTo>
                  <a:pt x="4102076" y="105185"/>
                  <a:pt x="4109210" y="88372"/>
                  <a:pt x="4114566" y="72103"/>
                </a:cubicBezTo>
                <a:cubicBezTo>
                  <a:pt x="4119922" y="55834"/>
                  <a:pt x="4120800" y="43318"/>
                  <a:pt x="4117201" y="34556"/>
                </a:cubicBezTo>
                <a:cubicBezTo>
                  <a:pt x="4114501" y="27985"/>
                  <a:pt x="4115405" y="24672"/>
                  <a:pt x="4119913" y="24619"/>
                </a:cubicBezTo>
                <a:close/>
                <a:moveTo>
                  <a:pt x="5990513" y="23142"/>
                </a:moveTo>
                <a:cubicBezTo>
                  <a:pt x="5994270" y="23703"/>
                  <a:pt x="5999755" y="26641"/>
                  <a:pt x="6006968" y="31954"/>
                </a:cubicBezTo>
                <a:cubicBezTo>
                  <a:pt x="6017537" y="44057"/>
                  <a:pt x="6019581" y="51782"/>
                  <a:pt x="6013099" y="55131"/>
                </a:cubicBezTo>
                <a:cubicBezTo>
                  <a:pt x="6006617" y="58479"/>
                  <a:pt x="5999580" y="63721"/>
                  <a:pt x="5991987" y="70855"/>
                </a:cubicBezTo>
                <a:cubicBezTo>
                  <a:pt x="5984394" y="77989"/>
                  <a:pt x="5975839" y="85407"/>
                  <a:pt x="5966325" y="93107"/>
                </a:cubicBezTo>
                <a:cubicBezTo>
                  <a:pt x="5956810" y="100808"/>
                  <a:pt x="5946722" y="106559"/>
                  <a:pt x="5936060" y="110359"/>
                </a:cubicBezTo>
                <a:cubicBezTo>
                  <a:pt x="5925398" y="114159"/>
                  <a:pt x="5924907" y="111083"/>
                  <a:pt x="5934587" y="101131"/>
                </a:cubicBezTo>
                <a:cubicBezTo>
                  <a:pt x="5944266" y="91179"/>
                  <a:pt x="5954842" y="78695"/>
                  <a:pt x="5966314" y="63681"/>
                </a:cubicBezTo>
                <a:cubicBezTo>
                  <a:pt x="5977786" y="48667"/>
                  <a:pt x="5983824" y="36969"/>
                  <a:pt x="5984426" y="28587"/>
                </a:cubicBezTo>
                <a:cubicBezTo>
                  <a:pt x="5984727" y="24396"/>
                  <a:pt x="5986756" y="22581"/>
                  <a:pt x="5990513" y="23142"/>
                </a:cubicBezTo>
                <a:close/>
                <a:moveTo>
                  <a:pt x="6146374" y="22373"/>
                </a:moveTo>
                <a:cubicBezTo>
                  <a:pt x="6149638" y="22508"/>
                  <a:pt x="6153289" y="23407"/>
                  <a:pt x="6157325" y="25070"/>
                </a:cubicBezTo>
                <a:cubicBezTo>
                  <a:pt x="6165399" y="28397"/>
                  <a:pt x="6172895" y="32452"/>
                  <a:pt x="6179814" y="37234"/>
                </a:cubicBezTo>
                <a:cubicBezTo>
                  <a:pt x="6186734" y="42017"/>
                  <a:pt x="6187608" y="47506"/>
                  <a:pt x="6182438" y="53701"/>
                </a:cubicBezTo>
                <a:cubicBezTo>
                  <a:pt x="6177270" y="59895"/>
                  <a:pt x="6172468" y="68539"/>
                  <a:pt x="6168038" y="79631"/>
                </a:cubicBezTo>
                <a:cubicBezTo>
                  <a:pt x="6163606" y="90723"/>
                  <a:pt x="6158849" y="100693"/>
                  <a:pt x="6153766" y="109541"/>
                </a:cubicBezTo>
                <a:cubicBezTo>
                  <a:pt x="6148682" y="118389"/>
                  <a:pt x="6143014" y="119665"/>
                  <a:pt x="6136762" y="113370"/>
                </a:cubicBezTo>
                <a:cubicBezTo>
                  <a:pt x="6129778" y="114231"/>
                  <a:pt x="6110742" y="117256"/>
                  <a:pt x="6079652" y="122447"/>
                </a:cubicBezTo>
                <a:cubicBezTo>
                  <a:pt x="6074102" y="131697"/>
                  <a:pt x="6068760" y="131199"/>
                  <a:pt x="6063626" y="120953"/>
                </a:cubicBezTo>
                <a:cubicBezTo>
                  <a:pt x="6058493" y="110706"/>
                  <a:pt x="6052943" y="97789"/>
                  <a:pt x="6046977" y="82202"/>
                </a:cubicBezTo>
                <a:cubicBezTo>
                  <a:pt x="6041012" y="66614"/>
                  <a:pt x="6035692" y="55292"/>
                  <a:pt x="6031017" y="48237"/>
                </a:cubicBezTo>
                <a:cubicBezTo>
                  <a:pt x="6026342" y="41182"/>
                  <a:pt x="6027633" y="37654"/>
                  <a:pt x="6034889" y="37654"/>
                </a:cubicBezTo>
                <a:cubicBezTo>
                  <a:pt x="6039506" y="37654"/>
                  <a:pt x="6048469" y="38091"/>
                  <a:pt x="6061777" y="38966"/>
                </a:cubicBezTo>
                <a:cubicBezTo>
                  <a:pt x="6090930" y="35438"/>
                  <a:pt x="6109634" y="32803"/>
                  <a:pt x="6117886" y="31061"/>
                </a:cubicBezTo>
                <a:cubicBezTo>
                  <a:pt x="6126140" y="29319"/>
                  <a:pt x="6132757" y="27053"/>
                  <a:pt x="6137740" y="24264"/>
                </a:cubicBezTo>
                <a:cubicBezTo>
                  <a:pt x="6140232" y="22869"/>
                  <a:pt x="6143110" y="22239"/>
                  <a:pt x="6146374" y="22373"/>
                </a:cubicBezTo>
                <a:close/>
                <a:moveTo>
                  <a:pt x="6506932" y="22256"/>
                </a:moveTo>
                <a:cubicBezTo>
                  <a:pt x="6508734" y="22031"/>
                  <a:pt x="6511082" y="22274"/>
                  <a:pt x="6513973" y="22984"/>
                </a:cubicBezTo>
                <a:cubicBezTo>
                  <a:pt x="6525538" y="25823"/>
                  <a:pt x="6534748" y="29688"/>
                  <a:pt x="6541603" y="34578"/>
                </a:cubicBezTo>
                <a:cubicBezTo>
                  <a:pt x="6548630" y="39038"/>
                  <a:pt x="6550326" y="44283"/>
                  <a:pt x="6546690" y="50313"/>
                </a:cubicBezTo>
                <a:cubicBezTo>
                  <a:pt x="6543055" y="56343"/>
                  <a:pt x="6540793" y="71938"/>
                  <a:pt x="6539904" y="97098"/>
                </a:cubicBezTo>
                <a:cubicBezTo>
                  <a:pt x="6539014" y="122257"/>
                  <a:pt x="6538796" y="148095"/>
                  <a:pt x="6539248" y="174610"/>
                </a:cubicBezTo>
                <a:cubicBezTo>
                  <a:pt x="6539700" y="201125"/>
                  <a:pt x="6540377" y="223485"/>
                  <a:pt x="6541280" y="241690"/>
                </a:cubicBezTo>
                <a:cubicBezTo>
                  <a:pt x="6542184" y="259895"/>
                  <a:pt x="6541467" y="274626"/>
                  <a:pt x="6539129" y="285883"/>
                </a:cubicBezTo>
                <a:cubicBezTo>
                  <a:pt x="6536792" y="297140"/>
                  <a:pt x="6532074" y="306296"/>
                  <a:pt x="6524976" y="313352"/>
                </a:cubicBezTo>
                <a:cubicBezTo>
                  <a:pt x="6517877" y="320407"/>
                  <a:pt x="6511708" y="318263"/>
                  <a:pt x="6506466" y="306920"/>
                </a:cubicBezTo>
                <a:cubicBezTo>
                  <a:pt x="6501224" y="295577"/>
                  <a:pt x="6492875" y="283628"/>
                  <a:pt x="6481417" y="271073"/>
                </a:cubicBezTo>
                <a:cubicBezTo>
                  <a:pt x="6469960" y="258518"/>
                  <a:pt x="6470838" y="254040"/>
                  <a:pt x="6484052" y="257640"/>
                </a:cubicBezTo>
                <a:cubicBezTo>
                  <a:pt x="6497266" y="261239"/>
                  <a:pt x="6504764" y="263125"/>
                  <a:pt x="6506541" y="263297"/>
                </a:cubicBezTo>
                <a:cubicBezTo>
                  <a:pt x="6508320" y="263469"/>
                  <a:pt x="6509810" y="260737"/>
                  <a:pt x="6511015" y="255102"/>
                </a:cubicBezTo>
                <a:cubicBezTo>
                  <a:pt x="6512220" y="249466"/>
                  <a:pt x="6513048" y="233193"/>
                  <a:pt x="6513500" y="206284"/>
                </a:cubicBezTo>
                <a:cubicBezTo>
                  <a:pt x="6513952" y="179375"/>
                  <a:pt x="6514177" y="147478"/>
                  <a:pt x="6514177" y="110595"/>
                </a:cubicBezTo>
                <a:cubicBezTo>
                  <a:pt x="6514177" y="73569"/>
                  <a:pt x="6511252" y="49001"/>
                  <a:pt x="6505401" y="36890"/>
                </a:cubicBezTo>
                <a:cubicBezTo>
                  <a:pt x="6501013" y="27807"/>
                  <a:pt x="6501524" y="22929"/>
                  <a:pt x="6506932" y="22256"/>
                </a:cubicBezTo>
                <a:close/>
                <a:moveTo>
                  <a:pt x="4013472" y="21932"/>
                </a:moveTo>
                <a:cubicBezTo>
                  <a:pt x="4014982" y="22165"/>
                  <a:pt x="4016762" y="22828"/>
                  <a:pt x="4018813" y="23919"/>
                </a:cubicBezTo>
                <a:cubicBezTo>
                  <a:pt x="4027015" y="28286"/>
                  <a:pt x="4033565" y="32674"/>
                  <a:pt x="4038462" y="37084"/>
                </a:cubicBezTo>
                <a:cubicBezTo>
                  <a:pt x="4043359" y="41493"/>
                  <a:pt x="4042506" y="46530"/>
                  <a:pt x="4035903" y="52195"/>
                </a:cubicBezTo>
                <a:cubicBezTo>
                  <a:pt x="4029299" y="57859"/>
                  <a:pt x="4015959" y="77857"/>
                  <a:pt x="3995883" y="112187"/>
                </a:cubicBezTo>
                <a:lnTo>
                  <a:pt x="4021673" y="111864"/>
                </a:lnTo>
                <a:cubicBezTo>
                  <a:pt x="4035856" y="93724"/>
                  <a:pt x="4042273" y="81090"/>
                  <a:pt x="4040925" y="73963"/>
                </a:cubicBezTo>
                <a:cubicBezTo>
                  <a:pt x="4039577" y="66836"/>
                  <a:pt x="4043195" y="64972"/>
                  <a:pt x="4051777" y="68371"/>
                </a:cubicBezTo>
                <a:cubicBezTo>
                  <a:pt x="4060360" y="71769"/>
                  <a:pt x="4067136" y="75985"/>
                  <a:pt x="4072105" y="81019"/>
                </a:cubicBezTo>
                <a:cubicBezTo>
                  <a:pt x="4077073" y="86052"/>
                  <a:pt x="4075754" y="91390"/>
                  <a:pt x="4068147" y="97033"/>
                </a:cubicBezTo>
                <a:cubicBezTo>
                  <a:pt x="4060539" y="102676"/>
                  <a:pt x="4052042" y="111083"/>
                  <a:pt x="4042657" y="122254"/>
                </a:cubicBezTo>
                <a:cubicBezTo>
                  <a:pt x="4033271" y="133425"/>
                  <a:pt x="4019479" y="147507"/>
                  <a:pt x="4001282" y="164500"/>
                </a:cubicBezTo>
                <a:cubicBezTo>
                  <a:pt x="4026305" y="163625"/>
                  <a:pt x="4043582" y="163607"/>
                  <a:pt x="4053111" y="164446"/>
                </a:cubicBezTo>
                <a:cubicBezTo>
                  <a:pt x="4062640" y="165285"/>
                  <a:pt x="4055764" y="169752"/>
                  <a:pt x="4032483" y="177847"/>
                </a:cubicBezTo>
                <a:cubicBezTo>
                  <a:pt x="4009201" y="185942"/>
                  <a:pt x="3992732" y="192965"/>
                  <a:pt x="3983073" y="198917"/>
                </a:cubicBezTo>
                <a:cubicBezTo>
                  <a:pt x="3973415" y="204868"/>
                  <a:pt x="3967482" y="201921"/>
                  <a:pt x="3965273" y="190076"/>
                </a:cubicBezTo>
                <a:cubicBezTo>
                  <a:pt x="3963065" y="178231"/>
                  <a:pt x="3965531" y="171340"/>
                  <a:pt x="3972673" y="169405"/>
                </a:cubicBezTo>
                <a:cubicBezTo>
                  <a:pt x="3979814" y="167469"/>
                  <a:pt x="3994240" y="153286"/>
                  <a:pt x="4015952" y="126857"/>
                </a:cubicBezTo>
                <a:cubicBezTo>
                  <a:pt x="3995388" y="129481"/>
                  <a:pt x="3981482" y="132837"/>
                  <a:pt x="3974233" y="136924"/>
                </a:cubicBezTo>
                <a:cubicBezTo>
                  <a:pt x="3966984" y="141011"/>
                  <a:pt x="3962226" y="138025"/>
                  <a:pt x="3959960" y="127965"/>
                </a:cubicBezTo>
                <a:cubicBezTo>
                  <a:pt x="3957694" y="117905"/>
                  <a:pt x="3959451" y="112133"/>
                  <a:pt x="3965230" y="110649"/>
                </a:cubicBezTo>
                <a:cubicBezTo>
                  <a:pt x="3971009" y="109165"/>
                  <a:pt x="3976660" y="104382"/>
                  <a:pt x="3982180" y="96302"/>
                </a:cubicBezTo>
                <a:cubicBezTo>
                  <a:pt x="3987701" y="88221"/>
                  <a:pt x="3993362" y="77728"/>
                  <a:pt x="3999163" y="64821"/>
                </a:cubicBezTo>
                <a:cubicBezTo>
                  <a:pt x="4004963" y="51915"/>
                  <a:pt x="4007638" y="40780"/>
                  <a:pt x="4007186" y="31416"/>
                </a:cubicBezTo>
                <a:cubicBezTo>
                  <a:pt x="4006848" y="24393"/>
                  <a:pt x="4008943" y="21231"/>
                  <a:pt x="4013472" y="21932"/>
                </a:cubicBezTo>
                <a:close/>
                <a:moveTo>
                  <a:pt x="1347420" y="20857"/>
                </a:moveTo>
                <a:cubicBezTo>
                  <a:pt x="1351686" y="21630"/>
                  <a:pt x="1358196" y="24461"/>
                  <a:pt x="1366951" y="29351"/>
                </a:cubicBezTo>
                <a:cubicBezTo>
                  <a:pt x="1378337" y="38729"/>
                  <a:pt x="1381571" y="45885"/>
                  <a:pt x="1376652" y="50818"/>
                </a:cubicBezTo>
                <a:cubicBezTo>
                  <a:pt x="1371734" y="55751"/>
                  <a:pt x="1365592" y="62817"/>
                  <a:pt x="1358229" y="72017"/>
                </a:cubicBezTo>
                <a:cubicBezTo>
                  <a:pt x="1350865" y="81216"/>
                  <a:pt x="1342258" y="91182"/>
                  <a:pt x="1332406" y="101916"/>
                </a:cubicBezTo>
                <a:cubicBezTo>
                  <a:pt x="1322554" y="112650"/>
                  <a:pt x="1308422" y="122189"/>
                  <a:pt x="1290009" y="130535"/>
                </a:cubicBezTo>
                <a:cubicBezTo>
                  <a:pt x="1271596" y="138881"/>
                  <a:pt x="1269459" y="135845"/>
                  <a:pt x="1283599" y="121426"/>
                </a:cubicBezTo>
                <a:cubicBezTo>
                  <a:pt x="1297739" y="107007"/>
                  <a:pt x="1309673" y="93172"/>
                  <a:pt x="1319403" y="79922"/>
                </a:cubicBezTo>
                <a:cubicBezTo>
                  <a:pt x="1329133" y="66671"/>
                  <a:pt x="1335335" y="55830"/>
                  <a:pt x="1338009" y="47398"/>
                </a:cubicBezTo>
                <a:cubicBezTo>
                  <a:pt x="1340684" y="38966"/>
                  <a:pt x="1341799" y="31405"/>
                  <a:pt x="1341354" y="24715"/>
                </a:cubicBezTo>
                <a:cubicBezTo>
                  <a:pt x="1341132" y="21371"/>
                  <a:pt x="1343154" y="20084"/>
                  <a:pt x="1347420" y="20857"/>
                </a:cubicBezTo>
                <a:close/>
                <a:moveTo>
                  <a:pt x="1990809" y="14332"/>
                </a:moveTo>
                <a:cubicBezTo>
                  <a:pt x="1995042" y="15328"/>
                  <a:pt x="2002367" y="19682"/>
                  <a:pt x="2012784" y="27393"/>
                </a:cubicBezTo>
                <a:cubicBezTo>
                  <a:pt x="2026672" y="37675"/>
                  <a:pt x="2027274" y="44204"/>
                  <a:pt x="2014590" y="46979"/>
                </a:cubicBezTo>
                <a:cubicBezTo>
                  <a:pt x="2001906" y="49753"/>
                  <a:pt x="1978557" y="55694"/>
                  <a:pt x="1944542" y="64800"/>
                </a:cubicBezTo>
                <a:cubicBezTo>
                  <a:pt x="1954781" y="68084"/>
                  <a:pt x="1961388" y="72214"/>
                  <a:pt x="1964364" y="77190"/>
                </a:cubicBezTo>
                <a:cubicBezTo>
                  <a:pt x="1967339" y="82166"/>
                  <a:pt x="1968827" y="88325"/>
                  <a:pt x="1968827" y="95667"/>
                </a:cubicBezTo>
                <a:cubicBezTo>
                  <a:pt x="1977862" y="94864"/>
                  <a:pt x="1987219" y="92864"/>
                  <a:pt x="1996898" y="89666"/>
                </a:cubicBezTo>
                <a:cubicBezTo>
                  <a:pt x="2006578" y="86468"/>
                  <a:pt x="2016017" y="88669"/>
                  <a:pt x="2025216" y="96269"/>
                </a:cubicBezTo>
                <a:cubicBezTo>
                  <a:pt x="2034416" y="103870"/>
                  <a:pt x="2031960" y="109068"/>
                  <a:pt x="2017849" y="111864"/>
                </a:cubicBezTo>
                <a:cubicBezTo>
                  <a:pt x="2003738" y="114661"/>
                  <a:pt x="1987849" y="117644"/>
                  <a:pt x="1970182" y="120813"/>
                </a:cubicBezTo>
                <a:cubicBezTo>
                  <a:pt x="1971975" y="133002"/>
                  <a:pt x="1972871" y="144861"/>
                  <a:pt x="1972871" y="156391"/>
                </a:cubicBezTo>
                <a:cubicBezTo>
                  <a:pt x="1988258" y="155588"/>
                  <a:pt x="2002828" y="154272"/>
                  <a:pt x="2016580" y="152444"/>
                </a:cubicBezTo>
                <a:cubicBezTo>
                  <a:pt x="2030332" y="150615"/>
                  <a:pt x="2042034" y="148568"/>
                  <a:pt x="2051685" y="146302"/>
                </a:cubicBezTo>
                <a:cubicBezTo>
                  <a:pt x="2061336" y="144037"/>
                  <a:pt x="2069642" y="144108"/>
                  <a:pt x="2076605" y="146518"/>
                </a:cubicBezTo>
                <a:cubicBezTo>
                  <a:pt x="2083567" y="148927"/>
                  <a:pt x="2091192" y="153591"/>
                  <a:pt x="2099481" y="160510"/>
                </a:cubicBezTo>
                <a:cubicBezTo>
                  <a:pt x="2107769" y="167429"/>
                  <a:pt x="2108365" y="171875"/>
                  <a:pt x="2101266" y="173846"/>
                </a:cubicBezTo>
                <a:cubicBezTo>
                  <a:pt x="2094168" y="175818"/>
                  <a:pt x="2084908" y="176356"/>
                  <a:pt x="2073486" y="175460"/>
                </a:cubicBezTo>
                <a:cubicBezTo>
                  <a:pt x="2062064" y="174563"/>
                  <a:pt x="2047645" y="174563"/>
                  <a:pt x="2030228" y="175460"/>
                </a:cubicBezTo>
                <a:cubicBezTo>
                  <a:pt x="2012812" y="176356"/>
                  <a:pt x="1993693" y="177607"/>
                  <a:pt x="1972871" y="179213"/>
                </a:cubicBezTo>
                <a:cubicBezTo>
                  <a:pt x="1973775" y="213458"/>
                  <a:pt x="1974226" y="235126"/>
                  <a:pt x="1974226" y="244217"/>
                </a:cubicBezTo>
                <a:cubicBezTo>
                  <a:pt x="1974226" y="255130"/>
                  <a:pt x="1973043" y="266749"/>
                  <a:pt x="1970677" y="279075"/>
                </a:cubicBezTo>
                <a:cubicBezTo>
                  <a:pt x="1968311" y="291400"/>
                  <a:pt x="1961141" y="303084"/>
                  <a:pt x="1949167" y="314126"/>
                </a:cubicBezTo>
                <a:cubicBezTo>
                  <a:pt x="1937193" y="325168"/>
                  <a:pt x="1930094" y="326150"/>
                  <a:pt x="1927872" y="317073"/>
                </a:cubicBezTo>
                <a:cubicBezTo>
                  <a:pt x="1925649" y="307995"/>
                  <a:pt x="1917271" y="297620"/>
                  <a:pt x="1902737" y="285947"/>
                </a:cubicBezTo>
                <a:cubicBezTo>
                  <a:pt x="1888203" y="274274"/>
                  <a:pt x="1888877" y="270460"/>
                  <a:pt x="1904759" y="274504"/>
                </a:cubicBezTo>
                <a:cubicBezTo>
                  <a:pt x="1920641" y="278548"/>
                  <a:pt x="1930998" y="279057"/>
                  <a:pt x="1935830" y="276031"/>
                </a:cubicBezTo>
                <a:cubicBezTo>
                  <a:pt x="1940663" y="273005"/>
                  <a:pt x="1943746" y="263562"/>
                  <a:pt x="1945080" y="247702"/>
                </a:cubicBezTo>
                <a:cubicBezTo>
                  <a:pt x="1946413" y="231842"/>
                  <a:pt x="1946672" y="210009"/>
                  <a:pt x="1945854" y="182203"/>
                </a:cubicBezTo>
                <a:cubicBezTo>
                  <a:pt x="1918637" y="185760"/>
                  <a:pt x="1897284" y="188900"/>
                  <a:pt x="1881797" y="191625"/>
                </a:cubicBezTo>
                <a:cubicBezTo>
                  <a:pt x="1866310" y="194349"/>
                  <a:pt x="1855550" y="196386"/>
                  <a:pt x="1849520" y="197734"/>
                </a:cubicBezTo>
                <a:cubicBezTo>
                  <a:pt x="1843490" y="199082"/>
                  <a:pt x="1837249" y="199039"/>
                  <a:pt x="1830796" y="197605"/>
                </a:cubicBezTo>
                <a:cubicBezTo>
                  <a:pt x="1824343" y="196171"/>
                  <a:pt x="1817589" y="192037"/>
                  <a:pt x="1810533" y="185204"/>
                </a:cubicBezTo>
                <a:cubicBezTo>
                  <a:pt x="1803478" y="178371"/>
                  <a:pt x="1802664" y="174567"/>
                  <a:pt x="1808092" y="173793"/>
                </a:cubicBezTo>
                <a:cubicBezTo>
                  <a:pt x="1813519" y="173018"/>
                  <a:pt x="1820277" y="172631"/>
                  <a:pt x="1828365" y="172631"/>
                </a:cubicBezTo>
                <a:cubicBezTo>
                  <a:pt x="1836424" y="172631"/>
                  <a:pt x="1850603" y="171527"/>
                  <a:pt x="1870902" y="169318"/>
                </a:cubicBezTo>
                <a:cubicBezTo>
                  <a:pt x="1891200" y="167110"/>
                  <a:pt x="1916141" y="163891"/>
                  <a:pt x="1945725" y="159660"/>
                </a:cubicBezTo>
                <a:cubicBezTo>
                  <a:pt x="1945725" y="147170"/>
                  <a:pt x="1945015" y="135791"/>
                  <a:pt x="1943596" y="125523"/>
                </a:cubicBezTo>
                <a:cubicBezTo>
                  <a:pt x="1934977" y="127273"/>
                  <a:pt x="1926570" y="128610"/>
                  <a:pt x="1918375" y="129535"/>
                </a:cubicBezTo>
                <a:cubicBezTo>
                  <a:pt x="1910179" y="130460"/>
                  <a:pt x="1900317" y="128065"/>
                  <a:pt x="1888787" y="122351"/>
                </a:cubicBezTo>
                <a:cubicBezTo>
                  <a:pt x="1877258" y="116636"/>
                  <a:pt x="1878362" y="112571"/>
                  <a:pt x="1892100" y="110154"/>
                </a:cubicBezTo>
                <a:cubicBezTo>
                  <a:pt x="1905838" y="107738"/>
                  <a:pt x="1921913" y="104952"/>
                  <a:pt x="1940326" y="101798"/>
                </a:cubicBezTo>
                <a:cubicBezTo>
                  <a:pt x="1939494" y="96879"/>
                  <a:pt x="1937261" y="91003"/>
                  <a:pt x="1933626" y="84170"/>
                </a:cubicBezTo>
                <a:cubicBezTo>
                  <a:pt x="1929990" y="77337"/>
                  <a:pt x="1927520" y="72673"/>
                  <a:pt x="1926215" y="70177"/>
                </a:cubicBezTo>
                <a:cubicBezTo>
                  <a:pt x="1914227" y="72873"/>
                  <a:pt x="1902558" y="73497"/>
                  <a:pt x="1891207" y="72049"/>
                </a:cubicBezTo>
                <a:cubicBezTo>
                  <a:pt x="1879857" y="70600"/>
                  <a:pt x="1881514" y="67041"/>
                  <a:pt x="1896176" y="61369"/>
                </a:cubicBezTo>
                <a:cubicBezTo>
                  <a:pt x="1910839" y="55697"/>
                  <a:pt x="1926341" y="49553"/>
                  <a:pt x="1942681" y="42935"/>
                </a:cubicBezTo>
                <a:cubicBezTo>
                  <a:pt x="1959022" y="36317"/>
                  <a:pt x="1969870" y="30330"/>
                  <a:pt x="1975227" y="24973"/>
                </a:cubicBezTo>
                <a:cubicBezTo>
                  <a:pt x="1980583" y="19617"/>
                  <a:pt x="1984709" y="16111"/>
                  <a:pt x="1987606" y="14455"/>
                </a:cubicBezTo>
                <a:cubicBezTo>
                  <a:pt x="1988330" y="14041"/>
                  <a:pt x="1989398" y="14000"/>
                  <a:pt x="1990809" y="14332"/>
                </a:cubicBezTo>
                <a:close/>
                <a:moveTo>
                  <a:pt x="83536" y="13401"/>
                </a:moveTo>
                <a:cubicBezTo>
                  <a:pt x="91674" y="14355"/>
                  <a:pt x="100475" y="17183"/>
                  <a:pt x="109940" y="21887"/>
                </a:cubicBezTo>
                <a:cubicBezTo>
                  <a:pt x="119404" y="26590"/>
                  <a:pt x="122093" y="32212"/>
                  <a:pt x="118006" y="38751"/>
                </a:cubicBezTo>
                <a:cubicBezTo>
                  <a:pt x="113919" y="45290"/>
                  <a:pt x="111467" y="62907"/>
                  <a:pt x="110649" y="91602"/>
                </a:cubicBezTo>
                <a:cubicBezTo>
                  <a:pt x="121620" y="86210"/>
                  <a:pt x="129761" y="85306"/>
                  <a:pt x="135074" y="88891"/>
                </a:cubicBezTo>
                <a:cubicBezTo>
                  <a:pt x="140388" y="92476"/>
                  <a:pt x="141201" y="96420"/>
                  <a:pt x="137516" y="100722"/>
                </a:cubicBezTo>
                <a:cubicBezTo>
                  <a:pt x="133830" y="105024"/>
                  <a:pt x="124875" y="111363"/>
                  <a:pt x="110649" y="119737"/>
                </a:cubicBezTo>
                <a:lnTo>
                  <a:pt x="110649" y="149658"/>
                </a:lnTo>
                <a:cubicBezTo>
                  <a:pt x="115253" y="144639"/>
                  <a:pt x="121125" y="140007"/>
                  <a:pt x="128266" y="135762"/>
                </a:cubicBezTo>
                <a:cubicBezTo>
                  <a:pt x="135408" y="131518"/>
                  <a:pt x="137957" y="132514"/>
                  <a:pt x="135914" y="138752"/>
                </a:cubicBezTo>
                <a:cubicBezTo>
                  <a:pt x="133870" y="144990"/>
                  <a:pt x="125448" y="155086"/>
                  <a:pt x="110649" y="169039"/>
                </a:cubicBezTo>
                <a:cubicBezTo>
                  <a:pt x="110649" y="205305"/>
                  <a:pt x="110865" y="230859"/>
                  <a:pt x="111295" y="245702"/>
                </a:cubicBezTo>
                <a:cubicBezTo>
                  <a:pt x="111725" y="260544"/>
                  <a:pt x="110760" y="271751"/>
                  <a:pt x="108402" y="279322"/>
                </a:cubicBezTo>
                <a:cubicBezTo>
                  <a:pt x="106043" y="286894"/>
                  <a:pt x="101837" y="294197"/>
                  <a:pt x="95786" y="301230"/>
                </a:cubicBezTo>
                <a:cubicBezTo>
                  <a:pt x="89734" y="308264"/>
                  <a:pt x="84267" y="306809"/>
                  <a:pt x="79385" y="296864"/>
                </a:cubicBezTo>
                <a:cubicBezTo>
                  <a:pt x="74501" y="286919"/>
                  <a:pt x="67665" y="277444"/>
                  <a:pt x="58874" y="268438"/>
                </a:cubicBezTo>
                <a:cubicBezTo>
                  <a:pt x="50083" y="259432"/>
                  <a:pt x="50883" y="255829"/>
                  <a:pt x="61272" y="257629"/>
                </a:cubicBezTo>
                <a:cubicBezTo>
                  <a:pt x="71662" y="259429"/>
                  <a:pt x="77850" y="260407"/>
                  <a:pt x="79836" y="260565"/>
                </a:cubicBezTo>
                <a:cubicBezTo>
                  <a:pt x="81822" y="260723"/>
                  <a:pt x="83152" y="259784"/>
                  <a:pt x="83826" y="257747"/>
                </a:cubicBezTo>
                <a:cubicBezTo>
                  <a:pt x="84500" y="255711"/>
                  <a:pt x="85063" y="247096"/>
                  <a:pt x="85515" y="231903"/>
                </a:cubicBezTo>
                <a:cubicBezTo>
                  <a:pt x="85966" y="216709"/>
                  <a:pt x="86192" y="201491"/>
                  <a:pt x="86192" y="186247"/>
                </a:cubicBezTo>
                <a:cubicBezTo>
                  <a:pt x="67493" y="203470"/>
                  <a:pt x="53041" y="217674"/>
                  <a:pt x="42838" y="228859"/>
                </a:cubicBezTo>
                <a:cubicBezTo>
                  <a:pt x="32635" y="240044"/>
                  <a:pt x="24705" y="243895"/>
                  <a:pt x="19048" y="240410"/>
                </a:cubicBezTo>
                <a:cubicBezTo>
                  <a:pt x="13390" y="236925"/>
                  <a:pt x="8092" y="232143"/>
                  <a:pt x="3152" y="226063"/>
                </a:cubicBezTo>
                <a:cubicBezTo>
                  <a:pt x="-1788" y="219982"/>
                  <a:pt x="-921" y="216336"/>
                  <a:pt x="5754" y="215125"/>
                </a:cubicBezTo>
                <a:cubicBezTo>
                  <a:pt x="12430" y="213913"/>
                  <a:pt x="19381" y="211393"/>
                  <a:pt x="26609" y="207564"/>
                </a:cubicBezTo>
                <a:cubicBezTo>
                  <a:pt x="33836" y="203735"/>
                  <a:pt x="53697" y="189094"/>
                  <a:pt x="86192" y="163640"/>
                </a:cubicBezTo>
                <a:lnTo>
                  <a:pt x="86192" y="125523"/>
                </a:lnTo>
                <a:cubicBezTo>
                  <a:pt x="70045" y="130012"/>
                  <a:pt x="56332" y="130600"/>
                  <a:pt x="45054" y="127287"/>
                </a:cubicBezTo>
                <a:cubicBezTo>
                  <a:pt x="33775" y="123975"/>
                  <a:pt x="35460" y="119970"/>
                  <a:pt x="50109" y="115274"/>
                </a:cubicBezTo>
                <a:cubicBezTo>
                  <a:pt x="64757" y="110577"/>
                  <a:pt x="76785" y="105877"/>
                  <a:pt x="86192" y="101174"/>
                </a:cubicBezTo>
                <a:cubicBezTo>
                  <a:pt x="86192" y="83363"/>
                  <a:pt x="85751" y="68543"/>
                  <a:pt x="84869" y="56712"/>
                </a:cubicBezTo>
                <a:cubicBezTo>
                  <a:pt x="83987" y="44881"/>
                  <a:pt x="81510" y="34467"/>
                  <a:pt x="77438" y="25468"/>
                </a:cubicBezTo>
                <a:cubicBezTo>
                  <a:pt x="73365" y="16470"/>
                  <a:pt x="75398" y="12447"/>
                  <a:pt x="83536" y="13401"/>
                </a:cubicBezTo>
                <a:close/>
                <a:moveTo>
                  <a:pt x="3411694" y="13118"/>
                </a:moveTo>
                <a:cubicBezTo>
                  <a:pt x="3413515" y="13072"/>
                  <a:pt x="3415714" y="13467"/>
                  <a:pt x="3418292" y="14304"/>
                </a:cubicBezTo>
                <a:cubicBezTo>
                  <a:pt x="3428602" y="17653"/>
                  <a:pt x="3436952" y="22331"/>
                  <a:pt x="3443340" y="28340"/>
                </a:cubicBezTo>
                <a:cubicBezTo>
                  <a:pt x="3449729" y="34348"/>
                  <a:pt x="3450503" y="39023"/>
                  <a:pt x="3445663" y="42365"/>
                </a:cubicBezTo>
                <a:cubicBezTo>
                  <a:pt x="3440824" y="45706"/>
                  <a:pt x="3435575" y="52600"/>
                  <a:pt x="3429918" y="63047"/>
                </a:cubicBezTo>
                <a:cubicBezTo>
                  <a:pt x="3424261" y="73494"/>
                  <a:pt x="3417532" y="85450"/>
                  <a:pt x="3409730" y="98915"/>
                </a:cubicBezTo>
                <a:cubicBezTo>
                  <a:pt x="3416600" y="98542"/>
                  <a:pt x="3426960" y="97065"/>
                  <a:pt x="3440813" y="94484"/>
                </a:cubicBezTo>
                <a:cubicBezTo>
                  <a:pt x="3454666" y="91903"/>
                  <a:pt x="3463592" y="89203"/>
                  <a:pt x="3467593" y="86385"/>
                </a:cubicBezTo>
                <a:cubicBezTo>
                  <a:pt x="3471594" y="83568"/>
                  <a:pt x="3477241" y="83360"/>
                  <a:pt x="3484533" y="85762"/>
                </a:cubicBezTo>
                <a:cubicBezTo>
                  <a:pt x="3491825" y="88164"/>
                  <a:pt x="3499626" y="92007"/>
                  <a:pt x="3507936" y="97291"/>
                </a:cubicBezTo>
                <a:cubicBezTo>
                  <a:pt x="3516246" y="102576"/>
                  <a:pt x="3518153" y="107537"/>
                  <a:pt x="3513658" y="112176"/>
                </a:cubicBezTo>
                <a:cubicBezTo>
                  <a:pt x="3509162" y="116815"/>
                  <a:pt x="3507355" y="130553"/>
                  <a:pt x="3508237" y="153390"/>
                </a:cubicBezTo>
                <a:cubicBezTo>
                  <a:pt x="3509119" y="176227"/>
                  <a:pt x="3508646" y="199501"/>
                  <a:pt x="3506817" y="223213"/>
                </a:cubicBezTo>
                <a:cubicBezTo>
                  <a:pt x="3504989" y="246924"/>
                  <a:pt x="3501487" y="264663"/>
                  <a:pt x="3496310" y="276429"/>
                </a:cubicBezTo>
                <a:cubicBezTo>
                  <a:pt x="3491133" y="288195"/>
                  <a:pt x="3482712" y="298380"/>
                  <a:pt x="3471046" y="306984"/>
                </a:cubicBezTo>
                <a:cubicBezTo>
                  <a:pt x="3459380" y="315589"/>
                  <a:pt x="3451704" y="315105"/>
                  <a:pt x="3448019" y="305533"/>
                </a:cubicBezTo>
                <a:cubicBezTo>
                  <a:pt x="3444334" y="295960"/>
                  <a:pt x="3437002" y="285134"/>
                  <a:pt x="3426025" y="273052"/>
                </a:cubicBezTo>
                <a:cubicBezTo>
                  <a:pt x="3415047" y="260970"/>
                  <a:pt x="3416065" y="257202"/>
                  <a:pt x="3429079" y="261748"/>
                </a:cubicBezTo>
                <a:cubicBezTo>
                  <a:pt x="3442093" y="266294"/>
                  <a:pt x="3450822" y="268546"/>
                  <a:pt x="3455268" y="268503"/>
                </a:cubicBezTo>
                <a:cubicBezTo>
                  <a:pt x="3459713" y="268460"/>
                  <a:pt x="3464686" y="262078"/>
                  <a:pt x="3470185" y="249358"/>
                </a:cubicBezTo>
                <a:cubicBezTo>
                  <a:pt x="3475685" y="236639"/>
                  <a:pt x="3478879" y="214917"/>
                  <a:pt x="3479768" y="184193"/>
                </a:cubicBezTo>
                <a:cubicBezTo>
                  <a:pt x="3480657" y="153469"/>
                  <a:pt x="3479714" y="132858"/>
                  <a:pt x="3476939" y="122361"/>
                </a:cubicBezTo>
                <a:cubicBezTo>
                  <a:pt x="3474165" y="111864"/>
                  <a:pt x="3465751" y="107967"/>
                  <a:pt x="3451697" y="110671"/>
                </a:cubicBezTo>
                <a:cubicBezTo>
                  <a:pt x="3437644" y="113374"/>
                  <a:pt x="3427713" y="115625"/>
                  <a:pt x="3421905" y="117425"/>
                </a:cubicBezTo>
                <a:cubicBezTo>
                  <a:pt x="3416098" y="119225"/>
                  <a:pt x="3409257" y="117421"/>
                  <a:pt x="3401384" y="112015"/>
                </a:cubicBezTo>
                <a:cubicBezTo>
                  <a:pt x="3392637" y="125696"/>
                  <a:pt x="3381014" y="136766"/>
                  <a:pt x="3366516" y="145227"/>
                </a:cubicBezTo>
                <a:cubicBezTo>
                  <a:pt x="3352018" y="153688"/>
                  <a:pt x="3350663" y="149199"/>
                  <a:pt x="3362451" y="131761"/>
                </a:cubicBezTo>
                <a:cubicBezTo>
                  <a:pt x="3374238" y="114324"/>
                  <a:pt x="3384815" y="94943"/>
                  <a:pt x="3394179" y="73619"/>
                </a:cubicBezTo>
                <a:cubicBezTo>
                  <a:pt x="3403543" y="52295"/>
                  <a:pt x="3407325" y="36241"/>
                  <a:pt x="3405525" y="25457"/>
                </a:cubicBezTo>
                <a:cubicBezTo>
                  <a:pt x="3404176" y="17370"/>
                  <a:pt x="3406232" y="13256"/>
                  <a:pt x="3411694" y="13118"/>
                </a:cubicBezTo>
                <a:close/>
                <a:moveTo>
                  <a:pt x="1212314" y="10669"/>
                </a:moveTo>
                <a:cubicBezTo>
                  <a:pt x="1214698" y="10106"/>
                  <a:pt x="1218387" y="10909"/>
                  <a:pt x="1223381" y="13078"/>
                </a:cubicBezTo>
                <a:cubicBezTo>
                  <a:pt x="1233368" y="17416"/>
                  <a:pt x="1240965" y="21772"/>
                  <a:pt x="1246171" y="26146"/>
                </a:cubicBezTo>
                <a:cubicBezTo>
                  <a:pt x="1252595" y="33402"/>
                  <a:pt x="1251756" y="38471"/>
                  <a:pt x="1243654" y="41354"/>
                </a:cubicBezTo>
                <a:cubicBezTo>
                  <a:pt x="1235552" y="44236"/>
                  <a:pt x="1223639" y="50169"/>
                  <a:pt x="1207915" y="59153"/>
                </a:cubicBezTo>
                <a:lnTo>
                  <a:pt x="1185774" y="70318"/>
                </a:lnTo>
                <a:lnTo>
                  <a:pt x="1187878" y="70199"/>
                </a:lnTo>
                <a:cubicBezTo>
                  <a:pt x="1196697" y="72120"/>
                  <a:pt x="1203699" y="74899"/>
                  <a:pt x="1208883" y="78534"/>
                </a:cubicBezTo>
                <a:cubicBezTo>
                  <a:pt x="1214067" y="82169"/>
                  <a:pt x="1216350" y="88210"/>
                  <a:pt x="1215734" y="96657"/>
                </a:cubicBezTo>
                <a:lnTo>
                  <a:pt x="1215420" y="98457"/>
                </a:lnTo>
                <a:lnTo>
                  <a:pt x="1217498" y="95065"/>
                </a:lnTo>
                <a:cubicBezTo>
                  <a:pt x="1223564" y="88268"/>
                  <a:pt x="1228966" y="81639"/>
                  <a:pt x="1233706" y="75179"/>
                </a:cubicBezTo>
                <a:cubicBezTo>
                  <a:pt x="1238445" y="68718"/>
                  <a:pt x="1241120" y="62642"/>
                  <a:pt x="1241729" y="56949"/>
                </a:cubicBezTo>
                <a:cubicBezTo>
                  <a:pt x="1242339" y="51255"/>
                  <a:pt x="1251147" y="52324"/>
                  <a:pt x="1268154" y="60154"/>
                </a:cubicBezTo>
                <a:cubicBezTo>
                  <a:pt x="1279713" y="74307"/>
                  <a:pt x="1281380" y="81976"/>
                  <a:pt x="1273156" y="83159"/>
                </a:cubicBezTo>
                <a:cubicBezTo>
                  <a:pt x="1264932" y="84342"/>
                  <a:pt x="1252083" y="88321"/>
                  <a:pt x="1234609" y="95097"/>
                </a:cubicBezTo>
                <a:cubicBezTo>
                  <a:pt x="1225872" y="98485"/>
                  <a:pt x="1220078" y="100176"/>
                  <a:pt x="1217226" y="100171"/>
                </a:cubicBezTo>
                <a:lnTo>
                  <a:pt x="1215326" y="98996"/>
                </a:lnTo>
                <a:lnTo>
                  <a:pt x="1214801" y="102009"/>
                </a:lnTo>
                <a:cubicBezTo>
                  <a:pt x="1213399" y="106380"/>
                  <a:pt x="1210588" y="107804"/>
                  <a:pt x="1206366" y="106282"/>
                </a:cubicBezTo>
                <a:cubicBezTo>
                  <a:pt x="1200738" y="104253"/>
                  <a:pt x="1195148" y="100916"/>
                  <a:pt x="1189599" y="96269"/>
                </a:cubicBezTo>
                <a:cubicBezTo>
                  <a:pt x="1183619" y="91265"/>
                  <a:pt x="1179633" y="85188"/>
                  <a:pt x="1177639" y="78039"/>
                </a:cubicBezTo>
                <a:lnTo>
                  <a:pt x="1178366" y="73041"/>
                </a:lnTo>
                <a:lnTo>
                  <a:pt x="1163969" y="78147"/>
                </a:lnTo>
                <a:cubicBezTo>
                  <a:pt x="1150396" y="81825"/>
                  <a:pt x="1150967" y="78194"/>
                  <a:pt x="1165679" y="67252"/>
                </a:cubicBezTo>
                <a:cubicBezTo>
                  <a:pt x="1180392" y="56310"/>
                  <a:pt x="1191416" y="46756"/>
                  <a:pt x="1198752" y="38590"/>
                </a:cubicBezTo>
                <a:cubicBezTo>
                  <a:pt x="1206087" y="30423"/>
                  <a:pt x="1209528" y="23045"/>
                  <a:pt x="1209076" y="16455"/>
                </a:cubicBezTo>
                <a:cubicBezTo>
                  <a:pt x="1208851" y="13161"/>
                  <a:pt x="1209930" y="11232"/>
                  <a:pt x="1212314" y="10669"/>
                </a:cubicBezTo>
                <a:close/>
                <a:moveTo>
                  <a:pt x="3721648" y="10658"/>
                </a:moveTo>
                <a:cubicBezTo>
                  <a:pt x="3736934" y="10658"/>
                  <a:pt x="3747887" y="16090"/>
                  <a:pt x="3754505" y="26952"/>
                </a:cubicBezTo>
                <a:cubicBezTo>
                  <a:pt x="3761122" y="37815"/>
                  <a:pt x="3772498" y="51761"/>
                  <a:pt x="3788631" y="68790"/>
                </a:cubicBezTo>
                <a:cubicBezTo>
                  <a:pt x="3804763" y="85819"/>
                  <a:pt x="3820340" y="100740"/>
                  <a:pt x="3835362" y="113553"/>
                </a:cubicBezTo>
                <a:cubicBezTo>
                  <a:pt x="3850383" y="126366"/>
                  <a:pt x="3867369" y="136971"/>
                  <a:pt x="3886320" y="145367"/>
                </a:cubicBezTo>
                <a:cubicBezTo>
                  <a:pt x="3905271" y="153763"/>
                  <a:pt x="3910318" y="159302"/>
                  <a:pt x="3901463" y="161983"/>
                </a:cubicBezTo>
                <a:cubicBezTo>
                  <a:pt x="3892608" y="164665"/>
                  <a:pt x="3877816" y="165540"/>
                  <a:pt x="3857087" y="164608"/>
                </a:cubicBezTo>
                <a:cubicBezTo>
                  <a:pt x="3836359" y="163676"/>
                  <a:pt x="3823807" y="160076"/>
                  <a:pt x="3819433" y="153810"/>
                </a:cubicBezTo>
                <a:cubicBezTo>
                  <a:pt x="3815060" y="147543"/>
                  <a:pt x="3807068" y="136124"/>
                  <a:pt x="3795460" y="119554"/>
                </a:cubicBezTo>
                <a:cubicBezTo>
                  <a:pt x="3783852" y="102984"/>
                  <a:pt x="3774165" y="89440"/>
                  <a:pt x="3766400" y="78921"/>
                </a:cubicBezTo>
                <a:cubicBezTo>
                  <a:pt x="3758635" y="68403"/>
                  <a:pt x="3751249" y="58318"/>
                  <a:pt x="3744244" y="48667"/>
                </a:cubicBezTo>
                <a:cubicBezTo>
                  <a:pt x="3737239" y="39016"/>
                  <a:pt x="3731446" y="32943"/>
                  <a:pt x="3726864" y="30448"/>
                </a:cubicBezTo>
                <a:cubicBezTo>
                  <a:pt x="3722282" y="27953"/>
                  <a:pt x="3718174" y="26185"/>
                  <a:pt x="3714539" y="25146"/>
                </a:cubicBezTo>
                <a:cubicBezTo>
                  <a:pt x="3710903" y="24106"/>
                  <a:pt x="3708469" y="21431"/>
                  <a:pt x="3707236" y="17122"/>
                </a:cubicBezTo>
                <a:cubicBezTo>
                  <a:pt x="3706002" y="12813"/>
                  <a:pt x="3710806" y="10658"/>
                  <a:pt x="3721648" y="10658"/>
                </a:cubicBezTo>
                <a:close/>
                <a:moveTo>
                  <a:pt x="7112610" y="9529"/>
                </a:moveTo>
                <a:cubicBezTo>
                  <a:pt x="7116784" y="9859"/>
                  <a:pt x="7122528" y="11175"/>
                  <a:pt x="7129842" y="13476"/>
                </a:cubicBezTo>
                <a:cubicBezTo>
                  <a:pt x="7144468" y="17850"/>
                  <a:pt x="7149982" y="24249"/>
                  <a:pt x="7146383" y="32674"/>
                </a:cubicBezTo>
                <a:cubicBezTo>
                  <a:pt x="7142784" y="41099"/>
                  <a:pt x="7140984" y="58519"/>
                  <a:pt x="7140984" y="84933"/>
                </a:cubicBezTo>
                <a:cubicBezTo>
                  <a:pt x="7140984" y="111793"/>
                  <a:pt x="7140267" y="132658"/>
                  <a:pt x="7138832" y="147529"/>
                </a:cubicBezTo>
                <a:cubicBezTo>
                  <a:pt x="7137399" y="162399"/>
                  <a:pt x="7134180" y="170996"/>
                  <a:pt x="7129174" y="173319"/>
                </a:cubicBezTo>
                <a:cubicBezTo>
                  <a:pt x="7124170" y="175642"/>
                  <a:pt x="7119011" y="171932"/>
                  <a:pt x="7113698" y="162188"/>
                </a:cubicBezTo>
                <a:cubicBezTo>
                  <a:pt x="7108385" y="152444"/>
                  <a:pt x="7107302" y="142714"/>
                  <a:pt x="7110450" y="132998"/>
                </a:cubicBezTo>
                <a:cubicBezTo>
                  <a:pt x="7113598" y="123283"/>
                  <a:pt x="7115172" y="105017"/>
                  <a:pt x="7115172" y="78201"/>
                </a:cubicBezTo>
                <a:cubicBezTo>
                  <a:pt x="7115172" y="51198"/>
                  <a:pt x="7112924" y="34151"/>
                  <a:pt x="7108428" y="27060"/>
                </a:cubicBezTo>
                <a:cubicBezTo>
                  <a:pt x="7103932" y="19969"/>
                  <a:pt x="7102720" y="14781"/>
                  <a:pt x="7104793" y="11497"/>
                </a:cubicBezTo>
                <a:cubicBezTo>
                  <a:pt x="7105829" y="9855"/>
                  <a:pt x="7108434" y="9199"/>
                  <a:pt x="7112610" y="9529"/>
                </a:cubicBezTo>
                <a:close/>
                <a:moveTo>
                  <a:pt x="5321363" y="4824"/>
                </a:moveTo>
                <a:cubicBezTo>
                  <a:pt x="5322997" y="4933"/>
                  <a:pt x="5324940" y="5412"/>
                  <a:pt x="5327193" y="6260"/>
                </a:cubicBezTo>
                <a:cubicBezTo>
                  <a:pt x="5336206" y="9651"/>
                  <a:pt x="5342982" y="13648"/>
                  <a:pt x="5347520" y="18252"/>
                </a:cubicBezTo>
                <a:cubicBezTo>
                  <a:pt x="5352059" y="22855"/>
                  <a:pt x="5352105" y="26852"/>
                  <a:pt x="5347660" y="30244"/>
                </a:cubicBezTo>
                <a:cubicBezTo>
                  <a:pt x="5343215" y="33635"/>
                  <a:pt x="5336891" y="39246"/>
                  <a:pt x="5328688" y="47075"/>
                </a:cubicBezTo>
                <a:cubicBezTo>
                  <a:pt x="5356623" y="46244"/>
                  <a:pt x="5378961" y="42659"/>
                  <a:pt x="5395703" y="36320"/>
                </a:cubicBezTo>
                <a:cubicBezTo>
                  <a:pt x="5412445" y="29982"/>
                  <a:pt x="5425485" y="29942"/>
                  <a:pt x="5434820" y="36202"/>
                </a:cubicBezTo>
                <a:cubicBezTo>
                  <a:pt x="5444156" y="42461"/>
                  <a:pt x="5443804" y="47878"/>
                  <a:pt x="5433766" y="52453"/>
                </a:cubicBezTo>
                <a:cubicBezTo>
                  <a:pt x="5423728" y="57027"/>
                  <a:pt x="5409882" y="60670"/>
                  <a:pt x="5392230" y="63380"/>
                </a:cubicBezTo>
                <a:cubicBezTo>
                  <a:pt x="5374577" y="66090"/>
                  <a:pt x="5360290" y="67675"/>
                  <a:pt x="5349370" y="68134"/>
                </a:cubicBezTo>
                <a:cubicBezTo>
                  <a:pt x="5338450" y="68593"/>
                  <a:pt x="5329097" y="66571"/>
                  <a:pt x="5321310" y="62068"/>
                </a:cubicBezTo>
                <a:cubicBezTo>
                  <a:pt x="5297147" y="86862"/>
                  <a:pt x="5277687" y="101837"/>
                  <a:pt x="5262931" y="106992"/>
                </a:cubicBezTo>
                <a:cubicBezTo>
                  <a:pt x="5248175" y="112148"/>
                  <a:pt x="5246311" y="109064"/>
                  <a:pt x="5257338" y="97743"/>
                </a:cubicBezTo>
                <a:cubicBezTo>
                  <a:pt x="5268366" y="86421"/>
                  <a:pt x="5280964" y="71708"/>
                  <a:pt x="5295132" y="53604"/>
                </a:cubicBezTo>
                <a:cubicBezTo>
                  <a:pt x="5309300" y="35499"/>
                  <a:pt x="5315933" y="22235"/>
                  <a:pt x="5315029" y="13810"/>
                </a:cubicBezTo>
                <a:cubicBezTo>
                  <a:pt x="5314351" y="7491"/>
                  <a:pt x="5316463" y="4496"/>
                  <a:pt x="5321363" y="4824"/>
                </a:cubicBezTo>
                <a:close/>
                <a:moveTo>
                  <a:pt x="6768918" y="1736"/>
                </a:moveTo>
                <a:cubicBezTo>
                  <a:pt x="6770284" y="1767"/>
                  <a:pt x="6771857" y="2149"/>
                  <a:pt x="6773634" y="2882"/>
                </a:cubicBezTo>
                <a:cubicBezTo>
                  <a:pt x="6780748" y="5815"/>
                  <a:pt x="6787250" y="10024"/>
                  <a:pt x="6793144" y="15509"/>
                </a:cubicBezTo>
                <a:cubicBezTo>
                  <a:pt x="6799038" y="20994"/>
                  <a:pt x="6800333" y="25063"/>
                  <a:pt x="6797028" y="27716"/>
                </a:cubicBezTo>
                <a:cubicBezTo>
                  <a:pt x="6793722" y="30369"/>
                  <a:pt x="6788620" y="32778"/>
                  <a:pt x="6781722" y="34944"/>
                </a:cubicBezTo>
                <a:cubicBezTo>
                  <a:pt x="6801541" y="34944"/>
                  <a:pt x="6815017" y="33140"/>
                  <a:pt x="6822152" y="29534"/>
                </a:cubicBezTo>
                <a:cubicBezTo>
                  <a:pt x="6829286" y="25927"/>
                  <a:pt x="6836234" y="25816"/>
                  <a:pt x="6842995" y="29200"/>
                </a:cubicBezTo>
                <a:cubicBezTo>
                  <a:pt x="6849756" y="32585"/>
                  <a:pt x="6855858" y="36922"/>
                  <a:pt x="6861300" y="42214"/>
                </a:cubicBezTo>
                <a:cubicBezTo>
                  <a:pt x="6866742" y="47506"/>
                  <a:pt x="6866266" y="51578"/>
                  <a:pt x="6859870" y="54432"/>
                </a:cubicBezTo>
                <a:cubicBezTo>
                  <a:pt x="6853474" y="57286"/>
                  <a:pt x="6847412" y="62240"/>
                  <a:pt x="6841683" y="69295"/>
                </a:cubicBezTo>
                <a:cubicBezTo>
                  <a:pt x="6835954" y="76351"/>
                  <a:pt x="6827866" y="84869"/>
                  <a:pt x="6817419" y="94850"/>
                </a:cubicBezTo>
                <a:cubicBezTo>
                  <a:pt x="6806972" y="104831"/>
                  <a:pt x="6796278" y="113696"/>
                  <a:pt x="6785336" y="121447"/>
                </a:cubicBezTo>
                <a:lnTo>
                  <a:pt x="6780788" y="123959"/>
                </a:lnTo>
                <a:lnTo>
                  <a:pt x="6784818" y="123530"/>
                </a:lnTo>
                <a:cubicBezTo>
                  <a:pt x="6786438" y="123721"/>
                  <a:pt x="6788328" y="124245"/>
                  <a:pt x="6790488" y="125104"/>
                </a:cubicBezTo>
                <a:cubicBezTo>
                  <a:pt x="6799128" y="128538"/>
                  <a:pt x="6805452" y="132812"/>
                  <a:pt x="6809460" y="137924"/>
                </a:cubicBezTo>
                <a:cubicBezTo>
                  <a:pt x="6813468" y="143036"/>
                  <a:pt x="6813428" y="147041"/>
                  <a:pt x="6809342" y="149938"/>
                </a:cubicBezTo>
                <a:cubicBezTo>
                  <a:pt x="6805255" y="152834"/>
                  <a:pt x="6801004" y="155000"/>
                  <a:pt x="6796586" y="156434"/>
                </a:cubicBezTo>
                <a:cubicBezTo>
                  <a:pt x="6805176" y="156434"/>
                  <a:pt x="6814411" y="155358"/>
                  <a:pt x="6824292" y="153207"/>
                </a:cubicBezTo>
                <a:cubicBezTo>
                  <a:pt x="6834172" y="151056"/>
                  <a:pt x="6841858" y="148349"/>
                  <a:pt x="6847350" y="145087"/>
                </a:cubicBezTo>
                <a:cubicBezTo>
                  <a:pt x="6852843" y="141825"/>
                  <a:pt x="6859687" y="142122"/>
                  <a:pt x="6867882" y="145980"/>
                </a:cubicBezTo>
                <a:cubicBezTo>
                  <a:pt x="6876078" y="149837"/>
                  <a:pt x="6883564" y="155025"/>
                  <a:pt x="6890339" y="161542"/>
                </a:cubicBezTo>
                <a:cubicBezTo>
                  <a:pt x="6897115" y="168060"/>
                  <a:pt x="6897090" y="173233"/>
                  <a:pt x="6890264" y="177062"/>
                </a:cubicBezTo>
                <a:cubicBezTo>
                  <a:pt x="6883438" y="180891"/>
                  <a:pt x="6875114" y="188606"/>
                  <a:pt x="6865290" y="200207"/>
                </a:cubicBezTo>
                <a:cubicBezTo>
                  <a:pt x="6855468" y="211808"/>
                  <a:pt x="6839926" y="227335"/>
                  <a:pt x="6818667" y="246788"/>
                </a:cubicBezTo>
                <a:cubicBezTo>
                  <a:pt x="6797408" y="266240"/>
                  <a:pt x="6773054" y="282595"/>
                  <a:pt x="6745606" y="295853"/>
                </a:cubicBezTo>
                <a:cubicBezTo>
                  <a:pt x="6718160" y="309110"/>
                  <a:pt x="6691196" y="317105"/>
                  <a:pt x="6664718" y="319837"/>
                </a:cubicBezTo>
                <a:cubicBezTo>
                  <a:pt x="6638238" y="322569"/>
                  <a:pt x="6637040" y="319253"/>
                  <a:pt x="6661125" y="309888"/>
                </a:cubicBezTo>
                <a:cubicBezTo>
                  <a:pt x="6685210" y="300524"/>
                  <a:pt x="6709222" y="289188"/>
                  <a:pt x="6733164" y="275881"/>
                </a:cubicBezTo>
                <a:cubicBezTo>
                  <a:pt x="6757104" y="262573"/>
                  <a:pt x="6774137" y="251416"/>
                  <a:pt x="6784260" y="242411"/>
                </a:cubicBezTo>
                <a:cubicBezTo>
                  <a:pt x="6777936" y="238510"/>
                  <a:pt x="6769608" y="230630"/>
                  <a:pt x="6759277" y="218771"/>
                </a:cubicBezTo>
                <a:cubicBezTo>
                  <a:pt x="6748945" y="206911"/>
                  <a:pt x="6746786" y="200075"/>
                  <a:pt x="6752802" y="198261"/>
                </a:cubicBezTo>
                <a:cubicBezTo>
                  <a:pt x="6758818" y="196447"/>
                  <a:pt x="6768042" y="197981"/>
                  <a:pt x="6780475" y="202864"/>
                </a:cubicBezTo>
                <a:cubicBezTo>
                  <a:pt x="6792908" y="207747"/>
                  <a:pt x="6799476" y="217451"/>
                  <a:pt x="6800178" y="231978"/>
                </a:cubicBezTo>
                <a:cubicBezTo>
                  <a:pt x="6809815" y="222083"/>
                  <a:pt x="6819922" y="210303"/>
                  <a:pt x="6830498" y="196637"/>
                </a:cubicBezTo>
                <a:cubicBezTo>
                  <a:pt x="6841074" y="182970"/>
                  <a:pt x="6846361" y="174087"/>
                  <a:pt x="6846361" y="169985"/>
                </a:cubicBezTo>
                <a:cubicBezTo>
                  <a:pt x="6846361" y="168236"/>
                  <a:pt x="6842202" y="168261"/>
                  <a:pt x="6833885" y="170061"/>
                </a:cubicBezTo>
                <a:cubicBezTo>
                  <a:pt x="6825568" y="171860"/>
                  <a:pt x="6817072" y="173434"/>
                  <a:pt x="6808396" y="174782"/>
                </a:cubicBezTo>
                <a:cubicBezTo>
                  <a:pt x="6799720" y="176130"/>
                  <a:pt x="6792277" y="174108"/>
                  <a:pt x="6786068" y="168716"/>
                </a:cubicBezTo>
                <a:cubicBezTo>
                  <a:pt x="6773133" y="182569"/>
                  <a:pt x="6757495" y="194306"/>
                  <a:pt x="6739154" y="203929"/>
                </a:cubicBezTo>
                <a:cubicBezTo>
                  <a:pt x="6720813" y="213551"/>
                  <a:pt x="6703726" y="220208"/>
                  <a:pt x="6687894" y="223901"/>
                </a:cubicBezTo>
                <a:cubicBezTo>
                  <a:pt x="6672063" y="227594"/>
                  <a:pt x="6672020" y="224378"/>
                  <a:pt x="6687766" y="214254"/>
                </a:cubicBezTo>
                <a:cubicBezTo>
                  <a:pt x="6703511" y="204129"/>
                  <a:pt x="6719576" y="193091"/>
                  <a:pt x="6735960" y="181138"/>
                </a:cubicBezTo>
                <a:cubicBezTo>
                  <a:pt x="6752344" y="169186"/>
                  <a:pt x="6763367" y="158631"/>
                  <a:pt x="6769032" y="149475"/>
                </a:cubicBezTo>
                <a:cubicBezTo>
                  <a:pt x="6774696" y="140319"/>
                  <a:pt x="6777528" y="134106"/>
                  <a:pt x="6777528" y="130837"/>
                </a:cubicBezTo>
                <a:cubicBezTo>
                  <a:pt x="6777528" y="129022"/>
                  <a:pt x="6777798" y="127543"/>
                  <a:pt x="6778338" y="126397"/>
                </a:cubicBezTo>
                <a:lnTo>
                  <a:pt x="6780750" y="123980"/>
                </a:lnTo>
                <a:lnTo>
                  <a:pt x="6739390" y="146819"/>
                </a:lnTo>
                <a:cubicBezTo>
                  <a:pt x="6719702" y="155982"/>
                  <a:pt x="6701113" y="161023"/>
                  <a:pt x="6683625" y="161940"/>
                </a:cubicBezTo>
                <a:cubicBezTo>
                  <a:pt x="6666137" y="162858"/>
                  <a:pt x="6664528" y="159743"/>
                  <a:pt x="6678796" y="152594"/>
                </a:cubicBezTo>
                <a:cubicBezTo>
                  <a:pt x="6693064" y="145446"/>
                  <a:pt x="6707010" y="138580"/>
                  <a:pt x="6720633" y="131998"/>
                </a:cubicBezTo>
                <a:cubicBezTo>
                  <a:pt x="6734257" y="125416"/>
                  <a:pt x="6748718" y="117479"/>
                  <a:pt x="6764020" y="108186"/>
                </a:cubicBezTo>
                <a:cubicBezTo>
                  <a:pt x="6749149" y="97087"/>
                  <a:pt x="6740706" y="88174"/>
                  <a:pt x="6738692" y="81449"/>
                </a:cubicBezTo>
                <a:lnTo>
                  <a:pt x="6740138" y="75813"/>
                </a:lnTo>
                <a:lnTo>
                  <a:pt x="6738520" y="77093"/>
                </a:lnTo>
                <a:cubicBezTo>
                  <a:pt x="6723526" y="88443"/>
                  <a:pt x="6706706" y="96653"/>
                  <a:pt x="6688056" y="101722"/>
                </a:cubicBezTo>
                <a:cubicBezTo>
                  <a:pt x="6669406" y="106792"/>
                  <a:pt x="6668349" y="103615"/>
                  <a:pt x="6684883" y="92193"/>
                </a:cubicBezTo>
                <a:cubicBezTo>
                  <a:pt x="6701418" y="80771"/>
                  <a:pt x="6718300" y="66449"/>
                  <a:pt x="6735530" y="49226"/>
                </a:cubicBezTo>
                <a:cubicBezTo>
                  <a:pt x="6752759" y="32004"/>
                  <a:pt x="6761640" y="19241"/>
                  <a:pt x="6762170" y="10938"/>
                </a:cubicBezTo>
                <a:cubicBezTo>
                  <a:pt x="6762568" y="4711"/>
                  <a:pt x="6764817" y="1644"/>
                  <a:pt x="6768918" y="1736"/>
                </a:cubicBezTo>
                <a:close/>
                <a:moveTo>
                  <a:pt x="1562298" y="124"/>
                </a:moveTo>
                <a:cubicBezTo>
                  <a:pt x="1564582" y="-364"/>
                  <a:pt x="1568234" y="599"/>
                  <a:pt x="1573253" y="3011"/>
                </a:cubicBezTo>
                <a:cubicBezTo>
                  <a:pt x="1583291" y="7837"/>
                  <a:pt x="1590292" y="12501"/>
                  <a:pt x="1594258" y="17004"/>
                </a:cubicBezTo>
                <a:cubicBezTo>
                  <a:pt x="1598223" y="21507"/>
                  <a:pt x="1597531" y="25902"/>
                  <a:pt x="1592182" y="30190"/>
                </a:cubicBezTo>
                <a:cubicBezTo>
                  <a:pt x="1586833" y="34477"/>
                  <a:pt x="1579613" y="41461"/>
                  <a:pt x="1570521" y="51141"/>
                </a:cubicBezTo>
                <a:cubicBezTo>
                  <a:pt x="1572916" y="51141"/>
                  <a:pt x="1578394" y="50503"/>
                  <a:pt x="1586955" y="49226"/>
                </a:cubicBezTo>
                <a:cubicBezTo>
                  <a:pt x="1595516" y="47950"/>
                  <a:pt x="1603209" y="45473"/>
                  <a:pt x="1610035" y="41795"/>
                </a:cubicBezTo>
                <a:cubicBezTo>
                  <a:pt x="1616861" y="38116"/>
                  <a:pt x="1623626" y="37955"/>
                  <a:pt x="1630330" y="41311"/>
                </a:cubicBezTo>
                <a:cubicBezTo>
                  <a:pt x="1637034" y="44666"/>
                  <a:pt x="1643362" y="48778"/>
                  <a:pt x="1649313" y="53647"/>
                </a:cubicBezTo>
                <a:cubicBezTo>
                  <a:pt x="1655264" y="58515"/>
                  <a:pt x="1655867" y="61964"/>
                  <a:pt x="1651120" y="63993"/>
                </a:cubicBezTo>
                <a:cubicBezTo>
                  <a:pt x="1646373" y="66022"/>
                  <a:pt x="1638748" y="71414"/>
                  <a:pt x="1628244" y="80169"/>
                </a:cubicBezTo>
                <a:cubicBezTo>
                  <a:pt x="1617740" y="88924"/>
                  <a:pt x="1605246" y="100385"/>
                  <a:pt x="1590762" y="114553"/>
                </a:cubicBezTo>
                <a:cubicBezTo>
                  <a:pt x="1606551" y="111169"/>
                  <a:pt x="1617392" y="107849"/>
                  <a:pt x="1623286" y="104594"/>
                </a:cubicBezTo>
                <a:cubicBezTo>
                  <a:pt x="1629180" y="101339"/>
                  <a:pt x="1635590" y="101102"/>
                  <a:pt x="1642516" y="103884"/>
                </a:cubicBezTo>
                <a:cubicBezTo>
                  <a:pt x="1649442" y="106666"/>
                  <a:pt x="1657845" y="110233"/>
                  <a:pt x="1667726" y="114585"/>
                </a:cubicBezTo>
                <a:cubicBezTo>
                  <a:pt x="1677607" y="118938"/>
                  <a:pt x="1677703" y="125186"/>
                  <a:pt x="1668017" y="133332"/>
                </a:cubicBezTo>
                <a:cubicBezTo>
                  <a:pt x="1658329" y="141477"/>
                  <a:pt x="1649672" y="154433"/>
                  <a:pt x="1642043" y="172201"/>
                </a:cubicBezTo>
                <a:cubicBezTo>
                  <a:pt x="1650145" y="180231"/>
                  <a:pt x="1650174" y="185480"/>
                  <a:pt x="1642129" y="187946"/>
                </a:cubicBezTo>
                <a:cubicBezTo>
                  <a:pt x="1634084" y="190413"/>
                  <a:pt x="1592498" y="198228"/>
                  <a:pt x="1517369" y="211393"/>
                </a:cubicBezTo>
                <a:cubicBezTo>
                  <a:pt x="1513210" y="239858"/>
                  <a:pt x="1516774" y="257833"/>
                  <a:pt x="1528059" y="265319"/>
                </a:cubicBezTo>
                <a:cubicBezTo>
                  <a:pt x="1539345" y="272805"/>
                  <a:pt x="1558869" y="276547"/>
                  <a:pt x="1586632" y="276547"/>
                </a:cubicBezTo>
                <a:cubicBezTo>
                  <a:pt x="1615227" y="276547"/>
                  <a:pt x="1639171" y="274791"/>
                  <a:pt x="1658466" y="271277"/>
                </a:cubicBezTo>
                <a:cubicBezTo>
                  <a:pt x="1677761" y="267764"/>
                  <a:pt x="1691136" y="264147"/>
                  <a:pt x="1698593" y="260425"/>
                </a:cubicBezTo>
                <a:cubicBezTo>
                  <a:pt x="1706050" y="256704"/>
                  <a:pt x="1710869" y="251803"/>
                  <a:pt x="1713048" y="245723"/>
                </a:cubicBezTo>
                <a:cubicBezTo>
                  <a:pt x="1715228" y="239643"/>
                  <a:pt x="1719688" y="228185"/>
                  <a:pt x="1726428" y="211350"/>
                </a:cubicBezTo>
                <a:cubicBezTo>
                  <a:pt x="1733168" y="194514"/>
                  <a:pt x="1736537" y="192872"/>
                  <a:pt x="1736537" y="206424"/>
                </a:cubicBezTo>
                <a:cubicBezTo>
                  <a:pt x="1736537" y="216562"/>
                  <a:pt x="1736971" y="225765"/>
                  <a:pt x="1737839" y="234032"/>
                </a:cubicBezTo>
                <a:cubicBezTo>
                  <a:pt x="1738706" y="242299"/>
                  <a:pt x="1740732" y="250613"/>
                  <a:pt x="1743916" y="258973"/>
                </a:cubicBezTo>
                <a:cubicBezTo>
                  <a:pt x="1747099" y="267334"/>
                  <a:pt x="1743973" y="274830"/>
                  <a:pt x="1734537" y="281462"/>
                </a:cubicBezTo>
                <a:cubicBezTo>
                  <a:pt x="1725101" y="288095"/>
                  <a:pt x="1706778" y="293673"/>
                  <a:pt x="1679567" y="298198"/>
                </a:cubicBezTo>
                <a:cubicBezTo>
                  <a:pt x="1652357" y="302722"/>
                  <a:pt x="1628649" y="305443"/>
                  <a:pt x="1608443" y="306361"/>
                </a:cubicBezTo>
                <a:cubicBezTo>
                  <a:pt x="1588239" y="307278"/>
                  <a:pt x="1567377" y="305637"/>
                  <a:pt x="1545859" y="301435"/>
                </a:cubicBezTo>
                <a:cubicBezTo>
                  <a:pt x="1524342" y="297233"/>
                  <a:pt x="1509998" y="287460"/>
                  <a:pt x="1502828" y="272116"/>
                </a:cubicBezTo>
                <a:cubicBezTo>
                  <a:pt x="1495658" y="256772"/>
                  <a:pt x="1492747" y="239062"/>
                  <a:pt x="1494095" y="218986"/>
                </a:cubicBezTo>
                <a:cubicBezTo>
                  <a:pt x="1495443" y="198909"/>
                  <a:pt x="1495898" y="183196"/>
                  <a:pt x="1495461" y="171846"/>
                </a:cubicBezTo>
                <a:cubicBezTo>
                  <a:pt x="1495024" y="160496"/>
                  <a:pt x="1493224" y="150361"/>
                  <a:pt x="1490062" y="141441"/>
                </a:cubicBezTo>
                <a:cubicBezTo>
                  <a:pt x="1486900" y="132521"/>
                  <a:pt x="1488441" y="128513"/>
                  <a:pt x="1494686" y="129417"/>
                </a:cubicBezTo>
                <a:cubicBezTo>
                  <a:pt x="1500931" y="130320"/>
                  <a:pt x="1505933" y="130772"/>
                  <a:pt x="1509690" y="130772"/>
                </a:cubicBezTo>
                <a:cubicBezTo>
                  <a:pt x="1513031" y="130772"/>
                  <a:pt x="1532319" y="127338"/>
                  <a:pt x="1567553" y="120469"/>
                </a:cubicBezTo>
                <a:cubicBezTo>
                  <a:pt x="1583112" y="99704"/>
                  <a:pt x="1593319" y="85005"/>
                  <a:pt x="1598172" y="76372"/>
                </a:cubicBezTo>
                <a:cubicBezTo>
                  <a:pt x="1603027" y="67740"/>
                  <a:pt x="1602844" y="63875"/>
                  <a:pt x="1597624" y="64778"/>
                </a:cubicBezTo>
                <a:cubicBezTo>
                  <a:pt x="1592404" y="65682"/>
                  <a:pt x="1585969" y="66582"/>
                  <a:pt x="1578318" y="67478"/>
                </a:cubicBezTo>
                <a:cubicBezTo>
                  <a:pt x="1570668" y="68374"/>
                  <a:pt x="1565043" y="67474"/>
                  <a:pt x="1561444" y="64778"/>
                </a:cubicBezTo>
                <a:cubicBezTo>
                  <a:pt x="1539145" y="85127"/>
                  <a:pt x="1522908" y="97187"/>
                  <a:pt x="1512733" y="100959"/>
                </a:cubicBezTo>
                <a:cubicBezTo>
                  <a:pt x="1502559" y="104730"/>
                  <a:pt x="1502960" y="100084"/>
                  <a:pt x="1513938" y="87020"/>
                </a:cubicBezTo>
                <a:cubicBezTo>
                  <a:pt x="1524916" y="73956"/>
                  <a:pt x="1534394" y="61663"/>
                  <a:pt x="1542375" y="50141"/>
                </a:cubicBezTo>
                <a:cubicBezTo>
                  <a:pt x="1550355" y="38618"/>
                  <a:pt x="1555439" y="30064"/>
                  <a:pt x="1557625" y="24479"/>
                </a:cubicBezTo>
                <a:cubicBezTo>
                  <a:pt x="1559813" y="18893"/>
                  <a:pt x="1560454" y="12713"/>
                  <a:pt x="1559551" y="5937"/>
                </a:cubicBezTo>
                <a:cubicBezTo>
                  <a:pt x="1559099" y="2549"/>
                  <a:pt x="1560015" y="611"/>
                  <a:pt x="1562298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9"/>
          <p:cNvGrpSpPr/>
          <p:nvPr/>
        </p:nvGrpSpPr>
        <p:grpSpPr bwMode="auto">
          <a:xfrm>
            <a:off x="3647730" y="2445532"/>
            <a:ext cx="556681" cy="833796"/>
            <a:chOff x="0" y="0"/>
            <a:chExt cx="454" cy="68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38" name="Group 12"/>
          <p:cNvGrpSpPr/>
          <p:nvPr/>
        </p:nvGrpSpPr>
        <p:grpSpPr bwMode="auto">
          <a:xfrm>
            <a:off x="4536506" y="2464659"/>
            <a:ext cx="556681" cy="833796"/>
            <a:chOff x="0" y="0"/>
            <a:chExt cx="454" cy="680"/>
          </a:xfrm>
        </p:grpSpPr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56" name="Group 9"/>
          <p:cNvGrpSpPr/>
          <p:nvPr/>
        </p:nvGrpSpPr>
        <p:grpSpPr bwMode="auto">
          <a:xfrm>
            <a:off x="5439073" y="2461715"/>
            <a:ext cx="556681" cy="833796"/>
            <a:chOff x="0" y="0"/>
            <a:chExt cx="454" cy="680"/>
          </a:xfrm>
        </p:grpSpPr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59" name="Group 12"/>
          <p:cNvGrpSpPr/>
          <p:nvPr/>
        </p:nvGrpSpPr>
        <p:grpSpPr bwMode="auto">
          <a:xfrm>
            <a:off x="6327849" y="2480842"/>
            <a:ext cx="556681" cy="833796"/>
            <a:chOff x="0" y="0"/>
            <a:chExt cx="454" cy="680"/>
          </a:xfrm>
        </p:grpSpPr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63" name="Group 9"/>
          <p:cNvGrpSpPr/>
          <p:nvPr/>
        </p:nvGrpSpPr>
        <p:grpSpPr bwMode="auto">
          <a:xfrm>
            <a:off x="7223684" y="2461715"/>
            <a:ext cx="556681" cy="833796"/>
            <a:chOff x="0" y="0"/>
            <a:chExt cx="454" cy="680"/>
          </a:xfrm>
        </p:grpSpPr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66" name="Group 12"/>
          <p:cNvGrpSpPr/>
          <p:nvPr/>
        </p:nvGrpSpPr>
        <p:grpSpPr bwMode="auto">
          <a:xfrm>
            <a:off x="8112460" y="2480842"/>
            <a:ext cx="556681" cy="833796"/>
            <a:chOff x="0" y="0"/>
            <a:chExt cx="454" cy="680"/>
          </a:xfrm>
        </p:grpSpPr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67608" y="3578673"/>
            <a:ext cx="537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从题中，你知道了哪些信息？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639616" y="1988840"/>
            <a:ext cx="6480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53025" y="1988840"/>
            <a:ext cx="17790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502022" y="2005504"/>
            <a:ext cx="24824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536506" y="4221461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45968" y="4852496"/>
            <a:ext cx="537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你是怎么计算的，说说你的思路。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59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bldLvl="0" animBg="1" autoUpdateAnimBg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11" y="4443534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303914" y="2778874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480242" y="2787692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9"/>
          <p:cNvGrpSpPr/>
          <p:nvPr/>
        </p:nvGrpSpPr>
        <p:grpSpPr bwMode="auto">
          <a:xfrm>
            <a:off x="4482098" y="3881966"/>
            <a:ext cx="556681" cy="833796"/>
            <a:chOff x="0" y="0"/>
            <a:chExt cx="454" cy="68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38" name="Group 12"/>
          <p:cNvGrpSpPr/>
          <p:nvPr/>
        </p:nvGrpSpPr>
        <p:grpSpPr bwMode="auto">
          <a:xfrm>
            <a:off x="5370874" y="3901093"/>
            <a:ext cx="556681" cy="833796"/>
            <a:chOff x="0" y="0"/>
            <a:chExt cx="454" cy="680"/>
          </a:xfrm>
        </p:grpSpPr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56" name="Group 9"/>
          <p:cNvGrpSpPr/>
          <p:nvPr/>
        </p:nvGrpSpPr>
        <p:grpSpPr bwMode="auto">
          <a:xfrm>
            <a:off x="6273441" y="3898149"/>
            <a:ext cx="556681" cy="833796"/>
            <a:chOff x="0" y="0"/>
            <a:chExt cx="454" cy="680"/>
          </a:xfrm>
        </p:grpSpPr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59" name="Group 12"/>
          <p:cNvGrpSpPr/>
          <p:nvPr/>
        </p:nvGrpSpPr>
        <p:grpSpPr bwMode="auto">
          <a:xfrm>
            <a:off x="7162217" y="3917276"/>
            <a:ext cx="556681" cy="833796"/>
            <a:chOff x="0" y="0"/>
            <a:chExt cx="454" cy="680"/>
          </a:xfrm>
        </p:grpSpPr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63" name="Group 9"/>
          <p:cNvGrpSpPr/>
          <p:nvPr/>
        </p:nvGrpSpPr>
        <p:grpSpPr bwMode="auto">
          <a:xfrm>
            <a:off x="8058052" y="3898149"/>
            <a:ext cx="556681" cy="833796"/>
            <a:chOff x="0" y="0"/>
            <a:chExt cx="454" cy="680"/>
          </a:xfrm>
        </p:grpSpPr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66" name="Group 12"/>
          <p:cNvGrpSpPr/>
          <p:nvPr/>
        </p:nvGrpSpPr>
        <p:grpSpPr bwMode="auto">
          <a:xfrm>
            <a:off x="8946828" y="3917276"/>
            <a:ext cx="556681" cy="833796"/>
            <a:chOff x="0" y="0"/>
            <a:chExt cx="454" cy="680"/>
          </a:xfrm>
        </p:grpSpPr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sp>
        <p:nvSpPr>
          <p:cNvPr id="15365" name="AutoShape 27"/>
          <p:cNvSpPr/>
          <p:nvPr/>
        </p:nvSpPr>
        <p:spPr>
          <a:xfrm>
            <a:off x="1787377" y="2508386"/>
            <a:ext cx="2498090" cy="1677670"/>
          </a:xfrm>
          <a:prstGeom prst="wedgeRoundRectCallout">
            <a:avLst>
              <a:gd name="adj1" fmla="val -19662"/>
              <a:gd name="adj2" fmla="val 6341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张就是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沓，平均分给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人，每人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沓，也就是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张。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/>
        </p:nvSpPr>
        <p:spPr>
          <a:xfrm>
            <a:off x="2312712" y="1657341"/>
            <a:ext cx="7848644" cy="338883"/>
          </a:xfrm>
          <a:custGeom>
            <a:avLst/>
            <a:gdLst/>
            <a:ahLst/>
            <a:cxnLst/>
            <a:rect l="l" t="t" r="r" b="b"/>
            <a:pathLst>
              <a:path w="7848644" h="338883">
                <a:moveTo>
                  <a:pt x="7755314" y="245508"/>
                </a:moveTo>
                <a:lnTo>
                  <a:pt x="7801368" y="245508"/>
                </a:lnTo>
                <a:lnTo>
                  <a:pt x="7801368" y="291540"/>
                </a:lnTo>
                <a:lnTo>
                  <a:pt x="7755314" y="291540"/>
                </a:lnTo>
                <a:close/>
                <a:moveTo>
                  <a:pt x="4885737" y="240203"/>
                </a:moveTo>
                <a:cubicBezTo>
                  <a:pt x="4889720" y="239560"/>
                  <a:pt x="4894122" y="239858"/>
                  <a:pt x="4898944" y="241098"/>
                </a:cubicBezTo>
                <a:cubicBezTo>
                  <a:pt x="4908588" y="243579"/>
                  <a:pt x="4914887" y="248796"/>
                  <a:pt x="4917841" y="256747"/>
                </a:cubicBezTo>
                <a:cubicBezTo>
                  <a:pt x="4920795" y="264699"/>
                  <a:pt x="4920379" y="274647"/>
                  <a:pt x="4916593" y="286593"/>
                </a:cubicBezTo>
                <a:cubicBezTo>
                  <a:pt x="4912808" y="298538"/>
                  <a:pt x="4905931" y="309964"/>
                  <a:pt x="4895965" y="320869"/>
                </a:cubicBezTo>
                <a:cubicBezTo>
                  <a:pt x="4885998" y="331775"/>
                  <a:pt x="4876391" y="337712"/>
                  <a:pt x="4867141" y="338680"/>
                </a:cubicBezTo>
                <a:cubicBezTo>
                  <a:pt x="4857891" y="339648"/>
                  <a:pt x="4856085" y="337163"/>
                  <a:pt x="4861720" y="331227"/>
                </a:cubicBezTo>
                <a:cubicBezTo>
                  <a:pt x="4867356" y="325290"/>
                  <a:pt x="4872551" y="319299"/>
                  <a:pt x="4877305" y="313255"/>
                </a:cubicBezTo>
                <a:cubicBezTo>
                  <a:pt x="4882058" y="307210"/>
                  <a:pt x="4886192" y="299972"/>
                  <a:pt x="4889706" y="291540"/>
                </a:cubicBezTo>
                <a:cubicBezTo>
                  <a:pt x="4883381" y="291540"/>
                  <a:pt x="4878065" y="289923"/>
                  <a:pt x="4873756" y="286689"/>
                </a:cubicBezTo>
                <a:cubicBezTo>
                  <a:pt x="4869446" y="283456"/>
                  <a:pt x="4866528" y="279225"/>
                  <a:pt x="4865001" y="273998"/>
                </a:cubicBezTo>
                <a:cubicBezTo>
                  <a:pt x="4863474" y="268771"/>
                  <a:pt x="4863194" y="263889"/>
                  <a:pt x="4864162" y="259350"/>
                </a:cubicBezTo>
                <a:cubicBezTo>
                  <a:pt x="4865130" y="254811"/>
                  <a:pt x="4868758" y="250014"/>
                  <a:pt x="4875046" y="244959"/>
                </a:cubicBezTo>
                <a:cubicBezTo>
                  <a:pt x="4878190" y="242432"/>
                  <a:pt x="4881754" y="240847"/>
                  <a:pt x="4885737" y="240203"/>
                </a:cubicBezTo>
                <a:close/>
                <a:moveTo>
                  <a:pt x="4164233" y="227418"/>
                </a:moveTo>
                <a:cubicBezTo>
                  <a:pt x="4163193" y="226973"/>
                  <a:pt x="4156730" y="227647"/>
                  <a:pt x="4144842" y="229440"/>
                </a:cubicBezTo>
                <a:lnTo>
                  <a:pt x="4101154" y="235656"/>
                </a:lnTo>
                <a:cubicBezTo>
                  <a:pt x="4102015" y="246641"/>
                  <a:pt x="4102839" y="258013"/>
                  <a:pt x="4103628" y="269772"/>
                </a:cubicBezTo>
                <a:lnTo>
                  <a:pt x="4163211" y="264803"/>
                </a:lnTo>
                <a:cubicBezTo>
                  <a:pt x="4164029" y="250979"/>
                  <a:pt x="4164664" y="241403"/>
                  <a:pt x="4165115" y="236076"/>
                </a:cubicBezTo>
                <a:cubicBezTo>
                  <a:pt x="4165567" y="230748"/>
                  <a:pt x="4165273" y="227862"/>
                  <a:pt x="4164233" y="227418"/>
                </a:cubicBezTo>
                <a:close/>
                <a:moveTo>
                  <a:pt x="2639623" y="212436"/>
                </a:moveTo>
                <a:cubicBezTo>
                  <a:pt x="2642426" y="212839"/>
                  <a:pt x="2639536" y="217034"/>
                  <a:pt x="2630954" y="225019"/>
                </a:cubicBezTo>
                <a:cubicBezTo>
                  <a:pt x="2619510" y="235667"/>
                  <a:pt x="2605521" y="245910"/>
                  <a:pt x="2588987" y="255747"/>
                </a:cubicBezTo>
                <a:cubicBezTo>
                  <a:pt x="2572453" y="265584"/>
                  <a:pt x="2561518" y="272883"/>
                  <a:pt x="2556184" y="277644"/>
                </a:cubicBezTo>
                <a:cubicBezTo>
                  <a:pt x="2550849" y="282405"/>
                  <a:pt x="2542987" y="279462"/>
                  <a:pt x="2532598" y="268814"/>
                </a:cubicBezTo>
                <a:cubicBezTo>
                  <a:pt x="2522208" y="258167"/>
                  <a:pt x="2520878" y="252538"/>
                  <a:pt x="2528608" y="251929"/>
                </a:cubicBezTo>
                <a:cubicBezTo>
                  <a:pt x="2536337" y="251319"/>
                  <a:pt x="2547253" y="248369"/>
                  <a:pt x="2561357" y="243077"/>
                </a:cubicBezTo>
                <a:cubicBezTo>
                  <a:pt x="2575460" y="237786"/>
                  <a:pt x="2588722" y="232487"/>
                  <a:pt x="2601140" y="227181"/>
                </a:cubicBezTo>
                <a:cubicBezTo>
                  <a:pt x="2614864" y="220757"/>
                  <a:pt x="2626125" y="216129"/>
                  <a:pt x="2634922" y="213296"/>
                </a:cubicBezTo>
                <a:cubicBezTo>
                  <a:pt x="2637122" y="212588"/>
                  <a:pt x="2638689" y="212301"/>
                  <a:pt x="2639623" y="212436"/>
                </a:cubicBezTo>
                <a:close/>
                <a:moveTo>
                  <a:pt x="4056262" y="206590"/>
                </a:moveTo>
                <a:cubicBezTo>
                  <a:pt x="4058671" y="207003"/>
                  <a:pt x="4057366" y="209751"/>
                  <a:pt x="4052347" y="214834"/>
                </a:cubicBezTo>
                <a:cubicBezTo>
                  <a:pt x="4042309" y="225002"/>
                  <a:pt x="4031511" y="233641"/>
                  <a:pt x="4019953" y="240754"/>
                </a:cubicBezTo>
                <a:cubicBezTo>
                  <a:pt x="4008394" y="247867"/>
                  <a:pt x="3999790" y="254958"/>
                  <a:pt x="3994140" y="262028"/>
                </a:cubicBezTo>
                <a:cubicBezTo>
                  <a:pt x="3988490" y="269098"/>
                  <a:pt x="3978567" y="266086"/>
                  <a:pt x="3964370" y="252994"/>
                </a:cubicBezTo>
                <a:cubicBezTo>
                  <a:pt x="3950173" y="239901"/>
                  <a:pt x="3949850" y="233355"/>
                  <a:pt x="3963402" y="233355"/>
                </a:cubicBezTo>
                <a:cubicBezTo>
                  <a:pt x="3974602" y="233355"/>
                  <a:pt x="3986285" y="231401"/>
                  <a:pt x="3998453" y="227493"/>
                </a:cubicBezTo>
                <a:cubicBezTo>
                  <a:pt x="4010621" y="223585"/>
                  <a:pt x="4023767" y="218541"/>
                  <a:pt x="4037892" y="212361"/>
                </a:cubicBezTo>
                <a:cubicBezTo>
                  <a:pt x="4047729" y="208102"/>
                  <a:pt x="4053853" y="206178"/>
                  <a:pt x="4056262" y="206590"/>
                </a:cubicBezTo>
                <a:close/>
                <a:moveTo>
                  <a:pt x="4173450" y="202426"/>
                </a:moveTo>
                <a:cubicBezTo>
                  <a:pt x="4176648" y="202689"/>
                  <a:pt x="4180176" y="203900"/>
                  <a:pt x="4184033" y="206058"/>
                </a:cubicBezTo>
                <a:cubicBezTo>
                  <a:pt x="4191748" y="210374"/>
                  <a:pt x="4198535" y="215046"/>
                  <a:pt x="4204393" y="220072"/>
                </a:cubicBezTo>
                <a:cubicBezTo>
                  <a:pt x="4210251" y="225098"/>
                  <a:pt x="4209907" y="229723"/>
                  <a:pt x="4203361" y="233946"/>
                </a:cubicBezTo>
                <a:cubicBezTo>
                  <a:pt x="4196814" y="238169"/>
                  <a:pt x="4190644" y="248168"/>
                  <a:pt x="4184851" y="263942"/>
                </a:cubicBezTo>
                <a:cubicBezTo>
                  <a:pt x="4194745" y="274640"/>
                  <a:pt x="4193660" y="280563"/>
                  <a:pt x="4181592" y="281710"/>
                </a:cubicBezTo>
                <a:cubicBezTo>
                  <a:pt x="4169525" y="282857"/>
                  <a:pt x="4143608" y="285159"/>
                  <a:pt x="4103843" y="288615"/>
                </a:cubicBezTo>
                <a:cubicBezTo>
                  <a:pt x="4094622" y="303156"/>
                  <a:pt x="4088284" y="302826"/>
                  <a:pt x="4084828" y="287625"/>
                </a:cubicBezTo>
                <a:cubicBezTo>
                  <a:pt x="4081372" y="272425"/>
                  <a:pt x="4078285" y="259393"/>
                  <a:pt x="4075568" y="248530"/>
                </a:cubicBezTo>
                <a:cubicBezTo>
                  <a:pt x="4072850" y="237667"/>
                  <a:pt x="4069885" y="229049"/>
                  <a:pt x="4066673" y="222675"/>
                </a:cubicBezTo>
                <a:cubicBezTo>
                  <a:pt x="4063461" y="216301"/>
                  <a:pt x="4065483" y="213113"/>
                  <a:pt x="4072739" y="213113"/>
                </a:cubicBezTo>
                <a:cubicBezTo>
                  <a:pt x="4077901" y="213113"/>
                  <a:pt x="4083562" y="214236"/>
                  <a:pt x="4089722" y="216480"/>
                </a:cubicBezTo>
                <a:cubicBezTo>
                  <a:pt x="4095881" y="218724"/>
                  <a:pt x="4103875" y="219190"/>
                  <a:pt x="4113706" y="217878"/>
                </a:cubicBezTo>
                <a:cubicBezTo>
                  <a:pt x="4123536" y="216566"/>
                  <a:pt x="4133248" y="214820"/>
                  <a:pt x="4142841" y="212640"/>
                </a:cubicBezTo>
                <a:cubicBezTo>
                  <a:pt x="4152435" y="210461"/>
                  <a:pt x="4159770" y="207739"/>
                  <a:pt x="4164846" y="204477"/>
                </a:cubicBezTo>
                <a:cubicBezTo>
                  <a:pt x="4167384" y="202846"/>
                  <a:pt x="4170253" y="202162"/>
                  <a:pt x="4173450" y="202426"/>
                </a:cubicBezTo>
                <a:close/>
                <a:moveTo>
                  <a:pt x="3455905" y="189060"/>
                </a:moveTo>
                <a:cubicBezTo>
                  <a:pt x="3459707" y="189006"/>
                  <a:pt x="3459556" y="191288"/>
                  <a:pt x="3455451" y="195905"/>
                </a:cubicBezTo>
                <a:cubicBezTo>
                  <a:pt x="3447241" y="205140"/>
                  <a:pt x="3435539" y="215121"/>
                  <a:pt x="3420346" y="225848"/>
                </a:cubicBezTo>
                <a:cubicBezTo>
                  <a:pt x="3405153" y="236574"/>
                  <a:pt x="3394863" y="244354"/>
                  <a:pt x="3389479" y="249186"/>
                </a:cubicBezTo>
                <a:cubicBezTo>
                  <a:pt x="3384094" y="254019"/>
                  <a:pt x="3375748" y="250921"/>
                  <a:pt x="3364441" y="239894"/>
                </a:cubicBezTo>
                <a:cubicBezTo>
                  <a:pt x="3353133" y="228866"/>
                  <a:pt x="3352667" y="222793"/>
                  <a:pt x="3363042" y="221675"/>
                </a:cubicBezTo>
                <a:cubicBezTo>
                  <a:pt x="3373418" y="220556"/>
                  <a:pt x="3383097" y="218068"/>
                  <a:pt x="3392081" y="214210"/>
                </a:cubicBezTo>
                <a:cubicBezTo>
                  <a:pt x="3401066" y="210353"/>
                  <a:pt x="3414585" y="204359"/>
                  <a:pt x="3432639" y="196228"/>
                </a:cubicBezTo>
                <a:cubicBezTo>
                  <a:pt x="3444348" y="191503"/>
                  <a:pt x="3452103" y="189113"/>
                  <a:pt x="3455905" y="189060"/>
                </a:cubicBezTo>
                <a:close/>
                <a:moveTo>
                  <a:pt x="1353373" y="181856"/>
                </a:moveTo>
                <a:cubicBezTo>
                  <a:pt x="1357428" y="182295"/>
                  <a:pt x="1363230" y="186269"/>
                  <a:pt x="1370780" y="193776"/>
                </a:cubicBezTo>
                <a:cubicBezTo>
                  <a:pt x="1381421" y="206854"/>
                  <a:pt x="1383306" y="215279"/>
                  <a:pt x="1376437" y="219050"/>
                </a:cubicBezTo>
                <a:cubicBezTo>
                  <a:pt x="1369568" y="222822"/>
                  <a:pt x="1361925" y="229361"/>
                  <a:pt x="1353507" y="238668"/>
                </a:cubicBezTo>
                <a:cubicBezTo>
                  <a:pt x="1345090" y="247975"/>
                  <a:pt x="1330839" y="261522"/>
                  <a:pt x="1310756" y="279311"/>
                </a:cubicBezTo>
                <a:cubicBezTo>
                  <a:pt x="1290672" y="297100"/>
                  <a:pt x="1270392" y="308759"/>
                  <a:pt x="1249914" y="314287"/>
                </a:cubicBezTo>
                <a:cubicBezTo>
                  <a:pt x="1229436" y="319815"/>
                  <a:pt x="1227672" y="316883"/>
                  <a:pt x="1244622" y="305490"/>
                </a:cubicBezTo>
                <a:cubicBezTo>
                  <a:pt x="1261573" y="294096"/>
                  <a:pt x="1282502" y="275504"/>
                  <a:pt x="1307411" y="249713"/>
                </a:cubicBezTo>
                <a:cubicBezTo>
                  <a:pt x="1332320" y="223922"/>
                  <a:pt x="1345334" y="204398"/>
                  <a:pt x="1346452" y="191141"/>
                </a:cubicBezTo>
                <a:cubicBezTo>
                  <a:pt x="1347011" y="184512"/>
                  <a:pt x="1349318" y="181417"/>
                  <a:pt x="1353373" y="181856"/>
                </a:cubicBezTo>
                <a:close/>
                <a:moveTo>
                  <a:pt x="5383862" y="179514"/>
                </a:moveTo>
                <a:lnTo>
                  <a:pt x="5333444" y="183468"/>
                </a:lnTo>
                <a:lnTo>
                  <a:pt x="5337927" y="184655"/>
                </a:lnTo>
                <a:cubicBezTo>
                  <a:pt x="5349592" y="189101"/>
                  <a:pt x="5355916" y="194425"/>
                  <a:pt x="5356899" y="200627"/>
                </a:cubicBezTo>
                <a:cubicBezTo>
                  <a:pt x="5357881" y="206829"/>
                  <a:pt x="5356311" y="212733"/>
                  <a:pt x="5352188" y="218340"/>
                </a:cubicBezTo>
                <a:cubicBezTo>
                  <a:pt x="5348065" y="223948"/>
                  <a:pt x="5343401" y="222807"/>
                  <a:pt x="5338196" y="214920"/>
                </a:cubicBezTo>
                <a:cubicBezTo>
                  <a:pt x="5332990" y="207033"/>
                  <a:pt x="5328545" y="199863"/>
                  <a:pt x="5324859" y="193410"/>
                </a:cubicBezTo>
                <a:cubicBezTo>
                  <a:pt x="5324120" y="190840"/>
                  <a:pt x="5323839" y="188729"/>
                  <a:pt x="5324014" y="187079"/>
                </a:cubicBezTo>
                <a:lnTo>
                  <a:pt x="5325606" y="184083"/>
                </a:lnTo>
                <a:lnTo>
                  <a:pt x="5300209" y="186075"/>
                </a:lnTo>
                <a:cubicBezTo>
                  <a:pt x="5288177" y="210095"/>
                  <a:pt x="5280569" y="222700"/>
                  <a:pt x="5277386" y="223890"/>
                </a:cubicBezTo>
                <a:cubicBezTo>
                  <a:pt x="5314269" y="223933"/>
                  <a:pt x="5348097" y="223933"/>
                  <a:pt x="5378872" y="223890"/>
                </a:cubicBezTo>
                <a:cubicBezTo>
                  <a:pt x="5380434" y="215429"/>
                  <a:pt x="5382098" y="200637"/>
                  <a:pt x="5383862" y="179514"/>
                </a:cubicBezTo>
                <a:close/>
                <a:moveTo>
                  <a:pt x="433516" y="159123"/>
                </a:moveTo>
                <a:cubicBezTo>
                  <a:pt x="420767" y="160829"/>
                  <a:pt x="411496" y="167053"/>
                  <a:pt x="405702" y="177794"/>
                </a:cubicBezTo>
                <a:cubicBezTo>
                  <a:pt x="399909" y="188534"/>
                  <a:pt x="397446" y="200136"/>
                  <a:pt x="398314" y="212597"/>
                </a:cubicBezTo>
                <a:cubicBezTo>
                  <a:pt x="399181" y="225059"/>
                  <a:pt x="403379" y="235262"/>
                  <a:pt x="410908" y="243206"/>
                </a:cubicBezTo>
                <a:cubicBezTo>
                  <a:pt x="418437" y="251151"/>
                  <a:pt x="428199" y="255317"/>
                  <a:pt x="440194" y="255704"/>
                </a:cubicBezTo>
                <a:cubicBezTo>
                  <a:pt x="452190" y="256091"/>
                  <a:pt x="462361" y="251904"/>
                  <a:pt x="470707" y="243142"/>
                </a:cubicBezTo>
                <a:cubicBezTo>
                  <a:pt x="479052" y="234380"/>
                  <a:pt x="483226" y="221051"/>
                  <a:pt x="483226" y="203154"/>
                </a:cubicBezTo>
                <a:cubicBezTo>
                  <a:pt x="483226" y="185258"/>
                  <a:pt x="478127" y="173018"/>
                  <a:pt x="467932" y="166436"/>
                </a:cubicBezTo>
                <a:cubicBezTo>
                  <a:pt x="457736" y="159854"/>
                  <a:pt x="446263" y="157416"/>
                  <a:pt x="433516" y="159123"/>
                </a:cubicBezTo>
                <a:close/>
                <a:moveTo>
                  <a:pt x="4144573" y="157757"/>
                </a:moveTo>
                <a:cubicBezTo>
                  <a:pt x="4153156" y="155957"/>
                  <a:pt x="4161336" y="158370"/>
                  <a:pt x="4169116" y="164995"/>
                </a:cubicBezTo>
                <a:cubicBezTo>
                  <a:pt x="4176895" y="171620"/>
                  <a:pt x="4172995" y="176818"/>
                  <a:pt x="4157415" y="180590"/>
                </a:cubicBezTo>
                <a:cubicBezTo>
                  <a:pt x="4141834" y="184361"/>
                  <a:pt x="4128006" y="186247"/>
                  <a:pt x="4115932" y="186247"/>
                </a:cubicBezTo>
                <a:cubicBezTo>
                  <a:pt x="4103112" y="186247"/>
                  <a:pt x="4094493" y="183763"/>
                  <a:pt x="4090076" y="178794"/>
                </a:cubicBezTo>
                <a:cubicBezTo>
                  <a:pt x="4085659" y="173825"/>
                  <a:pt x="4091768" y="169541"/>
                  <a:pt x="4108403" y="165941"/>
                </a:cubicBezTo>
                <a:cubicBezTo>
                  <a:pt x="4123934" y="162285"/>
                  <a:pt x="4135990" y="159556"/>
                  <a:pt x="4144573" y="157757"/>
                </a:cubicBezTo>
                <a:close/>
                <a:moveTo>
                  <a:pt x="3774906" y="144119"/>
                </a:moveTo>
                <a:cubicBezTo>
                  <a:pt x="3782184" y="143280"/>
                  <a:pt x="3792072" y="146862"/>
                  <a:pt x="3804570" y="154864"/>
                </a:cubicBezTo>
                <a:cubicBezTo>
                  <a:pt x="3818638" y="165059"/>
                  <a:pt x="3822642" y="173233"/>
                  <a:pt x="3816584" y="179385"/>
                </a:cubicBezTo>
                <a:cubicBezTo>
                  <a:pt x="3810525" y="185537"/>
                  <a:pt x="3805860" y="193109"/>
                  <a:pt x="3802591" y="202100"/>
                </a:cubicBezTo>
                <a:cubicBezTo>
                  <a:pt x="3799895" y="237291"/>
                  <a:pt x="3794317" y="262870"/>
                  <a:pt x="3785856" y="278838"/>
                </a:cubicBezTo>
                <a:cubicBezTo>
                  <a:pt x="3777395" y="294806"/>
                  <a:pt x="3765740" y="305862"/>
                  <a:pt x="3750891" y="312007"/>
                </a:cubicBezTo>
                <a:cubicBezTo>
                  <a:pt x="3736041" y="318152"/>
                  <a:pt x="3728355" y="316295"/>
                  <a:pt x="3727832" y="306436"/>
                </a:cubicBezTo>
                <a:cubicBezTo>
                  <a:pt x="3727308" y="296577"/>
                  <a:pt x="3723659" y="285980"/>
                  <a:pt x="3716883" y="274644"/>
                </a:cubicBezTo>
                <a:cubicBezTo>
                  <a:pt x="3710108" y="263308"/>
                  <a:pt x="3710674" y="259289"/>
                  <a:pt x="3718583" y="262587"/>
                </a:cubicBezTo>
                <a:cubicBezTo>
                  <a:pt x="3726491" y="265885"/>
                  <a:pt x="3735507" y="269643"/>
                  <a:pt x="3745632" y="273859"/>
                </a:cubicBezTo>
                <a:cubicBezTo>
                  <a:pt x="3752644" y="273859"/>
                  <a:pt x="3758939" y="265928"/>
                  <a:pt x="3764518" y="250068"/>
                </a:cubicBezTo>
                <a:cubicBezTo>
                  <a:pt x="3770096" y="234208"/>
                  <a:pt x="3773333" y="219441"/>
                  <a:pt x="3774230" y="205768"/>
                </a:cubicBezTo>
                <a:cubicBezTo>
                  <a:pt x="3775126" y="192094"/>
                  <a:pt x="3775212" y="182723"/>
                  <a:pt x="3774488" y="177654"/>
                </a:cubicBezTo>
                <a:cubicBezTo>
                  <a:pt x="3773764" y="172584"/>
                  <a:pt x="3770684" y="170276"/>
                  <a:pt x="3765249" y="170727"/>
                </a:cubicBezTo>
                <a:cubicBezTo>
                  <a:pt x="3759814" y="171179"/>
                  <a:pt x="3743509" y="173427"/>
                  <a:pt x="3716334" y="177471"/>
                </a:cubicBezTo>
                <a:cubicBezTo>
                  <a:pt x="3728036" y="181085"/>
                  <a:pt x="3731553" y="186036"/>
                  <a:pt x="3726886" y="192324"/>
                </a:cubicBezTo>
                <a:cubicBezTo>
                  <a:pt x="3722218" y="198612"/>
                  <a:pt x="3718772" y="204875"/>
                  <a:pt x="3716550" y="211113"/>
                </a:cubicBezTo>
                <a:cubicBezTo>
                  <a:pt x="3714327" y="217351"/>
                  <a:pt x="3707931" y="228049"/>
                  <a:pt x="3697362" y="243206"/>
                </a:cubicBezTo>
                <a:cubicBezTo>
                  <a:pt x="3686794" y="258364"/>
                  <a:pt x="3674511" y="271313"/>
                  <a:pt x="3660515" y="282054"/>
                </a:cubicBezTo>
                <a:cubicBezTo>
                  <a:pt x="3646519" y="292795"/>
                  <a:pt x="3633624" y="298861"/>
                  <a:pt x="3621829" y="300252"/>
                </a:cubicBezTo>
                <a:cubicBezTo>
                  <a:pt x="3610034" y="301643"/>
                  <a:pt x="3608145" y="299090"/>
                  <a:pt x="3616161" y="292594"/>
                </a:cubicBezTo>
                <a:cubicBezTo>
                  <a:pt x="3624177" y="286098"/>
                  <a:pt x="3633925" y="277555"/>
                  <a:pt x="3645404" y="266965"/>
                </a:cubicBezTo>
                <a:cubicBezTo>
                  <a:pt x="3656883" y="256374"/>
                  <a:pt x="3667950" y="242020"/>
                  <a:pt x="3678605" y="223901"/>
                </a:cubicBezTo>
                <a:cubicBezTo>
                  <a:pt x="3689260" y="205782"/>
                  <a:pt x="3693913" y="192334"/>
                  <a:pt x="3692566" y="183558"/>
                </a:cubicBezTo>
                <a:cubicBezTo>
                  <a:pt x="3687733" y="185222"/>
                  <a:pt x="3681334" y="187211"/>
                  <a:pt x="3673368" y="189527"/>
                </a:cubicBezTo>
                <a:cubicBezTo>
                  <a:pt x="3665402" y="191843"/>
                  <a:pt x="3656801" y="189588"/>
                  <a:pt x="3647566" y="182762"/>
                </a:cubicBezTo>
                <a:cubicBezTo>
                  <a:pt x="3639320" y="173556"/>
                  <a:pt x="3642049" y="168677"/>
                  <a:pt x="3655751" y="168125"/>
                </a:cubicBezTo>
                <a:cubicBezTo>
                  <a:pt x="3669453" y="167573"/>
                  <a:pt x="3690737" y="165038"/>
                  <a:pt x="3719604" y="160521"/>
                </a:cubicBezTo>
                <a:cubicBezTo>
                  <a:pt x="3744814" y="156176"/>
                  <a:pt x="3761112" y="151479"/>
                  <a:pt x="3768497" y="146432"/>
                </a:cubicBezTo>
                <a:cubicBezTo>
                  <a:pt x="3770343" y="145170"/>
                  <a:pt x="3772480" y="144399"/>
                  <a:pt x="3774906" y="144119"/>
                </a:cubicBezTo>
                <a:close/>
                <a:moveTo>
                  <a:pt x="1556201" y="140027"/>
                </a:moveTo>
                <a:cubicBezTo>
                  <a:pt x="1555971" y="139726"/>
                  <a:pt x="1555718" y="139788"/>
                  <a:pt x="1555442" y="140215"/>
                </a:cubicBezTo>
                <a:cubicBezTo>
                  <a:pt x="1541274" y="143011"/>
                  <a:pt x="1528748" y="145155"/>
                  <a:pt x="1517864" y="146647"/>
                </a:cubicBezTo>
                <a:lnTo>
                  <a:pt x="1517864" y="192851"/>
                </a:lnTo>
                <a:cubicBezTo>
                  <a:pt x="1527070" y="192019"/>
                  <a:pt x="1540514" y="189588"/>
                  <a:pt x="1558196" y="185559"/>
                </a:cubicBezTo>
                <a:cubicBezTo>
                  <a:pt x="1558196" y="173499"/>
                  <a:pt x="1558012" y="162500"/>
                  <a:pt x="1557647" y="152562"/>
                </a:cubicBezTo>
                <a:cubicBezTo>
                  <a:pt x="1557373" y="145109"/>
                  <a:pt x="1556891" y="140930"/>
                  <a:pt x="1556201" y="140027"/>
                </a:cubicBezTo>
                <a:close/>
                <a:moveTo>
                  <a:pt x="3398610" y="138967"/>
                </a:moveTo>
                <a:cubicBezTo>
                  <a:pt x="3414699" y="140846"/>
                  <a:pt x="3425749" y="144854"/>
                  <a:pt x="3431757" y="150992"/>
                </a:cubicBezTo>
                <a:cubicBezTo>
                  <a:pt x="3437766" y="157129"/>
                  <a:pt x="3439612" y="163417"/>
                  <a:pt x="3437296" y="169856"/>
                </a:cubicBezTo>
                <a:cubicBezTo>
                  <a:pt x="3434980" y="176295"/>
                  <a:pt x="3429448" y="178561"/>
                  <a:pt x="3420701" y="176653"/>
                </a:cubicBezTo>
                <a:cubicBezTo>
                  <a:pt x="3411953" y="174746"/>
                  <a:pt x="3401879" y="168558"/>
                  <a:pt x="3390479" y="158090"/>
                </a:cubicBezTo>
                <a:cubicBezTo>
                  <a:pt x="3379810" y="143463"/>
                  <a:pt x="3382520" y="137089"/>
                  <a:pt x="3398610" y="138967"/>
                </a:cubicBezTo>
                <a:close/>
                <a:moveTo>
                  <a:pt x="6143674" y="127812"/>
                </a:moveTo>
                <a:cubicBezTo>
                  <a:pt x="6147319" y="128502"/>
                  <a:pt x="6151001" y="130012"/>
                  <a:pt x="6154722" y="132342"/>
                </a:cubicBezTo>
                <a:cubicBezTo>
                  <a:pt x="6162165" y="137003"/>
                  <a:pt x="6162732" y="141509"/>
                  <a:pt x="6156422" y="145861"/>
                </a:cubicBezTo>
                <a:cubicBezTo>
                  <a:pt x="6150112" y="150214"/>
                  <a:pt x="6140218" y="153279"/>
                  <a:pt x="6126738" y="155057"/>
                </a:cubicBezTo>
                <a:cubicBezTo>
                  <a:pt x="6135744" y="159101"/>
                  <a:pt x="6139794" y="163134"/>
                  <a:pt x="6138891" y="167157"/>
                </a:cubicBezTo>
                <a:cubicBezTo>
                  <a:pt x="6137988" y="171179"/>
                  <a:pt x="6137536" y="174789"/>
                  <a:pt x="6137536" y="177987"/>
                </a:cubicBezTo>
                <a:cubicBezTo>
                  <a:pt x="6150958" y="175291"/>
                  <a:pt x="6164936" y="172595"/>
                  <a:pt x="6179470" y="169899"/>
                </a:cubicBezTo>
                <a:cubicBezTo>
                  <a:pt x="6194004" y="167203"/>
                  <a:pt x="6205498" y="171279"/>
                  <a:pt x="6213952" y="182128"/>
                </a:cubicBezTo>
                <a:cubicBezTo>
                  <a:pt x="6222405" y="192976"/>
                  <a:pt x="6218752" y="197726"/>
                  <a:pt x="6202992" y="196378"/>
                </a:cubicBezTo>
                <a:cubicBezTo>
                  <a:pt x="6187232" y="195030"/>
                  <a:pt x="6165865" y="196006"/>
                  <a:pt x="6138891" y="199304"/>
                </a:cubicBezTo>
                <a:cubicBezTo>
                  <a:pt x="6140654" y="225546"/>
                  <a:pt x="6141992" y="246687"/>
                  <a:pt x="6142903" y="262727"/>
                </a:cubicBezTo>
                <a:cubicBezTo>
                  <a:pt x="6143813" y="278767"/>
                  <a:pt x="6142832" y="290873"/>
                  <a:pt x="6139956" y="299047"/>
                </a:cubicBezTo>
                <a:cubicBezTo>
                  <a:pt x="6137080" y="307221"/>
                  <a:pt x="6131721" y="314760"/>
                  <a:pt x="6123876" y="321665"/>
                </a:cubicBezTo>
                <a:cubicBezTo>
                  <a:pt x="6116033" y="328570"/>
                  <a:pt x="6109540" y="327599"/>
                  <a:pt x="6104400" y="318751"/>
                </a:cubicBezTo>
                <a:cubicBezTo>
                  <a:pt x="6099258" y="309903"/>
                  <a:pt x="6090199" y="301327"/>
                  <a:pt x="6077221" y="293024"/>
                </a:cubicBezTo>
                <a:cubicBezTo>
                  <a:pt x="6064243" y="284721"/>
                  <a:pt x="6065401" y="281470"/>
                  <a:pt x="6080695" y="283269"/>
                </a:cubicBezTo>
                <a:cubicBezTo>
                  <a:pt x="6095989" y="285069"/>
                  <a:pt x="6105446" y="285865"/>
                  <a:pt x="6109067" y="285657"/>
                </a:cubicBezTo>
                <a:cubicBezTo>
                  <a:pt x="6112688" y="285449"/>
                  <a:pt x="6114713" y="277644"/>
                  <a:pt x="6115144" y="262243"/>
                </a:cubicBezTo>
                <a:cubicBezTo>
                  <a:pt x="6115574" y="246842"/>
                  <a:pt x="6114979" y="226909"/>
                  <a:pt x="6113358" y="202444"/>
                </a:cubicBezTo>
                <a:cubicBezTo>
                  <a:pt x="6089783" y="205126"/>
                  <a:pt x="6071136" y="207421"/>
                  <a:pt x="6057418" y="209330"/>
                </a:cubicBezTo>
                <a:lnTo>
                  <a:pt x="6056102" y="209558"/>
                </a:lnTo>
                <a:lnTo>
                  <a:pt x="6069784" y="216566"/>
                </a:lnTo>
                <a:cubicBezTo>
                  <a:pt x="6073846" y="219391"/>
                  <a:pt x="6077328" y="222664"/>
                  <a:pt x="6080232" y="226385"/>
                </a:cubicBezTo>
                <a:cubicBezTo>
                  <a:pt x="6086040" y="233828"/>
                  <a:pt x="6086291" y="242274"/>
                  <a:pt x="6080985" y="251724"/>
                </a:cubicBezTo>
                <a:cubicBezTo>
                  <a:pt x="6075680" y="261175"/>
                  <a:pt x="6069869" y="261472"/>
                  <a:pt x="6063551" y="252617"/>
                </a:cubicBezTo>
                <a:cubicBezTo>
                  <a:pt x="6057234" y="243762"/>
                  <a:pt x="6051810" y="234344"/>
                  <a:pt x="6047279" y="224363"/>
                </a:cubicBezTo>
                <a:cubicBezTo>
                  <a:pt x="6046100" y="220911"/>
                  <a:pt x="6045394" y="218011"/>
                  <a:pt x="6045161" y="215662"/>
                </a:cubicBezTo>
                <a:lnTo>
                  <a:pt x="6045741" y="211353"/>
                </a:lnTo>
                <a:lnTo>
                  <a:pt x="6031049" y="213899"/>
                </a:lnTo>
                <a:cubicBezTo>
                  <a:pt x="6023327" y="216172"/>
                  <a:pt x="6014149" y="213318"/>
                  <a:pt x="6003516" y="205337"/>
                </a:cubicBezTo>
                <a:cubicBezTo>
                  <a:pt x="5992883" y="197357"/>
                  <a:pt x="5993801" y="193066"/>
                  <a:pt x="6006270" y="192464"/>
                </a:cubicBezTo>
                <a:cubicBezTo>
                  <a:pt x="6018739" y="191861"/>
                  <a:pt x="6033297" y="190660"/>
                  <a:pt x="6049946" y="188861"/>
                </a:cubicBezTo>
                <a:cubicBezTo>
                  <a:pt x="6066595" y="187061"/>
                  <a:pt x="6086743" y="184949"/>
                  <a:pt x="6110390" y="182526"/>
                </a:cubicBezTo>
                <a:cubicBezTo>
                  <a:pt x="6109529" y="173090"/>
                  <a:pt x="6107808" y="165332"/>
                  <a:pt x="6105227" y="159252"/>
                </a:cubicBezTo>
                <a:cubicBezTo>
                  <a:pt x="6093726" y="161059"/>
                  <a:pt x="6083667" y="162410"/>
                  <a:pt x="6075048" y="163306"/>
                </a:cubicBezTo>
                <a:cubicBezTo>
                  <a:pt x="6066430" y="164203"/>
                  <a:pt x="6058016" y="161030"/>
                  <a:pt x="6049806" y="153788"/>
                </a:cubicBezTo>
                <a:cubicBezTo>
                  <a:pt x="6041596" y="146546"/>
                  <a:pt x="6042920" y="142925"/>
                  <a:pt x="6053775" y="142925"/>
                </a:cubicBezTo>
                <a:cubicBezTo>
                  <a:pt x="6062566" y="142925"/>
                  <a:pt x="6075887" y="141226"/>
                  <a:pt x="6093740" y="137827"/>
                </a:cubicBezTo>
                <a:cubicBezTo>
                  <a:pt x="6112684" y="133310"/>
                  <a:pt x="6125723" y="130102"/>
                  <a:pt x="6132858" y="128201"/>
                </a:cubicBezTo>
                <a:cubicBezTo>
                  <a:pt x="6136424" y="127251"/>
                  <a:pt x="6140030" y="127121"/>
                  <a:pt x="6143674" y="127812"/>
                </a:cubicBezTo>
                <a:close/>
                <a:moveTo>
                  <a:pt x="1617887" y="124695"/>
                </a:moveTo>
                <a:cubicBezTo>
                  <a:pt x="1610888" y="126854"/>
                  <a:pt x="1597345" y="129610"/>
                  <a:pt x="1577253" y="132966"/>
                </a:cubicBezTo>
                <a:cubicBezTo>
                  <a:pt x="1585356" y="135605"/>
                  <a:pt x="1588059" y="139688"/>
                  <a:pt x="1585363" y="145216"/>
                </a:cubicBezTo>
                <a:cubicBezTo>
                  <a:pt x="1582667" y="150744"/>
                  <a:pt x="1581319" y="162571"/>
                  <a:pt x="1581319" y="180697"/>
                </a:cubicBezTo>
                <a:lnTo>
                  <a:pt x="1617951" y="173319"/>
                </a:lnTo>
                <a:cubicBezTo>
                  <a:pt x="1619557" y="165375"/>
                  <a:pt x="1621249" y="158291"/>
                  <a:pt x="1623027" y="152067"/>
                </a:cubicBezTo>
                <a:cubicBezTo>
                  <a:pt x="1624806" y="145844"/>
                  <a:pt x="1626143" y="139186"/>
                  <a:pt x="1627039" y="132095"/>
                </a:cubicBezTo>
                <a:cubicBezTo>
                  <a:pt x="1627936" y="125004"/>
                  <a:pt x="1624885" y="122537"/>
                  <a:pt x="1617887" y="124695"/>
                </a:cubicBezTo>
                <a:close/>
                <a:moveTo>
                  <a:pt x="5332812" y="120715"/>
                </a:moveTo>
                <a:cubicBezTo>
                  <a:pt x="5334409" y="120603"/>
                  <a:pt x="5336401" y="120911"/>
                  <a:pt x="5338787" y="121641"/>
                </a:cubicBezTo>
                <a:cubicBezTo>
                  <a:pt x="5348331" y="124559"/>
                  <a:pt x="5354880" y="128374"/>
                  <a:pt x="5358437" y="133084"/>
                </a:cubicBezTo>
                <a:cubicBezTo>
                  <a:pt x="5361993" y="137795"/>
                  <a:pt x="5362194" y="144012"/>
                  <a:pt x="5359039" y="151734"/>
                </a:cubicBezTo>
                <a:cubicBezTo>
                  <a:pt x="5355884" y="159456"/>
                  <a:pt x="5350761" y="159589"/>
                  <a:pt x="5343670" y="152132"/>
                </a:cubicBezTo>
                <a:cubicBezTo>
                  <a:pt x="5336578" y="144675"/>
                  <a:pt x="5331714" y="138329"/>
                  <a:pt x="5329075" y="133095"/>
                </a:cubicBezTo>
                <a:cubicBezTo>
                  <a:pt x="5326774" y="125179"/>
                  <a:pt x="5328019" y="121053"/>
                  <a:pt x="5332812" y="120715"/>
                </a:cubicBezTo>
                <a:close/>
                <a:moveTo>
                  <a:pt x="7178569" y="115760"/>
                </a:moveTo>
                <a:cubicBezTo>
                  <a:pt x="7180472" y="115981"/>
                  <a:pt x="7182786" y="116561"/>
                  <a:pt x="7185510" y="117500"/>
                </a:cubicBezTo>
                <a:cubicBezTo>
                  <a:pt x="7193698" y="120569"/>
                  <a:pt x="7200471" y="125273"/>
                  <a:pt x="7205827" y="131611"/>
                </a:cubicBezTo>
                <a:cubicBezTo>
                  <a:pt x="7211183" y="137949"/>
                  <a:pt x="7211240" y="143452"/>
                  <a:pt x="7205999" y="148120"/>
                </a:cubicBezTo>
                <a:cubicBezTo>
                  <a:pt x="7200758" y="152788"/>
                  <a:pt x="7192752" y="165214"/>
                  <a:pt x="7181982" y="185397"/>
                </a:cubicBezTo>
                <a:cubicBezTo>
                  <a:pt x="7171214" y="205581"/>
                  <a:pt x="7158081" y="224109"/>
                  <a:pt x="7142586" y="240980"/>
                </a:cubicBezTo>
                <a:cubicBezTo>
                  <a:pt x="7127092" y="257851"/>
                  <a:pt x="7108568" y="272934"/>
                  <a:pt x="7087014" y="286227"/>
                </a:cubicBezTo>
                <a:cubicBezTo>
                  <a:pt x="7065461" y="299520"/>
                  <a:pt x="7042270" y="308902"/>
                  <a:pt x="7017440" y="314373"/>
                </a:cubicBezTo>
                <a:cubicBezTo>
                  <a:pt x="6992609" y="319844"/>
                  <a:pt x="6991004" y="317048"/>
                  <a:pt x="7012621" y="305984"/>
                </a:cubicBezTo>
                <a:cubicBezTo>
                  <a:pt x="7034239" y="294921"/>
                  <a:pt x="7055301" y="281369"/>
                  <a:pt x="7075808" y="265330"/>
                </a:cubicBezTo>
                <a:cubicBezTo>
                  <a:pt x="7096314" y="249290"/>
                  <a:pt x="7113896" y="233057"/>
                  <a:pt x="7128551" y="216630"/>
                </a:cubicBezTo>
                <a:cubicBezTo>
                  <a:pt x="7143207" y="200204"/>
                  <a:pt x="7154765" y="182508"/>
                  <a:pt x="7163226" y="163543"/>
                </a:cubicBezTo>
                <a:cubicBezTo>
                  <a:pt x="7171686" y="144578"/>
                  <a:pt x="7174791" y="131224"/>
                  <a:pt x="7172540" y="123480"/>
                </a:cubicBezTo>
                <a:cubicBezTo>
                  <a:pt x="7170851" y="117672"/>
                  <a:pt x="7172861" y="115099"/>
                  <a:pt x="7178569" y="115760"/>
                </a:cubicBezTo>
                <a:close/>
                <a:moveTo>
                  <a:pt x="5376032" y="111926"/>
                </a:moveTo>
                <a:cubicBezTo>
                  <a:pt x="5373092" y="111971"/>
                  <a:pt x="5369214" y="112438"/>
                  <a:pt x="5364395" y="113327"/>
                </a:cubicBezTo>
                <a:cubicBezTo>
                  <a:pt x="5354759" y="115105"/>
                  <a:pt x="5340733" y="116833"/>
                  <a:pt x="5322321" y="118511"/>
                </a:cubicBezTo>
                <a:cubicBezTo>
                  <a:pt x="5318463" y="130887"/>
                  <a:pt x="5313387" y="145765"/>
                  <a:pt x="5307092" y="163145"/>
                </a:cubicBezTo>
                <a:cubicBezTo>
                  <a:pt x="5331972" y="162299"/>
                  <a:pt x="5357584" y="160635"/>
                  <a:pt x="5383926" y="158155"/>
                </a:cubicBezTo>
                <a:cubicBezTo>
                  <a:pt x="5384787" y="129689"/>
                  <a:pt x="5384156" y="114657"/>
                  <a:pt x="5382034" y="113058"/>
                </a:cubicBezTo>
                <a:cubicBezTo>
                  <a:pt x="5380972" y="112259"/>
                  <a:pt x="5378972" y="111881"/>
                  <a:pt x="5376032" y="111926"/>
                </a:cubicBezTo>
                <a:close/>
                <a:moveTo>
                  <a:pt x="189270" y="110660"/>
                </a:moveTo>
                <a:cubicBezTo>
                  <a:pt x="184408" y="112366"/>
                  <a:pt x="177912" y="113958"/>
                  <a:pt x="169781" y="115435"/>
                </a:cubicBezTo>
                <a:lnTo>
                  <a:pt x="168684" y="134149"/>
                </a:lnTo>
                <a:lnTo>
                  <a:pt x="168684" y="160456"/>
                </a:lnTo>
                <a:cubicBezTo>
                  <a:pt x="171739" y="159797"/>
                  <a:pt x="178880" y="158262"/>
                  <a:pt x="190109" y="155853"/>
                </a:cubicBezTo>
                <a:lnTo>
                  <a:pt x="190109" y="129481"/>
                </a:lnTo>
                <a:cubicBezTo>
                  <a:pt x="190109" y="122584"/>
                  <a:pt x="189829" y="116310"/>
                  <a:pt x="189270" y="110660"/>
                </a:cubicBezTo>
                <a:close/>
                <a:moveTo>
                  <a:pt x="1193087" y="110371"/>
                </a:moveTo>
                <a:cubicBezTo>
                  <a:pt x="1196207" y="110596"/>
                  <a:pt x="1200035" y="111180"/>
                  <a:pt x="1204570" y="112123"/>
                </a:cubicBezTo>
                <a:cubicBezTo>
                  <a:pt x="1214436" y="114403"/>
                  <a:pt x="1218917" y="117497"/>
                  <a:pt x="1218014" y="121404"/>
                </a:cubicBezTo>
                <a:cubicBezTo>
                  <a:pt x="1217111" y="125312"/>
                  <a:pt x="1215762" y="129331"/>
                  <a:pt x="1213970" y="133461"/>
                </a:cubicBezTo>
                <a:cubicBezTo>
                  <a:pt x="1222990" y="132658"/>
                  <a:pt x="1232368" y="130657"/>
                  <a:pt x="1242106" y="127459"/>
                </a:cubicBezTo>
                <a:cubicBezTo>
                  <a:pt x="1251842" y="124262"/>
                  <a:pt x="1260160" y="126119"/>
                  <a:pt x="1267057" y="133031"/>
                </a:cubicBezTo>
                <a:cubicBezTo>
                  <a:pt x="1273955" y="139943"/>
                  <a:pt x="1270987" y="144237"/>
                  <a:pt x="1258152" y="145915"/>
                </a:cubicBezTo>
                <a:cubicBezTo>
                  <a:pt x="1245318" y="147593"/>
                  <a:pt x="1230591" y="150411"/>
                  <a:pt x="1213970" y="154369"/>
                </a:cubicBezTo>
                <a:lnTo>
                  <a:pt x="1213970" y="173147"/>
                </a:lnTo>
                <a:cubicBezTo>
                  <a:pt x="1225643" y="174710"/>
                  <a:pt x="1235502" y="177252"/>
                  <a:pt x="1243547" y="180773"/>
                </a:cubicBezTo>
                <a:cubicBezTo>
                  <a:pt x="1251591" y="184293"/>
                  <a:pt x="1256094" y="191485"/>
                  <a:pt x="1257055" y="202348"/>
                </a:cubicBezTo>
                <a:cubicBezTo>
                  <a:pt x="1258016" y="213210"/>
                  <a:pt x="1253409" y="216082"/>
                  <a:pt x="1243235" y="210962"/>
                </a:cubicBezTo>
                <a:cubicBezTo>
                  <a:pt x="1233060" y="205843"/>
                  <a:pt x="1223305" y="198508"/>
                  <a:pt x="1213970" y="188957"/>
                </a:cubicBezTo>
                <a:cubicBezTo>
                  <a:pt x="1213970" y="200688"/>
                  <a:pt x="1214185" y="216082"/>
                  <a:pt x="1214615" y="235140"/>
                </a:cubicBezTo>
                <a:cubicBezTo>
                  <a:pt x="1215045" y="254198"/>
                  <a:pt x="1213188" y="271288"/>
                  <a:pt x="1209044" y="286410"/>
                </a:cubicBezTo>
                <a:cubicBezTo>
                  <a:pt x="1204900" y="301532"/>
                  <a:pt x="1199483" y="302396"/>
                  <a:pt x="1192793" y="289002"/>
                </a:cubicBezTo>
                <a:cubicBezTo>
                  <a:pt x="1186103" y="275608"/>
                  <a:pt x="1184106" y="264742"/>
                  <a:pt x="1186802" y="256403"/>
                </a:cubicBezTo>
                <a:cubicBezTo>
                  <a:pt x="1189499" y="248064"/>
                  <a:pt x="1191298" y="222879"/>
                  <a:pt x="1192202" y="180848"/>
                </a:cubicBezTo>
                <a:cubicBezTo>
                  <a:pt x="1184458" y="198816"/>
                  <a:pt x="1173954" y="214203"/>
                  <a:pt x="1160689" y="227009"/>
                </a:cubicBezTo>
                <a:cubicBezTo>
                  <a:pt x="1147424" y="239815"/>
                  <a:pt x="1133615" y="249498"/>
                  <a:pt x="1119260" y="256059"/>
                </a:cubicBezTo>
                <a:cubicBezTo>
                  <a:pt x="1104906" y="262619"/>
                  <a:pt x="1102342" y="261146"/>
                  <a:pt x="1111570" y="251638"/>
                </a:cubicBezTo>
                <a:cubicBezTo>
                  <a:pt x="1120798" y="242131"/>
                  <a:pt x="1132554" y="229117"/>
                  <a:pt x="1146836" y="212597"/>
                </a:cubicBezTo>
                <a:cubicBezTo>
                  <a:pt x="1161119" y="196077"/>
                  <a:pt x="1173989" y="178295"/>
                  <a:pt x="1185447" y="159252"/>
                </a:cubicBezTo>
                <a:cubicBezTo>
                  <a:pt x="1150271" y="167268"/>
                  <a:pt x="1129043" y="172649"/>
                  <a:pt x="1121766" y="175395"/>
                </a:cubicBezTo>
                <a:cubicBezTo>
                  <a:pt x="1114488" y="178141"/>
                  <a:pt x="1105738" y="175539"/>
                  <a:pt x="1095513" y="167587"/>
                </a:cubicBezTo>
                <a:cubicBezTo>
                  <a:pt x="1085288" y="159635"/>
                  <a:pt x="1085217" y="155351"/>
                  <a:pt x="1095298" y="154734"/>
                </a:cubicBezTo>
                <a:cubicBezTo>
                  <a:pt x="1105379" y="154118"/>
                  <a:pt x="1118288" y="152684"/>
                  <a:pt x="1134027" y="150432"/>
                </a:cubicBezTo>
                <a:cubicBezTo>
                  <a:pt x="1149766" y="148181"/>
                  <a:pt x="1168705" y="144187"/>
                  <a:pt x="1190846" y="138451"/>
                </a:cubicBezTo>
                <a:cubicBezTo>
                  <a:pt x="1190846" y="132557"/>
                  <a:pt x="1188599" y="125753"/>
                  <a:pt x="1184103" y="118038"/>
                </a:cubicBezTo>
                <a:cubicBezTo>
                  <a:pt x="1180732" y="112252"/>
                  <a:pt x="1183726" y="109696"/>
                  <a:pt x="1193087" y="110371"/>
                </a:cubicBezTo>
                <a:close/>
                <a:moveTo>
                  <a:pt x="1341780" y="107981"/>
                </a:moveTo>
                <a:cubicBezTo>
                  <a:pt x="1343523" y="108464"/>
                  <a:pt x="1345558" y="109554"/>
                  <a:pt x="1347883" y="111251"/>
                </a:cubicBezTo>
                <a:cubicBezTo>
                  <a:pt x="1357182" y="118041"/>
                  <a:pt x="1363259" y="123810"/>
                  <a:pt x="1366112" y="128556"/>
                </a:cubicBezTo>
                <a:cubicBezTo>
                  <a:pt x="1369956" y="134694"/>
                  <a:pt x="1369575" y="139197"/>
                  <a:pt x="1364973" y="142065"/>
                </a:cubicBezTo>
                <a:cubicBezTo>
                  <a:pt x="1360369" y="144933"/>
                  <a:pt x="1351080" y="153577"/>
                  <a:pt x="1337106" y="167996"/>
                </a:cubicBezTo>
                <a:cubicBezTo>
                  <a:pt x="1323131" y="182415"/>
                  <a:pt x="1305159" y="194460"/>
                  <a:pt x="1283191" y="204133"/>
                </a:cubicBezTo>
                <a:cubicBezTo>
                  <a:pt x="1261221" y="213805"/>
                  <a:pt x="1258923" y="210945"/>
                  <a:pt x="1276296" y="195550"/>
                </a:cubicBezTo>
                <a:cubicBezTo>
                  <a:pt x="1293669" y="180156"/>
                  <a:pt x="1307619" y="165880"/>
                  <a:pt x="1318145" y="152723"/>
                </a:cubicBezTo>
                <a:cubicBezTo>
                  <a:pt x="1328670" y="139566"/>
                  <a:pt x="1333933" y="128671"/>
                  <a:pt x="1333933" y="120038"/>
                </a:cubicBezTo>
                <a:cubicBezTo>
                  <a:pt x="1333933" y="110552"/>
                  <a:pt x="1336549" y="106533"/>
                  <a:pt x="1341780" y="107981"/>
                </a:cubicBezTo>
                <a:close/>
                <a:moveTo>
                  <a:pt x="2689182" y="99862"/>
                </a:moveTo>
                <a:cubicBezTo>
                  <a:pt x="2682456" y="102429"/>
                  <a:pt x="2676864" y="104658"/>
                  <a:pt x="2672404" y="106551"/>
                </a:cubicBezTo>
                <a:cubicBezTo>
                  <a:pt x="2672834" y="116855"/>
                  <a:pt x="2673257" y="126275"/>
                  <a:pt x="2673673" y="134811"/>
                </a:cubicBezTo>
                <a:lnTo>
                  <a:pt x="2674802" y="155943"/>
                </a:lnTo>
                <a:lnTo>
                  <a:pt x="2683003" y="153906"/>
                </a:lnTo>
                <a:cubicBezTo>
                  <a:pt x="2688356" y="152451"/>
                  <a:pt x="2695119" y="150518"/>
                  <a:pt x="2703293" y="148109"/>
                </a:cubicBezTo>
                <a:cubicBezTo>
                  <a:pt x="2700726" y="136666"/>
                  <a:pt x="2698309" y="127090"/>
                  <a:pt x="2696044" y="119382"/>
                </a:cubicBezTo>
                <a:cubicBezTo>
                  <a:pt x="2693778" y="111674"/>
                  <a:pt x="2692276" y="106709"/>
                  <a:pt x="2691537" y="104486"/>
                </a:cubicBezTo>
                <a:cubicBezTo>
                  <a:pt x="2690799" y="102264"/>
                  <a:pt x="2690014" y="100722"/>
                  <a:pt x="2689182" y="99862"/>
                </a:cubicBezTo>
                <a:close/>
                <a:moveTo>
                  <a:pt x="236474" y="97141"/>
                </a:moveTo>
                <a:cubicBezTo>
                  <a:pt x="234087" y="98023"/>
                  <a:pt x="226339" y="99790"/>
                  <a:pt x="213232" y="102443"/>
                </a:cubicBezTo>
                <a:cubicBezTo>
                  <a:pt x="218624" y="107046"/>
                  <a:pt x="219947" y="111796"/>
                  <a:pt x="217201" y="116693"/>
                </a:cubicBezTo>
                <a:cubicBezTo>
                  <a:pt x="214455" y="121591"/>
                  <a:pt x="212229" y="133023"/>
                  <a:pt x="210522" y="150992"/>
                </a:cubicBezTo>
                <a:cubicBezTo>
                  <a:pt x="217749" y="150203"/>
                  <a:pt x="224554" y="148747"/>
                  <a:pt x="230935" y="146625"/>
                </a:cubicBezTo>
                <a:cubicBezTo>
                  <a:pt x="234319" y="131396"/>
                  <a:pt x="236685" y="119121"/>
                  <a:pt x="238033" y="109799"/>
                </a:cubicBezTo>
                <a:cubicBezTo>
                  <a:pt x="239382" y="100478"/>
                  <a:pt x="238862" y="96259"/>
                  <a:pt x="236474" y="97141"/>
                </a:cubicBezTo>
                <a:close/>
                <a:moveTo>
                  <a:pt x="2951582" y="92212"/>
                </a:moveTo>
                <a:cubicBezTo>
                  <a:pt x="2954465" y="91171"/>
                  <a:pt x="2959505" y="92577"/>
                  <a:pt x="2966704" y="96431"/>
                </a:cubicBezTo>
                <a:cubicBezTo>
                  <a:pt x="2981101" y="104139"/>
                  <a:pt x="2988777" y="113130"/>
                  <a:pt x="2989731" y="123405"/>
                </a:cubicBezTo>
                <a:cubicBezTo>
                  <a:pt x="2990684" y="133679"/>
                  <a:pt x="2987651" y="140201"/>
                  <a:pt x="2980632" y="142968"/>
                </a:cubicBezTo>
                <a:cubicBezTo>
                  <a:pt x="2973612" y="145736"/>
                  <a:pt x="2967564" y="141767"/>
                  <a:pt x="2962488" y="131062"/>
                </a:cubicBezTo>
                <a:cubicBezTo>
                  <a:pt x="2957412" y="120357"/>
                  <a:pt x="2953052" y="110896"/>
                  <a:pt x="2949410" y="102679"/>
                </a:cubicBezTo>
                <a:cubicBezTo>
                  <a:pt x="2947976" y="96743"/>
                  <a:pt x="2948700" y="93254"/>
                  <a:pt x="2951582" y="92212"/>
                </a:cubicBezTo>
                <a:close/>
                <a:moveTo>
                  <a:pt x="5987943" y="90446"/>
                </a:moveTo>
                <a:cubicBezTo>
                  <a:pt x="5991793" y="90542"/>
                  <a:pt x="5997568" y="92950"/>
                  <a:pt x="6005269" y="97668"/>
                </a:cubicBezTo>
                <a:cubicBezTo>
                  <a:pt x="6016067" y="106788"/>
                  <a:pt x="6018570" y="113524"/>
                  <a:pt x="6012776" y="117877"/>
                </a:cubicBezTo>
                <a:cubicBezTo>
                  <a:pt x="6006983" y="122229"/>
                  <a:pt x="5996378" y="135820"/>
                  <a:pt x="5980963" y="158649"/>
                </a:cubicBezTo>
                <a:cubicBezTo>
                  <a:pt x="5983644" y="166063"/>
                  <a:pt x="5984756" y="175646"/>
                  <a:pt x="5984296" y="187398"/>
                </a:cubicBezTo>
                <a:cubicBezTo>
                  <a:pt x="5983838" y="199150"/>
                  <a:pt x="5983834" y="216189"/>
                  <a:pt x="5984286" y="238517"/>
                </a:cubicBezTo>
                <a:cubicBezTo>
                  <a:pt x="5984738" y="260845"/>
                  <a:pt x="5982049" y="278412"/>
                  <a:pt x="5976220" y="291217"/>
                </a:cubicBezTo>
                <a:cubicBezTo>
                  <a:pt x="5970390" y="304023"/>
                  <a:pt x="5964525" y="304407"/>
                  <a:pt x="5958624" y="292368"/>
                </a:cubicBezTo>
                <a:cubicBezTo>
                  <a:pt x="5952723" y="280330"/>
                  <a:pt x="5951794" y="267667"/>
                  <a:pt x="5955838" y="254381"/>
                </a:cubicBezTo>
                <a:cubicBezTo>
                  <a:pt x="5959883" y="241095"/>
                  <a:pt x="5961546" y="214784"/>
                  <a:pt x="5960829" y="175449"/>
                </a:cubicBezTo>
                <a:cubicBezTo>
                  <a:pt x="5958219" y="184483"/>
                  <a:pt x="5952508" y="192937"/>
                  <a:pt x="5943696" y="200810"/>
                </a:cubicBezTo>
                <a:cubicBezTo>
                  <a:pt x="5934884" y="208682"/>
                  <a:pt x="5924469" y="215422"/>
                  <a:pt x="5912452" y="221029"/>
                </a:cubicBezTo>
                <a:cubicBezTo>
                  <a:pt x="5900435" y="226636"/>
                  <a:pt x="5898144" y="224690"/>
                  <a:pt x="5905580" y="215189"/>
                </a:cubicBezTo>
                <a:cubicBezTo>
                  <a:pt x="5913015" y="205689"/>
                  <a:pt x="5920028" y="197203"/>
                  <a:pt x="5926617" y="189732"/>
                </a:cubicBezTo>
                <a:cubicBezTo>
                  <a:pt x="5933206" y="182261"/>
                  <a:pt x="5942344" y="169767"/>
                  <a:pt x="5954031" y="152250"/>
                </a:cubicBezTo>
                <a:cubicBezTo>
                  <a:pt x="5965719" y="134733"/>
                  <a:pt x="5973330" y="122440"/>
                  <a:pt x="5976865" y="115371"/>
                </a:cubicBezTo>
                <a:cubicBezTo>
                  <a:pt x="5980400" y="108301"/>
                  <a:pt x="5982167" y="102206"/>
                  <a:pt x="5982167" y="97087"/>
                </a:cubicBezTo>
                <a:cubicBezTo>
                  <a:pt x="5982167" y="92562"/>
                  <a:pt x="5984092" y="90349"/>
                  <a:pt x="5987943" y="90446"/>
                </a:cubicBezTo>
                <a:close/>
                <a:moveTo>
                  <a:pt x="7042980" y="87128"/>
                </a:moveTo>
                <a:cubicBezTo>
                  <a:pt x="7044904" y="86902"/>
                  <a:pt x="7047285" y="88332"/>
                  <a:pt x="7050124" y="91419"/>
                </a:cubicBezTo>
                <a:cubicBezTo>
                  <a:pt x="7055803" y="97592"/>
                  <a:pt x="7058642" y="106680"/>
                  <a:pt x="7058642" y="118683"/>
                </a:cubicBezTo>
                <a:cubicBezTo>
                  <a:pt x="7058642" y="130098"/>
                  <a:pt x="7054111" y="143764"/>
                  <a:pt x="7045048" y="159682"/>
                </a:cubicBezTo>
                <a:cubicBezTo>
                  <a:pt x="7035985" y="175599"/>
                  <a:pt x="7028536" y="178417"/>
                  <a:pt x="7022698" y="168135"/>
                </a:cubicBezTo>
                <a:cubicBezTo>
                  <a:pt x="7016862" y="157853"/>
                  <a:pt x="7015750" y="149432"/>
                  <a:pt x="7019364" y="142872"/>
                </a:cubicBezTo>
                <a:cubicBezTo>
                  <a:pt x="7022978" y="136311"/>
                  <a:pt x="7026635" y="127947"/>
                  <a:pt x="7030334" y="117780"/>
                </a:cubicBezTo>
                <a:cubicBezTo>
                  <a:pt x="7033820" y="108186"/>
                  <a:pt x="7036569" y="99851"/>
                  <a:pt x="7038584" y="92774"/>
                </a:cubicBezTo>
                <a:cubicBezTo>
                  <a:pt x="7039591" y="89236"/>
                  <a:pt x="7041056" y="87353"/>
                  <a:pt x="7042980" y="87128"/>
                </a:cubicBezTo>
                <a:close/>
                <a:moveTo>
                  <a:pt x="5384953" y="84138"/>
                </a:moveTo>
                <a:cubicBezTo>
                  <a:pt x="5388815" y="83847"/>
                  <a:pt x="5392688" y="84668"/>
                  <a:pt x="5396574" y="86601"/>
                </a:cubicBezTo>
                <a:cubicBezTo>
                  <a:pt x="5404347" y="90465"/>
                  <a:pt x="5411173" y="94982"/>
                  <a:pt x="5417053" y="100152"/>
                </a:cubicBezTo>
                <a:cubicBezTo>
                  <a:pt x="5422932" y="105322"/>
                  <a:pt x="5423846" y="110836"/>
                  <a:pt x="5419795" y="116693"/>
                </a:cubicBezTo>
                <a:cubicBezTo>
                  <a:pt x="5415744" y="122551"/>
                  <a:pt x="5413718" y="135339"/>
                  <a:pt x="5413718" y="155057"/>
                </a:cubicBezTo>
                <a:cubicBezTo>
                  <a:pt x="5433120" y="154197"/>
                  <a:pt x="5450673" y="152630"/>
                  <a:pt x="5466375" y="150357"/>
                </a:cubicBezTo>
                <a:cubicBezTo>
                  <a:pt x="5482078" y="148084"/>
                  <a:pt x="5493876" y="152598"/>
                  <a:pt x="5501771" y="163898"/>
                </a:cubicBezTo>
                <a:cubicBezTo>
                  <a:pt x="5509665" y="175198"/>
                  <a:pt x="5508392" y="180626"/>
                  <a:pt x="5497953" y="180181"/>
                </a:cubicBezTo>
                <a:cubicBezTo>
                  <a:pt x="5487513" y="179737"/>
                  <a:pt x="5475801" y="179288"/>
                  <a:pt x="5462815" y="178837"/>
                </a:cubicBezTo>
                <a:cubicBezTo>
                  <a:pt x="5449830" y="178385"/>
                  <a:pt x="5432941" y="178159"/>
                  <a:pt x="5412148" y="178159"/>
                </a:cubicBezTo>
                <a:cubicBezTo>
                  <a:pt x="5411345" y="199325"/>
                  <a:pt x="5410069" y="215480"/>
                  <a:pt x="5408319" y="226622"/>
                </a:cubicBezTo>
                <a:cubicBezTo>
                  <a:pt x="5413926" y="226622"/>
                  <a:pt x="5423778" y="227834"/>
                  <a:pt x="5437875" y="230257"/>
                </a:cubicBezTo>
                <a:cubicBezTo>
                  <a:pt x="5451971" y="232681"/>
                  <a:pt x="5460241" y="239227"/>
                  <a:pt x="5462686" y="249896"/>
                </a:cubicBezTo>
                <a:cubicBezTo>
                  <a:pt x="5465132" y="260565"/>
                  <a:pt x="5460073" y="264079"/>
                  <a:pt x="5447511" y="260436"/>
                </a:cubicBezTo>
                <a:cubicBezTo>
                  <a:pt x="5434949" y="256794"/>
                  <a:pt x="5421139" y="253216"/>
                  <a:pt x="5406082" y="249703"/>
                </a:cubicBezTo>
                <a:cubicBezTo>
                  <a:pt x="5401048" y="277924"/>
                  <a:pt x="5392108" y="298699"/>
                  <a:pt x="5379259" y="312029"/>
                </a:cubicBezTo>
                <a:cubicBezTo>
                  <a:pt x="5366410" y="325358"/>
                  <a:pt x="5357361" y="327305"/>
                  <a:pt x="5352113" y="317869"/>
                </a:cubicBezTo>
                <a:cubicBezTo>
                  <a:pt x="5346864" y="308433"/>
                  <a:pt x="5338920" y="299183"/>
                  <a:pt x="5328280" y="290120"/>
                </a:cubicBezTo>
                <a:cubicBezTo>
                  <a:pt x="5317639" y="281057"/>
                  <a:pt x="5319761" y="277877"/>
                  <a:pt x="5334646" y="280581"/>
                </a:cubicBezTo>
                <a:cubicBezTo>
                  <a:pt x="5349531" y="283284"/>
                  <a:pt x="5359225" y="283119"/>
                  <a:pt x="5363729" y="280086"/>
                </a:cubicBezTo>
                <a:cubicBezTo>
                  <a:pt x="5368231" y="277053"/>
                  <a:pt x="5372247" y="265943"/>
                  <a:pt x="5375774" y="246756"/>
                </a:cubicBezTo>
                <a:cubicBezTo>
                  <a:pt x="5328308" y="244217"/>
                  <a:pt x="5297340" y="244268"/>
                  <a:pt x="5282871" y="246906"/>
                </a:cubicBezTo>
                <a:cubicBezTo>
                  <a:pt x="5268402" y="249545"/>
                  <a:pt x="5257155" y="252918"/>
                  <a:pt x="5249132" y="257027"/>
                </a:cubicBezTo>
                <a:cubicBezTo>
                  <a:pt x="5241109" y="261135"/>
                  <a:pt x="5235462" y="258020"/>
                  <a:pt x="5232193" y="247681"/>
                </a:cubicBezTo>
                <a:cubicBezTo>
                  <a:pt x="5228923" y="237341"/>
                  <a:pt x="5231909" y="230282"/>
                  <a:pt x="5241152" y="226504"/>
                </a:cubicBezTo>
                <a:cubicBezTo>
                  <a:pt x="5250394" y="222725"/>
                  <a:pt x="5261518" y="209758"/>
                  <a:pt x="5274525" y="187602"/>
                </a:cubicBezTo>
                <a:cubicBezTo>
                  <a:pt x="5245328" y="190284"/>
                  <a:pt x="5226156" y="192528"/>
                  <a:pt x="5217007" y="194335"/>
                </a:cubicBezTo>
                <a:cubicBezTo>
                  <a:pt x="5207857" y="196142"/>
                  <a:pt x="5198737" y="192295"/>
                  <a:pt x="5189646" y="182795"/>
                </a:cubicBezTo>
                <a:cubicBezTo>
                  <a:pt x="5180554" y="173294"/>
                  <a:pt x="5182963" y="169003"/>
                  <a:pt x="5196872" y="169921"/>
                </a:cubicBezTo>
                <a:cubicBezTo>
                  <a:pt x="5210783" y="170839"/>
                  <a:pt x="5239198" y="169584"/>
                  <a:pt x="5282118" y="166156"/>
                </a:cubicBezTo>
                <a:cubicBezTo>
                  <a:pt x="5293260" y="137433"/>
                  <a:pt x="5297032" y="117826"/>
                  <a:pt x="5293433" y="107336"/>
                </a:cubicBezTo>
                <a:cubicBezTo>
                  <a:pt x="5289833" y="96847"/>
                  <a:pt x="5291002" y="92086"/>
                  <a:pt x="5296939" y="93054"/>
                </a:cubicBezTo>
                <a:cubicBezTo>
                  <a:pt x="5302876" y="94022"/>
                  <a:pt x="5307995" y="95373"/>
                  <a:pt x="5312297" y="97108"/>
                </a:cubicBezTo>
                <a:cubicBezTo>
                  <a:pt x="5316599" y="98844"/>
                  <a:pt x="5325942" y="99073"/>
                  <a:pt x="5340325" y="97797"/>
                </a:cubicBezTo>
                <a:cubicBezTo>
                  <a:pt x="5354708" y="96520"/>
                  <a:pt x="5365736" y="93369"/>
                  <a:pt x="5373408" y="88343"/>
                </a:cubicBezTo>
                <a:cubicBezTo>
                  <a:pt x="5377244" y="85830"/>
                  <a:pt x="5381093" y="84428"/>
                  <a:pt x="5384953" y="84138"/>
                </a:cubicBezTo>
                <a:close/>
                <a:moveTo>
                  <a:pt x="1139825" y="83668"/>
                </a:moveTo>
                <a:cubicBezTo>
                  <a:pt x="1142337" y="83972"/>
                  <a:pt x="1145391" y="84792"/>
                  <a:pt x="1148988" y="86127"/>
                </a:cubicBezTo>
                <a:cubicBezTo>
                  <a:pt x="1163370" y="91469"/>
                  <a:pt x="1171046" y="98460"/>
                  <a:pt x="1172014" y="107100"/>
                </a:cubicBezTo>
                <a:cubicBezTo>
                  <a:pt x="1172982" y="115740"/>
                  <a:pt x="1170785" y="120970"/>
                  <a:pt x="1165421" y="122792"/>
                </a:cubicBezTo>
                <a:cubicBezTo>
                  <a:pt x="1160058" y="124613"/>
                  <a:pt x="1154078" y="122089"/>
                  <a:pt x="1147482" y="115220"/>
                </a:cubicBezTo>
                <a:cubicBezTo>
                  <a:pt x="1140885" y="108351"/>
                  <a:pt x="1135672" y="101561"/>
                  <a:pt x="1131843" y="94850"/>
                </a:cubicBezTo>
                <a:cubicBezTo>
                  <a:pt x="1129628" y="86482"/>
                  <a:pt x="1132288" y="82755"/>
                  <a:pt x="1139825" y="83668"/>
                </a:cubicBezTo>
                <a:close/>
                <a:moveTo>
                  <a:pt x="6452906" y="78669"/>
                </a:moveTo>
                <a:cubicBezTo>
                  <a:pt x="6456598" y="77962"/>
                  <a:pt x="6463262" y="79692"/>
                  <a:pt x="6472899" y="83858"/>
                </a:cubicBezTo>
                <a:cubicBezTo>
                  <a:pt x="6486136" y="88189"/>
                  <a:pt x="6490954" y="94126"/>
                  <a:pt x="6487354" y="101669"/>
                </a:cubicBezTo>
                <a:cubicBezTo>
                  <a:pt x="6483754" y="109211"/>
                  <a:pt x="6482629" y="126255"/>
                  <a:pt x="6483976" y="152799"/>
                </a:cubicBezTo>
                <a:cubicBezTo>
                  <a:pt x="6485325" y="179342"/>
                  <a:pt x="6482906" y="197178"/>
                  <a:pt x="6476718" y="206305"/>
                </a:cubicBezTo>
                <a:cubicBezTo>
                  <a:pt x="6470530" y="215433"/>
                  <a:pt x="6465102" y="214203"/>
                  <a:pt x="6460434" y="202616"/>
                </a:cubicBezTo>
                <a:cubicBezTo>
                  <a:pt x="6455766" y="191030"/>
                  <a:pt x="6454110" y="182196"/>
                  <a:pt x="6455465" y="176116"/>
                </a:cubicBezTo>
                <a:cubicBezTo>
                  <a:pt x="6456820" y="170035"/>
                  <a:pt x="6457498" y="156742"/>
                  <a:pt x="6457498" y="136236"/>
                </a:cubicBezTo>
                <a:cubicBezTo>
                  <a:pt x="6457498" y="115299"/>
                  <a:pt x="6455246" y="99252"/>
                  <a:pt x="6450744" y="88096"/>
                </a:cubicBezTo>
                <a:cubicBezTo>
                  <a:pt x="6448492" y="82517"/>
                  <a:pt x="6449212" y="79375"/>
                  <a:pt x="6452906" y="78669"/>
                </a:cubicBezTo>
                <a:close/>
                <a:moveTo>
                  <a:pt x="620180" y="74856"/>
                </a:moveTo>
                <a:cubicBezTo>
                  <a:pt x="610422" y="74433"/>
                  <a:pt x="601592" y="79646"/>
                  <a:pt x="593690" y="90494"/>
                </a:cubicBezTo>
                <a:cubicBezTo>
                  <a:pt x="585788" y="101342"/>
                  <a:pt x="580511" y="118862"/>
                  <a:pt x="577858" y="143054"/>
                </a:cubicBezTo>
                <a:cubicBezTo>
                  <a:pt x="575219" y="167232"/>
                  <a:pt x="576116" y="188832"/>
                  <a:pt x="580547" y="207854"/>
                </a:cubicBezTo>
                <a:cubicBezTo>
                  <a:pt x="584978" y="226876"/>
                  <a:pt x="591829" y="239930"/>
                  <a:pt x="601100" y="247014"/>
                </a:cubicBezTo>
                <a:cubicBezTo>
                  <a:pt x="610371" y="254098"/>
                  <a:pt x="619678" y="255586"/>
                  <a:pt x="629020" y="251477"/>
                </a:cubicBezTo>
                <a:cubicBezTo>
                  <a:pt x="638363" y="247369"/>
                  <a:pt x="645436" y="238116"/>
                  <a:pt x="650240" y="223718"/>
                </a:cubicBezTo>
                <a:cubicBezTo>
                  <a:pt x="655044" y="209320"/>
                  <a:pt x="657446" y="193453"/>
                  <a:pt x="657446" y="176116"/>
                </a:cubicBezTo>
                <a:cubicBezTo>
                  <a:pt x="657446" y="158778"/>
                  <a:pt x="656787" y="143065"/>
                  <a:pt x="655467" y="128976"/>
                </a:cubicBezTo>
                <a:cubicBezTo>
                  <a:pt x="654148" y="114887"/>
                  <a:pt x="650377" y="102450"/>
                  <a:pt x="644153" y="91666"/>
                </a:cubicBezTo>
                <a:cubicBezTo>
                  <a:pt x="637929" y="80882"/>
                  <a:pt x="629938" y="75279"/>
                  <a:pt x="620180" y="74856"/>
                </a:cubicBezTo>
                <a:close/>
                <a:moveTo>
                  <a:pt x="3087533" y="73641"/>
                </a:moveTo>
                <a:cubicBezTo>
                  <a:pt x="3091595" y="73655"/>
                  <a:pt x="3098139" y="76229"/>
                  <a:pt x="3107166" y="81363"/>
                </a:cubicBezTo>
                <a:cubicBezTo>
                  <a:pt x="3125221" y="91630"/>
                  <a:pt x="3129200" y="99209"/>
                  <a:pt x="3119105" y="104099"/>
                </a:cubicBezTo>
                <a:cubicBezTo>
                  <a:pt x="3109009" y="108989"/>
                  <a:pt x="3100183" y="114765"/>
                  <a:pt x="3092625" y="121426"/>
                </a:cubicBezTo>
                <a:cubicBezTo>
                  <a:pt x="3085068" y="128087"/>
                  <a:pt x="3075015" y="134934"/>
                  <a:pt x="3062468" y="141968"/>
                </a:cubicBezTo>
                <a:cubicBezTo>
                  <a:pt x="3049920" y="149002"/>
                  <a:pt x="3048411" y="145833"/>
                  <a:pt x="3057940" y="132461"/>
                </a:cubicBezTo>
                <a:cubicBezTo>
                  <a:pt x="3067469" y="119088"/>
                  <a:pt x="3074442" y="108710"/>
                  <a:pt x="3078859" y="101324"/>
                </a:cubicBezTo>
                <a:cubicBezTo>
                  <a:pt x="3083275" y="93939"/>
                  <a:pt x="3084588" y="87257"/>
                  <a:pt x="3082795" y="81277"/>
                </a:cubicBezTo>
                <a:cubicBezTo>
                  <a:pt x="3081892" y="76172"/>
                  <a:pt x="3083471" y="73626"/>
                  <a:pt x="3087533" y="73641"/>
                </a:cubicBezTo>
                <a:close/>
                <a:moveTo>
                  <a:pt x="7213560" y="71414"/>
                </a:moveTo>
                <a:cubicBezTo>
                  <a:pt x="7217590" y="70475"/>
                  <a:pt x="7226194" y="72328"/>
                  <a:pt x="7239372" y="76975"/>
                </a:cubicBezTo>
                <a:cubicBezTo>
                  <a:pt x="7254659" y="80043"/>
                  <a:pt x="7262553" y="88225"/>
                  <a:pt x="7263055" y="101518"/>
                </a:cubicBezTo>
                <a:cubicBezTo>
                  <a:pt x="7263557" y="114811"/>
                  <a:pt x="7257839" y="118905"/>
                  <a:pt x="7245900" y="113800"/>
                </a:cubicBezTo>
                <a:cubicBezTo>
                  <a:pt x="7233962" y="108695"/>
                  <a:pt x="7220662" y="100930"/>
                  <a:pt x="7205999" y="90505"/>
                </a:cubicBezTo>
                <a:cubicBezTo>
                  <a:pt x="7191336" y="80079"/>
                  <a:pt x="7187924" y="74526"/>
                  <a:pt x="7195760" y="73845"/>
                </a:cubicBezTo>
                <a:cubicBezTo>
                  <a:pt x="7203597" y="73164"/>
                  <a:pt x="7209530" y="72354"/>
                  <a:pt x="7213560" y="71414"/>
                </a:cubicBezTo>
                <a:close/>
                <a:moveTo>
                  <a:pt x="251209" y="69328"/>
                </a:moveTo>
                <a:cubicBezTo>
                  <a:pt x="254780" y="69235"/>
                  <a:pt x="258633" y="70263"/>
                  <a:pt x="262770" y="72414"/>
                </a:cubicBezTo>
                <a:cubicBezTo>
                  <a:pt x="271045" y="76717"/>
                  <a:pt x="278129" y="81090"/>
                  <a:pt x="284023" y="85536"/>
                </a:cubicBezTo>
                <a:cubicBezTo>
                  <a:pt x="289916" y="89981"/>
                  <a:pt x="288913" y="95262"/>
                  <a:pt x="281011" y="101378"/>
                </a:cubicBezTo>
                <a:cubicBezTo>
                  <a:pt x="273110" y="107494"/>
                  <a:pt x="264462" y="121759"/>
                  <a:pt x="255070" y="144173"/>
                </a:cubicBezTo>
                <a:cubicBezTo>
                  <a:pt x="263172" y="155416"/>
                  <a:pt x="263251" y="161639"/>
                  <a:pt x="255307" y="162844"/>
                </a:cubicBezTo>
                <a:cubicBezTo>
                  <a:pt x="247362" y="164048"/>
                  <a:pt x="236273" y="166164"/>
                  <a:pt x="222041" y="169189"/>
                </a:cubicBezTo>
                <a:cubicBezTo>
                  <a:pt x="207808" y="172215"/>
                  <a:pt x="189937" y="175872"/>
                  <a:pt x="168426" y="180160"/>
                </a:cubicBezTo>
                <a:cubicBezTo>
                  <a:pt x="166777" y="205571"/>
                  <a:pt x="168491" y="223141"/>
                  <a:pt x="173567" y="232871"/>
                </a:cubicBezTo>
                <a:cubicBezTo>
                  <a:pt x="178644" y="242601"/>
                  <a:pt x="188578" y="248935"/>
                  <a:pt x="203370" y="251875"/>
                </a:cubicBezTo>
                <a:cubicBezTo>
                  <a:pt x="218162" y="254815"/>
                  <a:pt x="235105" y="255227"/>
                  <a:pt x="254199" y="253112"/>
                </a:cubicBezTo>
                <a:cubicBezTo>
                  <a:pt x="273292" y="250997"/>
                  <a:pt x="284933" y="245565"/>
                  <a:pt x="289120" y="236818"/>
                </a:cubicBezTo>
                <a:cubicBezTo>
                  <a:pt x="293308" y="228070"/>
                  <a:pt x="297947" y="215178"/>
                  <a:pt x="303038" y="198142"/>
                </a:cubicBezTo>
                <a:cubicBezTo>
                  <a:pt x="308129" y="181106"/>
                  <a:pt x="311068" y="182658"/>
                  <a:pt x="311857" y="202799"/>
                </a:cubicBezTo>
                <a:cubicBezTo>
                  <a:pt x="312646" y="222940"/>
                  <a:pt x="314850" y="237477"/>
                  <a:pt x="318471" y="246411"/>
                </a:cubicBezTo>
                <a:cubicBezTo>
                  <a:pt x="322092" y="255345"/>
                  <a:pt x="318672" y="262386"/>
                  <a:pt x="308211" y="267535"/>
                </a:cubicBezTo>
                <a:cubicBezTo>
                  <a:pt x="297750" y="272683"/>
                  <a:pt x="281954" y="276397"/>
                  <a:pt x="260824" y="278677"/>
                </a:cubicBezTo>
                <a:cubicBezTo>
                  <a:pt x="239694" y="280957"/>
                  <a:pt x="218807" y="279996"/>
                  <a:pt x="198164" y="275795"/>
                </a:cubicBezTo>
                <a:cubicBezTo>
                  <a:pt x="177522" y="271593"/>
                  <a:pt x="163371" y="262537"/>
                  <a:pt x="155713" y="248627"/>
                </a:cubicBezTo>
                <a:cubicBezTo>
                  <a:pt x="148056" y="234717"/>
                  <a:pt x="144901" y="213027"/>
                  <a:pt x="146249" y="183558"/>
                </a:cubicBezTo>
                <a:cubicBezTo>
                  <a:pt x="147597" y="154089"/>
                  <a:pt x="147611" y="135192"/>
                  <a:pt x="146292" y="126868"/>
                </a:cubicBezTo>
                <a:cubicBezTo>
                  <a:pt x="144973" y="118543"/>
                  <a:pt x="143399" y="111492"/>
                  <a:pt x="141570" y="105712"/>
                </a:cubicBezTo>
                <a:cubicBezTo>
                  <a:pt x="139742" y="99933"/>
                  <a:pt x="142004" y="97044"/>
                  <a:pt x="148357" y="97044"/>
                </a:cubicBezTo>
                <a:cubicBezTo>
                  <a:pt x="151956" y="97044"/>
                  <a:pt x="155699" y="97037"/>
                  <a:pt x="159585" y="97022"/>
                </a:cubicBezTo>
                <a:cubicBezTo>
                  <a:pt x="163471" y="97008"/>
                  <a:pt x="172427" y="95470"/>
                  <a:pt x="186452" y="92408"/>
                </a:cubicBezTo>
                <a:cubicBezTo>
                  <a:pt x="200477" y="89347"/>
                  <a:pt x="211630" y="86511"/>
                  <a:pt x="219911" y="83901"/>
                </a:cubicBezTo>
                <a:cubicBezTo>
                  <a:pt x="228192" y="81291"/>
                  <a:pt x="235338" y="77649"/>
                  <a:pt x="241346" y="72974"/>
                </a:cubicBezTo>
                <a:cubicBezTo>
                  <a:pt x="244350" y="70636"/>
                  <a:pt x="247638" y="69421"/>
                  <a:pt x="251209" y="69328"/>
                </a:cubicBezTo>
                <a:close/>
                <a:moveTo>
                  <a:pt x="2376560" y="55444"/>
                </a:moveTo>
                <a:cubicBezTo>
                  <a:pt x="2387894" y="54705"/>
                  <a:pt x="2397319" y="57551"/>
                  <a:pt x="2404837" y="63982"/>
                </a:cubicBezTo>
                <a:cubicBezTo>
                  <a:pt x="2414861" y="72558"/>
                  <a:pt x="2410957" y="78434"/>
                  <a:pt x="2393125" y="81610"/>
                </a:cubicBezTo>
                <a:cubicBezTo>
                  <a:pt x="2375293" y="84787"/>
                  <a:pt x="2348659" y="88483"/>
                  <a:pt x="2313225" y="92699"/>
                </a:cubicBezTo>
                <a:cubicBezTo>
                  <a:pt x="2325529" y="95452"/>
                  <a:pt x="2332430" y="99360"/>
                  <a:pt x="2333928" y="104422"/>
                </a:cubicBezTo>
                <a:cubicBezTo>
                  <a:pt x="2335427" y="109484"/>
                  <a:pt x="2335714" y="114152"/>
                  <a:pt x="2334789" y="118425"/>
                </a:cubicBezTo>
                <a:cubicBezTo>
                  <a:pt x="2333864" y="122698"/>
                  <a:pt x="2332953" y="133730"/>
                  <a:pt x="2332057" y="151519"/>
                </a:cubicBezTo>
                <a:cubicBezTo>
                  <a:pt x="2331161" y="169308"/>
                  <a:pt x="2330282" y="195683"/>
                  <a:pt x="2329422" y="230644"/>
                </a:cubicBezTo>
                <a:cubicBezTo>
                  <a:pt x="2383657" y="227117"/>
                  <a:pt x="2415076" y="224209"/>
                  <a:pt x="2423680" y="221922"/>
                </a:cubicBezTo>
                <a:cubicBezTo>
                  <a:pt x="2432284" y="219635"/>
                  <a:pt x="2441297" y="220915"/>
                  <a:pt x="2450719" y="225762"/>
                </a:cubicBezTo>
                <a:cubicBezTo>
                  <a:pt x="2460140" y="230609"/>
                  <a:pt x="2466575" y="236158"/>
                  <a:pt x="2470024" y="242411"/>
                </a:cubicBezTo>
                <a:cubicBezTo>
                  <a:pt x="2473473" y="248663"/>
                  <a:pt x="2472057" y="252115"/>
                  <a:pt x="2465776" y="252768"/>
                </a:cubicBezTo>
                <a:cubicBezTo>
                  <a:pt x="2459495" y="253420"/>
                  <a:pt x="2444660" y="253295"/>
                  <a:pt x="2421271" y="252391"/>
                </a:cubicBezTo>
                <a:cubicBezTo>
                  <a:pt x="2397882" y="251488"/>
                  <a:pt x="2368556" y="252603"/>
                  <a:pt x="2333294" y="255736"/>
                </a:cubicBezTo>
                <a:cubicBezTo>
                  <a:pt x="2298031" y="258869"/>
                  <a:pt x="2268519" y="262021"/>
                  <a:pt x="2244757" y="265190"/>
                </a:cubicBezTo>
                <a:cubicBezTo>
                  <a:pt x="2220996" y="268359"/>
                  <a:pt x="2205365" y="270618"/>
                  <a:pt x="2197865" y="271966"/>
                </a:cubicBezTo>
                <a:cubicBezTo>
                  <a:pt x="2190365" y="273314"/>
                  <a:pt x="2181144" y="269241"/>
                  <a:pt x="2170203" y="259748"/>
                </a:cubicBezTo>
                <a:cubicBezTo>
                  <a:pt x="2159261" y="250255"/>
                  <a:pt x="2161469" y="245508"/>
                  <a:pt x="2176828" y="245508"/>
                </a:cubicBezTo>
                <a:cubicBezTo>
                  <a:pt x="2189505" y="245508"/>
                  <a:pt x="2206233" y="244626"/>
                  <a:pt x="2227012" y="242862"/>
                </a:cubicBezTo>
                <a:cubicBezTo>
                  <a:pt x="2247790" y="241098"/>
                  <a:pt x="2273330" y="238108"/>
                  <a:pt x="2303631" y="233892"/>
                </a:cubicBezTo>
                <a:cubicBezTo>
                  <a:pt x="2303631" y="219179"/>
                  <a:pt x="2303853" y="193292"/>
                  <a:pt x="2304298" y="156229"/>
                </a:cubicBezTo>
                <a:cubicBezTo>
                  <a:pt x="2304743" y="119167"/>
                  <a:pt x="2302799" y="99030"/>
                  <a:pt x="2298469" y="95818"/>
                </a:cubicBezTo>
                <a:cubicBezTo>
                  <a:pt x="2285692" y="97553"/>
                  <a:pt x="2274682" y="99112"/>
                  <a:pt x="2265440" y="100496"/>
                </a:cubicBezTo>
                <a:cubicBezTo>
                  <a:pt x="2256197" y="101880"/>
                  <a:pt x="2246754" y="99249"/>
                  <a:pt x="2237111" y="92602"/>
                </a:cubicBezTo>
                <a:cubicBezTo>
                  <a:pt x="2227467" y="85955"/>
                  <a:pt x="2225703" y="81893"/>
                  <a:pt x="2231819" y="80416"/>
                </a:cubicBezTo>
                <a:cubicBezTo>
                  <a:pt x="2237935" y="78939"/>
                  <a:pt x="2248167" y="77530"/>
                  <a:pt x="2262514" y="76190"/>
                </a:cubicBezTo>
                <a:cubicBezTo>
                  <a:pt x="2276862" y="74849"/>
                  <a:pt x="2293260" y="72422"/>
                  <a:pt x="2311708" y="68908"/>
                </a:cubicBezTo>
                <a:cubicBezTo>
                  <a:pt x="2330157" y="65395"/>
                  <a:pt x="2347785" y="61552"/>
                  <a:pt x="2364591" y="57379"/>
                </a:cubicBezTo>
                <a:cubicBezTo>
                  <a:pt x="2368793" y="56336"/>
                  <a:pt x="2372783" y="55691"/>
                  <a:pt x="2376560" y="55444"/>
                </a:cubicBezTo>
                <a:close/>
                <a:moveTo>
                  <a:pt x="3682520" y="53851"/>
                </a:moveTo>
                <a:cubicBezTo>
                  <a:pt x="3687625" y="53851"/>
                  <a:pt x="3695889" y="56246"/>
                  <a:pt x="3707311" y="61036"/>
                </a:cubicBezTo>
                <a:cubicBezTo>
                  <a:pt x="3718733" y="65825"/>
                  <a:pt x="3721608" y="71214"/>
                  <a:pt x="3715937" y="77201"/>
                </a:cubicBezTo>
                <a:cubicBezTo>
                  <a:pt x="3710265" y="83188"/>
                  <a:pt x="3705694" y="89651"/>
                  <a:pt x="3702224" y="96592"/>
                </a:cubicBezTo>
                <a:cubicBezTo>
                  <a:pt x="3689375" y="115837"/>
                  <a:pt x="3676336" y="131844"/>
                  <a:pt x="3663107" y="144614"/>
                </a:cubicBezTo>
                <a:cubicBezTo>
                  <a:pt x="3649879" y="157384"/>
                  <a:pt x="3637252" y="167705"/>
                  <a:pt x="3625228" y="175578"/>
                </a:cubicBezTo>
                <a:cubicBezTo>
                  <a:pt x="3613204" y="183451"/>
                  <a:pt x="3603534" y="188097"/>
                  <a:pt x="3596221" y="189517"/>
                </a:cubicBezTo>
                <a:cubicBezTo>
                  <a:pt x="3588907" y="190936"/>
                  <a:pt x="3587950" y="188445"/>
                  <a:pt x="3593350" y="182042"/>
                </a:cubicBezTo>
                <a:cubicBezTo>
                  <a:pt x="3598749" y="175639"/>
                  <a:pt x="3607381" y="167092"/>
                  <a:pt x="3619248" y="156402"/>
                </a:cubicBezTo>
                <a:cubicBezTo>
                  <a:pt x="3631114" y="145711"/>
                  <a:pt x="3642830" y="132138"/>
                  <a:pt x="3654396" y="115682"/>
                </a:cubicBezTo>
                <a:cubicBezTo>
                  <a:pt x="3665961" y="99227"/>
                  <a:pt x="3672400" y="87586"/>
                  <a:pt x="3673712" y="80760"/>
                </a:cubicBezTo>
                <a:cubicBezTo>
                  <a:pt x="3675024" y="73935"/>
                  <a:pt x="3675006" y="67743"/>
                  <a:pt x="3673658" y="62186"/>
                </a:cubicBezTo>
                <a:cubicBezTo>
                  <a:pt x="3672310" y="56630"/>
                  <a:pt x="3675264" y="53851"/>
                  <a:pt x="3682520" y="53851"/>
                </a:cubicBezTo>
                <a:close/>
                <a:moveTo>
                  <a:pt x="6772688" y="48581"/>
                </a:moveTo>
                <a:cubicBezTo>
                  <a:pt x="6768795" y="52410"/>
                  <a:pt x="6764001" y="56700"/>
                  <a:pt x="6758306" y="61452"/>
                </a:cubicBezTo>
                <a:lnTo>
                  <a:pt x="6741725" y="74559"/>
                </a:lnTo>
                <a:lnTo>
                  <a:pt x="6751770" y="74232"/>
                </a:lnTo>
                <a:cubicBezTo>
                  <a:pt x="6762504" y="76147"/>
                  <a:pt x="6770404" y="79667"/>
                  <a:pt x="6775474" y="84794"/>
                </a:cubicBezTo>
                <a:cubicBezTo>
                  <a:pt x="6780544" y="89920"/>
                  <a:pt x="6782626" y="93989"/>
                  <a:pt x="6781722" y="97001"/>
                </a:cubicBezTo>
                <a:cubicBezTo>
                  <a:pt x="6783946" y="93315"/>
                  <a:pt x="6789462" y="86622"/>
                  <a:pt x="6798275" y="76921"/>
                </a:cubicBezTo>
                <a:cubicBezTo>
                  <a:pt x="6807087" y="67220"/>
                  <a:pt x="6812353" y="60519"/>
                  <a:pt x="6814074" y="56820"/>
                </a:cubicBezTo>
                <a:cubicBezTo>
                  <a:pt x="6815795" y="53120"/>
                  <a:pt x="6814432" y="51270"/>
                  <a:pt x="6809987" y="51270"/>
                </a:cubicBezTo>
                <a:cubicBezTo>
                  <a:pt x="6804080" y="51270"/>
                  <a:pt x="6797748" y="51722"/>
                  <a:pt x="6790994" y="52625"/>
                </a:cubicBezTo>
                <a:cubicBezTo>
                  <a:pt x="6784239" y="53528"/>
                  <a:pt x="6778138" y="52180"/>
                  <a:pt x="6772688" y="48581"/>
                </a:cubicBezTo>
                <a:close/>
                <a:moveTo>
                  <a:pt x="2717070" y="47586"/>
                </a:moveTo>
                <a:cubicBezTo>
                  <a:pt x="2721799" y="47826"/>
                  <a:pt x="2728610" y="49592"/>
                  <a:pt x="2737505" y="52883"/>
                </a:cubicBezTo>
                <a:cubicBezTo>
                  <a:pt x="2755294" y="59465"/>
                  <a:pt x="2759460" y="64639"/>
                  <a:pt x="2750002" y="68403"/>
                </a:cubicBezTo>
                <a:cubicBezTo>
                  <a:pt x="2740545" y="72167"/>
                  <a:pt x="2726380" y="78782"/>
                  <a:pt x="2707509" y="88246"/>
                </a:cubicBezTo>
                <a:cubicBezTo>
                  <a:pt x="2715597" y="91673"/>
                  <a:pt x="2719192" y="95606"/>
                  <a:pt x="2718296" y="100044"/>
                </a:cubicBezTo>
                <a:cubicBezTo>
                  <a:pt x="2717400" y="104483"/>
                  <a:pt x="2719368" y="117421"/>
                  <a:pt x="2724201" y="138860"/>
                </a:cubicBezTo>
                <a:cubicBezTo>
                  <a:pt x="2730639" y="137311"/>
                  <a:pt x="2738183" y="134673"/>
                  <a:pt x="2746830" y="130944"/>
                </a:cubicBezTo>
                <a:cubicBezTo>
                  <a:pt x="2755477" y="127216"/>
                  <a:pt x="2764357" y="127140"/>
                  <a:pt x="2773470" y="130718"/>
                </a:cubicBezTo>
                <a:cubicBezTo>
                  <a:pt x="2782583" y="134296"/>
                  <a:pt x="2781285" y="139469"/>
                  <a:pt x="2769577" y="146238"/>
                </a:cubicBezTo>
                <a:cubicBezTo>
                  <a:pt x="2757868" y="153006"/>
                  <a:pt x="2745274" y="157911"/>
                  <a:pt x="2731794" y="160951"/>
                </a:cubicBezTo>
                <a:cubicBezTo>
                  <a:pt x="2736211" y="176467"/>
                  <a:pt x="2744610" y="193292"/>
                  <a:pt x="2756993" y="211425"/>
                </a:cubicBezTo>
                <a:cubicBezTo>
                  <a:pt x="2769376" y="229558"/>
                  <a:pt x="2778693" y="240894"/>
                  <a:pt x="2784946" y="245433"/>
                </a:cubicBezTo>
                <a:cubicBezTo>
                  <a:pt x="2791198" y="249971"/>
                  <a:pt x="2794919" y="250563"/>
                  <a:pt x="2796110" y="247207"/>
                </a:cubicBezTo>
                <a:cubicBezTo>
                  <a:pt x="2797300" y="243852"/>
                  <a:pt x="2800785" y="231591"/>
                  <a:pt x="2806564" y="210425"/>
                </a:cubicBezTo>
                <a:cubicBezTo>
                  <a:pt x="2812372" y="210425"/>
                  <a:pt x="2815749" y="218685"/>
                  <a:pt x="2816695" y="235205"/>
                </a:cubicBezTo>
                <a:cubicBezTo>
                  <a:pt x="2817642" y="251724"/>
                  <a:pt x="2819699" y="264036"/>
                  <a:pt x="2822869" y="272138"/>
                </a:cubicBezTo>
                <a:cubicBezTo>
                  <a:pt x="2826038" y="280240"/>
                  <a:pt x="2825722" y="286399"/>
                  <a:pt x="2821922" y="290615"/>
                </a:cubicBezTo>
                <a:cubicBezTo>
                  <a:pt x="2818122" y="294831"/>
                  <a:pt x="2811626" y="294340"/>
                  <a:pt x="2802434" y="289142"/>
                </a:cubicBezTo>
                <a:cubicBezTo>
                  <a:pt x="2793242" y="283943"/>
                  <a:pt x="2783121" y="276741"/>
                  <a:pt x="2772072" y="267535"/>
                </a:cubicBezTo>
                <a:cubicBezTo>
                  <a:pt x="2761023" y="258328"/>
                  <a:pt x="2750235" y="245024"/>
                  <a:pt x="2739710" y="227622"/>
                </a:cubicBezTo>
                <a:cubicBezTo>
                  <a:pt x="2729184" y="210220"/>
                  <a:pt x="2719397" y="189682"/>
                  <a:pt x="2710348" y="166006"/>
                </a:cubicBezTo>
                <a:cubicBezTo>
                  <a:pt x="2703637" y="168659"/>
                  <a:pt x="2697370" y="170674"/>
                  <a:pt x="2691548" y="172050"/>
                </a:cubicBezTo>
                <a:cubicBezTo>
                  <a:pt x="2688637" y="172739"/>
                  <a:pt x="2685796" y="173011"/>
                  <a:pt x="2683025" y="172868"/>
                </a:cubicBezTo>
                <a:lnTo>
                  <a:pt x="2675114" y="171230"/>
                </a:lnTo>
                <a:lnTo>
                  <a:pt x="2675114" y="175384"/>
                </a:lnTo>
                <a:cubicBezTo>
                  <a:pt x="2675114" y="192248"/>
                  <a:pt x="2673759" y="214712"/>
                  <a:pt x="2671049" y="242776"/>
                </a:cubicBezTo>
                <a:cubicBezTo>
                  <a:pt x="2670633" y="241729"/>
                  <a:pt x="2677212" y="236746"/>
                  <a:pt x="2690785" y="227827"/>
                </a:cubicBezTo>
                <a:cubicBezTo>
                  <a:pt x="2704358" y="218907"/>
                  <a:pt x="2713238" y="215788"/>
                  <a:pt x="2717425" y="218470"/>
                </a:cubicBezTo>
                <a:cubicBezTo>
                  <a:pt x="2721612" y="221151"/>
                  <a:pt x="2714008" y="231376"/>
                  <a:pt x="2694613" y="249143"/>
                </a:cubicBezTo>
                <a:cubicBezTo>
                  <a:pt x="2675218" y="266911"/>
                  <a:pt x="2662204" y="279319"/>
                  <a:pt x="2655572" y="286367"/>
                </a:cubicBezTo>
                <a:cubicBezTo>
                  <a:pt x="2648940" y="293415"/>
                  <a:pt x="2643085" y="291730"/>
                  <a:pt x="2638009" y="281312"/>
                </a:cubicBezTo>
                <a:cubicBezTo>
                  <a:pt x="2632933" y="270894"/>
                  <a:pt x="2632011" y="263742"/>
                  <a:pt x="2635245" y="259855"/>
                </a:cubicBezTo>
                <a:cubicBezTo>
                  <a:pt x="2638478" y="255969"/>
                  <a:pt x="2641404" y="250090"/>
                  <a:pt x="2644021" y="242217"/>
                </a:cubicBezTo>
                <a:cubicBezTo>
                  <a:pt x="2646638" y="234344"/>
                  <a:pt x="2648621" y="222800"/>
                  <a:pt x="2649969" y="207585"/>
                </a:cubicBezTo>
                <a:cubicBezTo>
                  <a:pt x="2651317" y="192370"/>
                  <a:pt x="2651772" y="176585"/>
                  <a:pt x="2651335" y="160230"/>
                </a:cubicBezTo>
                <a:cubicBezTo>
                  <a:pt x="2650897" y="143875"/>
                  <a:pt x="2649567" y="131937"/>
                  <a:pt x="2647344" y="124416"/>
                </a:cubicBezTo>
                <a:cubicBezTo>
                  <a:pt x="2645122" y="116894"/>
                  <a:pt x="2642641" y="109097"/>
                  <a:pt x="2639902" y="101023"/>
                </a:cubicBezTo>
                <a:cubicBezTo>
                  <a:pt x="2637163" y="92950"/>
                  <a:pt x="2644957" y="90713"/>
                  <a:pt x="2663284" y="94312"/>
                </a:cubicBezTo>
                <a:cubicBezTo>
                  <a:pt x="2681596" y="84188"/>
                  <a:pt x="2693534" y="75917"/>
                  <a:pt x="2699098" y="69500"/>
                </a:cubicBezTo>
                <a:cubicBezTo>
                  <a:pt x="2704662" y="63083"/>
                  <a:pt x="2708007" y="57063"/>
                  <a:pt x="2709133" y="51442"/>
                </a:cubicBezTo>
                <a:cubicBezTo>
                  <a:pt x="2709696" y="48631"/>
                  <a:pt x="2712341" y="47346"/>
                  <a:pt x="2717070" y="47586"/>
                </a:cubicBezTo>
                <a:close/>
                <a:moveTo>
                  <a:pt x="6140214" y="44978"/>
                </a:moveTo>
                <a:cubicBezTo>
                  <a:pt x="6137596" y="44684"/>
                  <a:pt x="6129276" y="45659"/>
                  <a:pt x="6115251" y="47903"/>
                </a:cubicBezTo>
                <a:cubicBezTo>
                  <a:pt x="6101226" y="50148"/>
                  <a:pt x="6084814" y="53213"/>
                  <a:pt x="6066014" y="57099"/>
                </a:cubicBezTo>
                <a:cubicBezTo>
                  <a:pt x="6067807" y="62419"/>
                  <a:pt x="6069270" y="66721"/>
                  <a:pt x="6070402" y="70005"/>
                </a:cubicBezTo>
                <a:cubicBezTo>
                  <a:pt x="6083882" y="67381"/>
                  <a:pt x="6094806" y="64925"/>
                  <a:pt x="6103173" y="62638"/>
                </a:cubicBezTo>
                <a:cubicBezTo>
                  <a:pt x="6111540" y="60351"/>
                  <a:pt x="6118238" y="61813"/>
                  <a:pt x="6123264" y="67026"/>
                </a:cubicBezTo>
                <a:cubicBezTo>
                  <a:pt x="6128290" y="72239"/>
                  <a:pt x="6123210" y="77215"/>
                  <a:pt x="6108024" y="81954"/>
                </a:cubicBezTo>
                <a:cubicBezTo>
                  <a:pt x="6092837" y="86694"/>
                  <a:pt x="6081078" y="88619"/>
                  <a:pt x="6072747" y="87730"/>
                </a:cubicBezTo>
                <a:cubicBezTo>
                  <a:pt x="6075343" y="95316"/>
                  <a:pt x="6077278" y="101109"/>
                  <a:pt x="6078554" y="105110"/>
                </a:cubicBezTo>
                <a:cubicBezTo>
                  <a:pt x="6100696" y="101625"/>
                  <a:pt x="6119955" y="98657"/>
                  <a:pt x="6136331" y="96205"/>
                </a:cubicBezTo>
                <a:cubicBezTo>
                  <a:pt x="6138826" y="80373"/>
                  <a:pt x="6140752" y="67951"/>
                  <a:pt x="6142107" y="58938"/>
                </a:cubicBezTo>
                <a:cubicBezTo>
                  <a:pt x="6143462" y="49925"/>
                  <a:pt x="6142832" y="45272"/>
                  <a:pt x="6140214" y="44978"/>
                </a:cubicBezTo>
                <a:close/>
                <a:moveTo>
                  <a:pt x="444206" y="44387"/>
                </a:moveTo>
                <a:lnTo>
                  <a:pt x="482042" y="44387"/>
                </a:lnTo>
                <a:lnTo>
                  <a:pt x="425341" y="132106"/>
                </a:lnTo>
                <a:cubicBezTo>
                  <a:pt x="447368" y="125810"/>
                  <a:pt x="466046" y="127147"/>
                  <a:pt x="481376" y="136117"/>
                </a:cubicBezTo>
                <a:cubicBezTo>
                  <a:pt x="496705" y="145087"/>
                  <a:pt x="506933" y="154932"/>
                  <a:pt x="512060" y="165651"/>
                </a:cubicBezTo>
                <a:cubicBezTo>
                  <a:pt x="517187" y="176370"/>
                  <a:pt x="519983" y="187993"/>
                  <a:pt x="520449" y="200519"/>
                </a:cubicBezTo>
                <a:cubicBezTo>
                  <a:pt x="520916" y="213045"/>
                  <a:pt x="519026" y="225439"/>
                  <a:pt x="514781" y="237700"/>
                </a:cubicBezTo>
                <a:cubicBezTo>
                  <a:pt x="510536" y="249961"/>
                  <a:pt x="502947" y="261089"/>
                  <a:pt x="492013" y="271084"/>
                </a:cubicBezTo>
                <a:cubicBezTo>
                  <a:pt x="481078" y="281079"/>
                  <a:pt x="465906" y="286535"/>
                  <a:pt x="446497" y="287453"/>
                </a:cubicBezTo>
                <a:cubicBezTo>
                  <a:pt x="427087" y="288371"/>
                  <a:pt x="410478" y="284797"/>
                  <a:pt x="396668" y="276730"/>
                </a:cubicBezTo>
                <a:cubicBezTo>
                  <a:pt x="382858" y="268664"/>
                  <a:pt x="373362" y="257292"/>
                  <a:pt x="368178" y="242615"/>
                </a:cubicBezTo>
                <a:cubicBezTo>
                  <a:pt x="362993" y="227938"/>
                  <a:pt x="360853" y="213888"/>
                  <a:pt x="361757" y="200465"/>
                </a:cubicBezTo>
                <a:cubicBezTo>
                  <a:pt x="362660" y="187043"/>
                  <a:pt x="365134" y="175847"/>
                  <a:pt x="369178" y="166877"/>
                </a:cubicBezTo>
                <a:cubicBezTo>
                  <a:pt x="373222" y="157907"/>
                  <a:pt x="379395" y="146475"/>
                  <a:pt x="387698" y="132579"/>
                </a:cubicBezTo>
                <a:close/>
                <a:moveTo>
                  <a:pt x="4386689" y="43717"/>
                </a:moveTo>
                <a:cubicBezTo>
                  <a:pt x="4394289" y="44805"/>
                  <a:pt x="4401355" y="47025"/>
                  <a:pt x="4407887" y="50377"/>
                </a:cubicBezTo>
                <a:cubicBezTo>
                  <a:pt x="4420951" y="57081"/>
                  <a:pt x="4430046" y="66775"/>
                  <a:pt x="4435173" y="79459"/>
                </a:cubicBezTo>
                <a:cubicBezTo>
                  <a:pt x="4440299" y="92143"/>
                  <a:pt x="4440973" y="106121"/>
                  <a:pt x="4437195" y="121393"/>
                </a:cubicBezTo>
                <a:cubicBezTo>
                  <a:pt x="4433416" y="136666"/>
                  <a:pt x="4423159" y="148841"/>
                  <a:pt x="4406424" y="157918"/>
                </a:cubicBezTo>
                <a:cubicBezTo>
                  <a:pt x="4418427" y="162048"/>
                  <a:pt x="4427949" y="169763"/>
                  <a:pt x="4434990" y="181063"/>
                </a:cubicBezTo>
                <a:cubicBezTo>
                  <a:pt x="4442031" y="192363"/>
                  <a:pt x="4444383" y="207198"/>
                  <a:pt x="4442046" y="225568"/>
                </a:cubicBezTo>
                <a:cubicBezTo>
                  <a:pt x="4439708" y="243938"/>
                  <a:pt x="4431369" y="258852"/>
                  <a:pt x="4417029" y="270309"/>
                </a:cubicBezTo>
                <a:cubicBezTo>
                  <a:pt x="4402689" y="281767"/>
                  <a:pt x="4386484" y="287263"/>
                  <a:pt x="4368416" y="286797"/>
                </a:cubicBezTo>
                <a:cubicBezTo>
                  <a:pt x="4350347" y="286331"/>
                  <a:pt x="4334648" y="280627"/>
                  <a:pt x="4321319" y="269686"/>
                </a:cubicBezTo>
                <a:cubicBezTo>
                  <a:pt x="4307989" y="258744"/>
                  <a:pt x="4299411" y="241916"/>
                  <a:pt x="4295582" y="219201"/>
                </a:cubicBezTo>
                <a:lnTo>
                  <a:pt x="4327137" y="213092"/>
                </a:lnTo>
                <a:cubicBezTo>
                  <a:pt x="4331239" y="226930"/>
                  <a:pt x="4337011" y="237137"/>
                  <a:pt x="4344453" y="243712"/>
                </a:cubicBezTo>
                <a:cubicBezTo>
                  <a:pt x="4351896" y="250287"/>
                  <a:pt x="4360948" y="253603"/>
                  <a:pt x="4371610" y="253660"/>
                </a:cubicBezTo>
                <a:cubicBezTo>
                  <a:pt x="4382272" y="253718"/>
                  <a:pt x="4390937" y="249383"/>
                  <a:pt x="4397605" y="240657"/>
                </a:cubicBezTo>
                <a:cubicBezTo>
                  <a:pt x="4404273" y="231931"/>
                  <a:pt x="4407177" y="221933"/>
                  <a:pt x="4406317" y="210661"/>
                </a:cubicBezTo>
                <a:cubicBezTo>
                  <a:pt x="4405456" y="199390"/>
                  <a:pt x="4401136" y="190678"/>
                  <a:pt x="4393357" y="184526"/>
                </a:cubicBezTo>
                <a:cubicBezTo>
                  <a:pt x="4385577" y="178374"/>
                  <a:pt x="4371427" y="173836"/>
                  <a:pt x="4350906" y="170910"/>
                </a:cubicBezTo>
                <a:lnTo>
                  <a:pt x="4350906" y="147356"/>
                </a:lnTo>
                <a:cubicBezTo>
                  <a:pt x="4371011" y="145449"/>
                  <a:pt x="4385036" y="140742"/>
                  <a:pt x="4392980" y="133235"/>
                </a:cubicBezTo>
                <a:cubicBezTo>
                  <a:pt x="4400925" y="125728"/>
                  <a:pt x="4404478" y="116012"/>
                  <a:pt x="4403639" y="104088"/>
                </a:cubicBezTo>
                <a:cubicBezTo>
                  <a:pt x="4402800" y="92165"/>
                  <a:pt x="4397587" y="83532"/>
                  <a:pt x="4388001" y="78190"/>
                </a:cubicBezTo>
                <a:cubicBezTo>
                  <a:pt x="4378414" y="72848"/>
                  <a:pt x="4368140" y="72282"/>
                  <a:pt x="4357177" y="76491"/>
                </a:cubicBezTo>
                <a:cubicBezTo>
                  <a:pt x="4346213" y="80700"/>
                  <a:pt x="4336968" y="93444"/>
                  <a:pt x="4329439" y="114725"/>
                </a:cubicBezTo>
                <a:lnTo>
                  <a:pt x="4298271" y="109885"/>
                </a:lnTo>
                <a:cubicBezTo>
                  <a:pt x="4303834" y="90813"/>
                  <a:pt x="4311560" y="75627"/>
                  <a:pt x="4321448" y="64327"/>
                </a:cubicBezTo>
                <a:cubicBezTo>
                  <a:pt x="4331335" y="53027"/>
                  <a:pt x="4344948" y="46201"/>
                  <a:pt x="4362285" y="43849"/>
                </a:cubicBezTo>
                <a:cubicBezTo>
                  <a:pt x="4370954" y="42673"/>
                  <a:pt x="4379088" y="42629"/>
                  <a:pt x="4386689" y="43717"/>
                </a:cubicBezTo>
                <a:close/>
                <a:moveTo>
                  <a:pt x="620567" y="43053"/>
                </a:moveTo>
                <a:cubicBezTo>
                  <a:pt x="637682" y="43053"/>
                  <a:pt x="652377" y="49900"/>
                  <a:pt x="664652" y="63595"/>
                </a:cubicBezTo>
                <a:cubicBezTo>
                  <a:pt x="676927" y="77290"/>
                  <a:pt x="684890" y="94165"/>
                  <a:pt x="688539" y="114220"/>
                </a:cubicBezTo>
                <a:cubicBezTo>
                  <a:pt x="692189" y="134275"/>
                  <a:pt x="693329" y="157312"/>
                  <a:pt x="691960" y="183332"/>
                </a:cubicBezTo>
                <a:cubicBezTo>
                  <a:pt x="690590" y="209353"/>
                  <a:pt x="685908" y="230824"/>
                  <a:pt x="677914" y="247745"/>
                </a:cubicBezTo>
                <a:cubicBezTo>
                  <a:pt x="669919" y="264667"/>
                  <a:pt x="657748" y="276422"/>
                  <a:pt x="641399" y="283011"/>
                </a:cubicBezTo>
                <a:cubicBezTo>
                  <a:pt x="625052" y="289601"/>
                  <a:pt x="608736" y="288898"/>
                  <a:pt x="592453" y="280903"/>
                </a:cubicBezTo>
                <a:cubicBezTo>
                  <a:pt x="576169" y="272909"/>
                  <a:pt x="564744" y="262340"/>
                  <a:pt x="558176" y="249197"/>
                </a:cubicBezTo>
                <a:cubicBezTo>
                  <a:pt x="551608" y="236054"/>
                  <a:pt x="546941" y="222331"/>
                  <a:pt x="544173" y="208026"/>
                </a:cubicBezTo>
                <a:cubicBezTo>
                  <a:pt x="541405" y="193722"/>
                  <a:pt x="540473" y="174502"/>
                  <a:pt x="541376" y="150368"/>
                </a:cubicBezTo>
                <a:cubicBezTo>
                  <a:pt x="542294" y="126233"/>
                  <a:pt x="545722" y="107086"/>
                  <a:pt x="551659" y="92925"/>
                </a:cubicBezTo>
                <a:cubicBezTo>
                  <a:pt x="557595" y="78764"/>
                  <a:pt x="566286" y="66911"/>
                  <a:pt x="577729" y="57368"/>
                </a:cubicBezTo>
                <a:cubicBezTo>
                  <a:pt x="589173" y="47825"/>
                  <a:pt x="603452" y="43053"/>
                  <a:pt x="620567" y="43053"/>
                </a:cubicBezTo>
                <a:close/>
                <a:moveTo>
                  <a:pt x="6418850" y="42203"/>
                </a:moveTo>
                <a:cubicBezTo>
                  <a:pt x="6422581" y="42970"/>
                  <a:pt x="6426186" y="44817"/>
                  <a:pt x="6429663" y="47742"/>
                </a:cubicBezTo>
                <a:cubicBezTo>
                  <a:pt x="6436618" y="53593"/>
                  <a:pt x="6435554" y="58781"/>
                  <a:pt x="6426469" y="63305"/>
                </a:cubicBezTo>
                <a:cubicBezTo>
                  <a:pt x="6417385" y="67829"/>
                  <a:pt x="6401686" y="71511"/>
                  <a:pt x="6379372" y="74350"/>
                </a:cubicBezTo>
                <a:cubicBezTo>
                  <a:pt x="6388364" y="80115"/>
                  <a:pt x="6389704" y="85417"/>
                  <a:pt x="6383394" y="90257"/>
                </a:cubicBezTo>
                <a:cubicBezTo>
                  <a:pt x="6377085" y="95097"/>
                  <a:pt x="6370399" y="101712"/>
                  <a:pt x="6363336" y="110101"/>
                </a:cubicBezTo>
                <a:cubicBezTo>
                  <a:pt x="6356274" y="118490"/>
                  <a:pt x="6350882" y="124028"/>
                  <a:pt x="6347160" y="126717"/>
                </a:cubicBezTo>
                <a:cubicBezTo>
                  <a:pt x="6343440" y="129406"/>
                  <a:pt x="6344450" y="130335"/>
                  <a:pt x="6350194" y="129503"/>
                </a:cubicBezTo>
                <a:cubicBezTo>
                  <a:pt x="6355937" y="128671"/>
                  <a:pt x="6371456" y="126606"/>
                  <a:pt x="6396752" y="123308"/>
                </a:cubicBezTo>
                <a:cubicBezTo>
                  <a:pt x="6395032" y="118332"/>
                  <a:pt x="6392802" y="111129"/>
                  <a:pt x="6390062" y="101701"/>
                </a:cubicBezTo>
                <a:cubicBezTo>
                  <a:pt x="6387324" y="92272"/>
                  <a:pt x="6390748" y="89737"/>
                  <a:pt x="6400334" y="94097"/>
                </a:cubicBezTo>
                <a:cubicBezTo>
                  <a:pt x="6409921" y="98456"/>
                  <a:pt x="6417578" y="103984"/>
                  <a:pt x="6423307" y="110681"/>
                </a:cubicBezTo>
                <a:cubicBezTo>
                  <a:pt x="6429036" y="117378"/>
                  <a:pt x="6432144" y="124462"/>
                  <a:pt x="6432632" y="131934"/>
                </a:cubicBezTo>
                <a:cubicBezTo>
                  <a:pt x="6433120" y="139405"/>
                  <a:pt x="6430477" y="145826"/>
                  <a:pt x="6424706" y="151196"/>
                </a:cubicBezTo>
                <a:cubicBezTo>
                  <a:pt x="6418934" y="156566"/>
                  <a:pt x="6412018" y="152053"/>
                  <a:pt x="6403958" y="137655"/>
                </a:cubicBezTo>
                <a:cubicBezTo>
                  <a:pt x="6388715" y="141068"/>
                  <a:pt x="6378268" y="143083"/>
                  <a:pt x="6372618" y="143700"/>
                </a:cubicBezTo>
                <a:cubicBezTo>
                  <a:pt x="6382512" y="148159"/>
                  <a:pt x="6386560" y="152881"/>
                  <a:pt x="6384760" y="157864"/>
                </a:cubicBezTo>
                <a:cubicBezTo>
                  <a:pt x="6382961" y="162847"/>
                  <a:pt x="6382061" y="170459"/>
                  <a:pt x="6382061" y="180697"/>
                </a:cubicBezTo>
                <a:cubicBezTo>
                  <a:pt x="6383080" y="180798"/>
                  <a:pt x="6388249" y="179471"/>
                  <a:pt x="6397570" y="176718"/>
                </a:cubicBezTo>
                <a:cubicBezTo>
                  <a:pt x="6406892" y="173965"/>
                  <a:pt x="6414735" y="175915"/>
                  <a:pt x="6421102" y="182569"/>
                </a:cubicBezTo>
                <a:cubicBezTo>
                  <a:pt x="6427469" y="189223"/>
                  <a:pt x="6424720" y="194188"/>
                  <a:pt x="6412853" y="197465"/>
                </a:cubicBezTo>
                <a:cubicBezTo>
                  <a:pt x="6400986" y="200741"/>
                  <a:pt x="6390185" y="203506"/>
                  <a:pt x="6380448" y="205757"/>
                </a:cubicBezTo>
                <a:cubicBezTo>
                  <a:pt x="6379731" y="217444"/>
                  <a:pt x="6379372" y="225740"/>
                  <a:pt x="6379372" y="230644"/>
                </a:cubicBezTo>
                <a:cubicBezTo>
                  <a:pt x="6383373" y="229970"/>
                  <a:pt x="6394720" y="227550"/>
                  <a:pt x="6413412" y="223385"/>
                </a:cubicBezTo>
                <a:cubicBezTo>
                  <a:pt x="6432105" y="219219"/>
                  <a:pt x="6443477" y="219552"/>
                  <a:pt x="6447528" y="224385"/>
                </a:cubicBezTo>
                <a:cubicBezTo>
                  <a:pt x="6451578" y="229218"/>
                  <a:pt x="6439440" y="235502"/>
                  <a:pt x="6411111" y="243239"/>
                </a:cubicBezTo>
                <a:cubicBezTo>
                  <a:pt x="6382782" y="250975"/>
                  <a:pt x="6360572" y="257970"/>
                  <a:pt x="6344482" y="264222"/>
                </a:cubicBezTo>
                <a:cubicBezTo>
                  <a:pt x="6328392" y="270474"/>
                  <a:pt x="6317505" y="275017"/>
                  <a:pt x="6311819" y="277849"/>
                </a:cubicBezTo>
                <a:cubicBezTo>
                  <a:pt x="6306134" y="280681"/>
                  <a:pt x="6300566" y="280057"/>
                  <a:pt x="6295116" y="275977"/>
                </a:cubicBezTo>
                <a:cubicBezTo>
                  <a:pt x="6289667" y="271898"/>
                  <a:pt x="6284996" y="265570"/>
                  <a:pt x="6281102" y="256995"/>
                </a:cubicBezTo>
                <a:cubicBezTo>
                  <a:pt x="6277209" y="248419"/>
                  <a:pt x="6281250" y="244590"/>
                  <a:pt x="6293224" y="245508"/>
                </a:cubicBezTo>
                <a:cubicBezTo>
                  <a:pt x="6305198" y="246426"/>
                  <a:pt x="6325762" y="243135"/>
                  <a:pt x="6354915" y="235635"/>
                </a:cubicBezTo>
                <a:lnTo>
                  <a:pt x="6354915" y="210554"/>
                </a:lnTo>
                <a:cubicBezTo>
                  <a:pt x="6347314" y="212332"/>
                  <a:pt x="6340736" y="213676"/>
                  <a:pt x="6335180" y="214587"/>
                </a:cubicBezTo>
                <a:cubicBezTo>
                  <a:pt x="6329623" y="215498"/>
                  <a:pt x="6323424" y="212658"/>
                  <a:pt x="6316584" y="206069"/>
                </a:cubicBezTo>
                <a:cubicBezTo>
                  <a:pt x="6309743" y="199480"/>
                  <a:pt x="6310439" y="195873"/>
                  <a:pt x="6318670" y="195249"/>
                </a:cubicBezTo>
                <a:cubicBezTo>
                  <a:pt x="6326902" y="194625"/>
                  <a:pt x="6338984" y="192320"/>
                  <a:pt x="6354915" y="188334"/>
                </a:cubicBezTo>
                <a:cubicBezTo>
                  <a:pt x="6354915" y="171355"/>
                  <a:pt x="6353252" y="158513"/>
                  <a:pt x="6349924" y="149809"/>
                </a:cubicBezTo>
                <a:cubicBezTo>
                  <a:pt x="6337276" y="155014"/>
                  <a:pt x="6327454" y="159467"/>
                  <a:pt x="6320456" y="163167"/>
                </a:cubicBezTo>
                <a:cubicBezTo>
                  <a:pt x="6313458" y="166866"/>
                  <a:pt x="6308040" y="167268"/>
                  <a:pt x="6304204" y="164371"/>
                </a:cubicBezTo>
                <a:cubicBezTo>
                  <a:pt x="6300369" y="161474"/>
                  <a:pt x="6297963" y="156502"/>
                  <a:pt x="6296988" y="149454"/>
                </a:cubicBezTo>
                <a:cubicBezTo>
                  <a:pt x="6296012" y="142405"/>
                  <a:pt x="6300408" y="136996"/>
                  <a:pt x="6310174" y="133224"/>
                </a:cubicBezTo>
                <a:cubicBezTo>
                  <a:pt x="6319939" y="129453"/>
                  <a:pt x="6329393" y="121476"/>
                  <a:pt x="6338535" y="109294"/>
                </a:cubicBezTo>
                <a:cubicBezTo>
                  <a:pt x="6347677" y="97112"/>
                  <a:pt x="6352686" y="87221"/>
                  <a:pt x="6353560" y="79620"/>
                </a:cubicBezTo>
                <a:cubicBezTo>
                  <a:pt x="6346548" y="81427"/>
                  <a:pt x="6339406" y="82094"/>
                  <a:pt x="6332136" y="81621"/>
                </a:cubicBezTo>
                <a:cubicBezTo>
                  <a:pt x="6324865" y="81148"/>
                  <a:pt x="6318294" y="78398"/>
                  <a:pt x="6312422" y="73372"/>
                </a:cubicBezTo>
                <a:cubicBezTo>
                  <a:pt x="6306549" y="68345"/>
                  <a:pt x="6307966" y="65198"/>
                  <a:pt x="6316670" y="63929"/>
                </a:cubicBezTo>
                <a:cubicBezTo>
                  <a:pt x="6325374" y="62660"/>
                  <a:pt x="6340658" y="59573"/>
                  <a:pt x="6362519" y="54668"/>
                </a:cubicBezTo>
                <a:cubicBezTo>
                  <a:pt x="6384380" y="49764"/>
                  <a:pt x="6399298" y="45921"/>
                  <a:pt x="6407271" y="43139"/>
                </a:cubicBezTo>
                <a:cubicBezTo>
                  <a:pt x="6411258" y="41748"/>
                  <a:pt x="6415117" y="41436"/>
                  <a:pt x="6418850" y="42203"/>
                </a:cubicBezTo>
                <a:close/>
                <a:moveTo>
                  <a:pt x="2585040" y="36624"/>
                </a:moveTo>
                <a:cubicBezTo>
                  <a:pt x="2588091" y="35984"/>
                  <a:pt x="2593117" y="37711"/>
                  <a:pt x="2600119" y="41805"/>
                </a:cubicBezTo>
                <a:cubicBezTo>
                  <a:pt x="2614122" y="49994"/>
                  <a:pt x="2618467" y="56554"/>
                  <a:pt x="2613154" y="61487"/>
                </a:cubicBezTo>
                <a:cubicBezTo>
                  <a:pt x="2607841" y="66420"/>
                  <a:pt x="2591597" y="89960"/>
                  <a:pt x="2564422" y="132106"/>
                </a:cubicBezTo>
                <a:cubicBezTo>
                  <a:pt x="2576324" y="132177"/>
                  <a:pt x="2586269" y="131812"/>
                  <a:pt x="2594257" y="131009"/>
                </a:cubicBezTo>
                <a:cubicBezTo>
                  <a:pt x="2606661" y="116984"/>
                  <a:pt x="2612863" y="107025"/>
                  <a:pt x="2612863" y="101131"/>
                </a:cubicBezTo>
                <a:cubicBezTo>
                  <a:pt x="2612863" y="91179"/>
                  <a:pt x="2618288" y="89547"/>
                  <a:pt x="2629136" y="96237"/>
                </a:cubicBezTo>
                <a:cubicBezTo>
                  <a:pt x="2639984" y="102927"/>
                  <a:pt x="2644129" y="108337"/>
                  <a:pt x="2641569" y="112467"/>
                </a:cubicBezTo>
                <a:cubicBezTo>
                  <a:pt x="2639009" y="116597"/>
                  <a:pt x="2634775" y="121616"/>
                  <a:pt x="2628867" y="127524"/>
                </a:cubicBezTo>
                <a:cubicBezTo>
                  <a:pt x="2622959" y="133432"/>
                  <a:pt x="2614681" y="143266"/>
                  <a:pt x="2604033" y="157025"/>
                </a:cubicBezTo>
                <a:cubicBezTo>
                  <a:pt x="2593386" y="170785"/>
                  <a:pt x="2585922" y="179296"/>
                  <a:pt x="2581641" y="182558"/>
                </a:cubicBezTo>
                <a:cubicBezTo>
                  <a:pt x="2577361" y="185820"/>
                  <a:pt x="2579687" y="185691"/>
                  <a:pt x="2588621" y="182171"/>
                </a:cubicBezTo>
                <a:cubicBezTo>
                  <a:pt x="2597555" y="178650"/>
                  <a:pt x="2608579" y="175499"/>
                  <a:pt x="2621693" y="172717"/>
                </a:cubicBezTo>
                <a:cubicBezTo>
                  <a:pt x="2634807" y="169935"/>
                  <a:pt x="2630079" y="175420"/>
                  <a:pt x="2607507" y="189172"/>
                </a:cubicBezTo>
                <a:cubicBezTo>
                  <a:pt x="2584936" y="202925"/>
                  <a:pt x="2571176" y="212400"/>
                  <a:pt x="2566229" y="217598"/>
                </a:cubicBezTo>
                <a:cubicBezTo>
                  <a:pt x="2561282" y="222797"/>
                  <a:pt x="2554993" y="220570"/>
                  <a:pt x="2547365" y="210919"/>
                </a:cubicBezTo>
                <a:cubicBezTo>
                  <a:pt x="2539735" y="201268"/>
                  <a:pt x="2539660" y="194443"/>
                  <a:pt x="2547139" y="190442"/>
                </a:cubicBezTo>
                <a:cubicBezTo>
                  <a:pt x="2554617" y="186441"/>
                  <a:pt x="2567971" y="172000"/>
                  <a:pt x="2587202" y="147120"/>
                </a:cubicBezTo>
                <a:cubicBezTo>
                  <a:pt x="2564243" y="154075"/>
                  <a:pt x="2549695" y="159635"/>
                  <a:pt x="2543557" y="163801"/>
                </a:cubicBezTo>
                <a:cubicBezTo>
                  <a:pt x="2537420" y="167967"/>
                  <a:pt x="2532139" y="164862"/>
                  <a:pt x="2527715" y="154487"/>
                </a:cubicBezTo>
                <a:cubicBezTo>
                  <a:pt x="2523291" y="144112"/>
                  <a:pt x="2523976" y="137910"/>
                  <a:pt x="2529769" y="135881"/>
                </a:cubicBezTo>
                <a:cubicBezTo>
                  <a:pt x="2535562" y="133852"/>
                  <a:pt x="2541467" y="129395"/>
                  <a:pt x="2547483" y="122512"/>
                </a:cubicBezTo>
                <a:cubicBezTo>
                  <a:pt x="2553498" y="115629"/>
                  <a:pt x="2561174" y="103784"/>
                  <a:pt x="2570510" y="86977"/>
                </a:cubicBezTo>
                <a:cubicBezTo>
                  <a:pt x="2579845" y="70170"/>
                  <a:pt x="2583613" y="56393"/>
                  <a:pt x="2581813" y="45645"/>
                </a:cubicBezTo>
                <a:cubicBezTo>
                  <a:pt x="2580913" y="40271"/>
                  <a:pt x="2581989" y="37264"/>
                  <a:pt x="2585040" y="36624"/>
                </a:cubicBezTo>
                <a:close/>
                <a:moveTo>
                  <a:pt x="7783880" y="36428"/>
                </a:moveTo>
                <a:cubicBezTo>
                  <a:pt x="7809864" y="32728"/>
                  <a:pt x="7830493" y="45548"/>
                  <a:pt x="7845765" y="74888"/>
                </a:cubicBezTo>
                <a:cubicBezTo>
                  <a:pt x="7854857" y="106852"/>
                  <a:pt x="7842417" y="138573"/>
                  <a:pt x="7808444" y="170050"/>
                </a:cubicBezTo>
                <a:cubicBezTo>
                  <a:pt x="7798321" y="185250"/>
                  <a:pt x="7793258" y="203247"/>
                  <a:pt x="7793258" y="224041"/>
                </a:cubicBezTo>
                <a:lnTo>
                  <a:pt x="7760821" y="224041"/>
                </a:lnTo>
                <a:cubicBezTo>
                  <a:pt x="7759846" y="187531"/>
                  <a:pt x="7774796" y="154283"/>
                  <a:pt x="7805670" y="124297"/>
                </a:cubicBezTo>
                <a:cubicBezTo>
                  <a:pt x="7812596" y="113944"/>
                  <a:pt x="7815622" y="102938"/>
                  <a:pt x="7814748" y="91279"/>
                </a:cubicBezTo>
                <a:cubicBezTo>
                  <a:pt x="7810030" y="75404"/>
                  <a:pt x="7801074" y="67919"/>
                  <a:pt x="7787881" y="68822"/>
                </a:cubicBezTo>
                <a:lnTo>
                  <a:pt x="7782590" y="68822"/>
                </a:lnTo>
                <a:cubicBezTo>
                  <a:pt x="7766314" y="69597"/>
                  <a:pt x="7758627" y="83542"/>
                  <a:pt x="7759530" y="110660"/>
                </a:cubicBezTo>
                <a:lnTo>
                  <a:pt x="7725716" y="110660"/>
                </a:lnTo>
                <a:cubicBezTo>
                  <a:pt x="7724756" y="73547"/>
                  <a:pt x="7736492" y="50761"/>
                  <a:pt x="7760928" y="42300"/>
                </a:cubicBezTo>
                <a:cubicBezTo>
                  <a:pt x="7764901" y="39317"/>
                  <a:pt x="7772552" y="37360"/>
                  <a:pt x="7783880" y="36428"/>
                </a:cubicBezTo>
                <a:close/>
                <a:moveTo>
                  <a:pt x="5687529" y="33611"/>
                </a:moveTo>
                <a:cubicBezTo>
                  <a:pt x="5689610" y="33876"/>
                  <a:pt x="5692171" y="34657"/>
                  <a:pt x="5695209" y="35955"/>
                </a:cubicBezTo>
                <a:cubicBezTo>
                  <a:pt x="5707362" y="41146"/>
                  <a:pt x="5716385" y="46373"/>
                  <a:pt x="5722279" y="51636"/>
                </a:cubicBezTo>
                <a:cubicBezTo>
                  <a:pt x="5728173" y="56898"/>
                  <a:pt x="5728754" y="62366"/>
                  <a:pt x="5724022" y="68037"/>
                </a:cubicBezTo>
                <a:cubicBezTo>
                  <a:pt x="5719289" y="73709"/>
                  <a:pt x="5714504" y="82048"/>
                  <a:pt x="5709664" y="93054"/>
                </a:cubicBezTo>
                <a:cubicBezTo>
                  <a:pt x="5704824" y="104060"/>
                  <a:pt x="5699830" y="115285"/>
                  <a:pt x="5694682" y="126728"/>
                </a:cubicBezTo>
                <a:cubicBezTo>
                  <a:pt x="5709610" y="144840"/>
                  <a:pt x="5728668" y="165275"/>
                  <a:pt x="5751856" y="188032"/>
                </a:cubicBezTo>
                <a:cubicBezTo>
                  <a:pt x="5775044" y="210790"/>
                  <a:pt x="5793934" y="226364"/>
                  <a:pt x="5808525" y="234753"/>
                </a:cubicBezTo>
                <a:cubicBezTo>
                  <a:pt x="5823116" y="243142"/>
                  <a:pt x="5839737" y="251018"/>
                  <a:pt x="5858386" y="258382"/>
                </a:cubicBezTo>
                <a:cubicBezTo>
                  <a:pt x="5877036" y="265746"/>
                  <a:pt x="5876229" y="270862"/>
                  <a:pt x="5855966" y="273730"/>
                </a:cubicBezTo>
                <a:cubicBezTo>
                  <a:pt x="5835703" y="276598"/>
                  <a:pt x="5818646" y="277325"/>
                  <a:pt x="5804793" y="275913"/>
                </a:cubicBezTo>
                <a:cubicBezTo>
                  <a:pt x="5790940" y="274500"/>
                  <a:pt x="5780347" y="268542"/>
                  <a:pt x="5773012" y="258038"/>
                </a:cubicBezTo>
                <a:cubicBezTo>
                  <a:pt x="5765677" y="247534"/>
                  <a:pt x="5752709" y="230211"/>
                  <a:pt x="5734110" y="206069"/>
                </a:cubicBezTo>
                <a:cubicBezTo>
                  <a:pt x="5715511" y="181927"/>
                  <a:pt x="5699736" y="159123"/>
                  <a:pt x="5686787" y="137655"/>
                </a:cubicBezTo>
                <a:cubicBezTo>
                  <a:pt x="5672806" y="164156"/>
                  <a:pt x="5658960" y="186774"/>
                  <a:pt x="5645251" y="205510"/>
                </a:cubicBezTo>
                <a:cubicBezTo>
                  <a:pt x="5631542" y="224245"/>
                  <a:pt x="5618023" y="239130"/>
                  <a:pt x="5604693" y="250165"/>
                </a:cubicBezTo>
                <a:cubicBezTo>
                  <a:pt x="5591364" y="261200"/>
                  <a:pt x="5576457" y="269503"/>
                  <a:pt x="5559974" y="275074"/>
                </a:cubicBezTo>
                <a:cubicBezTo>
                  <a:pt x="5543490" y="280645"/>
                  <a:pt x="5543475" y="276411"/>
                  <a:pt x="5559930" y="262372"/>
                </a:cubicBezTo>
                <a:cubicBezTo>
                  <a:pt x="5576386" y="248333"/>
                  <a:pt x="5592612" y="231533"/>
                  <a:pt x="5608608" y="211973"/>
                </a:cubicBezTo>
                <a:cubicBezTo>
                  <a:pt x="5624605" y="192413"/>
                  <a:pt x="5638906" y="170258"/>
                  <a:pt x="5651511" y="145507"/>
                </a:cubicBezTo>
                <a:cubicBezTo>
                  <a:pt x="5664116" y="120755"/>
                  <a:pt x="5673085" y="100683"/>
                  <a:pt x="5678420" y="85288"/>
                </a:cubicBezTo>
                <a:cubicBezTo>
                  <a:pt x="5683754" y="69894"/>
                  <a:pt x="5684848" y="56526"/>
                  <a:pt x="5681700" y="45182"/>
                </a:cubicBezTo>
                <a:cubicBezTo>
                  <a:pt x="5679339" y="36675"/>
                  <a:pt x="5681282" y="32818"/>
                  <a:pt x="5687529" y="33611"/>
                </a:cubicBezTo>
                <a:close/>
                <a:moveTo>
                  <a:pt x="4611203" y="33611"/>
                </a:moveTo>
                <a:cubicBezTo>
                  <a:pt x="4613285" y="33876"/>
                  <a:pt x="4615845" y="34657"/>
                  <a:pt x="4618884" y="35955"/>
                </a:cubicBezTo>
                <a:cubicBezTo>
                  <a:pt x="4631037" y="41146"/>
                  <a:pt x="4640061" y="46373"/>
                  <a:pt x="4645955" y="51636"/>
                </a:cubicBezTo>
                <a:cubicBezTo>
                  <a:pt x="4651848" y="56898"/>
                  <a:pt x="4652429" y="62366"/>
                  <a:pt x="4647697" y="68037"/>
                </a:cubicBezTo>
                <a:cubicBezTo>
                  <a:pt x="4642965" y="73709"/>
                  <a:pt x="4638179" y="82048"/>
                  <a:pt x="4633339" y="93054"/>
                </a:cubicBezTo>
                <a:cubicBezTo>
                  <a:pt x="4628499" y="104060"/>
                  <a:pt x="4623505" y="115285"/>
                  <a:pt x="4618357" y="126728"/>
                </a:cubicBezTo>
                <a:cubicBezTo>
                  <a:pt x="4633285" y="144840"/>
                  <a:pt x="4652343" y="165275"/>
                  <a:pt x="4675531" y="188032"/>
                </a:cubicBezTo>
                <a:cubicBezTo>
                  <a:pt x="4698719" y="210790"/>
                  <a:pt x="4717609" y="226364"/>
                  <a:pt x="4732200" y="234753"/>
                </a:cubicBezTo>
                <a:cubicBezTo>
                  <a:pt x="4746791" y="243142"/>
                  <a:pt x="4763412" y="251018"/>
                  <a:pt x="4782061" y="258382"/>
                </a:cubicBezTo>
                <a:cubicBezTo>
                  <a:pt x="4800711" y="265746"/>
                  <a:pt x="4799904" y="270862"/>
                  <a:pt x="4779641" y="273730"/>
                </a:cubicBezTo>
                <a:cubicBezTo>
                  <a:pt x="4759378" y="276598"/>
                  <a:pt x="4742321" y="277325"/>
                  <a:pt x="4728468" y="275913"/>
                </a:cubicBezTo>
                <a:cubicBezTo>
                  <a:pt x="4714616" y="274500"/>
                  <a:pt x="4704022" y="268542"/>
                  <a:pt x="4696687" y="258038"/>
                </a:cubicBezTo>
                <a:cubicBezTo>
                  <a:pt x="4689352" y="247534"/>
                  <a:pt x="4676384" y="230211"/>
                  <a:pt x="4657785" y="206069"/>
                </a:cubicBezTo>
                <a:cubicBezTo>
                  <a:pt x="4639186" y="181927"/>
                  <a:pt x="4623412" y="159123"/>
                  <a:pt x="4610463" y="137655"/>
                </a:cubicBezTo>
                <a:cubicBezTo>
                  <a:pt x="4596481" y="164156"/>
                  <a:pt x="4582635" y="186774"/>
                  <a:pt x="4568926" y="205510"/>
                </a:cubicBezTo>
                <a:cubicBezTo>
                  <a:pt x="4555217" y="224245"/>
                  <a:pt x="4541698" y="239130"/>
                  <a:pt x="4528368" y="250165"/>
                </a:cubicBezTo>
                <a:cubicBezTo>
                  <a:pt x="4515039" y="261200"/>
                  <a:pt x="4500133" y="269503"/>
                  <a:pt x="4483649" y="275074"/>
                </a:cubicBezTo>
                <a:cubicBezTo>
                  <a:pt x="4467164" y="280645"/>
                  <a:pt x="4467150" y="276411"/>
                  <a:pt x="4483605" y="262372"/>
                </a:cubicBezTo>
                <a:cubicBezTo>
                  <a:pt x="4500061" y="248333"/>
                  <a:pt x="4516287" y="231533"/>
                  <a:pt x="4532283" y="211973"/>
                </a:cubicBezTo>
                <a:cubicBezTo>
                  <a:pt x="4548280" y="192413"/>
                  <a:pt x="4562581" y="170258"/>
                  <a:pt x="4575186" y="145507"/>
                </a:cubicBezTo>
                <a:cubicBezTo>
                  <a:pt x="4587791" y="120755"/>
                  <a:pt x="4596760" y="100683"/>
                  <a:pt x="4602095" y="85288"/>
                </a:cubicBezTo>
                <a:cubicBezTo>
                  <a:pt x="4607430" y="69894"/>
                  <a:pt x="4608523" y="56526"/>
                  <a:pt x="4605375" y="45182"/>
                </a:cubicBezTo>
                <a:cubicBezTo>
                  <a:pt x="4603014" y="36675"/>
                  <a:pt x="4604957" y="32818"/>
                  <a:pt x="4611203" y="33611"/>
                </a:cubicBezTo>
                <a:close/>
                <a:moveTo>
                  <a:pt x="7428187" y="33043"/>
                </a:moveTo>
                <a:cubicBezTo>
                  <a:pt x="7430842" y="32557"/>
                  <a:pt x="7433932" y="32792"/>
                  <a:pt x="7437460" y="33750"/>
                </a:cubicBezTo>
                <a:cubicBezTo>
                  <a:pt x="7444516" y="35664"/>
                  <a:pt x="7451331" y="38873"/>
                  <a:pt x="7457906" y="43376"/>
                </a:cubicBezTo>
                <a:cubicBezTo>
                  <a:pt x="7464481" y="47878"/>
                  <a:pt x="7464739" y="52743"/>
                  <a:pt x="7458680" y="57970"/>
                </a:cubicBezTo>
                <a:cubicBezTo>
                  <a:pt x="7452622" y="63197"/>
                  <a:pt x="7445298" y="76953"/>
                  <a:pt x="7436708" y="99238"/>
                </a:cubicBezTo>
                <a:cubicBezTo>
                  <a:pt x="7446617" y="107899"/>
                  <a:pt x="7446158" y="114413"/>
                  <a:pt x="7435331" y="118780"/>
                </a:cubicBezTo>
                <a:cubicBezTo>
                  <a:pt x="7424504" y="123147"/>
                  <a:pt x="7408766" y="128191"/>
                  <a:pt x="7388116" y="133912"/>
                </a:cubicBezTo>
                <a:cubicBezTo>
                  <a:pt x="7389005" y="141054"/>
                  <a:pt x="7387657" y="154849"/>
                  <a:pt x="7384072" y="175298"/>
                </a:cubicBezTo>
                <a:cubicBezTo>
                  <a:pt x="7388675" y="173018"/>
                  <a:pt x="7394031" y="169975"/>
                  <a:pt x="7400140" y="166167"/>
                </a:cubicBezTo>
                <a:cubicBezTo>
                  <a:pt x="7406249" y="162360"/>
                  <a:pt x="7412197" y="161887"/>
                  <a:pt x="7417983" y="164748"/>
                </a:cubicBezTo>
                <a:cubicBezTo>
                  <a:pt x="7423770" y="167608"/>
                  <a:pt x="7429462" y="170684"/>
                  <a:pt x="7435062" y="173975"/>
                </a:cubicBezTo>
                <a:cubicBezTo>
                  <a:pt x="7440662" y="177267"/>
                  <a:pt x="7441870" y="181483"/>
                  <a:pt x="7438686" y="186624"/>
                </a:cubicBezTo>
                <a:cubicBezTo>
                  <a:pt x="7435503" y="191764"/>
                  <a:pt x="7433704" y="200749"/>
                  <a:pt x="7433288" y="213576"/>
                </a:cubicBezTo>
                <a:cubicBezTo>
                  <a:pt x="7432872" y="226403"/>
                  <a:pt x="7432664" y="241113"/>
                  <a:pt x="7432664" y="257704"/>
                </a:cubicBezTo>
                <a:cubicBezTo>
                  <a:pt x="7432664" y="273034"/>
                  <a:pt x="7427430" y="287005"/>
                  <a:pt x="7416961" y="299617"/>
                </a:cubicBezTo>
                <a:cubicBezTo>
                  <a:pt x="7406493" y="312229"/>
                  <a:pt x="7398538" y="314950"/>
                  <a:pt x="7393096" y="307780"/>
                </a:cubicBezTo>
                <a:cubicBezTo>
                  <a:pt x="7387654" y="300610"/>
                  <a:pt x="7379587" y="291809"/>
                  <a:pt x="7368896" y="281376"/>
                </a:cubicBezTo>
                <a:cubicBezTo>
                  <a:pt x="7358206" y="270944"/>
                  <a:pt x="7359540" y="267302"/>
                  <a:pt x="7372898" y="270449"/>
                </a:cubicBezTo>
                <a:cubicBezTo>
                  <a:pt x="7386256" y="273597"/>
                  <a:pt x="7394813" y="273045"/>
                  <a:pt x="7398570" y="268793"/>
                </a:cubicBezTo>
                <a:cubicBezTo>
                  <a:pt x="7402327" y="264541"/>
                  <a:pt x="7404872" y="255783"/>
                  <a:pt x="7406206" y="242518"/>
                </a:cubicBezTo>
                <a:cubicBezTo>
                  <a:pt x="7407540" y="229253"/>
                  <a:pt x="7407816" y="216111"/>
                  <a:pt x="7407034" y="203090"/>
                </a:cubicBezTo>
                <a:cubicBezTo>
                  <a:pt x="7406252" y="190069"/>
                  <a:pt x="7401912" y="185276"/>
                  <a:pt x="7394010" y="188710"/>
                </a:cubicBezTo>
                <a:cubicBezTo>
                  <a:pt x="7386108" y="192145"/>
                  <a:pt x="7377618" y="197992"/>
                  <a:pt x="7368542" y="206252"/>
                </a:cubicBezTo>
                <a:cubicBezTo>
                  <a:pt x="7359464" y="214512"/>
                  <a:pt x="7353459" y="213813"/>
                  <a:pt x="7350527" y="204154"/>
                </a:cubicBezTo>
                <a:cubicBezTo>
                  <a:pt x="7347594" y="194496"/>
                  <a:pt x="7349060" y="187133"/>
                  <a:pt x="7354926" y="182063"/>
                </a:cubicBezTo>
                <a:cubicBezTo>
                  <a:pt x="7360790" y="176994"/>
                  <a:pt x="7364390" y="168702"/>
                  <a:pt x="7365724" y="157187"/>
                </a:cubicBezTo>
                <a:cubicBezTo>
                  <a:pt x="7367057" y="145671"/>
                  <a:pt x="7365473" y="135239"/>
                  <a:pt x="7360970" y="125889"/>
                </a:cubicBezTo>
                <a:cubicBezTo>
                  <a:pt x="7356467" y="116539"/>
                  <a:pt x="7357316" y="112334"/>
                  <a:pt x="7363519" y="113273"/>
                </a:cubicBezTo>
                <a:cubicBezTo>
                  <a:pt x="7369721" y="114213"/>
                  <a:pt x="7375428" y="114887"/>
                  <a:pt x="7380641" y="115295"/>
                </a:cubicBezTo>
                <a:cubicBezTo>
                  <a:pt x="7385854" y="115704"/>
                  <a:pt x="7396928" y="111879"/>
                  <a:pt x="7413864" y="103820"/>
                </a:cubicBezTo>
                <a:cubicBezTo>
                  <a:pt x="7417292" y="88447"/>
                  <a:pt x="7418829" y="77871"/>
                  <a:pt x="7418478" y="72092"/>
                </a:cubicBezTo>
                <a:cubicBezTo>
                  <a:pt x="7418126" y="66313"/>
                  <a:pt x="7415470" y="64305"/>
                  <a:pt x="7410508" y="66069"/>
                </a:cubicBezTo>
                <a:lnTo>
                  <a:pt x="7387621" y="71468"/>
                </a:lnTo>
                <a:cubicBezTo>
                  <a:pt x="7379175" y="73304"/>
                  <a:pt x="7371722" y="71049"/>
                  <a:pt x="7365262" y="64703"/>
                </a:cubicBezTo>
                <a:cubicBezTo>
                  <a:pt x="7358800" y="58357"/>
                  <a:pt x="7361443" y="55185"/>
                  <a:pt x="7373188" y="55185"/>
                </a:cubicBezTo>
                <a:cubicBezTo>
                  <a:pt x="7381462" y="55185"/>
                  <a:pt x="7390697" y="53062"/>
                  <a:pt x="7400893" y="48818"/>
                </a:cubicBezTo>
                <a:cubicBezTo>
                  <a:pt x="7411089" y="44573"/>
                  <a:pt x="7417968" y="40522"/>
                  <a:pt x="7421532" y="36664"/>
                </a:cubicBezTo>
                <a:cubicBezTo>
                  <a:pt x="7423314" y="34736"/>
                  <a:pt x="7425532" y="33528"/>
                  <a:pt x="7428187" y="33043"/>
                </a:cubicBezTo>
                <a:close/>
                <a:moveTo>
                  <a:pt x="827363" y="33043"/>
                </a:moveTo>
                <a:cubicBezTo>
                  <a:pt x="830017" y="32557"/>
                  <a:pt x="833108" y="32792"/>
                  <a:pt x="836636" y="33750"/>
                </a:cubicBezTo>
                <a:cubicBezTo>
                  <a:pt x="843691" y="35664"/>
                  <a:pt x="850507" y="38873"/>
                  <a:pt x="857082" y="43376"/>
                </a:cubicBezTo>
                <a:cubicBezTo>
                  <a:pt x="863657" y="47878"/>
                  <a:pt x="863914" y="52743"/>
                  <a:pt x="857856" y="57970"/>
                </a:cubicBezTo>
                <a:cubicBezTo>
                  <a:pt x="851797" y="63197"/>
                  <a:pt x="844473" y="76953"/>
                  <a:pt x="835883" y="99238"/>
                </a:cubicBezTo>
                <a:cubicBezTo>
                  <a:pt x="845792" y="107899"/>
                  <a:pt x="845334" y="114413"/>
                  <a:pt x="834507" y="118780"/>
                </a:cubicBezTo>
                <a:cubicBezTo>
                  <a:pt x="823679" y="123147"/>
                  <a:pt x="807941" y="128191"/>
                  <a:pt x="787291" y="133912"/>
                </a:cubicBezTo>
                <a:cubicBezTo>
                  <a:pt x="788180" y="141054"/>
                  <a:pt x="786832" y="154849"/>
                  <a:pt x="783247" y="175298"/>
                </a:cubicBezTo>
                <a:cubicBezTo>
                  <a:pt x="787851" y="173018"/>
                  <a:pt x="793207" y="169975"/>
                  <a:pt x="799316" y="166167"/>
                </a:cubicBezTo>
                <a:cubicBezTo>
                  <a:pt x="805425" y="162360"/>
                  <a:pt x="811372" y="161887"/>
                  <a:pt x="817158" y="164748"/>
                </a:cubicBezTo>
                <a:cubicBezTo>
                  <a:pt x="822945" y="167608"/>
                  <a:pt x="828638" y="170684"/>
                  <a:pt x="834238" y="173975"/>
                </a:cubicBezTo>
                <a:cubicBezTo>
                  <a:pt x="839837" y="177267"/>
                  <a:pt x="841046" y="181483"/>
                  <a:pt x="837862" y="186624"/>
                </a:cubicBezTo>
                <a:cubicBezTo>
                  <a:pt x="834679" y="191764"/>
                  <a:pt x="832879" y="200749"/>
                  <a:pt x="832463" y="213576"/>
                </a:cubicBezTo>
                <a:cubicBezTo>
                  <a:pt x="832047" y="226403"/>
                  <a:pt x="831839" y="241113"/>
                  <a:pt x="831839" y="257704"/>
                </a:cubicBezTo>
                <a:cubicBezTo>
                  <a:pt x="831839" y="273034"/>
                  <a:pt x="826605" y="287005"/>
                  <a:pt x="816137" y="299617"/>
                </a:cubicBezTo>
                <a:cubicBezTo>
                  <a:pt x="805668" y="312229"/>
                  <a:pt x="797713" y="314950"/>
                  <a:pt x="792271" y="307780"/>
                </a:cubicBezTo>
                <a:cubicBezTo>
                  <a:pt x="786829" y="300610"/>
                  <a:pt x="778763" y="291809"/>
                  <a:pt x="768072" y="281376"/>
                </a:cubicBezTo>
                <a:cubicBezTo>
                  <a:pt x="757381" y="270944"/>
                  <a:pt x="758715" y="267302"/>
                  <a:pt x="772073" y="270449"/>
                </a:cubicBezTo>
                <a:cubicBezTo>
                  <a:pt x="785431" y="273597"/>
                  <a:pt x="793989" y="273045"/>
                  <a:pt x="797745" y="268793"/>
                </a:cubicBezTo>
                <a:cubicBezTo>
                  <a:pt x="801502" y="264541"/>
                  <a:pt x="804048" y="255783"/>
                  <a:pt x="805381" y="242518"/>
                </a:cubicBezTo>
                <a:cubicBezTo>
                  <a:pt x="806715" y="229253"/>
                  <a:pt x="806991" y="216111"/>
                  <a:pt x="806210" y="203090"/>
                </a:cubicBezTo>
                <a:cubicBezTo>
                  <a:pt x="805428" y="190069"/>
                  <a:pt x="801087" y="185276"/>
                  <a:pt x="793186" y="188710"/>
                </a:cubicBezTo>
                <a:cubicBezTo>
                  <a:pt x="785284" y="192145"/>
                  <a:pt x="776794" y="197992"/>
                  <a:pt x="767717" y="206252"/>
                </a:cubicBezTo>
                <a:cubicBezTo>
                  <a:pt x="758640" y="214512"/>
                  <a:pt x="752635" y="213813"/>
                  <a:pt x="749702" y="204154"/>
                </a:cubicBezTo>
                <a:cubicBezTo>
                  <a:pt x="746770" y="194496"/>
                  <a:pt x="748236" y="187133"/>
                  <a:pt x="754101" y="182063"/>
                </a:cubicBezTo>
                <a:cubicBezTo>
                  <a:pt x="759966" y="176994"/>
                  <a:pt x="763565" y="168702"/>
                  <a:pt x="764899" y="157187"/>
                </a:cubicBezTo>
                <a:cubicBezTo>
                  <a:pt x="766233" y="145671"/>
                  <a:pt x="764648" y="135239"/>
                  <a:pt x="760145" y="125889"/>
                </a:cubicBezTo>
                <a:cubicBezTo>
                  <a:pt x="755643" y="116539"/>
                  <a:pt x="756492" y="112334"/>
                  <a:pt x="762694" y="113273"/>
                </a:cubicBezTo>
                <a:cubicBezTo>
                  <a:pt x="768897" y="114213"/>
                  <a:pt x="774604" y="114887"/>
                  <a:pt x="779817" y="115295"/>
                </a:cubicBezTo>
                <a:cubicBezTo>
                  <a:pt x="785029" y="115704"/>
                  <a:pt x="796104" y="111879"/>
                  <a:pt x="813040" y="103820"/>
                </a:cubicBezTo>
                <a:cubicBezTo>
                  <a:pt x="816467" y="88447"/>
                  <a:pt x="818005" y="77871"/>
                  <a:pt x="817653" y="72092"/>
                </a:cubicBezTo>
                <a:cubicBezTo>
                  <a:pt x="817302" y="66313"/>
                  <a:pt x="814645" y="64305"/>
                  <a:pt x="809684" y="66069"/>
                </a:cubicBezTo>
                <a:lnTo>
                  <a:pt x="786797" y="71468"/>
                </a:lnTo>
                <a:cubicBezTo>
                  <a:pt x="778351" y="73304"/>
                  <a:pt x="770897" y="71049"/>
                  <a:pt x="764436" y="64703"/>
                </a:cubicBezTo>
                <a:cubicBezTo>
                  <a:pt x="757976" y="58357"/>
                  <a:pt x="760619" y="55185"/>
                  <a:pt x="772363" y="55185"/>
                </a:cubicBezTo>
                <a:cubicBezTo>
                  <a:pt x="780637" y="55185"/>
                  <a:pt x="789873" y="53062"/>
                  <a:pt x="800068" y="48818"/>
                </a:cubicBezTo>
                <a:cubicBezTo>
                  <a:pt x="810265" y="44573"/>
                  <a:pt x="817144" y="40522"/>
                  <a:pt x="820707" y="36664"/>
                </a:cubicBezTo>
                <a:cubicBezTo>
                  <a:pt x="822489" y="34736"/>
                  <a:pt x="824708" y="33528"/>
                  <a:pt x="827363" y="33043"/>
                </a:cubicBezTo>
                <a:close/>
                <a:moveTo>
                  <a:pt x="3286263" y="30722"/>
                </a:moveTo>
                <a:cubicBezTo>
                  <a:pt x="3287805" y="30423"/>
                  <a:pt x="3289830" y="30507"/>
                  <a:pt x="3292338" y="30975"/>
                </a:cubicBezTo>
                <a:cubicBezTo>
                  <a:pt x="3302369" y="32846"/>
                  <a:pt x="3311393" y="36148"/>
                  <a:pt x="3319409" y="40880"/>
                </a:cubicBezTo>
                <a:cubicBezTo>
                  <a:pt x="3327425" y="45613"/>
                  <a:pt x="3329633" y="50976"/>
                  <a:pt x="3326034" y="56970"/>
                </a:cubicBezTo>
                <a:cubicBezTo>
                  <a:pt x="3322435" y="62964"/>
                  <a:pt x="3320635" y="82610"/>
                  <a:pt x="3320635" y="115908"/>
                </a:cubicBezTo>
                <a:cubicBezTo>
                  <a:pt x="3325941" y="114259"/>
                  <a:pt x="3332455" y="112495"/>
                  <a:pt x="3340177" y="110617"/>
                </a:cubicBezTo>
                <a:cubicBezTo>
                  <a:pt x="3347899" y="108738"/>
                  <a:pt x="3352649" y="110599"/>
                  <a:pt x="3354427" y="116199"/>
                </a:cubicBezTo>
                <a:cubicBezTo>
                  <a:pt x="3356206" y="121799"/>
                  <a:pt x="3353761" y="126721"/>
                  <a:pt x="3347092" y="130966"/>
                </a:cubicBezTo>
                <a:cubicBezTo>
                  <a:pt x="3340424" y="135210"/>
                  <a:pt x="3331541" y="139319"/>
                  <a:pt x="3320441" y="143291"/>
                </a:cubicBezTo>
                <a:cubicBezTo>
                  <a:pt x="3319681" y="160141"/>
                  <a:pt x="3319301" y="175757"/>
                  <a:pt x="3319301" y="190140"/>
                </a:cubicBezTo>
                <a:cubicBezTo>
                  <a:pt x="3329253" y="183386"/>
                  <a:pt x="3338940" y="177424"/>
                  <a:pt x="3348362" y="172255"/>
                </a:cubicBezTo>
                <a:cubicBezTo>
                  <a:pt x="3357783" y="167085"/>
                  <a:pt x="3360970" y="167895"/>
                  <a:pt x="3357923" y="174685"/>
                </a:cubicBezTo>
                <a:cubicBezTo>
                  <a:pt x="3354876" y="181475"/>
                  <a:pt x="3348756" y="188556"/>
                  <a:pt x="3339564" y="195927"/>
                </a:cubicBezTo>
                <a:cubicBezTo>
                  <a:pt x="3330372" y="203298"/>
                  <a:pt x="3318222" y="212988"/>
                  <a:pt x="3303115" y="224998"/>
                </a:cubicBezTo>
                <a:cubicBezTo>
                  <a:pt x="3288007" y="237008"/>
                  <a:pt x="3277837" y="246827"/>
                  <a:pt x="3272602" y="254456"/>
                </a:cubicBezTo>
                <a:cubicBezTo>
                  <a:pt x="3267368" y="262085"/>
                  <a:pt x="3258517" y="260207"/>
                  <a:pt x="3246048" y="248821"/>
                </a:cubicBezTo>
                <a:cubicBezTo>
                  <a:pt x="3233579" y="237434"/>
                  <a:pt x="3231138" y="231139"/>
                  <a:pt x="3238723" y="229935"/>
                </a:cubicBezTo>
                <a:cubicBezTo>
                  <a:pt x="3246310" y="228730"/>
                  <a:pt x="3253731" y="226210"/>
                  <a:pt x="3260987" y="222374"/>
                </a:cubicBezTo>
                <a:cubicBezTo>
                  <a:pt x="3268243" y="218538"/>
                  <a:pt x="3279973" y="211070"/>
                  <a:pt x="3296178" y="199971"/>
                </a:cubicBezTo>
                <a:lnTo>
                  <a:pt x="3296178" y="148453"/>
                </a:lnTo>
                <a:cubicBezTo>
                  <a:pt x="3291230" y="150260"/>
                  <a:pt x="3285860" y="151164"/>
                  <a:pt x="3280066" y="151164"/>
                </a:cubicBezTo>
                <a:cubicBezTo>
                  <a:pt x="3273943" y="151164"/>
                  <a:pt x="3267225" y="148816"/>
                  <a:pt x="3259911" y="144119"/>
                </a:cubicBezTo>
                <a:cubicBezTo>
                  <a:pt x="3252598" y="139423"/>
                  <a:pt x="3254333" y="135612"/>
                  <a:pt x="3265117" y="132686"/>
                </a:cubicBezTo>
                <a:cubicBezTo>
                  <a:pt x="3275901" y="129761"/>
                  <a:pt x="3286254" y="126771"/>
                  <a:pt x="3296178" y="123717"/>
                </a:cubicBezTo>
                <a:cubicBezTo>
                  <a:pt x="3296178" y="113334"/>
                  <a:pt x="3295740" y="100016"/>
                  <a:pt x="3294865" y="83761"/>
                </a:cubicBezTo>
                <a:cubicBezTo>
                  <a:pt x="3293991" y="67507"/>
                  <a:pt x="3290843" y="54177"/>
                  <a:pt x="3285422" y="43774"/>
                </a:cubicBezTo>
                <a:cubicBezTo>
                  <a:pt x="3281357" y="35971"/>
                  <a:pt x="3281637" y="31620"/>
                  <a:pt x="3286263" y="30722"/>
                </a:cubicBezTo>
                <a:close/>
                <a:moveTo>
                  <a:pt x="7487026" y="26226"/>
                </a:moveTo>
                <a:cubicBezTo>
                  <a:pt x="7490640" y="26685"/>
                  <a:pt x="7495704" y="28297"/>
                  <a:pt x="7502218" y="31061"/>
                </a:cubicBezTo>
                <a:cubicBezTo>
                  <a:pt x="7515245" y="36589"/>
                  <a:pt x="7519942" y="43325"/>
                  <a:pt x="7516306" y="51270"/>
                </a:cubicBezTo>
                <a:cubicBezTo>
                  <a:pt x="7512672" y="59214"/>
                  <a:pt x="7509986" y="83456"/>
                  <a:pt x="7508251" y="123996"/>
                </a:cubicBezTo>
                <a:cubicBezTo>
                  <a:pt x="7527424" y="106042"/>
                  <a:pt x="7540964" y="90490"/>
                  <a:pt x="7548874" y="77340"/>
                </a:cubicBezTo>
                <a:cubicBezTo>
                  <a:pt x="7556782" y="64190"/>
                  <a:pt x="7560510" y="53607"/>
                  <a:pt x="7560058" y="45591"/>
                </a:cubicBezTo>
                <a:cubicBezTo>
                  <a:pt x="7559607" y="37575"/>
                  <a:pt x="7563873" y="35255"/>
                  <a:pt x="7572858" y="38633"/>
                </a:cubicBezTo>
                <a:cubicBezTo>
                  <a:pt x="7581841" y="42010"/>
                  <a:pt x="7589068" y="46201"/>
                  <a:pt x="7594540" y="51205"/>
                </a:cubicBezTo>
                <a:cubicBezTo>
                  <a:pt x="7600010" y="56210"/>
                  <a:pt x="7600262" y="60684"/>
                  <a:pt x="7595292" y="64628"/>
                </a:cubicBezTo>
                <a:cubicBezTo>
                  <a:pt x="7590324" y="68571"/>
                  <a:pt x="7581060" y="78452"/>
                  <a:pt x="7567502" y="94269"/>
                </a:cubicBezTo>
                <a:cubicBezTo>
                  <a:pt x="7553942" y="110086"/>
                  <a:pt x="7534192" y="124914"/>
                  <a:pt x="7508251" y="138752"/>
                </a:cubicBezTo>
                <a:lnTo>
                  <a:pt x="7508251" y="149658"/>
                </a:lnTo>
                <a:cubicBezTo>
                  <a:pt x="7545392" y="139835"/>
                  <a:pt x="7569688" y="133554"/>
                  <a:pt x="7581139" y="130815"/>
                </a:cubicBezTo>
                <a:cubicBezTo>
                  <a:pt x="7592590" y="128076"/>
                  <a:pt x="7602874" y="130578"/>
                  <a:pt x="7611995" y="138322"/>
                </a:cubicBezTo>
                <a:cubicBezTo>
                  <a:pt x="7621116" y="146066"/>
                  <a:pt x="7618215" y="151028"/>
                  <a:pt x="7603294" y="153207"/>
                </a:cubicBezTo>
                <a:cubicBezTo>
                  <a:pt x="7588374" y="155387"/>
                  <a:pt x="7574919" y="157391"/>
                  <a:pt x="7562930" y="159219"/>
                </a:cubicBezTo>
                <a:cubicBezTo>
                  <a:pt x="7550942" y="161048"/>
                  <a:pt x="7539914" y="162901"/>
                  <a:pt x="7529847" y="164780"/>
                </a:cubicBezTo>
                <a:cubicBezTo>
                  <a:pt x="7550024" y="187050"/>
                  <a:pt x="7569864" y="205277"/>
                  <a:pt x="7589366" y="219459"/>
                </a:cubicBezTo>
                <a:cubicBezTo>
                  <a:pt x="7608869" y="233641"/>
                  <a:pt x="7625421" y="243400"/>
                  <a:pt x="7639023" y="248735"/>
                </a:cubicBezTo>
                <a:cubicBezTo>
                  <a:pt x="7652624" y="254069"/>
                  <a:pt x="7658672" y="258239"/>
                  <a:pt x="7657167" y="261243"/>
                </a:cubicBezTo>
                <a:cubicBezTo>
                  <a:pt x="7655661" y="264247"/>
                  <a:pt x="7644792" y="266448"/>
                  <a:pt x="7624557" y="267846"/>
                </a:cubicBezTo>
                <a:cubicBezTo>
                  <a:pt x="7604324" y="269245"/>
                  <a:pt x="7590550" y="266061"/>
                  <a:pt x="7583236" y="258296"/>
                </a:cubicBezTo>
                <a:cubicBezTo>
                  <a:pt x="7575922" y="250531"/>
                  <a:pt x="7568982" y="242489"/>
                  <a:pt x="7562414" y="234172"/>
                </a:cubicBezTo>
                <a:cubicBezTo>
                  <a:pt x="7555846" y="225855"/>
                  <a:pt x="7539756" y="204036"/>
                  <a:pt x="7514144" y="168716"/>
                </a:cubicBezTo>
                <a:cubicBezTo>
                  <a:pt x="7511535" y="168716"/>
                  <a:pt x="7509513" y="168888"/>
                  <a:pt x="7508079" y="169232"/>
                </a:cubicBezTo>
                <a:cubicBezTo>
                  <a:pt x="7507262" y="193195"/>
                  <a:pt x="7506867" y="208288"/>
                  <a:pt x="7506896" y="214512"/>
                </a:cubicBezTo>
                <a:cubicBezTo>
                  <a:pt x="7506896" y="219775"/>
                  <a:pt x="7506674" y="228052"/>
                  <a:pt x="7506229" y="239345"/>
                </a:cubicBezTo>
                <a:cubicBezTo>
                  <a:pt x="7505784" y="250638"/>
                  <a:pt x="7506473" y="255500"/>
                  <a:pt x="7508294" y="253929"/>
                </a:cubicBezTo>
                <a:cubicBezTo>
                  <a:pt x="7510116" y="252359"/>
                  <a:pt x="7516518" y="248534"/>
                  <a:pt x="7527502" y="242454"/>
                </a:cubicBezTo>
                <a:cubicBezTo>
                  <a:pt x="7538488" y="236373"/>
                  <a:pt x="7545676" y="234065"/>
                  <a:pt x="7549067" y="235527"/>
                </a:cubicBezTo>
                <a:cubicBezTo>
                  <a:pt x="7552458" y="236990"/>
                  <a:pt x="7550730" y="241389"/>
                  <a:pt x="7543883" y="248724"/>
                </a:cubicBezTo>
                <a:cubicBezTo>
                  <a:pt x="7537035" y="256059"/>
                  <a:pt x="7529661" y="263681"/>
                  <a:pt x="7521760" y="271589"/>
                </a:cubicBezTo>
                <a:cubicBezTo>
                  <a:pt x="7513858" y="279498"/>
                  <a:pt x="7507470" y="286994"/>
                  <a:pt x="7502594" y="294078"/>
                </a:cubicBezTo>
                <a:cubicBezTo>
                  <a:pt x="7497718" y="301162"/>
                  <a:pt x="7493316" y="306558"/>
                  <a:pt x="7489386" y="310265"/>
                </a:cubicBezTo>
                <a:cubicBezTo>
                  <a:pt x="7485458" y="313972"/>
                  <a:pt x="7480395" y="311760"/>
                  <a:pt x="7474200" y="303629"/>
                </a:cubicBezTo>
                <a:cubicBezTo>
                  <a:pt x="7468005" y="295498"/>
                  <a:pt x="7464908" y="289188"/>
                  <a:pt x="7464908" y="284700"/>
                </a:cubicBezTo>
                <a:cubicBezTo>
                  <a:pt x="7464908" y="279695"/>
                  <a:pt x="7467392" y="274705"/>
                  <a:pt x="7472361" y="269729"/>
                </a:cubicBezTo>
                <a:cubicBezTo>
                  <a:pt x="7477330" y="264753"/>
                  <a:pt x="7480704" y="254481"/>
                  <a:pt x="7482482" y="238915"/>
                </a:cubicBezTo>
                <a:cubicBezTo>
                  <a:pt x="7484260" y="223349"/>
                  <a:pt x="7485600" y="201297"/>
                  <a:pt x="7486504" y="172760"/>
                </a:cubicBezTo>
                <a:cubicBezTo>
                  <a:pt x="7478230" y="175384"/>
                  <a:pt x="7470963" y="177840"/>
                  <a:pt x="7464704" y="180127"/>
                </a:cubicBezTo>
                <a:cubicBezTo>
                  <a:pt x="7458444" y="182415"/>
                  <a:pt x="7449936" y="180335"/>
                  <a:pt x="7439181" y="173889"/>
                </a:cubicBezTo>
                <a:cubicBezTo>
                  <a:pt x="7428426" y="167444"/>
                  <a:pt x="7429200" y="163611"/>
                  <a:pt x="7441504" y="162392"/>
                </a:cubicBezTo>
                <a:cubicBezTo>
                  <a:pt x="7453808" y="161173"/>
                  <a:pt x="7468808" y="158549"/>
                  <a:pt x="7486504" y="154519"/>
                </a:cubicBezTo>
                <a:lnTo>
                  <a:pt x="7486504" y="80890"/>
                </a:lnTo>
                <a:cubicBezTo>
                  <a:pt x="7486504" y="64327"/>
                  <a:pt x="7485152" y="52345"/>
                  <a:pt x="7482450" y="44946"/>
                </a:cubicBezTo>
                <a:cubicBezTo>
                  <a:pt x="7479746" y="37546"/>
                  <a:pt x="7479108" y="32000"/>
                  <a:pt x="7480535" y="28308"/>
                </a:cubicBezTo>
                <a:cubicBezTo>
                  <a:pt x="7481248" y="26461"/>
                  <a:pt x="7483412" y="25768"/>
                  <a:pt x="7487026" y="26226"/>
                </a:cubicBezTo>
                <a:close/>
                <a:moveTo>
                  <a:pt x="886201" y="26226"/>
                </a:moveTo>
                <a:cubicBezTo>
                  <a:pt x="889815" y="26685"/>
                  <a:pt x="894879" y="28297"/>
                  <a:pt x="901393" y="31061"/>
                </a:cubicBezTo>
                <a:cubicBezTo>
                  <a:pt x="914421" y="36589"/>
                  <a:pt x="919118" y="43325"/>
                  <a:pt x="915482" y="51270"/>
                </a:cubicBezTo>
                <a:cubicBezTo>
                  <a:pt x="911847" y="59214"/>
                  <a:pt x="909162" y="83456"/>
                  <a:pt x="907426" y="123996"/>
                </a:cubicBezTo>
                <a:cubicBezTo>
                  <a:pt x="926600" y="106042"/>
                  <a:pt x="940140" y="90490"/>
                  <a:pt x="948049" y="77340"/>
                </a:cubicBezTo>
                <a:cubicBezTo>
                  <a:pt x="955957" y="64190"/>
                  <a:pt x="959686" y="53607"/>
                  <a:pt x="959234" y="45591"/>
                </a:cubicBezTo>
                <a:cubicBezTo>
                  <a:pt x="958782" y="37575"/>
                  <a:pt x="963049" y="35255"/>
                  <a:pt x="972033" y="38633"/>
                </a:cubicBezTo>
                <a:cubicBezTo>
                  <a:pt x="981017" y="42010"/>
                  <a:pt x="988244" y="46201"/>
                  <a:pt x="993715" y="51205"/>
                </a:cubicBezTo>
                <a:cubicBezTo>
                  <a:pt x="999186" y="56210"/>
                  <a:pt x="999437" y="60684"/>
                  <a:pt x="994468" y="64628"/>
                </a:cubicBezTo>
                <a:cubicBezTo>
                  <a:pt x="989499" y="68571"/>
                  <a:pt x="980236" y="78452"/>
                  <a:pt x="966676" y="94269"/>
                </a:cubicBezTo>
                <a:cubicBezTo>
                  <a:pt x="953118" y="110086"/>
                  <a:pt x="933368" y="124914"/>
                  <a:pt x="907426" y="138752"/>
                </a:cubicBezTo>
                <a:lnTo>
                  <a:pt x="907426" y="149658"/>
                </a:lnTo>
                <a:cubicBezTo>
                  <a:pt x="944568" y="139835"/>
                  <a:pt x="968864" y="133554"/>
                  <a:pt x="980314" y="130815"/>
                </a:cubicBezTo>
                <a:cubicBezTo>
                  <a:pt x="991765" y="128076"/>
                  <a:pt x="1002050" y="130578"/>
                  <a:pt x="1011171" y="138322"/>
                </a:cubicBezTo>
                <a:cubicBezTo>
                  <a:pt x="1020291" y="146066"/>
                  <a:pt x="1017391" y="151028"/>
                  <a:pt x="1002470" y="153207"/>
                </a:cubicBezTo>
                <a:cubicBezTo>
                  <a:pt x="987549" y="155387"/>
                  <a:pt x="974094" y="157391"/>
                  <a:pt x="962106" y="159219"/>
                </a:cubicBezTo>
                <a:cubicBezTo>
                  <a:pt x="950117" y="161048"/>
                  <a:pt x="939090" y="162901"/>
                  <a:pt x="929023" y="164780"/>
                </a:cubicBezTo>
                <a:cubicBezTo>
                  <a:pt x="949199" y="187050"/>
                  <a:pt x="969039" y="205277"/>
                  <a:pt x="988542" y="219459"/>
                </a:cubicBezTo>
                <a:cubicBezTo>
                  <a:pt x="1008044" y="233641"/>
                  <a:pt x="1024597" y="243400"/>
                  <a:pt x="1038198" y="248735"/>
                </a:cubicBezTo>
                <a:cubicBezTo>
                  <a:pt x="1051800" y="254069"/>
                  <a:pt x="1057848" y="258239"/>
                  <a:pt x="1056342" y="261243"/>
                </a:cubicBezTo>
                <a:cubicBezTo>
                  <a:pt x="1054837" y="264247"/>
                  <a:pt x="1043967" y="266448"/>
                  <a:pt x="1023733" y="267846"/>
                </a:cubicBezTo>
                <a:cubicBezTo>
                  <a:pt x="1003499" y="269245"/>
                  <a:pt x="989725" y="266061"/>
                  <a:pt x="982411" y="258296"/>
                </a:cubicBezTo>
                <a:cubicBezTo>
                  <a:pt x="975098" y="250531"/>
                  <a:pt x="968157" y="242489"/>
                  <a:pt x="961589" y="234172"/>
                </a:cubicBezTo>
                <a:cubicBezTo>
                  <a:pt x="955022" y="225855"/>
                  <a:pt x="938932" y="204036"/>
                  <a:pt x="913320" y="168716"/>
                </a:cubicBezTo>
                <a:cubicBezTo>
                  <a:pt x="910711" y="168716"/>
                  <a:pt x="908689" y="168888"/>
                  <a:pt x="907255" y="169232"/>
                </a:cubicBezTo>
                <a:cubicBezTo>
                  <a:pt x="906437" y="193195"/>
                  <a:pt x="906043" y="208288"/>
                  <a:pt x="906071" y="214512"/>
                </a:cubicBezTo>
                <a:cubicBezTo>
                  <a:pt x="906071" y="219775"/>
                  <a:pt x="905849" y="228052"/>
                  <a:pt x="905405" y="239345"/>
                </a:cubicBezTo>
                <a:cubicBezTo>
                  <a:pt x="904960" y="250638"/>
                  <a:pt x="905648" y="255500"/>
                  <a:pt x="907470" y="253929"/>
                </a:cubicBezTo>
                <a:cubicBezTo>
                  <a:pt x="909290" y="252359"/>
                  <a:pt x="915694" y="248534"/>
                  <a:pt x="926678" y="242454"/>
                </a:cubicBezTo>
                <a:cubicBezTo>
                  <a:pt x="937663" y="236373"/>
                  <a:pt x="944851" y="234065"/>
                  <a:pt x="948242" y="235527"/>
                </a:cubicBezTo>
                <a:cubicBezTo>
                  <a:pt x="951634" y="236990"/>
                  <a:pt x="949906" y="241389"/>
                  <a:pt x="943058" y="248724"/>
                </a:cubicBezTo>
                <a:cubicBezTo>
                  <a:pt x="936211" y="256059"/>
                  <a:pt x="928837" y="263681"/>
                  <a:pt x="920935" y="271589"/>
                </a:cubicBezTo>
                <a:cubicBezTo>
                  <a:pt x="913033" y="279498"/>
                  <a:pt x="906645" y="286994"/>
                  <a:pt x="901770" y="294078"/>
                </a:cubicBezTo>
                <a:cubicBezTo>
                  <a:pt x="896894" y="301162"/>
                  <a:pt x="892491" y="306558"/>
                  <a:pt x="888562" y="310265"/>
                </a:cubicBezTo>
                <a:cubicBezTo>
                  <a:pt x="884633" y="313972"/>
                  <a:pt x="879570" y="311760"/>
                  <a:pt x="873376" y="303629"/>
                </a:cubicBezTo>
                <a:cubicBezTo>
                  <a:pt x="867181" y="295498"/>
                  <a:pt x="864083" y="289188"/>
                  <a:pt x="864083" y="284700"/>
                </a:cubicBezTo>
                <a:cubicBezTo>
                  <a:pt x="864083" y="279695"/>
                  <a:pt x="866568" y="274705"/>
                  <a:pt x="871536" y="269729"/>
                </a:cubicBezTo>
                <a:cubicBezTo>
                  <a:pt x="876505" y="264753"/>
                  <a:pt x="879879" y="254481"/>
                  <a:pt x="881657" y="238915"/>
                </a:cubicBezTo>
                <a:cubicBezTo>
                  <a:pt x="883435" y="223349"/>
                  <a:pt x="884776" y="201297"/>
                  <a:pt x="885679" y="172760"/>
                </a:cubicBezTo>
                <a:cubicBezTo>
                  <a:pt x="877405" y="175384"/>
                  <a:pt x="870138" y="177840"/>
                  <a:pt x="863879" y="180127"/>
                </a:cubicBezTo>
                <a:cubicBezTo>
                  <a:pt x="857620" y="182415"/>
                  <a:pt x="849112" y="180335"/>
                  <a:pt x="838357" y="173889"/>
                </a:cubicBezTo>
                <a:cubicBezTo>
                  <a:pt x="827602" y="167443"/>
                  <a:pt x="828376" y="163611"/>
                  <a:pt x="840680" y="162392"/>
                </a:cubicBezTo>
                <a:cubicBezTo>
                  <a:pt x="852984" y="161173"/>
                  <a:pt x="867984" y="158549"/>
                  <a:pt x="885679" y="154519"/>
                </a:cubicBezTo>
                <a:lnTo>
                  <a:pt x="885679" y="80890"/>
                </a:lnTo>
                <a:cubicBezTo>
                  <a:pt x="885679" y="64327"/>
                  <a:pt x="884328" y="52345"/>
                  <a:pt x="881625" y="44946"/>
                </a:cubicBezTo>
                <a:cubicBezTo>
                  <a:pt x="878922" y="37546"/>
                  <a:pt x="878284" y="32000"/>
                  <a:pt x="879710" y="28308"/>
                </a:cubicBezTo>
                <a:cubicBezTo>
                  <a:pt x="880424" y="26461"/>
                  <a:pt x="882587" y="25768"/>
                  <a:pt x="886201" y="26226"/>
                </a:cubicBezTo>
                <a:close/>
                <a:moveTo>
                  <a:pt x="3072589" y="26210"/>
                </a:moveTo>
                <a:cubicBezTo>
                  <a:pt x="3087122" y="23916"/>
                  <a:pt x="3096755" y="26343"/>
                  <a:pt x="3101488" y="33492"/>
                </a:cubicBezTo>
                <a:cubicBezTo>
                  <a:pt x="3106220" y="40640"/>
                  <a:pt x="3100580" y="46512"/>
                  <a:pt x="3084570" y="51109"/>
                </a:cubicBezTo>
                <a:cubicBezTo>
                  <a:pt x="3068559" y="55705"/>
                  <a:pt x="3052272" y="58576"/>
                  <a:pt x="3035709" y="59723"/>
                </a:cubicBezTo>
                <a:cubicBezTo>
                  <a:pt x="3049203" y="65632"/>
                  <a:pt x="3054376" y="70676"/>
                  <a:pt x="3051229" y="74856"/>
                </a:cubicBezTo>
                <a:cubicBezTo>
                  <a:pt x="3048081" y="79036"/>
                  <a:pt x="3046507" y="103970"/>
                  <a:pt x="3046507" y="149658"/>
                </a:cubicBezTo>
                <a:cubicBezTo>
                  <a:pt x="3095364" y="145227"/>
                  <a:pt x="3127214" y="142319"/>
                  <a:pt x="3142056" y="140936"/>
                </a:cubicBezTo>
                <a:cubicBezTo>
                  <a:pt x="3156898" y="139552"/>
                  <a:pt x="3168306" y="142943"/>
                  <a:pt x="3176279" y="151110"/>
                </a:cubicBezTo>
                <a:cubicBezTo>
                  <a:pt x="3184252" y="159277"/>
                  <a:pt x="3185206" y="164927"/>
                  <a:pt x="3179140" y="168060"/>
                </a:cubicBezTo>
                <a:cubicBezTo>
                  <a:pt x="3173074" y="171193"/>
                  <a:pt x="3162598" y="172305"/>
                  <a:pt x="3147713" y="171394"/>
                </a:cubicBezTo>
                <a:cubicBezTo>
                  <a:pt x="3132828" y="170484"/>
                  <a:pt x="3115645" y="169810"/>
                  <a:pt x="3096164" y="169372"/>
                </a:cubicBezTo>
                <a:cubicBezTo>
                  <a:pt x="3076683" y="168935"/>
                  <a:pt x="3060130" y="169476"/>
                  <a:pt x="3046507" y="170996"/>
                </a:cubicBezTo>
                <a:cubicBezTo>
                  <a:pt x="3047368" y="222893"/>
                  <a:pt x="3046185" y="261031"/>
                  <a:pt x="3042958" y="285410"/>
                </a:cubicBezTo>
                <a:cubicBezTo>
                  <a:pt x="3039732" y="309788"/>
                  <a:pt x="3034989" y="323877"/>
                  <a:pt x="3028729" y="327677"/>
                </a:cubicBezTo>
                <a:cubicBezTo>
                  <a:pt x="3022470" y="331478"/>
                  <a:pt x="3019340" y="321203"/>
                  <a:pt x="3019340" y="296853"/>
                </a:cubicBezTo>
                <a:lnTo>
                  <a:pt x="3019340" y="172760"/>
                </a:lnTo>
                <a:cubicBezTo>
                  <a:pt x="2983848" y="176345"/>
                  <a:pt x="2958681" y="179712"/>
                  <a:pt x="2943839" y="182859"/>
                </a:cubicBezTo>
                <a:cubicBezTo>
                  <a:pt x="2928996" y="186007"/>
                  <a:pt x="2917614" y="187810"/>
                  <a:pt x="2909691" y="188269"/>
                </a:cubicBezTo>
                <a:cubicBezTo>
                  <a:pt x="2901768" y="188728"/>
                  <a:pt x="2893544" y="184207"/>
                  <a:pt x="2885019" y="174707"/>
                </a:cubicBezTo>
                <a:cubicBezTo>
                  <a:pt x="2876493" y="165206"/>
                  <a:pt x="2878279" y="160912"/>
                  <a:pt x="2890375" y="161822"/>
                </a:cubicBezTo>
                <a:cubicBezTo>
                  <a:pt x="2902470" y="162733"/>
                  <a:pt x="2945459" y="159711"/>
                  <a:pt x="3019340" y="152756"/>
                </a:cubicBezTo>
                <a:cubicBezTo>
                  <a:pt x="3019340" y="100758"/>
                  <a:pt x="3018264" y="70794"/>
                  <a:pt x="3016113" y="62864"/>
                </a:cubicBezTo>
                <a:cubicBezTo>
                  <a:pt x="3013460" y="62333"/>
                  <a:pt x="3008269" y="62068"/>
                  <a:pt x="3000540" y="62068"/>
                </a:cubicBezTo>
                <a:cubicBezTo>
                  <a:pt x="2992566" y="62068"/>
                  <a:pt x="2984708" y="59408"/>
                  <a:pt x="2976964" y="54088"/>
                </a:cubicBezTo>
                <a:cubicBezTo>
                  <a:pt x="2969221" y="48767"/>
                  <a:pt x="2969981" y="45154"/>
                  <a:pt x="2979245" y="43246"/>
                </a:cubicBezTo>
                <a:cubicBezTo>
                  <a:pt x="2988508" y="41339"/>
                  <a:pt x="2997811" y="39719"/>
                  <a:pt x="3007154" y="38385"/>
                </a:cubicBezTo>
                <a:cubicBezTo>
                  <a:pt x="3016497" y="37052"/>
                  <a:pt x="3026105" y="35263"/>
                  <a:pt x="3035978" y="33018"/>
                </a:cubicBezTo>
                <a:cubicBezTo>
                  <a:pt x="3045851" y="30774"/>
                  <a:pt x="3058055" y="28505"/>
                  <a:pt x="3072589" y="26210"/>
                </a:cubicBezTo>
                <a:close/>
                <a:moveTo>
                  <a:pt x="4119913" y="24619"/>
                </a:moveTo>
                <a:cubicBezTo>
                  <a:pt x="4121416" y="24601"/>
                  <a:pt x="4123319" y="24945"/>
                  <a:pt x="4125622" y="25651"/>
                </a:cubicBezTo>
                <a:cubicBezTo>
                  <a:pt x="4134836" y="28476"/>
                  <a:pt x="4143185" y="32362"/>
                  <a:pt x="4150671" y="37310"/>
                </a:cubicBezTo>
                <a:cubicBezTo>
                  <a:pt x="4158156" y="42257"/>
                  <a:pt x="4159766" y="46681"/>
                  <a:pt x="4155500" y="50582"/>
                </a:cubicBezTo>
                <a:cubicBezTo>
                  <a:pt x="4151234" y="54482"/>
                  <a:pt x="4146168" y="64513"/>
                  <a:pt x="4140303" y="80674"/>
                </a:cubicBezTo>
                <a:cubicBezTo>
                  <a:pt x="4154098" y="95961"/>
                  <a:pt x="4170335" y="110939"/>
                  <a:pt x="4189013" y="125609"/>
                </a:cubicBezTo>
                <a:cubicBezTo>
                  <a:pt x="4207691" y="140280"/>
                  <a:pt x="4226287" y="151676"/>
                  <a:pt x="4244800" y="159800"/>
                </a:cubicBezTo>
                <a:cubicBezTo>
                  <a:pt x="4263313" y="167924"/>
                  <a:pt x="4269325" y="172782"/>
                  <a:pt x="4262837" y="174373"/>
                </a:cubicBezTo>
                <a:cubicBezTo>
                  <a:pt x="4256348" y="175965"/>
                  <a:pt x="4244790" y="177668"/>
                  <a:pt x="4228162" y="179482"/>
                </a:cubicBezTo>
                <a:cubicBezTo>
                  <a:pt x="4211535" y="181296"/>
                  <a:pt x="4199610" y="177704"/>
                  <a:pt x="4192390" y="168705"/>
                </a:cubicBezTo>
                <a:cubicBezTo>
                  <a:pt x="4185170" y="159707"/>
                  <a:pt x="4165405" y="134515"/>
                  <a:pt x="4133097" y="93129"/>
                </a:cubicBezTo>
                <a:cubicBezTo>
                  <a:pt x="4123159" y="116919"/>
                  <a:pt x="4112444" y="137089"/>
                  <a:pt x="4100950" y="153637"/>
                </a:cubicBezTo>
                <a:cubicBezTo>
                  <a:pt x="4089456" y="170186"/>
                  <a:pt x="4073994" y="184257"/>
                  <a:pt x="4054563" y="195851"/>
                </a:cubicBezTo>
                <a:cubicBezTo>
                  <a:pt x="4035132" y="207445"/>
                  <a:pt x="4034479" y="202466"/>
                  <a:pt x="4052605" y="180913"/>
                </a:cubicBezTo>
                <a:cubicBezTo>
                  <a:pt x="4070731" y="159359"/>
                  <a:pt x="4084250" y="139903"/>
                  <a:pt x="4093163" y="122544"/>
                </a:cubicBezTo>
                <a:cubicBezTo>
                  <a:pt x="4102076" y="105185"/>
                  <a:pt x="4109210" y="88372"/>
                  <a:pt x="4114566" y="72103"/>
                </a:cubicBezTo>
                <a:cubicBezTo>
                  <a:pt x="4119922" y="55834"/>
                  <a:pt x="4120800" y="43318"/>
                  <a:pt x="4117201" y="34556"/>
                </a:cubicBezTo>
                <a:cubicBezTo>
                  <a:pt x="4114501" y="27985"/>
                  <a:pt x="4115405" y="24672"/>
                  <a:pt x="4119913" y="24619"/>
                </a:cubicBezTo>
                <a:close/>
                <a:moveTo>
                  <a:pt x="5990513" y="23142"/>
                </a:moveTo>
                <a:cubicBezTo>
                  <a:pt x="5994270" y="23703"/>
                  <a:pt x="5999755" y="26641"/>
                  <a:pt x="6006968" y="31954"/>
                </a:cubicBezTo>
                <a:cubicBezTo>
                  <a:pt x="6017537" y="44057"/>
                  <a:pt x="6019581" y="51782"/>
                  <a:pt x="6013099" y="55131"/>
                </a:cubicBezTo>
                <a:cubicBezTo>
                  <a:pt x="6006617" y="58479"/>
                  <a:pt x="5999580" y="63721"/>
                  <a:pt x="5991987" y="70855"/>
                </a:cubicBezTo>
                <a:cubicBezTo>
                  <a:pt x="5984394" y="77989"/>
                  <a:pt x="5975839" y="85407"/>
                  <a:pt x="5966325" y="93107"/>
                </a:cubicBezTo>
                <a:cubicBezTo>
                  <a:pt x="5956810" y="100808"/>
                  <a:pt x="5946722" y="106559"/>
                  <a:pt x="5936060" y="110359"/>
                </a:cubicBezTo>
                <a:cubicBezTo>
                  <a:pt x="5925398" y="114159"/>
                  <a:pt x="5924907" y="111083"/>
                  <a:pt x="5934587" y="101131"/>
                </a:cubicBezTo>
                <a:cubicBezTo>
                  <a:pt x="5944266" y="91179"/>
                  <a:pt x="5954842" y="78695"/>
                  <a:pt x="5966314" y="63681"/>
                </a:cubicBezTo>
                <a:cubicBezTo>
                  <a:pt x="5977786" y="48667"/>
                  <a:pt x="5983824" y="36969"/>
                  <a:pt x="5984426" y="28587"/>
                </a:cubicBezTo>
                <a:cubicBezTo>
                  <a:pt x="5984727" y="24396"/>
                  <a:pt x="5986756" y="22581"/>
                  <a:pt x="5990513" y="23142"/>
                </a:cubicBezTo>
                <a:close/>
                <a:moveTo>
                  <a:pt x="6146374" y="22373"/>
                </a:moveTo>
                <a:cubicBezTo>
                  <a:pt x="6149638" y="22508"/>
                  <a:pt x="6153289" y="23407"/>
                  <a:pt x="6157325" y="25070"/>
                </a:cubicBezTo>
                <a:cubicBezTo>
                  <a:pt x="6165399" y="28397"/>
                  <a:pt x="6172895" y="32452"/>
                  <a:pt x="6179814" y="37234"/>
                </a:cubicBezTo>
                <a:cubicBezTo>
                  <a:pt x="6186734" y="42017"/>
                  <a:pt x="6187608" y="47506"/>
                  <a:pt x="6182438" y="53701"/>
                </a:cubicBezTo>
                <a:cubicBezTo>
                  <a:pt x="6177270" y="59895"/>
                  <a:pt x="6172468" y="68539"/>
                  <a:pt x="6168038" y="79631"/>
                </a:cubicBezTo>
                <a:cubicBezTo>
                  <a:pt x="6163606" y="90723"/>
                  <a:pt x="6158849" y="100693"/>
                  <a:pt x="6153766" y="109541"/>
                </a:cubicBezTo>
                <a:cubicBezTo>
                  <a:pt x="6148682" y="118389"/>
                  <a:pt x="6143014" y="119665"/>
                  <a:pt x="6136762" y="113370"/>
                </a:cubicBezTo>
                <a:cubicBezTo>
                  <a:pt x="6129778" y="114231"/>
                  <a:pt x="6110742" y="117256"/>
                  <a:pt x="6079652" y="122447"/>
                </a:cubicBezTo>
                <a:cubicBezTo>
                  <a:pt x="6074102" y="131697"/>
                  <a:pt x="6068760" y="131199"/>
                  <a:pt x="6063626" y="120953"/>
                </a:cubicBezTo>
                <a:cubicBezTo>
                  <a:pt x="6058493" y="110706"/>
                  <a:pt x="6052943" y="97789"/>
                  <a:pt x="6046977" y="82202"/>
                </a:cubicBezTo>
                <a:cubicBezTo>
                  <a:pt x="6041012" y="66614"/>
                  <a:pt x="6035692" y="55292"/>
                  <a:pt x="6031017" y="48237"/>
                </a:cubicBezTo>
                <a:cubicBezTo>
                  <a:pt x="6026342" y="41182"/>
                  <a:pt x="6027633" y="37654"/>
                  <a:pt x="6034889" y="37654"/>
                </a:cubicBezTo>
                <a:cubicBezTo>
                  <a:pt x="6039506" y="37654"/>
                  <a:pt x="6048469" y="38091"/>
                  <a:pt x="6061777" y="38966"/>
                </a:cubicBezTo>
                <a:cubicBezTo>
                  <a:pt x="6090930" y="35438"/>
                  <a:pt x="6109634" y="32803"/>
                  <a:pt x="6117886" y="31061"/>
                </a:cubicBezTo>
                <a:cubicBezTo>
                  <a:pt x="6126140" y="29319"/>
                  <a:pt x="6132757" y="27053"/>
                  <a:pt x="6137740" y="24264"/>
                </a:cubicBezTo>
                <a:cubicBezTo>
                  <a:pt x="6140232" y="22869"/>
                  <a:pt x="6143110" y="22239"/>
                  <a:pt x="6146374" y="22373"/>
                </a:cubicBezTo>
                <a:close/>
                <a:moveTo>
                  <a:pt x="6506932" y="22256"/>
                </a:moveTo>
                <a:cubicBezTo>
                  <a:pt x="6508734" y="22031"/>
                  <a:pt x="6511082" y="22274"/>
                  <a:pt x="6513973" y="22984"/>
                </a:cubicBezTo>
                <a:cubicBezTo>
                  <a:pt x="6525538" y="25823"/>
                  <a:pt x="6534748" y="29688"/>
                  <a:pt x="6541603" y="34578"/>
                </a:cubicBezTo>
                <a:cubicBezTo>
                  <a:pt x="6548630" y="39038"/>
                  <a:pt x="6550326" y="44283"/>
                  <a:pt x="6546690" y="50313"/>
                </a:cubicBezTo>
                <a:cubicBezTo>
                  <a:pt x="6543055" y="56343"/>
                  <a:pt x="6540793" y="71938"/>
                  <a:pt x="6539904" y="97098"/>
                </a:cubicBezTo>
                <a:cubicBezTo>
                  <a:pt x="6539014" y="122257"/>
                  <a:pt x="6538796" y="148095"/>
                  <a:pt x="6539248" y="174610"/>
                </a:cubicBezTo>
                <a:cubicBezTo>
                  <a:pt x="6539700" y="201125"/>
                  <a:pt x="6540377" y="223485"/>
                  <a:pt x="6541280" y="241690"/>
                </a:cubicBezTo>
                <a:cubicBezTo>
                  <a:pt x="6542184" y="259895"/>
                  <a:pt x="6541467" y="274626"/>
                  <a:pt x="6539129" y="285883"/>
                </a:cubicBezTo>
                <a:cubicBezTo>
                  <a:pt x="6536792" y="297140"/>
                  <a:pt x="6532074" y="306296"/>
                  <a:pt x="6524976" y="313352"/>
                </a:cubicBezTo>
                <a:cubicBezTo>
                  <a:pt x="6517877" y="320407"/>
                  <a:pt x="6511708" y="318263"/>
                  <a:pt x="6506466" y="306920"/>
                </a:cubicBezTo>
                <a:cubicBezTo>
                  <a:pt x="6501224" y="295577"/>
                  <a:pt x="6492875" y="283628"/>
                  <a:pt x="6481417" y="271073"/>
                </a:cubicBezTo>
                <a:cubicBezTo>
                  <a:pt x="6469960" y="258518"/>
                  <a:pt x="6470838" y="254040"/>
                  <a:pt x="6484052" y="257640"/>
                </a:cubicBezTo>
                <a:cubicBezTo>
                  <a:pt x="6497266" y="261239"/>
                  <a:pt x="6504764" y="263125"/>
                  <a:pt x="6506541" y="263297"/>
                </a:cubicBezTo>
                <a:cubicBezTo>
                  <a:pt x="6508320" y="263469"/>
                  <a:pt x="6509810" y="260737"/>
                  <a:pt x="6511015" y="255102"/>
                </a:cubicBezTo>
                <a:cubicBezTo>
                  <a:pt x="6512220" y="249466"/>
                  <a:pt x="6513048" y="233193"/>
                  <a:pt x="6513500" y="206284"/>
                </a:cubicBezTo>
                <a:cubicBezTo>
                  <a:pt x="6513952" y="179375"/>
                  <a:pt x="6514177" y="147478"/>
                  <a:pt x="6514177" y="110595"/>
                </a:cubicBezTo>
                <a:cubicBezTo>
                  <a:pt x="6514177" y="73569"/>
                  <a:pt x="6511252" y="49001"/>
                  <a:pt x="6505401" y="36890"/>
                </a:cubicBezTo>
                <a:cubicBezTo>
                  <a:pt x="6501013" y="27807"/>
                  <a:pt x="6501524" y="22929"/>
                  <a:pt x="6506932" y="22256"/>
                </a:cubicBezTo>
                <a:close/>
                <a:moveTo>
                  <a:pt x="4013472" y="21932"/>
                </a:moveTo>
                <a:cubicBezTo>
                  <a:pt x="4014982" y="22165"/>
                  <a:pt x="4016762" y="22828"/>
                  <a:pt x="4018813" y="23919"/>
                </a:cubicBezTo>
                <a:cubicBezTo>
                  <a:pt x="4027015" y="28286"/>
                  <a:pt x="4033565" y="32674"/>
                  <a:pt x="4038462" y="37084"/>
                </a:cubicBezTo>
                <a:cubicBezTo>
                  <a:pt x="4043359" y="41493"/>
                  <a:pt x="4042506" y="46530"/>
                  <a:pt x="4035903" y="52195"/>
                </a:cubicBezTo>
                <a:cubicBezTo>
                  <a:pt x="4029299" y="57859"/>
                  <a:pt x="4015959" y="77857"/>
                  <a:pt x="3995883" y="112187"/>
                </a:cubicBezTo>
                <a:lnTo>
                  <a:pt x="4021673" y="111864"/>
                </a:lnTo>
                <a:cubicBezTo>
                  <a:pt x="4035856" y="93724"/>
                  <a:pt x="4042273" y="81090"/>
                  <a:pt x="4040925" y="73963"/>
                </a:cubicBezTo>
                <a:cubicBezTo>
                  <a:pt x="4039577" y="66836"/>
                  <a:pt x="4043195" y="64972"/>
                  <a:pt x="4051777" y="68371"/>
                </a:cubicBezTo>
                <a:cubicBezTo>
                  <a:pt x="4060360" y="71769"/>
                  <a:pt x="4067136" y="75985"/>
                  <a:pt x="4072105" y="81019"/>
                </a:cubicBezTo>
                <a:cubicBezTo>
                  <a:pt x="4077073" y="86052"/>
                  <a:pt x="4075754" y="91390"/>
                  <a:pt x="4068147" y="97033"/>
                </a:cubicBezTo>
                <a:cubicBezTo>
                  <a:pt x="4060539" y="102676"/>
                  <a:pt x="4052042" y="111083"/>
                  <a:pt x="4042657" y="122254"/>
                </a:cubicBezTo>
                <a:cubicBezTo>
                  <a:pt x="4033271" y="133425"/>
                  <a:pt x="4019479" y="147507"/>
                  <a:pt x="4001282" y="164500"/>
                </a:cubicBezTo>
                <a:cubicBezTo>
                  <a:pt x="4026305" y="163625"/>
                  <a:pt x="4043582" y="163607"/>
                  <a:pt x="4053111" y="164446"/>
                </a:cubicBezTo>
                <a:cubicBezTo>
                  <a:pt x="4062640" y="165285"/>
                  <a:pt x="4055764" y="169752"/>
                  <a:pt x="4032483" y="177847"/>
                </a:cubicBezTo>
                <a:cubicBezTo>
                  <a:pt x="4009201" y="185942"/>
                  <a:pt x="3992732" y="192965"/>
                  <a:pt x="3983073" y="198917"/>
                </a:cubicBezTo>
                <a:cubicBezTo>
                  <a:pt x="3973415" y="204868"/>
                  <a:pt x="3967482" y="201921"/>
                  <a:pt x="3965273" y="190076"/>
                </a:cubicBezTo>
                <a:cubicBezTo>
                  <a:pt x="3963065" y="178231"/>
                  <a:pt x="3965531" y="171340"/>
                  <a:pt x="3972673" y="169405"/>
                </a:cubicBezTo>
                <a:cubicBezTo>
                  <a:pt x="3979814" y="167469"/>
                  <a:pt x="3994240" y="153286"/>
                  <a:pt x="4015952" y="126857"/>
                </a:cubicBezTo>
                <a:cubicBezTo>
                  <a:pt x="3995388" y="129481"/>
                  <a:pt x="3981482" y="132837"/>
                  <a:pt x="3974233" y="136924"/>
                </a:cubicBezTo>
                <a:cubicBezTo>
                  <a:pt x="3966984" y="141011"/>
                  <a:pt x="3962226" y="138025"/>
                  <a:pt x="3959960" y="127965"/>
                </a:cubicBezTo>
                <a:cubicBezTo>
                  <a:pt x="3957694" y="117905"/>
                  <a:pt x="3959451" y="112133"/>
                  <a:pt x="3965230" y="110649"/>
                </a:cubicBezTo>
                <a:cubicBezTo>
                  <a:pt x="3971009" y="109165"/>
                  <a:pt x="3976660" y="104382"/>
                  <a:pt x="3982180" y="96302"/>
                </a:cubicBezTo>
                <a:cubicBezTo>
                  <a:pt x="3987701" y="88221"/>
                  <a:pt x="3993362" y="77728"/>
                  <a:pt x="3999163" y="64821"/>
                </a:cubicBezTo>
                <a:cubicBezTo>
                  <a:pt x="4004963" y="51915"/>
                  <a:pt x="4007638" y="40780"/>
                  <a:pt x="4007186" y="31416"/>
                </a:cubicBezTo>
                <a:cubicBezTo>
                  <a:pt x="4006848" y="24393"/>
                  <a:pt x="4008943" y="21231"/>
                  <a:pt x="4013472" y="21932"/>
                </a:cubicBezTo>
                <a:close/>
                <a:moveTo>
                  <a:pt x="1347420" y="20857"/>
                </a:moveTo>
                <a:cubicBezTo>
                  <a:pt x="1351686" y="21630"/>
                  <a:pt x="1358196" y="24461"/>
                  <a:pt x="1366951" y="29351"/>
                </a:cubicBezTo>
                <a:cubicBezTo>
                  <a:pt x="1378337" y="38729"/>
                  <a:pt x="1381571" y="45885"/>
                  <a:pt x="1376652" y="50818"/>
                </a:cubicBezTo>
                <a:cubicBezTo>
                  <a:pt x="1371734" y="55751"/>
                  <a:pt x="1365592" y="62817"/>
                  <a:pt x="1358229" y="72017"/>
                </a:cubicBezTo>
                <a:cubicBezTo>
                  <a:pt x="1350865" y="81216"/>
                  <a:pt x="1342258" y="91182"/>
                  <a:pt x="1332406" y="101916"/>
                </a:cubicBezTo>
                <a:cubicBezTo>
                  <a:pt x="1322554" y="112650"/>
                  <a:pt x="1308422" y="122189"/>
                  <a:pt x="1290009" y="130535"/>
                </a:cubicBezTo>
                <a:cubicBezTo>
                  <a:pt x="1271596" y="138881"/>
                  <a:pt x="1269459" y="135845"/>
                  <a:pt x="1283599" y="121426"/>
                </a:cubicBezTo>
                <a:cubicBezTo>
                  <a:pt x="1297739" y="107007"/>
                  <a:pt x="1309673" y="93172"/>
                  <a:pt x="1319403" y="79922"/>
                </a:cubicBezTo>
                <a:cubicBezTo>
                  <a:pt x="1329133" y="66671"/>
                  <a:pt x="1335335" y="55830"/>
                  <a:pt x="1338009" y="47398"/>
                </a:cubicBezTo>
                <a:cubicBezTo>
                  <a:pt x="1340684" y="38966"/>
                  <a:pt x="1341799" y="31405"/>
                  <a:pt x="1341354" y="24715"/>
                </a:cubicBezTo>
                <a:cubicBezTo>
                  <a:pt x="1341132" y="21371"/>
                  <a:pt x="1343154" y="20084"/>
                  <a:pt x="1347420" y="20857"/>
                </a:cubicBezTo>
                <a:close/>
                <a:moveTo>
                  <a:pt x="1990809" y="14332"/>
                </a:moveTo>
                <a:cubicBezTo>
                  <a:pt x="1995042" y="15328"/>
                  <a:pt x="2002367" y="19682"/>
                  <a:pt x="2012784" y="27393"/>
                </a:cubicBezTo>
                <a:cubicBezTo>
                  <a:pt x="2026672" y="37675"/>
                  <a:pt x="2027274" y="44204"/>
                  <a:pt x="2014590" y="46979"/>
                </a:cubicBezTo>
                <a:cubicBezTo>
                  <a:pt x="2001906" y="49753"/>
                  <a:pt x="1978557" y="55694"/>
                  <a:pt x="1944542" y="64800"/>
                </a:cubicBezTo>
                <a:cubicBezTo>
                  <a:pt x="1954781" y="68084"/>
                  <a:pt x="1961388" y="72214"/>
                  <a:pt x="1964364" y="77190"/>
                </a:cubicBezTo>
                <a:cubicBezTo>
                  <a:pt x="1967339" y="82166"/>
                  <a:pt x="1968827" y="88325"/>
                  <a:pt x="1968827" y="95667"/>
                </a:cubicBezTo>
                <a:cubicBezTo>
                  <a:pt x="1977862" y="94864"/>
                  <a:pt x="1987219" y="92864"/>
                  <a:pt x="1996898" y="89666"/>
                </a:cubicBezTo>
                <a:cubicBezTo>
                  <a:pt x="2006578" y="86468"/>
                  <a:pt x="2016017" y="88669"/>
                  <a:pt x="2025216" y="96269"/>
                </a:cubicBezTo>
                <a:cubicBezTo>
                  <a:pt x="2034416" y="103870"/>
                  <a:pt x="2031960" y="109068"/>
                  <a:pt x="2017849" y="111864"/>
                </a:cubicBezTo>
                <a:cubicBezTo>
                  <a:pt x="2003738" y="114661"/>
                  <a:pt x="1987849" y="117644"/>
                  <a:pt x="1970182" y="120813"/>
                </a:cubicBezTo>
                <a:cubicBezTo>
                  <a:pt x="1971975" y="133002"/>
                  <a:pt x="1972871" y="144861"/>
                  <a:pt x="1972871" y="156391"/>
                </a:cubicBezTo>
                <a:cubicBezTo>
                  <a:pt x="1988258" y="155588"/>
                  <a:pt x="2002828" y="154272"/>
                  <a:pt x="2016580" y="152444"/>
                </a:cubicBezTo>
                <a:cubicBezTo>
                  <a:pt x="2030332" y="150615"/>
                  <a:pt x="2042034" y="148568"/>
                  <a:pt x="2051685" y="146302"/>
                </a:cubicBezTo>
                <a:cubicBezTo>
                  <a:pt x="2061336" y="144037"/>
                  <a:pt x="2069642" y="144108"/>
                  <a:pt x="2076605" y="146518"/>
                </a:cubicBezTo>
                <a:cubicBezTo>
                  <a:pt x="2083567" y="148927"/>
                  <a:pt x="2091192" y="153591"/>
                  <a:pt x="2099481" y="160510"/>
                </a:cubicBezTo>
                <a:cubicBezTo>
                  <a:pt x="2107769" y="167429"/>
                  <a:pt x="2108365" y="171875"/>
                  <a:pt x="2101266" y="173846"/>
                </a:cubicBezTo>
                <a:cubicBezTo>
                  <a:pt x="2094168" y="175818"/>
                  <a:pt x="2084908" y="176356"/>
                  <a:pt x="2073486" y="175460"/>
                </a:cubicBezTo>
                <a:cubicBezTo>
                  <a:pt x="2062064" y="174563"/>
                  <a:pt x="2047645" y="174563"/>
                  <a:pt x="2030228" y="175460"/>
                </a:cubicBezTo>
                <a:cubicBezTo>
                  <a:pt x="2012812" y="176356"/>
                  <a:pt x="1993693" y="177607"/>
                  <a:pt x="1972871" y="179213"/>
                </a:cubicBezTo>
                <a:cubicBezTo>
                  <a:pt x="1973775" y="213458"/>
                  <a:pt x="1974226" y="235126"/>
                  <a:pt x="1974226" y="244217"/>
                </a:cubicBezTo>
                <a:cubicBezTo>
                  <a:pt x="1974226" y="255130"/>
                  <a:pt x="1973043" y="266749"/>
                  <a:pt x="1970677" y="279075"/>
                </a:cubicBezTo>
                <a:cubicBezTo>
                  <a:pt x="1968311" y="291400"/>
                  <a:pt x="1961141" y="303084"/>
                  <a:pt x="1949167" y="314126"/>
                </a:cubicBezTo>
                <a:cubicBezTo>
                  <a:pt x="1937193" y="325168"/>
                  <a:pt x="1930094" y="326150"/>
                  <a:pt x="1927872" y="317073"/>
                </a:cubicBezTo>
                <a:cubicBezTo>
                  <a:pt x="1925649" y="307995"/>
                  <a:pt x="1917271" y="297620"/>
                  <a:pt x="1902737" y="285947"/>
                </a:cubicBezTo>
                <a:cubicBezTo>
                  <a:pt x="1888203" y="274274"/>
                  <a:pt x="1888877" y="270460"/>
                  <a:pt x="1904759" y="274504"/>
                </a:cubicBezTo>
                <a:cubicBezTo>
                  <a:pt x="1920641" y="278548"/>
                  <a:pt x="1930998" y="279057"/>
                  <a:pt x="1935830" y="276031"/>
                </a:cubicBezTo>
                <a:cubicBezTo>
                  <a:pt x="1940663" y="273005"/>
                  <a:pt x="1943746" y="263562"/>
                  <a:pt x="1945080" y="247702"/>
                </a:cubicBezTo>
                <a:cubicBezTo>
                  <a:pt x="1946413" y="231842"/>
                  <a:pt x="1946672" y="210009"/>
                  <a:pt x="1945854" y="182203"/>
                </a:cubicBezTo>
                <a:cubicBezTo>
                  <a:pt x="1918637" y="185760"/>
                  <a:pt x="1897284" y="188900"/>
                  <a:pt x="1881797" y="191625"/>
                </a:cubicBezTo>
                <a:cubicBezTo>
                  <a:pt x="1866310" y="194349"/>
                  <a:pt x="1855550" y="196386"/>
                  <a:pt x="1849520" y="197734"/>
                </a:cubicBezTo>
                <a:cubicBezTo>
                  <a:pt x="1843490" y="199082"/>
                  <a:pt x="1837249" y="199039"/>
                  <a:pt x="1830796" y="197605"/>
                </a:cubicBezTo>
                <a:cubicBezTo>
                  <a:pt x="1824343" y="196171"/>
                  <a:pt x="1817589" y="192037"/>
                  <a:pt x="1810533" y="185204"/>
                </a:cubicBezTo>
                <a:cubicBezTo>
                  <a:pt x="1803478" y="178371"/>
                  <a:pt x="1802664" y="174567"/>
                  <a:pt x="1808092" y="173793"/>
                </a:cubicBezTo>
                <a:cubicBezTo>
                  <a:pt x="1813519" y="173018"/>
                  <a:pt x="1820277" y="172631"/>
                  <a:pt x="1828365" y="172631"/>
                </a:cubicBezTo>
                <a:cubicBezTo>
                  <a:pt x="1836424" y="172631"/>
                  <a:pt x="1850603" y="171527"/>
                  <a:pt x="1870902" y="169318"/>
                </a:cubicBezTo>
                <a:cubicBezTo>
                  <a:pt x="1891200" y="167110"/>
                  <a:pt x="1916141" y="163891"/>
                  <a:pt x="1945725" y="159660"/>
                </a:cubicBezTo>
                <a:cubicBezTo>
                  <a:pt x="1945725" y="147170"/>
                  <a:pt x="1945015" y="135791"/>
                  <a:pt x="1943596" y="125523"/>
                </a:cubicBezTo>
                <a:cubicBezTo>
                  <a:pt x="1934977" y="127273"/>
                  <a:pt x="1926570" y="128610"/>
                  <a:pt x="1918375" y="129535"/>
                </a:cubicBezTo>
                <a:cubicBezTo>
                  <a:pt x="1910179" y="130460"/>
                  <a:pt x="1900317" y="128065"/>
                  <a:pt x="1888787" y="122351"/>
                </a:cubicBezTo>
                <a:cubicBezTo>
                  <a:pt x="1877258" y="116636"/>
                  <a:pt x="1878362" y="112571"/>
                  <a:pt x="1892100" y="110154"/>
                </a:cubicBezTo>
                <a:cubicBezTo>
                  <a:pt x="1905838" y="107738"/>
                  <a:pt x="1921913" y="104952"/>
                  <a:pt x="1940326" y="101798"/>
                </a:cubicBezTo>
                <a:cubicBezTo>
                  <a:pt x="1939494" y="96879"/>
                  <a:pt x="1937261" y="91003"/>
                  <a:pt x="1933626" y="84170"/>
                </a:cubicBezTo>
                <a:cubicBezTo>
                  <a:pt x="1929990" y="77337"/>
                  <a:pt x="1927520" y="72673"/>
                  <a:pt x="1926215" y="70177"/>
                </a:cubicBezTo>
                <a:cubicBezTo>
                  <a:pt x="1914227" y="72873"/>
                  <a:pt x="1902558" y="73497"/>
                  <a:pt x="1891207" y="72049"/>
                </a:cubicBezTo>
                <a:cubicBezTo>
                  <a:pt x="1879857" y="70600"/>
                  <a:pt x="1881514" y="67041"/>
                  <a:pt x="1896176" y="61369"/>
                </a:cubicBezTo>
                <a:cubicBezTo>
                  <a:pt x="1910839" y="55697"/>
                  <a:pt x="1926341" y="49553"/>
                  <a:pt x="1942681" y="42935"/>
                </a:cubicBezTo>
                <a:cubicBezTo>
                  <a:pt x="1959022" y="36317"/>
                  <a:pt x="1969870" y="30330"/>
                  <a:pt x="1975227" y="24973"/>
                </a:cubicBezTo>
                <a:cubicBezTo>
                  <a:pt x="1980583" y="19617"/>
                  <a:pt x="1984709" y="16111"/>
                  <a:pt x="1987606" y="14455"/>
                </a:cubicBezTo>
                <a:cubicBezTo>
                  <a:pt x="1988330" y="14041"/>
                  <a:pt x="1989398" y="14000"/>
                  <a:pt x="1990809" y="14332"/>
                </a:cubicBezTo>
                <a:close/>
                <a:moveTo>
                  <a:pt x="83536" y="13401"/>
                </a:moveTo>
                <a:cubicBezTo>
                  <a:pt x="91674" y="14355"/>
                  <a:pt x="100475" y="17183"/>
                  <a:pt x="109940" y="21887"/>
                </a:cubicBezTo>
                <a:cubicBezTo>
                  <a:pt x="119404" y="26590"/>
                  <a:pt x="122093" y="32212"/>
                  <a:pt x="118006" y="38751"/>
                </a:cubicBezTo>
                <a:cubicBezTo>
                  <a:pt x="113919" y="45290"/>
                  <a:pt x="111467" y="62907"/>
                  <a:pt x="110649" y="91602"/>
                </a:cubicBezTo>
                <a:cubicBezTo>
                  <a:pt x="121620" y="86210"/>
                  <a:pt x="129761" y="85306"/>
                  <a:pt x="135074" y="88891"/>
                </a:cubicBezTo>
                <a:cubicBezTo>
                  <a:pt x="140388" y="92476"/>
                  <a:pt x="141201" y="96420"/>
                  <a:pt x="137516" y="100722"/>
                </a:cubicBezTo>
                <a:cubicBezTo>
                  <a:pt x="133830" y="105024"/>
                  <a:pt x="124875" y="111363"/>
                  <a:pt x="110649" y="119737"/>
                </a:cubicBezTo>
                <a:lnTo>
                  <a:pt x="110649" y="149658"/>
                </a:lnTo>
                <a:cubicBezTo>
                  <a:pt x="115253" y="144639"/>
                  <a:pt x="121125" y="140007"/>
                  <a:pt x="128266" y="135762"/>
                </a:cubicBezTo>
                <a:cubicBezTo>
                  <a:pt x="135408" y="131518"/>
                  <a:pt x="137957" y="132514"/>
                  <a:pt x="135914" y="138752"/>
                </a:cubicBezTo>
                <a:cubicBezTo>
                  <a:pt x="133870" y="144990"/>
                  <a:pt x="125448" y="155086"/>
                  <a:pt x="110649" y="169039"/>
                </a:cubicBezTo>
                <a:cubicBezTo>
                  <a:pt x="110649" y="205305"/>
                  <a:pt x="110865" y="230859"/>
                  <a:pt x="111295" y="245702"/>
                </a:cubicBezTo>
                <a:cubicBezTo>
                  <a:pt x="111725" y="260544"/>
                  <a:pt x="110760" y="271751"/>
                  <a:pt x="108402" y="279322"/>
                </a:cubicBezTo>
                <a:cubicBezTo>
                  <a:pt x="106043" y="286894"/>
                  <a:pt x="101837" y="294197"/>
                  <a:pt x="95786" y="301230"/>
                </a:cubicBezTo>
                <a:cubicBezTo>
                  <a:pt x="89734" y="308264"/>
                  <a:pt x="84267" y="306809"/>
                  <a:pt x="79385" y="296864"/>
                </a:cubicBezTo>
                <a:cubicBezTo>
                  <a:pt x="74501" y="286919"/>
                  <a:pt x="67665" y="277444"/>
                  <a:pt x="58874" y="268438"/>
                </a:cubicBezTo>
                <a:cubicBezTo>
                  <a:pt x="50083" y="259432"/>
                  <a:pt x="50883" y="255829"/>
                  <a:pt x="61272" y="257629"/>
                </a:cubicBezTo>
                <a:cubicBezTo>
                  <a:pt x="71662" y="259429"/>
                  <a:pt x="77850" y="260407"/>
                  <a:pt x="79836" y="260565"/>
                </a:cubicBezTo>
                <a:cubicBezTo>
                  <a:pt x="81822" y="260723"/>
                  <a:pt x="83152" y="259784"/>
                  <a:pt x="83826" y="257747"/>
                </a:cubicBezTo>
                <a:cubicBezTo>
                  <a:pt x="84500" y="255711"/>
                  <a:pt x="85063" y="247096"/>
                  <a:pt x="85515" y="231903"/>
                </a:cubicBezTo>
                <a:cubicBezTo>
                  <a:pt x="85966" y="216709"/>
                  <a:pt x="86192" y="201491"/>
                  <a:pt x="86192" y="186247"/>
                </a:cubicBezTo>
                <a:cubicBezTo>
                  <a:pt x="67493" y="203470"/>
                  <a:pt x="53041" y="217674"/>
                  <a:pt x="42838" y="228859"/>
                </a:cubicBezTo>
                <a:cubicBezTo>
                  <a:pt x="32635" y="240044"/>
                  <a:pt x="24705" y="243895"/>
                  <a:pt x="19048" y="240410"/>
                </a:cubicBezTo>
                <a:cubicBezTo>
                  <a:pt x="13390" y="236925"/>
                  <a:pt x="8092" y="232143"/>
                  <a:pt x="3152" y="226063"/>
                </a:cubicBezTo>
                <a:cubicBezTo>
                  <a:pt x="-1788" y="219982"/>
                  <a:pt x="-921" y="216336"/>
                  <a:pt x="5754" y="215125"/>
                </a:cubicBezTo>
                <a:cubicBezTo>
                  <a:pt x="12430" y="213913"/>
                  <a:pt x="19381" y="211393"/>
                  <a:pt x="26609" y="207564"/>
                </a:cubicBezTo>
                <a:cubicBezTo>
                  <a:pt x="33836" y="203735"/>
                  <a:pt x="53697" y="189094"/>
                  <a:pt x="86192" y="163640"/>
                </a:cubicBezTo>
                <a:lnTo>
                  <a:pt x="86192" y="125523"/>
                </a:lnTo>
                <a:cubicBezTo>
                  <a:pt x="70045" y="130012"/>
                  <a:pt x="56332" y="130600"/>
                  <a:pt x="45054" y="127287"/>
                </a:cubicBezTo>
                <a:cubicBezTo>
                  <a:pt x="33775" y="123975"/>
                  <a:pt x="35460" y="119970"/>
                  <a:pt x="50109" y="115274"/>
                </a:cubicBezTo>
                <a:cubicBezTo>
                  <a:pt x="64757" y="110577"/>
                  <a:pt x="76785" y="105877"/>
                  <a:pt x="86192" y="101174"/>
                </a:cubicBezTo>
                <a:cubicBezTo>
                  <a:pt x="86192" y="83363"/>
                  <a:pt x="85751" y="68543"/>
                  <a:pt x="84869" y="56712"/>
                </a:cubicBezTo>
                <a:cubicBezTo>
                  <a:pt x="83987" y="44881"/>
                  <a:pt x="81510" y="34467"/>
                  <a:pt x="77438" y="25468"/>
                </a:cubicBezTo>
                <a:cubicBezTo>
                  <a:pt x="73365" y="16470"/>
                  <a:pt x="75398" y="12447"/>
                  <a:pt x="83536" y="13401"/>
                </a:cubicBezTo>
                <a:close/>
                <a:moveTo>
                  <a:pt x="3411694" y="13118"/>
                </a:moveTo>
                <a:cubicBezTo>
                  <a:pt x="3413515" y="13072"/>
                  <a:pt x="3415714" y="13467"/>
                  <a:pt x="3418292" y="14304"/>
                </a:cubicBezTo>
                <a:cubicBezTo>
                  <a:pt x="3428602" y="17653"/>
                  <a:pt x="3436952" y="22331"/>
                  <a:pt x="3443340" y="28340"/>
                </a:cubicBezTo>
                <a:cubicBezTo>
                  <a:pt x="3449729" y="34348"/>
                  <a:pt x="3450503" y="39023"/>
                  <a:pt x="3445663" y="42365"/>
                </a:cubicBezTo>
                <a:cubicBezTo>
                  <a:pt x="3440824" y="45706"/>
                  <a:pt x="3435575" y="52600"/>
                  <a:pt x="3429918" y="63047"/>
                </a:cubicBezTo>
                <a:cubicBezTo>
                  <a:pt x="3424261" y="73494"/>
                  <a:pt x="3417532" y="85450"/>
                  <a:pt x="3409730" y="98915"/>
                </a:cubicBezTo>
                <a:cubicBezTo>
                  <a:pt x="3416600" y="98542"/>
                  <a:pt x="3426960" y="97065"/>
                  <a:pt x="3440813" y="94484"/>
                </a:cubicBezTo>
                <a:cubicBezTo>
                  <a:pt x="3454666" y="91903"/>
                  <a:pt x="3463592" y="89203"/>
                  <a:pt x="3467593" y="86385"/>
                </a:cubicBezTo>
                <a:cubicBezTo>
                  <a:pt x="3471594" y="83568"/>
                  <a:pt x="3477241" y="83360"/>
                  <a:pt x="3484533" y="85762"/>
                </a:cubicBezTo>
                <a:cubicBezTo>
                  <a:pt x="3491825" y="88164"/>
                  <a:pt x="3499626" y="92007"/>
                  <a:pt x="3507936" y="97291"/>
                </a:cubicBezTo>
                <a:cubicBezTo>
                  <a:pt x="3516246" y="102576"/>
                  <a:pt x="3518153" y="107537"/>
                  <a:pt x="3513658" y="112176"/>
                </a:cubicBezTo>
                <a:cubicBezTo>
                  <a:pt x="3509162" y="116815"/>
                  <a:pt x="3507355" y="130553"/>
                  <a:pt x="3508237" y="153390"/>
                </a:cubicBezTo>
                <a:cubicBezTo>
                  <a:pt x="3509119" y="176227"/>
                  <a:pt x="3508646" y="199501"/>
                  <a:pt x="3506817" y="223213"/>
                </a:cubicBezTo>
                <a:cubicBezTo>
                  <a:pt x="3504989" y="246924"/>
                  <a:pt x="3501487" y="264663"/>
                  <a:pt x="3496310" y="276429"/>
                </a:cubicBezTo>
                <a:cubicBezTo>
                  <a:pt x="3491133" y="288195"/>
                  <a:pt x="3482712" y="298380"/>
                  <a:pt x="3471046" y="306984"/>
                </a:cubicBezTo>
                <a:cubicBezTo>
                  <a:pt x="3459380" y="315589"/>
                  <a:pt x="3451704" y="315105"/>
                  <a:pt x="3448019" y="305533"/>
                </a:cubicBezTo>
                <a:cubicBezTo>
                  <a:pt x="3444334" y="295960"/>
                  <a:pt x="3437002" y="285134"/>
                  <a:pt x="3426025" y="273052"/>
                </a:cubicBezTo>
                <a:cubicBezTo>
                  <a:pt x="3415047" y="260970"/>
                  <a:pt x="3416065" y="257202"/>
                  <a:pt x="3429079" y="261748"/>
                </a:cubicBezTo>
                <a:cubicBezTo>
                  <a:pt x="3442093" y="266294"/>
                  <a:pt x="3450822" y="268546"/>
                  <a:pt x="3455268" y="268503"/>
                </a:cubicBezTo>
                <a:cubicBezTo>
                  <a:pt x="3459713" y="268460"/>
                  <a:pt x="3464686" y="262078"/>
                  <a:pt x="3470185" y="249358"/>
                </a:cubicBezTo>
                <a:cubicBezTo>
                  <a:pt x="3475685" y="236639"/>
                  <a:pt x="3478879" y="214917"/>
                  <a:pt x="3479768" y="184193"/>
                </a:cubicBezTo>
                <a:cubicBezTo>
                  <a:pt x="3480657" y="153469"/>
                  <a:pt x="3479714" y="132858"/>
                  <a:pt x="3476939" y="122361"/>
                </a:cubicBezTo>
                <a:cubicBezTo>
                  <a:pt x="3474165" y="111864"/>
                  <a:pt x="3465751" y="107967"/>
                  <a:pt x="3451697" y="110671"/>
                </a:cubicBezTo>
                <a:cubicBezTo>
                  <a:pt x="3437644" y="113374"/>
                  <a:pt x="3427713" y="115625"/>
                  <a:pt x="3421905" y="117425"/>
                </a:cubicBezTo>
                <a:cubicBezTo>
                  <a:pt x="3416098" y="119225"/>
                  <a:pt x="3409257" y="117421"/>
                  <a:pt x="3401384" y="112015"/>
                </a:cubicBezTo>
                <a:cubicBezTo>
                  <a:pt x="3392637" y="125696"/>
                  <a:pt x="3381014" y="136766"/>
                  <a:pt x="3366516" y="145227"/>
                </a:cubicBezTo>
                <a:cubicBezTo>
                  <a:pt x="3352018" y="153688"/>
                  <a:pt x="3350663" y="149199"/>
                  <a:pt x="3362451" y="131761"/>
                </a:cubicBezTo>
                <a:cubicBezTo>
                  <a:pt x="3374238" y="114324"/>
                  <a:pt x="3384815" y="94943"/>
                  <a:pt x="3394179" y="73619"/>
                </a:cubicBezTo>
                <a:cubicBezTo>
                  <a:pt x="3403543" y="52295"/>
                  <a:pt x="3407325" y="36241"/>
                  <a:pt x="3405525" y="25457"/>
                </a:cubicBezTo>
                <a:cubicBezTo>
                  <a:pt x="3404176" y="17370"/>
                  <a:pt x="3406232" y="13256"/>
                  <a:pt x="3411694" y="13118"/>
                </a:cubicBezTo>
                <a:close/>
                <a:moveTo>
                  <a:pt x="1212314" y="10669"/>
                </a:moveTo>
                <a:cubicBezTo>
                  <a:pt x="1214698" y="10106"/>
                  <a:pt x="1218387" y="10909"/>
                  <a:pt x="1223381" y="13078"/>
                </a:cubicBezTo>
                <a:cubicBezTo>
                  <a:pt x="1233368" y="17416"/>
                  <a:pt x="1240965" y="21772"/>
                  <a:pt x="1246171" y="26146"/>
                </a:cubicBezTo>
                <a:cubicBezTo>
                  <a:pt x="1252595" y="33402"/>
                  <a:pt x="1251756" y="38471"/>
                  <a:pt x="1243654" y="41354"/>
                </a:cubicBezTo>
                <a:cubicBezTo>
                  <a:pt x="1235552" y="44236"/>
                  <a:pt x="1223639" y="50169"/>
                  <a:pt x="1207915" y="59153"/>
                </a:cubicBezTo>
                <a:lnTo>
                  <a:pt x="1185774" y="70318"/>
                </a:lnTo>
                <a:lnTo>
                  <a:pt x="1187878" y="70199"/>
                </a:lnTo>
                <a:cubicBezTo>
                  <a:pt x="1196697" y="72120"/>
                  <a:pt x="1203699" y="74899"/>
                  <a:pt x="1208883" y="78534"/>
                </a:cubicBezTo>
                <a:cubicBezTo>
                  <a:pt x="1214067" y="82169"/>
                  <a:pt x="1216350" y="88210"/>
                  <a:pt x="1215734" y="96657"/>
                </a:cubicBezTo>
                <a:lnTo>
                  <a:pt x="1215420" y="98457"/>
                </a:lnTo>
                <a:lnTo>
                  <a:pt x="1217498" y="95065"/>
                </a:lnTo>
                <a:cubicBezTo>
                  <a:pt x="1223564" y="88268"/>
                  <a:pt x="1228966" y="81639"/>
                  <a:pt x="1233706" y="75179"/>
                </a:cubicBezTo>
                <a:cubicBezTo>
                  <a:pt x="1238445" y="68718"/>
                  <a:pt x="1241120" y="62642"/>
                  <a:pt x="1241729" y="56949"/>
                </a:cubicBezTo>
                <a:cubicBezTo>
                  <a:pt x="1242339" y="51255"/>
                  <a:pt x="1251147" y="52324"/>
                  <a:pt x="1268154" y="60154"/>
                </a:cubicBezTo>
                <a:cubicBezTo>
                  <a:pt x="1279713" y="74307"/>
                  <a:pt x="1281380" y="81976"/>
                  <a:pt x="1273156" y="83159"/>
                </a:cubicBezTo>
                <a:cubicBezTo>
                  <a:pt x="1264932" y="84342"/>
                  <a:pt x="1252083" y="88321"/>
                  <a:pt x="1234609" y="95097"/>
                </a:cubicBezTo>
                <a:cubicBezTo>
                  <a:pt x="1225872" y="98485"/>
                  <a:pt x="1220078" y="100176"/>
                  <a:pt x="1217226" y="100171"/>
                </a:cubicBezTo>
                <a:lnTo>
                  <a:pt x="1215326" y="98996"/>
                </a:lnTo>
                <a:lnTo>
                  <a:pt x="1214801" y="102009"/>
                </a:lnTo>
                <a:cubicBezTo>
                  <a:pt x="1213399" y="106380"/>
                  <a:pt x="1210588" y="107804"/>
                  <a:pt x="1206366" y="106282"/>
                </a:cubicBezTo>
                <a:cubicBezTo>
                  <a:pt x="1200738" y="104253"/>
                  <a:pt x="1195148" y="100916"/>
                  <a:pt x="1189599" y="96269"/>
                </a:cubicBezTo>
                <a:cubicBezTo>
                  <a:pt x="1183619" y="91265"/>
                  <a:pt x="1179633" y="85188"/>
                  <a:pt x="1177639" y="78039"/>
                </a:cubicBezTo>
                <a:lnTo>
                  <a:pt x="1178366" y="73041"/>
                </a:lnTo>
                <a:lnTo>
                  <a:pt x="1163969" y="78147"/>
                </a:lnTo>
                <a:cubicBezTo>
                  <a:pt x="1150396" y="81825"/>
                  <a:pt x="1150967" y="78194"/>
                  <a:pt x="1165679" y="67252"/>
                </a:cubicBezTo>
                <a:cubicBezTo>
                  <a:pt x="1180392" y="56310"/>
                  <a:pt x="1191416" y="46756"/>
                  <a:pt x="1198752" y="38590"/>
                </a:cubicBezTo>
                <a:cubicBezTo>
                  <a:pt x="1206087" y="30423"/>
                  <a:pt x="1209528" y="23045"/>
                  <a:pt x="1209076" y="16455"/>
                </a:cubicBezTo>
                <a:cubicBezTo>
                  <a:pt x="1208851" y="13161"/>
                  <a:pt x="1209930" y="11232"/>
                  <a:pt x="1212314" y="10669"/>
                </a:cubicBezTo>
                <a:close/>
                <a:moveTo>
                  <a:pt x="3721648" y="10658"/>
                </a:moveTo>
                <a:cubicBezTo>
                  <a:pt x="3736934" y="10658"/>
                  <a:pt x="3747887" y="16090"/>
                  <a:pt x="3754505" y="26952"/>
                </a:cubicBezTo>
                <a:cubicBezTo>
                  <a:pt x="3761122" y="37815"/>
                  <a:pt x="3772498" y="51761"/>
                  <a:pt x="3788631" y="68790"/>
                </a:cubicBezTo>
                <a:cubicBezTo>
                  <a:pt x="3804763" y="85819"/>
                  <a:pt x="3820340" y="100740"/>
                  <a:pt x="3835362" y="113553"/>
                </a:cubicBezTo>
                <a:cubicBezTo>
                  <a:pt x="3850383" y="126366"/>
                  <a:pt x="3867369" y="136971"/>
                  <a:pt x="3886320" y="145367"/>
                </a:cubicBezTo>
                <a:cubicBezTo>
                  <a:pt x="3905271" y="153763"/>
                  <a:pt x="3910318" y="159302"/>
                  <a:pt x="3901463" y="161983"/>
                </a:cubicBezTo>
                <a:cubicBezTo>
                  <a:pt x="3892608" y="164665"/>
                  <a:pt x="3877816" y="165540"/>
                  <a:pt x="3857087" y="164608"/>
                </a:cubicBezTo>
                <a:cubicBezTo>
                  <a:pt x="3836359" y="163676"/>
                  <a:pt x="3823807" y="160076"/>
                  <a:pt x="3819433" y="153810"/>
                </a:cubicBezTo>
                <a:cubicBezTo>
                  <a:pt x="3815060" y="147543"/>
                  <a:pt x="3807068" y="136124"/>
                  <a:pt x="3795460" y="119554"/>
                </a:cubicBezTo>
                <a:cubicBezTo>
                  <a:pt x="3783852" y="102984"/>
                  <a:pt x="3774165" y="89440"/>
                  <a:pt x="3766400" y="78921"/>
                </a:cubicBezTo>
                <a:cubicBezTo>
                  <a:pt x="3758635" y="68403"/>
                  <a:pt x="3751249" y="58318"/>
                  <a:pt x="3744244" y="48667"/>
                </a:cubicBezTo>
                <a:cubicBezTo>
                  <a:pt x="3737239" y="39016"/>
                  <a:pt x="3731446" y="32943"/>
                  <a:pt x="3726864" y="30448"/>
                </a:cubicBezTo>
                <a:cubicBezTo>
                  <a:pt x="3722282" y="27953"/>
                  <a:pt x="3718174" y="26185"/>
                  <a:pt x="3714539" y="25146"/>
                </a:cubicBezTo>
                <a:cubicBezTo>
                  <a:pt x="3710903" y="24106"/>
                  <a:pt x="3708469" y="21431"/>
                  <a:pt x="3707236" y="17122"/>
                </a:cubicBezTo>
                <a:cubicBezTo>
                  <a:pt x="3706002" y="12813"/>
                  <a:pt x="3710806" y="10658"/>
                  <a:pt x="3721648" y="10658"/>
                </a:cubicBezTo>
                <a:close/>
                <a:moveTo>
                  <a:pt x="7112610" y="9529"/>
                </a:moveTo>
                <a:cubicBezTo>
                  <a:pt x="7116784" y="9859"/>
                  <a:pt x="7122528" y="11175"/>
                  <a:pt x="7129842" y="13476"/>
                </a:cubicBezTo>
                <a:cubicBezTo>
                  <a:pt x="7144468" y="17850"/>
                  <a:pt x="7149982" y="24249"/>
                  <a:pt x="7146383" y="32674"/>
                </a:cubicBezTo>
                <a:cubicBezTo>
                  <a:pt x="7142784" y="41099"/>
                  <a:pt x="7140984" y="58519"/>
                  <a:pt x="7140984" y="84933"/>
                </a:cubicBezTo>
                <a:cubicBezTo>
                  <a:pt x="7140984" y="111793"/>
                  <a:pt x="7140267" y="132658"/>
                  <a:pt x="7138832" y="147529"/>
                </a:cubicBezTo>
                <a:cubicBezTo>
                  <a:pt x="7137399" y="162399"/>
                  <a:pt x="7134180" y="170996"/>
                  <a:pt x="7129174" y="173319"/>
                </a:cubicBezTo>
                <a:cubicBezTo>
                  <a:pt x="7124170" y="175642"/>
                  <a:pt x="7119011" y="171932"/>
                  <a:pt x="7113698" y="162188"/>
                </a:cubicBezTo>
                <a:cubicBezTo>
                  <a:pt x="7108385" y="152444"/>
                  <a:pt x="7107302" y="142714"/>
                  <a:pt x="7110450" y="132998"/>
                </a:cubicBezTo>
                <a:cubicBezTo>
                  <a:pt x="7113598" y="123283"/>
                  <a:pt x="7115172" y="105017"/>
                  <a:pt x="7115172" y="78201"/>
                </a:cubicBezTo>
                <a:cubicBezTo>
                  <a:pt x="7115172" y="51198"/>
                  <a:pt x="7112924" y="34151"/>
                  <a:pt x="7108428" y="27060"/>
                </a:cubicBezTo>
                <a:cubicBezTo>
                  <a:pt x="7103932" y="19969"/>
                  <a:pt x="7102720" y="14781"/>
                  <a:pt x="7104793" y="11497"/>
                </a:cubicBezTo>
                <a:cubicBezTo>
                  <a:pt x="7105829" y="9855"/>
                  <a:pt x="7108434" y="9199"/>
                  <a:pt x="7112610" y="9529"/>
                </a:cubicBezTo>
                <a:close/>
                <a:moveTo>
                  <a:pt x="5321363" y="4824"/>
                </a:moveTo>
                <a:cubicBezTo>
                  <a:pt x="5322997" y="4933"/>
                  <a:pt x="5324940" y="5412"/>
                  <a:pt x="5327193" y="6260"/>
                </a:cubicBezTo>
                <a:cubicBezTo>
                  <a:pt x="5336206" y="9651"/>
                  <a:pt x="5342982" y="13648"/>
                  <a:pt x="5347520" y="18252"/>
                </a:cubicBezTo>
                <a:cubicBezTo>
                  <a:pt x="5352059" y="22855"/>
                  <a:pt x="5352105" y="26852"/>
                  <a:pt x="5347660" y="30244"/>
                </a:cubicBezTo>
                <a:cubicBezTo>
                  <a:pt x="5343215" y="33635"/>
                  <a:pt x="5336891" y="39246"/>
                  <a:pt x="5328688" y="47075"/>
                </a:cubicBezTo>
                <a:cubicBezTo>
                  <a:pt x="5356623" y="46244"/>
                  <a:pt x="5378961" y="42659"/>
                  <a:pt x="5395703" y="36320"/>
                </a:cubicBezTo>
                <a:cubicBezTo>
                  <a:pt x="5412445" y="29982"/>
                  <a:pt x="5425485" y="29942"/>
                  <a:pt x="5434820" y="36202"/>
                </a:cubicBezTo>
                <a:cubicBezTo>
                  <a:pt x="5444156" y="42461"/>
                  <a:pt x="5443804" y="47878"/>
                  <a:pt x="5433766" y="52453"/>
                </a:cubicBezTo>
                <a:cubicBezTo>
                  <a:pt x="5423728" y="57027"/>
                  <a:pt x="5409882" y="60670"/>
                  <a:pt x="5392230" y="63380"/>
                </a:cubicBezTo>
                <a:cubicBezTo>
                  <a:pt x="5374577" y="66090"/>
                  <a:pt x="5360290" y="67675"/>
                  <a:pt x="5349370" y="68134"/>
                </a:cubicBezTo>
                <a:cubicBezTo>
                  <a:pt x="5338450" y="68593"/>
                  <a:pt x="5329097" y="66571"/>
                  <a:pt x="5321310" y="62068"/>
                </a:cubicBezTo>
                <a:cubicBezTo>
                  <a:pt x="5297147" y="86862"/>
                  <a:pt x="5277687" y="101837"/>
                  <a:pt x="5262931" y="106992"/>
                </a:cubicBezTo>
                <a:cubicBezTo>
                  <a:pt x="5248175" y="112148"/>
                  <a:pt x="5246311" y="109064"/>
                  <a:pt x="5257338" y="97743"/>
                </a:cubicBezTo>
                <a:cubicBezTo>
                  <a:pt x="5268366" y="86421"/>
                  <a:pt x="5280964" y="71708"/>
                  <a:pt x="5295132" y="53604"/>
                </a:cubicBezTo>
                <a:cubicBezTo>
                  <a:pt x="5309300" y="35499"/>
                  <a:pt x="5315933" y="22235"/>
                  <a:pt x="5315029" y="13810"/>
                </a:cubicBezTo>
                <a:cubicBezTo>
                  <a:pt x="5314351" y="7491"/>
                  <a:pt x="5316463" y="4496"/>
                  <a:pt x="5321363" y="4824"/>
                </a:cubicBezTo>
                <a:close/>
                <a:moveTo>
                  <a:pt x="6768918" y="1736"/>
                </a:moveTo>
                <a:cubicBezTo>
                  <a:pt x="6770284" y="1767"/>
                  <a:pt x="6771857" y="2149"/>
                  <a:pt x="6773634" y="2882"/>
                </a:cubicBezTo>
                <a:cubicBezTo>
                  <a:pt x="6780748" y="5815"/>
                  <a:pt x="6787250" y="10024"/>
                  <a:pt x="6793144" y="15509"/>
                </a:cubicBezTo>
                <a:cubicBezTo>
                  <a:pt x="6799038" y="20994"/>
                  <a:pt x="6800333" y="25063"/>
                  <a:pt x="6797028" y="27716"/>
                </a:cubicBezTo>
                <a:cubicBezTo>
                  <a:pt x="6793722" y="30369"/>
                  <a:pt x="6788620" y="32778"/>
                  <a:pt x="6781722" y="34944"/>
                </a:cubicBezTo>
                <a:cubicBezTo>
                  <a:pt x="6801541" y="34944"/>
                  <a:pt x="6815017" y="33140"/>
                  <a:pt x="6822152" y="29534"/>
                </a:cubicBezTo>
                <a:cubicBezTo>
                  <a:pt x="6829286" y="25927"/>
                  <a:pt x="6836234" y="25816"/>
                  <a:pt x="6842995" y="29200"/>
                </a:cubicBezTo>
                <a:cubicBezTo>
                  <a:pt x="6849756" y="32585"/>
                  <a:pt x="6855858" y="36922"/>
                  <a:pt x="6861300" y="42214"/>
                </a:cubicBezTo>
                <a:cubicBezTo>
                  <a:pt x="6866742" y="47506"/>
                  <a:pt x="6866266" y="51578"/>
                  <a:pt x="6859870" y="54432"/>
                </a:cubicBezTo>
                <a:cubicBezTo>
                  <a:pt x="6853474" y="57286"/>
                  <a:pt x="6847412" y="62240"/>
                  <a:pt x="6841683" y="69295"/>
                </a:cubicBezTo>
                <a:cubicBezTo>
                  <a:pt x="6835954" y="76351"/>
                  <a:pt x="6827866" y="84869"/>
                  <a:pt x="6817419" y="94850"/>
                </a:cubicBezTo>
                <a:cubicBezTo>
                  <a:pt x="6806972" y="104831"/>
                  <a:pt x="6796278" y="113696"/>
                  <a:pt x="6785336" y="121447"/>
                </a:cubicBezTo>
                <a:lnTo>
                  <a:pt x="6780788" y="123959"/>
                </a:lnTo>
                <a:lnTo>
                  <a:pt x="6784818" y="123530"/>
                </a:lnTo>
                <a:cubicBezTo>
                  <a:pt x="6786438" y="123721"/>
                  <a:pt x="6788328" y="124245"/>
                  <a:pt x="6790488" y="125104"/>
                </a:cubicBezTo>
                <a:cubicBezTo>
                  <a:pt x="6799128" y="128538"/>
                  <a:pt x="6805452" y="132812"/>
                  <a:pt x="6809460" y="137924"/>
                </a:cubicBezTo>
                <a:cubicBezTo>
                  <a:pt x="6813468" y="143036"/>
                  <a:pt x="6813428" y="147041"/>
                  <a:pt x="6809342" y="149938"/>
                </a:cubicBezTo>
                <a:cubicBezTo>
                  <a:pt x="6805255" y="152834"/>
                  <a:pt x="6801004" y="155000"/>
                  <a:pt x="6796586" y="156434"/>
                </a:cubicBezTo>
                <a:cubicBezTo>
                  <a:pt x="6805176" y="156434"/>
                  <a:pt x="6814411" y="155358"/>
                  <a:pt x="6824292" y="153207"/>
                </a:cubicBezTo>
                <a:cubicBezTo>
                  <a:pt x="6834172" y="151056"/>
                  <a:pt x="6841858" y="148349"/>
                  <a:pt x="6847350" y="145087"/>
                </a:cubicBezTo>
                <a:cubicBezTo>
                  <a:pt x="6852843" y="141825"/>
                  <a:pt x="6859687" y="142122"/>
                  <a:pt x="6867882" y="145980"/>
                </a:cubicBezTo>
                <a:cubicBezTo>
                  <a:pt x="6876078" y="149837"/>
                  <a:pt x="6883564" y="155025"/>
                  <a:pt x="6890339" y="161542"/>
                </a:cubicBezTo>
                <a:cubicBezTo>
                  <a:pt x="6897115" y="168060"/>
                  <a:pt x="6897090" y="173233"/>
                  <a:pt x="6890264" y="177062"/>
                </a:cubicBezTo>
                <a:cubicBezTo>
                  <a:pt x="6883438" y="180891"/>
                  <a:pt x="6875114" y="188606"/>
                  <a:pt x="6865290" y="200207"/>
                </a:cubicBezTo>
                <a:cubicBezTo>
                  <a:pt x="6855468" y="211808"/>
                  <a:pt x="6839926" y="227335"/>
                  <a:pt x="6818667" y="246788"/>
                </a:cubicBezTo>
                <a:cubicBezTo>
                  <a:pt x="6797408" y="266240"/>
                  <a:pt x="6773054" y="282595"/>
                  <a:pt x="6745606" y="295853"/>
                </a:cubicBezTo>
                <a:cubicBezTo>
                  <a:pt x="6718160" y="309110"/>
                  <a:pt x="6691196" y="317105"/>
                  <a:pt x="6664718" y="319837"/>
                </a:cubicBezTo>
                <a:cubicBezTo>
                  <a:pt x="6638238" y="322569"/>
                  <a:pt x="6637040" y="319253"/>
                  <a:pt x="6661125" y="309888"/>
                </a:cubicBezTo>
                <a:cubicBezTo>
                  <a:pt x="6685210" y="300524"/>
                  <a:pt x="6709222" y="289188"/>
                  <a:pt x="6733164" y="275881"/>
                </a:cubicBezTo>
                <a:cubicBezTo>
                  <a:pt x="6757104" y="262573"/>
                  <a:pt x="6774137" y="251416"/>
                  <a:pt x="6784260" y="242411"/>
                </a:cubicBezTo>
                <a:cubicBezTo>
                  <a:pt x="6777936" y="238510"/>
                  <a:pt x="6769608" y="230630"/>
                  <a:pt x="6759277" y="218771"/>
                </a:cubicBezTo>
                <a:cubicBezTo>
                  <a:pt x="6748945" y="206911"/>
                  <a:pt x="6746786" y="200075"/>
                  <a:pt x="6752802" y="198261"/>
                </a:cubicBezTo>
                <a:cubicBezTo>
                  <a:pt x="6758818" y="196447"/>
                  <a:pt x="6768042" y="197981"/>
                  <a:pt x="6780475" y="202864"/>
                </a:cubicBezTo>
                <a:cubicBezTo>
                  <a:pt x="6792908" y="207747"/>
                  <a:pt x="6799476" y="217451"/>
                  <a:pt x="6800178" y="231978"/>
                </a:cubicBezTo>
                <a:cubicBezTo>
                  <a:pt x="6809815" y="222083"/>
                  <a:pt x="6819922" y="210303"/>
                  <a:pt x="6830498" y="196637"/>
                </a:cubicBezTo>
                <a:cubicBezTo>
                  <a:pt x="6841074" y="182970"/>
                  <a:pt x="6846361" y="174087"/>
                  <a:pt x="6846361" y="169985"/>
                </a:cubicBezTo>
                <a:cubicBezTo>
                  <a:pt x="6846361" y="168236"/>
                  <a:pt x="6842202" y="168261"/>
                  <a:pt x="6833885" y="170061"/>
                </a:cubicBezTo>
                <a:cubicBezTo>
                  <a:pt x="6825568" y="171860"/>
                  <a:pt x="6817072" y="173434"/>
                  <a:pt x="6808396" y="174782"/>
                </a:cubicBezTo>
                <a:cubicBezTo>
                  <a:pt x="6799720" y="176130"/>
                  <a:pt x="6792277" y="174108"/>
                  <a:pt x="6786068" y="168716"/>
                </a:cubicBezTo>
                <a:cubicBezTo>
                  <a:pt x="6773133" y="182569"/>
                  <a:pt x="6757495" y="194306"/>
                  <a:pt x="6739154" y="203929"/>
                </a:cubicBezTo>
                <a:cubicBezTo>
                  <a:pt x="6720813" y="213551"/>
                  <a:pt x="6703726" y="220208"/>
                  <a:pt x="6687894" y="223901"/>
                </a:cubicBezTo>
                <a:cubicBezTo>
                  <a:pt x="6672063" y="227594"/>
                  <a:pt x="6672020" y="224378"/>
                  <a:pt x="6687766" y="214254"/>
                </a:cubicBezTo>
                <a:cubicBezTo>
                  <a:pt x="6703511" y="204129"/>
                  <a:pt x="6719576" y="193091"/>
                  <a:pt x="6735960" y="181138"/>
                </a:cubicBezTo>
                <a:cubicBezTo>
                  <a:pt x="6752344" y="169186"/>
                  <a:pt x="6763367" y="158631"/>
                  <a:pt x="6769032" y="149475"/>
                </a:cubicBezTo>
                <a:cubicBezTo>
                  <a:pt x="6774696" y="140319"/>
                  <a:pt x="6777528" y="134106"/>
                  <a:pt x="6777528" y="130837"/>
                </a:cubicBezTo>
                <a:cubicBezTo>
                  <a:pt x="6777528" y="129022"/>
                  <a:pt x="6777798" y="127543"/>
                  <a:pt x="6778338" y="126397"/>
                </a:cubicBezTo>
                <a:lnTo>
                  <a:pt x="6780750" y="123980"/>
                </a:lnTo>
                <a:lnTo>
                  <a:pt x="6739390" y="146819"/>
                </a:lnTo>
                <a:cubicBezTo>
                  <a:pt x="6719702" y="155982"/>
                  <a:pt x="6701113" y="161023"/>
                  <a:pt x="6683625" y="161940"/>
                </a:cubicBezTo>
                <a:cubicBezTo>
                  <a:pt x="6666137" y="162858"/>
                  <a:pt x="6664528" y="159743"/>
                  <a:pt x="6678796" y="152594"/>
                </a:cubicBezTo>
                <a:cubicBezTo>
                  <a:pt x="6693064" y="145446"/>
                  <a:pt x="6707010" y="138580"/>
                  <a:pt x="6720633" y="131998"/>
                </a:cubicBezTo>
                <a:cubicBezTo>
                  <a:pt x="6734257" y="125416"/>
                  <a:pt x="6748718" y="117479"/>
                  <a:pt x="6764020" y="108186"/>
                </a:cubicBezTo>
                <a:cubicBezTo>
                  <a:pt x="6749149" y="97087"/>
                  <a:pt x="6740706" y="88174"/>
                  <a:pt x="6738692" y="81449"/>
                </a:cubicBezTo>
                <a:lnTo>
                  <a:pt x="6740138" y="75813"/>
                </a:lnTo>
                <a:lnTo>
                  <a:pt x="6738520" y="77093"/>
                </a:lnTo>
                <a:cubicBezTo>
                  <a:pt x="6723526" y="88443"/>
                  <a:pt x="6706706" y="96653"/>
                  <a:pt x="6688056" y="101722"/>
                </a:cubicBezTo>
                <a:cubicBezTo>
                  <a:pt x="6669406" y="106792"/>
                  <a:pt x="6668349" y="103615"/>
                  <a:pt x="6684883" y="92193"/>
                </a:cubicBezTo>
                <a:cubicBezTo>
                  <a:pt x="6701418" y="80771"/>
                  <a:pt x="6718300" y="66449"/>
                  <a:pt x="6735530" y="49226"/>
                </a:cubicBezTo>
                <a:cubicBezTo>
                  <a:pt x="6752759" y="32004"/>
                  <a:pt x="6761640" y="19241"/>
                  <a:pt x="6762170" y="10938"/>
                </a:cubicBezTo>
                <a:cubicBezTo>
                  <a:pt x="6762568" y="4711"/>
                  <a:pt x="6764817" y="1644"/>
                  <a:pt x="6768918" y="1736"/>
                </a:cubicBezTo>
                <a:close/>
                <a:moveTo>
                  <a:pt x="1562298" y="124"/>
                </a:moveTo>
                <a:cubicBezTo>
                  <a:pt x="1564582" y="-364"/>
                  <a:pt x="1568234" y="599"/>
                  <a:pt x="1573253" y="3011"/>
                </a:cubicBezTo>
                <a:cubicBezTo>
                  <a:pt x="1583291" y="7837"/>
                  <a:pt x="1590292" y="12501"/>
                  <a:pt x="1594258" y="17004"/>
                </a:cubicBezTo>
                <a:cubicBezTo>
                  <a:pt x="1598223" y="21507"/>
                  <a:pt x="1597531" y="25902"/>
                  <a:pt x="1592182" y="30190"/>
                </a:cubicBezTo>
                <a:cubicBezTo>
                  <a:pt x="1586833" y="34477"/>
                  <a:pt x="1579613" y="41461"/>
                  <a:pt x="1570521" y="51141"/>
                </a:cubicBezTo>
                <a:cubicBezTo>
                  <a:pt x="1572916" y="51141"/>
                  <a:pt x="1578394" y="50503"/>
                  <a:pt x="1586955" y="49226"/>
                </a:cubicBezTo>
                <a:cubicBezTo>
                  <a:pt x="1595516" y="47950"/>
                  <a:pt x="1603209" y="45473"/>
                  <a:pt x="1610035" y="41795"/>
                </a:cubicBezTo>
                <a:cubicBezTo>
                  <a:pt x="1616861" y="38116"/>
                  <a:pt x="1623626" y="37955"/>
                  <a:pt x="1630330" y="41311"/>
                </a:cubicBezTo>
                <a:cubicBezTo>
                  <a:pt x="1637034" y="44666"/>
                  <a:pt x="1643362" y="48778"/>
                  <a:pt x="1649313" y="53647"/>
                </a:cubicBezTo>
                <a:cubicBezTo>
                  <a:pt x="1655264" y="58515"/>
                  <a:pt x="1655867" y="61964"/>
                  <a:pt x="1651120" y="63993"/>
                </a:cubicBezTo>
                <a:cubicBezTo>
                  <a:pt x="1646373" y="66022"/>
                  <a:pt x="1638748" y="71414"/>
                  <a:pt x="1628244" y="80169"/>
                </a:cubicBezTo>
                <a:cubicBezTo>
                  <a:pt x="1617740" y="88924"/>
                  <a:pt x="1605246" y="100385"/>
                  <a:pt x="1590762" y="114553"/>
                </a:cubicBezTo>
                <a:cubicBezTo>
                  <a:pt x="1606551" y="111169"/>
                  <a:pt x="1617392" y="107849"/>
                  <a:pt x="1623286" y="104594"/>
                </a:cubicBezTo>
                <a:cubicBezTo>
                  <a:pt x="1629180" y="101339"/>
                  <a:pt x="1635590" y="101102"/>
                  <a:pt x="1642516" y="103884"/>
                </a:cubicBezTo>
                <a:cubicBezTo>
                  <a:pt x="1649442" y="106666"/>
                  <a:pt x="1657845" y="110233"/>
                  <a:pt x="1667726" y="114585"/>
                </a:cubicBezTo>
                <a:cubicBezTo>
                  <a:pt x="1677607" y="118938"/>
                  <a:pt x="1677703" y="125186"/>
                  <a:pt x="1668017" y="133332"/>
                </a:cubicBezTo>
                <a:cubicBezTo>
                  <a:pt x="1658329" y="141477"/>
                  <a:pt x="1649672" y="154433"/>
                  <a:pt x="1642043" y="172201"/>
                </a:cubicBezTo>
                <a:cubicBezTo>
                  <a:pt x="1650145" y="180231"/>
                  <a:pt x="1650174" y="185480"/>
                  <a:pt x="1642129" y="187946"/>
                </a:cubicBezTo>
                <a:cubicBezTo>
                  <a:pt x="1634084" y="190413"/>
                  <a:pt x="1592498" y="198228"/>
                  <a:pt x="1517369" y="211393"/>
                </a:cubicBezTo>
                <a:cubicBezTo>
                  <a:pt x="1513210" y="239858"/>
                  <a:pt x="1516774" y="257833"/>
                  <a:pt x="1528059" y="265319"/>
                </a:cubicBezTo>
                <a:cubicBezTo>
                  <a:pt x="1539345" y="272805"/>
                  <a:pt x="1558869" y="276547"/>
                  <a:pt x="1586632" y="276547"/>
                </a:cubicBezTo>
                <a:cubicBezTo>
                  <a:pt x="1615227" y="276547"/>
                  <a:pt x="1639171" y="274791"/>
                  <a:pt x="1658466" y="271277"/>
                </a:cubicBezTo>
                <a:cubicBezTo>
                  <a:pt x="1677761" y="267764"/>
                  <a:pt x="1691136" y="264147"/>
                  <a:pt x="1698593" y="260425"/>
                </a:cubicBezTo>
                <a:cubicBezTo>
                  <a:pt x="1706050" y="256704"/>
                  <a:pt x="1710869" y="251803"/>
                  <a:pt x="1713048" y="245723"/>
                </a:cubicBezTo>
                <a:cubicBezTo>
                  <a:pt x="1715228" y="239643"/>
                  <a:pt x="1719688" y="228185"/>
                  <a:pt x="1726428" y="211350"/>
                </a:cubicBezTo>
                <a:cubicBezTo>
                  <a:pt x="1733168" y="194514"/>
                  <a:pt x="1736537" y="192872"/>
                  <a:pt x="1736537" y="206424"/>
                </a:cubicBezTo>
                <a:cubicBezTo>
                  <a:pt x="1736537" y="216562"/>
                  <a:pt x="1736971" y="225765"/>
                  <a:pt x="1737839" y="234032"/>
                </a:cubicBezTo>
                <a:cubicBezTo>
                  <a:pt x="1738706" y="242299"/>
                  <a:pt x="1740732" y="250613"/>
                  <a:pt x="1743916" y="258973"/>
                </a:cubicBezTo>
                <a:cubicBezTo>
                  <a:pt x="1747099" y="267334"/>
                  <a:pt x="1743973" y="274830"/>
                  <a:pt x="1734537" y="281462"/>
                </a:cubicBezTo>
                <a:cubicBezTo>
                  <a:pt x="1725101" y="288095"/>
                  <a:pt x="1706778" y="293673"/>
                  <a:pt x="1679567" y="298198"/>
                </a:cubicBezTo>
                <a:cubicBezTo>
                  <a:pt x="1652357" y="302722"/>
                  <a:pt x="1628649" y="305443"/>
                  <a:pt x="1608443" y="306361"/>
                </a:cubicBezTo>
                <a:cubicBezTo>
                  <a:pt x="1588239" y="307278"/>
                  <a:pt x="1567377" y="305637"/>
                  <a:pt x="1545859" y="301435"/>
                </a:cubicBezTo>
                <a:cubicBezTo>
                  <a:pt x="1524342" y="297233"/>
                  <a:pt x="1509998" y="287460"/>
                  <a:pt x="1502828" y="272116"/>
                </a:cubicBezTo>
                <a:cubicBezTo>
                  <a:pt x="1495658" y="256772"/>
                  <a:pt x="1492747" y="239062"/>
                  <a:pt x="1494095" y="218986"/>
                </a:cubicBezTo>
                <a:cubicBezTo>
                  <a:pt x="1495443" y="198909"/>
                  <a:pt x="1495898" y="183196"/>
                  <a:pt x="1495461" y="171846"/>
                </a:cubicBezTo>
                <a:cubicBezTo>
                  <a:pt x="1495024" y="160496"/>
                  <a:pt x="1493224" y="150361"/>
                  <a:pt x="1490062" y="141441"/>
                </a:cubicBezTo>
                <a:cubicBezTo>
                  <a:pt x="1486900" y="132521"/>
                  <a:pt x="1488441" y="128513"/>
                  <a:pt x="1494686" y="129417"/>
                </a:cubicBezTo>
                <a:cubicBezTo>
                  <a:pt x="1500931" y="130320"/>
                  <a:pt x="1505933" y="130772"/>
                  <a:pt x="1509690" y="130772"/>
                </a:cubicBezTo>
                <a:cubicBezTo>
                  <a:pt x="1513031" y="130772"/>
                  <a:pt x="1532319" y="127338"/>
                  <a:pt x="1567553" y="120469"/>
                </a:cubicBezTo>
                <a:cubicBezTo>
                  <a:pt x="1583112" y="99704"/>
                  <a:pt x="1593319" y="85005"/>
                  <a:pt x="1598172" y="76372"/>
                </a:cubicBezTo>
                <a:cubicBezTo>
                  <a:pt x="1603027" y="67740"/>
                  <a:pt x="1602844" y="63875"/>
                  <a:pt x="1597624" y="64778"/>
                </a:cubicBezTo>
                <a:cubicBezTo>
                  <a:pt x="1592404" y="65682"/>
                  <a:pt x="1585969" y="66582"/>
                  <a:pt x="1578318" y="67478"/>
                </a:cubicBezTo>
                <a:cubicBezTo>
                  <a:pt x="1570668" y="68374"/>
                  <a:pt x="1565043" y="67474"/>
                  <a:pt x="1561444" y="64778"/>
                </a:cubicBezTo>
                <a:cubicBezTo>
                  <a:pt x="1539145" y="85127"/>
                  <a:pt x="1522908" y="97187"/>
                  <a:pt x="1512733" y="100959"/>
                </a:cubicBezTo>
                <a:cubicBezTo>
                  <a:pt x="1502559" y="104730"/>
                  <a:pt x="1502960" y="100084"/>
                  <a:pt x="1513938" y="87020"/>
                </a:cubicBezTo>
                <a:cubicBezTo>
                  <a:pt x="1524916" y="73956"/>
                  <a:pt x="1534394" y="61663"/>
                  <a:pt x="1542375" y="50141"/>
                </a:cubicBezTo>
                <a:cubicBezTo>
                  <a:pt x="1550355" y="38618"/>
                  <a:pt x="1555439" y="30064"/>
                  <a:pt x="1557625" y="24479"/>
                </a:cubicBezTo>
                <a:cubicBezTo>
                  <a:pt x="1559813" y="18893"/>
                  <a:pt x="1560454" y="12713"/>
                  <a:pt x="1559551" y="5937"/>
                </a:cubicBezTo>
                <a:cubicBezTo>
                  <a:pt x="1559099" y="2549"/>
                  <a:pt x="1560015" y="611"/>
                  <a:pt x="1562298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59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93827E-7 L -0.06128 0.1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52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3827E-7 L -0.0625 0.1030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51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3827E-7 L -0.05764 0.108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 autoUpdateAnimBg="0"/>
      <p:bldP spid="15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4"/>
          <p:cNvGrpSpPr/>
          <p:nvPr/>
        </p:nvGrpSpPr>
        <p:grpSpPr bwMode="auto">
          <a:xfrm rot="16200000" flipH="1">
            <a:off x="2512400" y="2230985"/>
            <a:ext cx="1384189" cy="2569913"/>
            <a:chOff x="2366022" y="1163725"/>
            <a:chExt cx="3532802" cy="85993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云形标注 82"/>
            <p:cNvSpPr>
              <a:spLocks noChangeArrowheads="1"/>
            </p:cNvSpPr>
            <p:nvPr/>
          </p:nvSpPr>
          <p:spPr bwMode="auto">
            <a:xfrm>
              <a:off x="2366022" y="1163725"/>
              <a:ext cx="3090639" cy="859937"/>
            </a:xfrm>
            <a:prstGeom prst="wedgeRoundRectCallout">
              <a:avLst>
                <a:gd name="adj1" fmla="val 67094"/>
                <a:gd name="adj2" fmla="val -11066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 rot="16200000">
              <a:off x="3995218" y="47499"/>
              <a:ext cx="743668" cy="30635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个十除以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个十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，就是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 </a:t>
              </a: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54" y="4283437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087890" y="2399062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264218" y="2407880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2329498" y="1692721"/>
            <a:ext cx="7848645" cy="338883"/>
          </a:xfrm>
          <a:custGeom>
            <a:avLst/>
            <a:gdLst/>
            <a:ahLst/>
            <a:cxnLst/>
            <a:rect l="l" t="t" r="r" b="b"/>
            <a:pathLst>
              <a:path w="7848645" h="338883">
                <a:moveTo>
                  <a:pt x="7755316" y="245508"/>
                </a:moveTo>
                <a:lnTo>
                  <a:pt x="7801369" y="245508"/>
                </a:lnTo>
                <a:lnTo>
                  <a:pt x="7801369" y="291540"/>
                </a:lnTo>
                <a:lnTo>
                  <a:pt x="7755316" y="291540"/>
                </a:lnTo>
                <a:close/>
                <a:moveTo>
                  <a:pt x="4885738" y="240203"/>
                </a:moveTo>
                <a:cubicBezTo>
                  <a:pt x="4889721" y="239560"/>
                  <a:pt x="4894123" y="239858"/>
                  <a:pt x="4898945" y="241098"/>
                </a:cubicBezTo>
                <a:cubicBezTo>
                  <a:pt x="4908589" y="243579"/>
                  <a:pt x="4914888" y="248796"/>
                  <a:pt x="4917842" y="256747"/>
                </a:cubicBezTo>
                <a:cubicBezTo>
                  <a:pt x="4920796" y="264699"/>
                  <a:pt x="4920380" y="274647"/>
                  <a:pt x="4916594" y="286593"/>
                </a:cubicBezTo>
                <a:cubicBezTo>
                  <a:pt x="4912809" y="298538"/>
                  <a:pt x="4905932" y="309964"/>
                  <a:pt x="4895966" y="320869"/>
                </a:cubicBezTo>
                <a:cubicBezTo>
                  <a:pt x="4885999" y="331775"/>
                  <a:pt x="4876392" y="337712"/>
                  <a:pt x="4867142" y="338680"/>
                </a:cubicBezTo>
                <a:cubicBezTo>
                  <a:pt x="4857892" y="339648"/>
                  <a:pt x="4856086" y="337163"/>
                  <a:pt x="4861721" y="331227"/>
                </a:cubicBezTo>
                <a:cubicBezTo>
                  <a:pt x="4867357" y="325290"/>
                  <a:pt x="4872552" y="319299"/>
                  <a:pt x="4877306" y="313255"/>
                </a:cubicBezTo>
                <a:cubicBezTo>
                  <a:pt x="4882059" y="307210"/>
                  <a:pt x="4886193" y="299972"/>
                  <a:pt x="4889707" y="291540"/>
                </a:cubicBezTo>
                <a:cubicBezTo>
                  <a:pt x="4883382" y="291540"/>
                  <a:pt x="4878066" y="289923"/>
                  <a:pt x="4873757" y="286689"/>
                </a:cubicBezTo>
                <a:cubicBezTo>
                  <a:pt x="4869447" y="283456"/>
                  <a:pt x="4866529" y="279225"/>
                  <a:pt x="4865002" y="273998"/>
                </a:cubicBezTo>
                <a:cubicBezTo>
                  <a:pt x="4863475" y="268771"/>
                  <a:pt x="4863195" y="263889"/>
                  <a:pt x="4864163" y="259350"/>
                </a:cubicBezTo>
                <a:cubicBezTo>
                  <a:pt x="4865131" y="254811"/>
                  <a:pt x="4868759" y="250014"/>
                  <a:pt x="4875047" y="244959"/>
                </a:cubicBezTo>
                <a:cubicBezTo>
                  <a:pt x="4878191" y="242432"/>
                  <a:pt x="4881755" y="240847"/>
                  <a:pt x="4885738" y="240203"/>
                </a:cubicBezTo>
                <a:close/>
                <a:moveTo>
                  <a:pt x="4164234" y="227418"/>
                </a:moveTo>
                <a:cubicBezTo>
                  <a:pt x="4163194" y="226973"/>
                  <a:pt x="4156731" y="227647"/>
                  <a:pt x="4144843" y="229440"/>
                </a:cubicBezTo>
                <a:lnTo>
                  <a:pt x="4101155" y="235656"/>
                </a:lnTo>
                <a:cubicBezTo>
                  <a:pt x="4102016" y="246641"/>
                  <a:pt x="4102840" y="258013"/>
                  <a:pt x="4103629" y="269772"/>
                </a:cubicBezTo>
                <a:lnTo>
                  <a:pt x="4163212" y="264803"/>
                </a:lnTo>
                <a:cubicBezTo>
                  <a:pt x="4164030" y="250979"/>
                  <a:pt x="4164665" y="241403"/>
                  <a:pt x="4165116" y="236076"/>
                </a:cubicBezTo>
                <a:cubicBezTo>
                  <a:pt x="4165568" y="230748"/>
                  <a:pt x="4165274" y="227862"/>
                  <a:pt x="4164234" y="227418"/>
                </a:cubicBezTo>
                <a:close/>
                <a:moveTo>
                  <a:pt x="2639624" y="212436"/>
                </a:moveTo>
                <a:cubicBezTo>
                  <a:pt x="2642427" y="212839"/>
                  <a:pt x="2639537" y="217034"/>
                  <a:pt x="2630955" y="225019"/>
                </a:cubicBezTo>
                <a:cubicBezTo>
                  <a:pt x="2619511" y="235667"/>
                  <a:pt x="2605522" y="245910"/>
                  <a:pt x="2588988" y="255747"/>
                </a:cubicBezTo>
                <a:cubicBezTo>
                  <a:pt x="2572454" y="265584"/>
                  <a:pt x="2561519" y="272883"/>
                  <a:pt x="2556185" y="277644"/>
                </a:cubicBezTo>
                <a:cubicBezTo>
                  <a:pt x="2550850" y="282405"/>
                  <a:pt x="2542988" y="279462"/>
                  <a:pt x="2532599" y="268814"/>
                </a:cubicBezTo>
                <a:cubicBezTo>
                  <a:pt x="2522209" y="258167"/>
                  <a:pt x="2520879" y="252538"/>
                  <a:pt x="2528609" y="251929"/>
                </a:cubicBezTo>
                <a:cubicBezTo>
                  <a:pt x="2536338" y="251319"/>
                  <a:pt x="2547254" y="248369"/>
                  <a:pt x="2561358" y="243077"/>
                </a:cubicBezTo>
                <a:cubicBezTo>
                  <a:pt x="2575461" y="237786"/>
                  <a:pt x="2588723" y="232487"/>
                  <a:pt x="2601141" y="227181"/>
                </a:cubicBezTo>
                <a:cubicBezTo>
                  <a:pt x="2614865" y="220757"/>
                  <a:pt x="2626126" y="216129"/>
                  <a:pt x="2634923" y="213296"/>
                </a:cubicBezTo>
                <a:cubicBezTo>
                  <a:pt x="2637123" y="212588"/>
                  <a:pt x="2638690" y="212301"/>
                  <a:pt x="2639624" y="212436"/>
                </a:cubicBezTo>
                <a:close/>
                <a:moveTo>
                  <a:pt x="4056263" y="206590"/>
                </a:moveTo>
                <a:cubicBezTo>
                  <a:pt x="4058672" y="207003"/>
                  <a:pt x="4057367" y="209751"/>
                  <a:pt x="4052348" y="214834"/>
                </a:cubicBezTo>
                <a:cubicBezTo>
                  <a:pt x="4042310" y="225002"/>
                  <a:pt x="4031512" y="233641"/>
                  <a:pt x="4019954" y="240754"/>
                </a:cubicBezTo>
                <a:cubicBezTo>
                  <a:pt x="4008395" y="247867"/>
                  <a:pt x="3999791" y="254958"/>
                  <a:pt x="3994141" y="262028"/>
                </a:cubicBezTo>
                <a:cubicBezTo>
                  <a:pt x="3988491" y="269098"/>
                  <a:pt x="3978568" y="266086"/>
                  <a:pt x="3964371" y="252994"/>
                </a:cubicBezTo>
                <a:cubicBezTo>
                  <a:pt x="3950174" y="239901"/>
                  <a:pt x="3949851" y="233355"/>
                  <a:pt x="3963403" y="233355"/>
                </a:cubicBezTo>
                <a:cubicBezTo>
                  <a:pt x="3974603" y="233355"/>
                  <a:pt x="3986286" y="231401"/>
                  <a:pt x="3998454" y="227493"/>
                </a:cubicBezTo>
                <a:cubicBezTo>
                  <a:pt x="4010622" y="223585"/>
                  <a:pt x="4023768" y="218541"/>
                  <a:pt x="4037893" y="212361"/>
                </a:cubicBezTo>
                <a:cubicBezTo>
                  <a:pt x="4047730" y="208102"/>
                  <a:pt x="4053854" y="206178"/>
                  <a:pt x="4056263" y="206590"/>
                </a:cubicBezTo>
                <a:close/>
                <a:moveTo>
                  <a:pt x="4173451" y="202426"/>
                </a:moveTo>
                <a:cubicBezTo>
                  <a:pt x="4176649" y="202689"/>
                  <a:pt x="4180177" y="203900"/>
                  <a:pt x="4184034" y="206058"/>
                </a:cubicBezTo>
                <a:cubicBezTo>
                  <a:pt x="4191749" y="210374"/>
                  <a:pt x="4198536" y="215046"/>
                  <a:pt x="4204394" y="220072"/>
                </a:cubicBezTo>
                <a:cubicBezTo>
                  <a:pt x="4210252" y="225098"/>
                  <a:pt x="4209908" y="229723"/>
                  <a:pt x="4203362" y="233946"/>
                </a:cubicBezTo>
                <a:cubicBezTo>
                  <a:pt x="4196815" y="238169"/>
                  <a:pt x="4190645" y="248168"/>
                  <a:pt x="4184852" y="263942"/>
                </a:cubicBezTo>
                <a:cubicBezTo>
                  <a:pt x="4194746" y="274640"/>
                  <a:pt x="4193661" y="280563"/>
                  <a:pt x="4181593" y="281710"/>
                </a:cubicBezTo>
                <a:cubicBezTo>
                  <a:pt x="4169526" y="282857"/>
                  <a:pt x="4143609" y="285159"/>
                  <a:pt x="4103844" y="288615"/>
                </a:cubicBezTo>
                <a:cubicBezTo>
                  <a:pt x="4094623" y="303156"/>
                  <a:pt x="4088285" y="302826"/>
                  <a:pt x="4084829" y="287625"/>
                </a:cubicBezTo>
                <a:cubicBezTo>
                  <a:pt x="4081373" y="272425"/>
                  <a:pt x="4078286" y="259393"/>
                  <a:pt x="4075569" y="248530"/>
                </a:cubicBezTo>
                <a:cubicBezTo>
                  <a:pt x="4072851" y="237667"/>
                  <a:pt x="4069886" y="229049"/>
                  <a:pt x="4066674" y="222675"/>
                </a:cubicBezTo>
                <a:cubicBezTo>
                  <a:pt x="4063462" y="216301"/>
                  <a:pt x="4065484" y="213113"/>
                  <a:pt x="4072740" y="213113"/>
                </a:cubicBezTo>
                <a:cubicBezTo>
                  <a:pt x="4077902" y="213113"/>
                  <a:pt x="4083563" y="214236"/>
                  <a:pt x="4089723" y="216480"/>
                </a:cubicBezTo>
                <a:cubicBezTo>
                  <a:pt x="4095882" y="218724"/>
                  <a:pt x="4103876" y="219190"/>
                  <a:pt x="4113707" y="217878"/>
                </a:cubicBezTo>
                <a:cubicBezTo>
                  <a:pt x="4123537" y="216566"/>
                  <a:pt x="4133249" y="214820"/>
                  <a:pt x="4142842" y="212640"/>
                </a:cubicBezTo>
                <a:cubicBezTo>
                  <a:pt x="4152436" y="210461"/>
                  <a:pt x="4159771" y="207739"/>
                  <a:pt x="4164847" y="204477"/>
                </a:cubicBezTo>
                <a:cubicBezTo>
                  <a:pt x="4167385" y="202846"/>
                  <a:pt x="4170254" y="202162"/>
                  <a:pt x="4173451" y="202426"/>
                </a:cubicBezTo>
                <a:close/>
                <a:moveTo>
                  <a:pt x="3455906" y="189060"/>
                </a:moveTo>
                <a:cubicBezTo>
                  <a:pt x="3459708" y="189006"/>
                  <a:pt x="3459557" y="191288"/>
                  <a:pt x="3455452" y="195905"/>
                </a:cubicBezTo>
                <a:cubicBezTo>
                  <a:pt x="3447242" y="205140"/>
                  <a:pt x="3435540" y="215121"/>
                  <a:pt x="3420347" y="225848"/>
                </a:cubicBezTo>
                <a:cubicBezTo>
                  <a:pt x="3405154" y="236574"/>
                  <a:pt x="3394864" y="244354"/>
                  <a:pt x="3389480" y="249186"/>
                </a:cubicBezTo>
                <a:cubicBezTo>
                  <a:pt x="3384095" y="254019"/>
                  <a:pt x="3375749" y="250921"/>
                  <a:pt x="3364442" y="239894"/>
                </a:cubicBezTo>
                <a:cubicBezTo>
                  <a:pt x="3353134" y="228866"/>
                  <a:pt x="3352668" y="222793"/>
                  <a:pt x="3363043" y="221675"/>
                </a:cubicBezTo>
                <a:cubicBezTo>
                  <a:pt x="3373419" y="220556"/>
                  <a:pt x="3383098" y="218068"/>
                  <a:pt x="3392082" y="214210"/>
                </a:cubicBezTo>
                <a:cubicBezTo>
                  <a:pt x="3401067" y="210353"/>
                  <a:pt x="3414586" y="204359"/>
                  <a:pt x="3432640" y="196228"/>
                </a:cubicBezTo>
                <a:cubicBezTo>
                  <a:pt x="3444349" y="191503"/>
                  <a:pt x="3452104" y="189113"/>
                  <a:pt x="3455906" y="189060"/>
                </a:cubicBezTo>
                <a:close/>
                <a:moveTo>
                  <a:pt x="1353374" y="181856"/>
                </a:moveTo>
                <a:cubicBezTo>
                  <a:pt x="1357428" y="182295"/>
                  <a:pt x="1363231" y="186269"/>
                  <a:pt x="1370781" y="193776"/>
                </a:cubicBezTo>
                <a:cubicBezTo>
                  <a:pt x="1381422" y="206854"/>
                  <a:pt x="1383307" y="215279"/>
                  <a:pt x="1376438" y="219050"/>
                </a:cubicBezTo>
                <a:cubicBezTo>
                  <a:pt x="1369569" y="222822"/>
                  <a:pt x="1361926" y="229361"/>
                  <a:pt x="1353508" y="238668"/>
                </a:cubicBezTo>
                <a:cubicBezTo>
                  <a:pt x="1345091" y="247975"/>
                  <a:pt x="1330840" y="261522"/>
                  <a:pt x="1310757" y="279311"/>
                </a:cubicBezTo>
                <a:cubicBezTo>
                  <a:pt x="1290673" y="297100"/>
                  <a:pt x="1270393" y="308759"/>
                  <a:pt x="1249915" y="314287"/>
                </a:cubicBezTo>
                <a:cubicBezTo>
                  <a:pt x="1229437" y="319815"/>
                  <a:pt x="1227673" y="316883"/>
                  <a:pt x="1244623" y="305490"/>
                </a:cubicBezTo>
                <a:cubicBezTo>
                  <a:pt x="1261574" y="294096"/>
                  <a:pt x="1282503" y="275504"/>
                  <a:pt x="1307412" y="249713"/>
                </a:cubicBezTo>
                <a:cubicBezTo>
                  <a:pt x="1332321" y="223922"/>
                  <a:pt x="1345334" y="204398"/>
                  <a:pt x="1346453" y="191141"/>
                </a:cubicBezTo>
                <a:cubicBezTo>
                  <a:pt x="1347012" y="184512"/>
                  <a:pt x="1349319" y="181417"/>
                  <a:pt x="1353374" y="181856"/>
                </a:cubicBezTo>
                <a:close/>
                <a:moveTo>
                  <a:pt x="5383863" y="179514"/>
                </a:moveTo>
                <a:lnTo>
                  <a:pt x="5333445" y="183468"/>
                </a:lnTo>
                <a:lnTo>
                  <a:pt x="5337928" y="184655"/>
                </a:lnTo>
                <a:cubicBezTo>
                  <a:pt x="5349593" y="189101"/>
                  <a:pt x="5355917" y="194425"/>
                  <a:pt x="5356900" y="200627"/>
                </a:cubicBezTo>
                <a:cubicBezTo>
                  <a:pt x="5357882" y="206829"/>
                  <a:pt x="5356312" y="212733"/>
                  <a:pt x="5352189" y="218340"/>
                </a:cubicBezTo>
                <a:cubicBezTo>
                  <a:pt x="5348066" y="223948"/>
                  <a:pt x="5343402" y="222807"/>
                  <a:pt x="5338197" y="214920"/>
                </a:cubicBezTo>
                <a:cubicBezTo>
                  <a:pt x="5332991" y="207033"/>
                  <a:pt x="5328546" y="199863"/>
                  <a:pt x="5324860" y="193410"/>
                </a:cubicBezTo>
                <a:cubicBezTo>
                  <a:pt x="5324121" y="190840"/>
                  <a:pt x="5323840" y="188729"/>
                  <a:pt x="5324015" y="187079"/>
                </a:cubicBezTo>
                <a:lnTo>
                  <a:pt x="5325607" y="184083"/>
                </a:lnTo>
                <a:lnTo>
                  <a:pt x="5300210" y="186075"/>
                </a:lnTo>
                <a:cubicBezTo>
                  <a:pt x="5288178" y="210095"/>
                  <a:pt x="5280570" y="222700"/>
                  <a:pt x="5277387" y="223890"/>
                </a:cubicBezTo>
                <a:cubicBezTo>
                  <a:pt x="5314270" y="223933"/>
                  <a:pt x="5348098" y="223933"/>
                  <a:pt x="5378873" y="223890"/>
                </a:cubicBezTo>
                <a:cubicBezTo>
                  <a:pt x="5380435" y="215429"/>
                  <a:pt x="5382099" y="200637"/>
                  <a:pt x="5383863" y="179514"/>
                </a:cubicBezTo>
                <a:close/>
                <a:moveTo>
                  <a:pt x="433516" y="159123"/>
                </a:moveTo>
                <a:cubicBezTo>
                  <a:pt x="420768" y="160829"/>
                  <a:pt x="411497" y="167053"/>
                  <a:pt x="405703" y="177794"/>
                </a:cubicBezTo>
                <a:cubicBezTo>
                  <a:pt x="399910" y="188534"/>
                  <a:pt x="397447" y="200136"/>
                  <a:pt x="398315" y="212597"/>
                </a:cubicBezTo>
                <a:cubicBezTo>
                  <a:pt x="399182" y="225059"/>
                  <a:pt x="403381" y="235262"/>
                  <a:pt x="410909" y="243206"/>
                </a:cubicBezTo>
                <a:cubicBezTo>
                  <a:pt x="418437" y="251151"/>
                  <a:pt x="428200" y="255317"/>
                  <a:pt x="440195" y="255704"/>
                </a:cubicBezTo>
                <a:cubicBezTo>
                  <a:pt x="452191" y="256091"/>
                  <a:pt x="462362" y="251904"/>
                  <a:pt x="470708" y="243142"/>
                </a:cubicBezTo>
                <a:cubicBezTo>
                  <a:pt x="479054" y="234380"/>
                  <a:pt x="483226" y="221051"/>
                  <a:pt x="483226" y="203154"/>
                </a:cubicBezTo>
                <a:cubicBezTo>
                  <a:pt x="483226" y="185258"/>
                  <a:pt x="478129" y="173018"/>
                  <a:pt x="467933" y="166436"/>
                </a:cubicBezTo>
                <a:cubicBezTo>
                  <a:pt x="457737" y="159854"/>
                  <a:pt x="446264" y="157416"/>
                  <a:pt x="433516" y="159123"/>
                </a:cubicBezTo>
                <a:close/>
                <a:moveTo>
                  <a:pt x="4144574" y="157757"/>
                </a:moveTo>
                <a:cubicBezTo>
                  <a:pt x="4153157" y="155957"/>
                  <a:pt x="4161337" y="158370"/>
                  <a:pt x="4169117" y="164995"/>
                </a:cubicBezTo>
                <a:cubicBezTo>
                  <a:pt x="4176896" y="171620"/>
                  <a:pt x="4172996" y="176818"/>
                  <a:pt x="4157416" y="180590"/>
                </a:cubicBezTo>
                <a:cubicBezTo>
                  <a:pt x="4141835" y="184361"/>
                  <a:pt x="4128007" y="186247"/>
                  <a:pt x="4115933" y="186247"/>
                </a:cubicBezTo>
                <a:cubicBezTo>
                  <a:pt x="4103113" y="186247"/>
                  <a:pt x="4094494" y="183763"/>
                  <a:pt x="4090077" y="178794"/>
                </a:cubicBezTo>
                <a:cubicBezTo>
                  <a:pt x="4085660" y="173825"/>
                  <a:pt x="4091769" y="169541"/>
                  <a:pt x="4108404" y="165941"/>
                </a:cubicBezTo>
                <a:cubicBezTo>
                  <a:pt x="4123935" y="162285"/>
                  <a:pt x="4135991" y="159556"/>
                  <a:pt x="4144574" y="157757"/>
                </a:cubicBezTo>
                <a:close/>
                <a:moveTo>
                  <a:pt x="3774907" y="144119"/>
                </a:moveTo>
                <a:cubicBezTo>
                  <a:pt x="3782185" y="143280"/>
                  <a:pt x="3792073" y="146862"/>
                  <a:pt x="3804571" y="154864"/>
                </a:cubicBezTo>
                <a:cubicBezTo>
                  <a:pt x="3818639" y="165059"/>
                  <a:pt x="3822643" y="173233"/>
                  <a:pt x="3816585" y="179385"/>
                </a:cubicBezTo>
                <a:cubicBezTo>
                  <a:pt x="3810526" y="185537"/>
                  <a:pt x="3805861" y="193109"/>
                  <a:pt x="3802592" y="202100"/>
                </a:cubicBezTo>
                <a:cubicBezTo>
                  <a:pt x="3799896" y="237291"/>
                  <a:pt x="3794318" y="262870"/>
                  <a:pt x="3785857" y="278838"/>
                </a:cubicBezTo>
                <a:cubicBezTo>
                  <a:pt x="3777396" y="294806"/>
                  <a:pt x="3765741" y="305862"/>
                  <a:pt x="3750892" y="312007"/>
                </a:cubicBezTo>
                <a:cubicBezTo>
                  <a:pt x="3736042" y="318152"/>
                  <a:pt x="3728356" y="316295"/>
                  <a:pt x="3727833" y="306436"/>
                </a:cubicBezTo>
                <a:cubicBezTo>
                  <a:pt x="3727309" y="296577"/>
                  <a:pt x="3723660" y="285980"/>
                  <a:pt x="3716884" y="274644"/>
                </a:cubicBezTo>
                <a:cubicBezTo>
                  <a:pt x="3710109" y="263308"/>
                  <a:pt x="3710675" y="259289"/>
                  <a:pt x="3718584" y="262587"/>
                </a:cubicBezTo>
                <a:cubicBezTo>
                  <a:pt x="3726492" y="265885"/>
                  <a:pt x="3735508" y="269643"/>
                  <a:pt x="3745633" y="273859"/>
                </a:cubicBezTo>
                <a:cubicBezTo>
                  <a:pt x="3752645" y="273859"/>
                  <a:pt x="3758940" y="265928"/>
                  <a:pt x="3764519" y="250068"/>
                </a:cubicBezTo>
                <a:cubicBezTo>
                  <a:pt x="3770097" y="234208"/>
                  <a:pt x="3773334" y="219441"/>
                  <a:pt x="3774231" y="205768"/>
                </a:cubicBezTo>
                <a:cubicBezTo>
                  <a:pt x="3775127" y="192094"/>
                  <a:pt x="3775213" y="182723"/>
                  <a:pt x="3774489" y="177654"/>
                </a:cubicBezTo>
                <a:cubicBezTo>
                  <a:pt x="3773765" y="172584"/>
                  <a:pt x="3770685" y="170276"/>
                  <a:pt x="3765250" y="170727"/>
                </a:cubicBezTo>
                <a:cubicBezTo>
                  <a:pt x="3759815" y="171179"/>
                  <a:pt x="3743510" y="173427"/>
                  <a:pt x="3716335" y="177471"/>
                </a:cubicBezTo>
                <a:cubicBezTo>
                  <a:pt x="3728037" y="181085"/>
                  <a:pt x="3731554" y="186036"/>
                  <a:pt x="3726887" y="192324"/>
                </a:cubicBezTo>
                <a:cubicBezTo>
                  <a:pt x="3722219" y="198612"/>
                  <a:pt x="3718773" y="204875"/>
                  <a:pt x="3716551" y="211113"/>
                </a:cubicBezTo>
                <a:cubicBezTo>
                  <a:pt x="3714328" y="217351"/>
                  <a:pt x="3707932" y="228049"/>
                  <a:pt x="3697363" y="243206"/>
                </a:cubicBezTo>
                <a:cubicBezTo>
                  <a:pt x="3686795" y="258364"/>
                  <a:pt x="3674512" y="271313"/>
                  <a:pt x="3660516" y="282054"/>
                </a:cubicBezTo>
                <a:cubicBezTo>
                  <a:pt x="3646520" y="292795"/>
                  <a:pt x="3633625" y="298861"/>
                  <a:pt x="3621830" y="300252"/>
                </a:cubicBezTo>
                <a:cubicBezTo>
                  <a:pt x="3610035" y="301643"/>
                  <a:pt x="3608146" y="299090"/>
                  <a:pt x="3616162" y="292594"/>
                </a:cubicBezTo>
                <a:cubicBezTo>
                  <a:pt x="3624178" y="286098"/>
                  <a:pt x="3633926" y="277555"/>
                  <a:pt x="3645405" y="266965"/>
                </a:cubicBezTo>
                <a:cubicBezTo>
                  <a:pt x="3656884" y="256374"/>
                  <a:pt x="3667951" y="242020"/>
                  <a:pt x="3678606" y="223901"/>
                </a:cubicBezTo>
                <a:cubicBezTo>
                  <a:pt x="3689261" y="205782"/>
                  <a:pt x="3693914" y="192334"/>
                  <a:pt x="3692567" y="183558"/>
                </a:cubicBezTo>
                <a:cubicBezTo>
                  <a:pt x="3687734" y="185222"/>
                  <a:pt x="3681335" y="187211"/>
                  <a:pt x="3673369" y="189527"/>
                </a:cubicBezTo>
                <a:cubicBezTo>
                  <a:pt x="3665403" y="191843"/>
                  <a:pt x="3656802" y="189588"/>
                  <a:pt x="3647567" y="182762"/>
                </a:cubicBezTo>
                <a:cubicBezTo>
                  <a:pt x="3639321" y="173556"/>
                  <a:pt x="3642050" y="168677"/>
                  <a:pt x="3655752" y="168125"/>
                </a:cubicBezTo>
                <a:cubicBezTo>
                  <a:pt x="3669454" y="167573"/>
                  <a:pt x="3690738" y="165038"/>
                  <a:pt x="3719605" y="160521"/>
                </a:cubicBezTo>
                <a:cubicBezTo>
                  <a:pt x="3744815" y="156176"/>
                  <a:pt x="3761113" y="151479"/>
                  <a:pt x="3768498" y="146432"/>
                </a:cubicBezTo>
                <a:cubicBezTo>
                  <a:pt x="3770344" y="145170"/>
                  <a:pt x="3772481" y="144399"/>
                  <a:pt x="3774907" y="144119"/>
                </a:cubicBezTo>
                <a:close/>
                <a:moveTo>
                  <a:pt x="1556202" y="140027"/>
                </a:moveTo>
                <a:cubicBezTo>
                  <a:pt x="1555972" y="139726"/>
                  <a:pt x="1555720" y="139788"/>
                  <a:pt x="1555443" y="140215"/>
                </a:cubicBezTo>
                <a:cubicBezTo>
                  <a:pt x="1541275" y="143011"/>
                  <a:pt x="1528749" y="145155"/>
                  <a:pt x="1517865" y="146647"/>
                </a:cubicBezTo>
                <a:lnTo>
                  <a:pt x="1517865" y="192851"/>
                </a:lnTo>
                <a:cubicBezTo>
                  <a:pt x="1527071" y="192019"/>
                  <a:pt x="1540515" y="189588"/>
                  <a:pt x="1558196" y="185559"/>
                </a:cubicBezTo>
                <a:cubicBezTo>
                  <a:pt x="1558196" y="173499"/>
                  <a:pt x="1558014" y="162500"/>
                  <a:pt x="1557648" y="152562"/>
                </a:cubicBezTo>
                <a:cubicBezTo>
                  <a:pt x="1557374" y="145109"/>
                  <a:pt x="1556892" y="140930"/>
                  <a:pt x="1556202" y="140027"/>
                </a:cubicBezTo>
                <a:close/>
                <a:moveTo>
                  <a:pt x="3398611" y="138967"/>
                </a:moveTo>
                <a:cubicBezTo>
                  <a:pt x="3414700" y="140846"/>
                  <a:pt x="3425750" y="144854"/>
                  <a:pt x="3431758" y="150992"/>
                </a:cubicBezTo>
                <a:cubicBezTo>
                  <a:pt x="3437767" y="157129"/>
                  <a:pt x="3439613" y="163417"/>
                  <a:pt x="3437297" y="169856"/>
                </a:cubicBezTo>
                <a:cubicBezTo>
                  <a:pt x="3434981" y="176295"/>
                  <a:pt x="3429449" y="178561"/>
                  <a:pt x="3420702" y="176653"/>
                </a:cubicBezTo>
                <a:cubicBezTo>
                  <a:pt x="3411954" y="174746"/>
                  <a:pt x="3401880" y="168558"/>
                  <a:pt x="3390480" y="158090"/>
                </a:cubicBezTo>
                <a:cubicBezTo>
                  <a:pt x="3379811" y="143463"/>
                  <a:pt x="3382521" y="137089"/>
                  <a:pt x="3398611" y="138967"/>
                </a:cubicBezTo>
                <a:close/>
                <a:moveTo>
                  <a:pt x="6143676" y="127812"/>
                </a:moveTo>
                <a:cubicBezTo>
                  <a:pt x="6147320" y="128502"/>
                  <a:pt x="6151002" y="130012"/>
                  <a:pt x="6154724" y="132342"/>
                </a:cubicBezTo>
                <a:cubicBezTo>
                  <a:pt x="6162166" y="137003"/>
                  <a:pt x="6162733" y="141509"/>
                  <a:pt x="6156422" y="145861"/>
                </a:cubicBezTo>
                <a:cubicBezTo>
                  <a:pt x="6150113" y="150214"/>
                  <a:pt x="6140218" y="153279"/>
                  <a:pt x="6126738" y="155057"/>
                </a:cubicBezTo>
                <a:cubicBezTo>
                  <a:pt x="6135744" y="159101"/>
                  <a:pt x="6139796" y="163134"/>
                  <a:pt x="6138892" y="167157"/>
                </a:cubicBezTo>
                <a:cubicBezTo>
                  <a:pt x="6137989" y="171179"/>
                  <a:pt x="6137536" y="174789"/>
                  <a:pt x="6137536" y="177987"/>
                </a:cubicBezTo>
                <a:cubicBezTo>
                  <a:pt x="6150959" y="175291"/>
                  <a:pt x="6164938" y="172595"/>
                  <a:pt x="6179472" y="169899"/>
                </a:cubicBezTo>
                <a:cubicBezTo>
                  <a:pt x="6194006" y="167203"/>
                  <a:pt x="6205499" y="171279"/>
                  <a:pt x="6213952" y="182128"/>
                </a:cubicBezTo>
                <a:cubicBezTo>
                  <a:pt x="6222406" y="192976"/>
                  <a:pt x="6218752" y="197726"/>
                  <a:pt x="6202992" y="196378"/>
                </a:cubicBezTo>
                <a:cubicBezTo>
                  <a:pt x="6187233" y="195030"/>
                  <a:pt x="6165866" y="196006"/>
                  <a:pt x="6138892" y="199304"/>
                </a:cubicBezTo>
                <a:cubicBezTo>
                  <a:pt x="6140656" y="225546"/>
                  <a:pt x="6141994" y="246687"/>
                  <a:pt x="6142904" y="262727"/>
                </a:cubicBezTo>
                <a:cubicBezTo>
                  <a:pt x="6143814" y="278767"/>
                  <a:pt x="6142832" y="290873"/>
                  <a:pt x="6139957" y="299047"/>
                </a:cubicBezTo>
                <a:cubicBezTo>
                  <a:pt x="6137082" y="307221"/>
                  <a:pt x="6131722" y="314760"/>
                  <a:pt x="6123878" y="321665"/>
                </a:cubicBezTo>
                <a:cubicBezTo>
                  <a:pt x="6116034" y="328570"/>
                  <a:pt x="6109542" y="327599"/>
                  <a:pt x="6104400" y="318751"/>
                </a:cubicBezTo>
                <a:cubicBezTo>
                  <a:pt x="6099260" y="309903"/>
                  <a:pt x="6090200" y="301327"/>
                  <a:pt x="6077222" y="293024"/>
                </a:cubicBezTo>
                <a:cubicBezTo>
                  <a:pt x="6064244" y="284721"/>
                  <a:pt x="6065402" y="281470"/>
                  <a:pt x="6080696" y="283269"/>
                </a:cubicBezTo>
                <a:cubicBezTo>
                  <a:pt x="6095990" y="285069"/>
                  <a:pt x="6105448" y="285865"/>
                  <a:pt x="6109068" y="285657"/>
                </a:cubicBezTo>
                <a:cubicBezTo>
                  <a:pt x="6112689" y="285449"/>
                  <a:pt x="6114714" y="277644"/>
                  <a:pt x="6115144" y="262243"/>
                </a:cubicBezTo>
                <a:cubicBezTo>
                  <a:pt x="6115574" y="246842"/>
                  <a:pt x="6114980" y="226909"/>
                  <a:pt x="6113359" y="202444"/>
                </a:cubicBezTo>
                <a:cubicBezTo>
                  <a:pt x="6089784" y="205126"/>
                  <a:pt x="6071137" y="207421"/>
                  <a:pt x="6057419" y="209330"/>
                </a:cubicBezTo>
                <a:lnTo>
                  <a:pt x="6056103" y="209558"/>
                </a:lnTo>
                <a:lnTo>
                  <a:pt x="6069785" y="216566"/>
                </a:lnTo>
                <a:cubicBezTo>
                  <a:pt x="6073847" y="219391"/>
                  <a:pt x="6077330" y="222664"/>
                  <a:pt x="6080233" y="226385"/>
                </a:cubicBezTo>
                <a:cubicBezTo>
                  <a:pt x="6086041" y="233828"/>
                  <a:pt x="6086292" y="242274"/>
                  <a:pt x="6080986" y="251724"/>
                </a:cubicBezTo>
                <a:cubicBezTo>
                  <a:pt x="6075680" y="261175"/>
                  <a:pt x="6069870" y="261472"/>
                  <a:pt x="6063552" y="252617"/>
                </a:cubicBezTo>
                <a:cubicBezTo>
                  <a:pt x="6057235" y="243762"/>
                  <a:pt x="6051811" y="234344"/>
                  <a:pt x="6047280" y="224363"/>
                </a:cubicBezTo>
                <a:cubicBezTo>
                  <a:pt x="6046101" y="220911"/>
                  <a:pt x="6045395" y="218011"/>
                  <a:pt x="6045162" y="215662"/>
                </a:cubicBezTo>
                <a:lnTo>
                  <a:pt x="6045742" y="211353"/>
                </a:lnTo>
                <a:lnTo>
                  <a:pt x="6031050" y="213899"/>
                </a:lnTo>
                <a:cubicBezTo>
                  <a:pt x="6023328" y="216172"/>
                  <a:pt x="6014150" y="213318"/>
                  <a:pt x="6003517" y="205337"/>
                </a:cubicBezTo>
                <a:cubicBezTo>
                  <a:pt x="5992884" y="197357"/>
                  <a:pt x="5993802" y="193066"/>
                  <a:pt x="6006271" y="192464"/>
                </a:cubicBezTo>
                <a:cubicBezTo>
                  <a:pt x="6018740" y="191861"/>
                  <a:pt x="6033298" y="190660"/>
                  <a:pt x="6049947" y="188861"/>
                </a:cubicBezTo>
                <a:cubicBezTo>
                  <a:pt x="6066596" y="187061"/>
                  <a:pt x="6086744" y="184949"/>
                  <a:pt x="6110390" y="182526"/>
                </a:cubicBezTo>
                <a:cubicBezTo>
                  <a:pt x="6109530" y="173090"/>
                  <a:pt x="6107810" y="165332"/>
                  <a:pt x="6105228" y="159252"/>
                </a:cubicBezTo>
                <a:cubicBezTo>
                  <a:pt x="6093728" y="161059"/>
                  <a:pt x="6083668" y="162410"/>
                  <a:pt x="6075049" y="163306"/>
                </a:cubicBezTo>
                <a:cubicBezTo>
                  <a:pt x="6066431" y="164203"/>
                  <a:pt x="6058017" y="161030"/>
                  <a:pt x="6049807" y="153788"/>
                </a:cubicBezTo>
                <a:cubicBezTo>
                  <a:pt x="6041597" y="146546"/>
                  <a:pt x="6042921" y="142925"/>
                  <a:pt x="6053776" y="142925"/>
                </a:cubicBezTo>
                <a:cubicBezTo>
                  <a:pt x="6062566" y="142925"/>
                  <a:pt x="6075888" y="141226"/>
                  <a:pt x="6093742" y="137827"/>
                </a:cubicBezTo>
                <a:cubicBezTo>
                  <a:pt x="6112686" y="133310"/>
                  <a:pt x="6125724" y="130102"/>
                  <a:pt x="6132858" y="128201"/>
                </a:cubicBezTo>
                <a:cubicBezTo>
                  <a:pt x="6136426" y="127251"/>
                  <a:pt x="6140032" y="127121"/>
                  <a:pt x="6143676" y="127812"/>
                </a:cubicBezTo>
                <a:close/>
                <a:moveTo>
                  <a:pt x="1617888" y="124695"/>
                </a:moveTo>
                <a:cubicBezTo>
                  <a:pt x="1610889" y="126854"/>
                  <a:pt x="1597345" y="129610"/>
                  <a:pt x="1577255" y="132966"/>
                </a:cubicBezTo>
                <a:cubicBezTo>
                  <a:pt x="1585357" y="135605"/>
                  <a:pt x="1588060" y="139688"/>
                  <a:pt x="1585364" y="145216"/>
                </a:cubicBezTo>
                <a:cubicBezTo>
                  <a:pt x="1582668" y="150744"/>
                  <a:pt x="1581320" y="162571"/>
                  <a:pt x="1581320" y="180697"/>
                </a:cubicBezTo>
                <a:lnTo>
                  <a:pt x="1617952" y="173319"/>
                </a:lnTo>
                <a:cubicBezTo>
                  <a:pt x="1619558" y="165375"/>
                  <a:pt x="1621250" y="158291"/>
                  <a:pt x="1623028" y="152067"/>
                </a:cubicBezTo>
                <a:cubicBezTo>
                  <a:pt x="1624807" y="145844"/>
                  <a:pt x="1626144" y="139186"/>
                  <a:pt x="1627040" y="132095"/>
                </a:cubicBezTo>
                <a:cubicBezTo>
                  <a:pt x="1627937" y="125004"/>
                  <a:pt x="1624886" y="122537"/>
                  <a:pt x="1617888" y="124695"/>
                </a:cubicBezTo>
                <a:close/>
                <a:moveTo>
                  <a:pt x="5332813" y="120715"/>
                </a:moveTo>
                <a:cubicBezTo>
                  <a:pt x="5334410" y="120603"/>
                  <a:pt x="5336402" y="120911"/>
                  <a:pt x="5338788" y="121641"/>
                </a:cubicBezTo>
                <a:cubicBezTo>
                  <a:pt x="5348332" y="124559"/>
                  <a:pt x="5354881" y="128374"/>
                  <a:pt x="5358438" y="133084"/>
                </a:cubicBezTo>
                <a:cubicBezTo>
                  <a:pt x="5361994" y="137795"/>
                  <a:pt x="5362195" y="144012"/>
                  <a:pt x="5359040" y="151734"/>
                </a:cubicBezTo>
                <a:cubicBezTo>
                  <a:pt x="5355885" y="159456"/>
                  <a:pt x="5350762" y="159589"/>
                  <a:pt x="5343671" y="152132"/>
                </a:cubicBezTo>
                <a:cubicBezTo>
                  <a:pt x="5336579" y="144675"/>
                  <a:pt x="5331715" y="138329"/>
                  <a:pt x="5329076" y="133095"/>
                </a:cubicBezTo>
                <a:cubicBezTo>
                  <a:pt x="5326775" y="125179"/>
                  <a:pt x="5328020" y="121053"/>
                  <a:pt x="5332813" y="120715"/>
                </a:cubicBezTo>
                <a:close/>
                <a:moveTo>
                  <a:pt x="7178570" y="115760"/>
                </a:moveTo>
                <a:cubicBezTo>
                  <a:pt x="7180473" y="115981"/>
                  <a:pt x="7182787" y="116561"/>
                  <a:pt x="7185511" y="117500"/>
                </a:cubicBezTo>
                <a:cubicBezTo>
                  <a:pt x="7193700" y="120569"/>
                  <a:pt x="7200472" y="125273"/>
                  <a:pt x="7205828" y="131611"/>
                </a:cubicBezTo>
                <a:cubicBezTo>
                  <a:pt x="7211184" y="137949"/>
                  <a:pt x="7211242" y="143452"/>
                  <a:pt x="7206000" y="148120"/>
                </a:cubicBezTo>
                <a:cubicBezTo>
                  <a:pt x="7200758" y="152788"/>
                  <a:pt x="7192753" y="165214"/>
                  <a:pt x="7181984" y="185397"/>
                </a:cubicBezTo>
                <a:cubicBezTo>
                  <a:pt x="7171214" y="205581"/>
                  <a:pt x="7158082" y="224109"/>
                  <a:pt x="7142588" y="240980"/>
                </a:cubicBezTo>
                <a:cubicBezTo>
                  <a:pt x="7127092" y="257851"/>
                  <a:pt x="7108568" y="272934"/>
                  <a:pt x="7087016" y="286227"/>
                </a:cubicBezTo>
                <a:cubicBezTo>
                  <a:pt x="7065462" y="299520"/>
                  <a:pt x="7042270" y="308902"/>
                  <a:pt x="7017440" y="314373"/>
                </a:cubicBezTo>
                <a:cubicBezTo>
                  <a:pt x="6992610" y="319844"/>
                  <a:pt x="6991004" y="317048"/>
                  <a:pt x="7012622" y="305984"/>
                </a:cubicBezTo>
                <a:cubicBezTo>
                  <a:pt x="7034240" y="294921"/>
                  <a:pt x="7055302" y="281369"/>
                  <a:pt x="7075808" y="265330"/>
                </a:cubicBezTo>
                <a:cubicBezTo>
                  <a:pt x="7096316" y="249290"/>
                  <a:pt x="7113896" y="233057"/>
                  <a:pt x="7128552" y="216630"/>
                </a:cubicBezTo>
                <a:cubicBezTo>
                  <a:pt x="7143208" y="200204"/>
                  <a:pt x="7154766" y="182508"/>
                  <a:pt x="7163226" y="163543"/>
                </a:cubicBezTo>
                <a:cubicBezTo>
                  <a:pt x="7171688" y="144578"/>
                  <a:pt x="7174792" y="131224"/>
                  <a:pt x="7172540" y="123480"/>
                </a:cubicBezTo>
                <a:cubicBezTo>
                  <a:pt x="7170852" y="117672"/>
                  <a:pt x="7172862" y="115099"/>
                  <a:pt x="7178570" y="115760"/>
                </a:cubicBezTo>
                <a:close/>
                <a:moveTo>
                  <a:pt x="5376033" y="111926"/>
                </a:moveTo>
                <a:cubicBezTo>
                  <a:pt x="5373093" y="111971"/>
                  <a:pt x="5369215" y="112438"/>
                  <a:pt x="5364396" y="113327"/>
                </a:cubicBezTo>
                <a:cubicBezTo>
                  <a:pt x="5354760" y="115105"/>
                  <a:pt x="5340734" y="116833"/>
                  <a:pt x="5322322" y="118511"/>
                </a:cubicBezTo>
                <a:cubicBezTo>
                  <a:pt x="5318464" y="130887"/>
                  <a:pt x="5313388" y="145765"/>
                  <a:pt x="5307093" y="163145"/>
                </a:cubicBezTo>
                <a:cubicBezTo>
                  <a:pt x="5331973" y="162299"/>
                  <a:pt x="5357585" y="160635"/>
                  <a:pt x="5383927" y="158155"/>
                </a:cubicBezTo>
                <a:cubicBezTo>
                  <a:pt x="5384788" y="129689"/>
                  <a:pt x="5384157" y="114657"/>
                  <a:pt x="5382035" y="113058"/>
                </a:cubicBezTo>
                <a:cubicBezTo>
                  <a:pt x="5380973" y="112259"/>
                  <a:pt x="5378973" y="111881"/>
                  <a:pt x="5376033" y="111926"/>
                </a:cubicBezTo>
                <a:close/>
                <a:moveTo>
                  <a:pt x="189271" y="110660"/>
                </a:moveTo>
                <a:cubicBezTo>
                  <a:pt x="184409" y="112366"/>
                  <a:pt x="177913" y="113958"/>
                  <a:pt x="169782" y="115435"/>
                </a:cubicBezTo>
                <a:lnTo>
                  <a:pt x="168685" y="134149"/>
                </a:lnTo>
                <a:lnTo>
                  <a:pt x="168685" y="160456"/>
                </a:lnTo>
                <a:cubicBezTo>
                  <a:pt x="171740" y="159797"/>
                  <a:pt x="178881" y="158262"/>
                  <a:pt x="190110" y="155853"/>
                </a:cubicBezTo>
                <a:lnTo>
                  <a:pt x="190110" y="129481"/>
                </a:lnTo>
                <a:cubicBezTo>
                  <a:pt x="190110" y="122584"/>
                  <a:pt x="189830" y="116310"/>
                  <a:pt x="189271" y="110660"/>
                </a:cubicBezTo>
                <a:close/>
                <a:moveTo>
                  <a:pt x="1193088" y="110371"/>
                </a:moveTo>
                <a:cubicBezTo>
                  <a:pt x="1196208" y="110596"/>
                  <a:pt x="1200036" y="111180"/>
                  <a:pt x="1204571" y="112123"/>
                </a:cubicBezTo>
                <a:cubicBezTo>
                  <a:pt x="1214437" y="114403"/>
                  <a:pt x="1218918" y="117497"/>
                  <a:pt x="1218015" y="121404"/>
                </a:cubicBezTo>
                <a:cubicBezTo>
                  <a:pt x="1217111" y="125312"/>
                  <a:pt x="1215763" y="129331"/>
                  <a:pt x="1213971" y="133461"/>
                </a:cubicBezTo>
                <a:cubicBezTo>
                  <a:pt x="1222991" y="132658"/>
                  <a:pt x="1232370" y="130657"/>
                  <a:pt x="1242107" y="127459"/>
                </a:cubicBezTo>
                <a:cubicBezTo>
                  <a:pt x="1251843" y="124262"/>
                  <a:pt x="1260161" y="126119"/>
                  <a:pt x="1267059" y="133031"/>
                </a:cubicBezTo>
                <a:cubicBezTo>
                  <a:pt x="1273956" y="139943"/>
                  <a:pt x="1270988" y="144237"/>
                  <a:pt x="1258153" y="145915"/>
                </a:cubicBezTo>
                <a:cubicBezTo>
                  <a:pt x="1245319" y="147593"/>
                  <a:pt x="1230591" y="150411"/>
                  <a:pt x="1213971" y="154369"/>
                </a:cubicBezTo>
                <a:lnTo>
                  <a:pt x="1213971" y="173147"/>
                </a:lnTo>
                <a:cubicBezTo>
                  <a:pt x="1225644" y="174710"/>
                  <a:pt x="1235503" y="177252"/>
                  <a:pt x="1243548" y="180773"/>
                </a:cubicBezTo>
                <a:cubicBezTo>
                  <a:pt x="1251592" y="184293"/>
                  <a:pt x="1256095" y="191485"/>
                  <a:pt x="1257056" y="202348"/>
                </a:cubicBezTo>
                <a:cubicBezTo>
                  <a:pt x="1258017" y="213210"/>
                  <a:pt x="1253410" y="216082"/>
                  <a:pt x="1243236" y="210962"/>
                </a:cubicBezTo>
                <a:cubicBezTo>
                  <a:pt x="1233061" y="205843"/>
                  <a:pt x="1223306" y="198508"/>
                  <a:pt x="1213971" y="188957"/>
                </a:cubicBezTo>
                <a:cubicBezTo>
                  <a:pt x="1213971" y="200688"/>
                  <a:pt x="1214186" y="216082"/>
                  <a:pt x="1214616" y="235140"/>
                </a:cubicBezTo>
                <a:cubicBezTo>
                  <a:pt x="1215046" y="254198"/>
                  <a:pt x="1213189" y="271288"/>
                  <a:pt x="1209045" y="286410"/>
                </a:cubicBezTo>
                <a:cubicBezTo>
                  <a:pt x="1204901" y="301532"/>
                  <a:pt x="1199484" y="302396"/>
                  <a:pt x="1192794" y="289002"/>
                </a:cubicBezTo>
                <a:cubicBezTo>
                  <a:pt x="1186104" y="275608"/>
                  <a:pt x="1184107" y="264742"/>
                  <a:pt x="1186803" y="256403"/>
                </a:cubicBezTo>
                <a:cubicBezTo>
                  <a:pt x="1189499" y="248064"/>
                  <a:pt x="1191299" y="222879"/>
                  <a:pt x="1192203" y="180848"/>
                </a:cubicBezTo>
                <a:cubicBezTo>
                  <a:pt x="1184459" y="198816"/>
                  <a:pt x="1173955" y="214203"/>
                  <a:pt x="1160690" y="227009"/>
                </a:cubicBezTo>
                <a:cubicBezTo>
                  <a:pt x="1147425" y="239815"/>
                  <a:pt x="1133616" y="249498"/>
                  <a:pt x="1119261" y="256059"/>
                </a:cubicBezTo>
                <a:cubicBezTo>
                  <a:pt x="1104906" y="262619"/>
                  <a:pt x="1102343" y="261146"/>
                  <a:pt x="1111571" y="251638"/>
                </a:cubicBezTo>
                <a:cubicBezTo>
                  <a:pt x="1120799" y="242131"/>
                  <a:pt x="1132555" y="229117"/>
                  <a:pt x="1146837" y="212597"/>
                </a:cubicBezTo>
                <a:cubicBezTo>
                  <a:pt x="1161120" y="196077"/>
                  <a:pt x="1173991" y="178295"/>
                  <a:pt x="1185448" y="159252"/>
                </a:cubicBezTo>
                <a:cubicBezTo>
                  <a:pt x="1150272" y="167268"/>
                  <a:pt x="1129045" y="172649"/>
                  <a:pt x="1121767" y="175395"/>
                </a:cubicBezTo>
                <a:cubicBezTo>
                  <a:pt x="1114489" y="178141"/>
                  <a:pt x="1105738" y="175539"/>
                  <a:pt x="1095514" y="167587"/>
                </a:cubicBezTo>
                <a:cubicBezTo>
                  <a:pt x="1085289" y="159635"/>
                  <a:pt x="1085217" y="155351"/>
                  <a:pt x="1095298" y="154734"/>
                </a:cubicBezTo>
                <a:cubicBezTo>
                  <a:pt x="1105380" y="154118"/>
                  <a:pt x="1118290" y="152684"/>
                  <a:pt x="1134028" y="150432"/>
                </a:cubicBezTo>
                <a:cubicBezTo>
                  <a:pt x="1149767" y="148181"/>
                  <a:pt x="1168706" y="144187"/>
                  <a:pt x="1190847" y="138451"/>
                </a:cubicBezTo>
                <a:cubicBezTo>
                  <a:pt x="1190847" y="132557"/>
                  <a:pt x="1188600" y="125753"/>
                  <a:pt x="1184104" y="118038"/>
                </a:cubicBezTo>
                <a:cubicBezTo>
                  <a:pt x="1180732" y="112252"/>
                  <a:pt x="1183727" y="109696"/>
                  <a:pt x="1193088" y="110371"/>
                </a:cubicBezTo>
                <a:close/>
                <a:moveTo>
                  <a:pt x="1341780" y="107981"/>
                </a:moveTo>
                <a:cubicBezTo>
                  <a:pt x="1343525" y="108464"/>
                  <a:pt x="1345558" y="109554"/>
                  <a:pt x="1347884" y="111251"/>
                </a:cubicBezTo>
                <a:cubicBezTo>
                  <a:pt x="1357183" y="118041"/>
                  <a:pt x="1363260" y="123810"/>
                  <a:pt x="1366113" y="128556"/>
                </a:cubicBezTo>
                <a:cubicBezTo>
                  <a:pt x="1369957" y="134694"/>
                  <a:pt x="1369577" y="139197"/>
                  <a:pt x="1364974" y="142065"/>
                </a:cubicBezTo>
                <a:cubicBezTo>
                  <a:pt x="1360370" y="144933"/>
                  <a:pt x="1351082" y="153577"/>
                  <a:pt x="1337107" y="167996"/>
                </a:cubicBezTo>
                <a:cubicBezTo>
                  <a:pt x="1323132" y="182415"/>
                  <a:pt x="1305160" y="194460"/>
                  <a:pt x="1283191" y="204133"/>
                </a:cubicBezTo>
                <a:cubicBezTo>
                  <a:pt x="1261222" y="213805"/>
                  <a:pt x="1258924" y="210945"/>
                  <a:pt x="1276297" y="195550"/>
                </a:cubicBezTo>
                <a:cubicBezTo>
                  <a:pt x="1293670" y="180156"/>
                  <a:pt x="1307620" y="165880"/>
                  <a:pt x="1318145" y="152723"/>
                </a:cubicBezTo>
                <a:cubicBezTo>
                  <a:pt x="1328671" y="139566"/>
                  <a:pt x="1333934" y="128671"/>
                  <a:pt x="1333934" y="120038"/>
                </a:cubicBezTo>
                <a:cubicBezTo>
                  <a:pt x="1333934" y="110552"/>
                  <a:pt x="1336550" y="106533"/>
                  <a:pt x="1341780" y="107981"/>
                </a:cubicBezTo>
                <a:close/>
                <a:moveTo>
                  <a:pt x="2689183" y="99862"/>
                </a:moveTo>
                <a:cubicBezTo>
                  <a:pt x="2682457" y="102429"/>
                  <a:pt x="2676865" y="104658"/>
                  <a:pt x="2672405" y="106551"/>
                </a:cubicBezTo>
                <a:cubicBezTo>
                  <a:pt x="2672835" y="116855"/>
                  <a:pt x="2673258" y="126275"/>
                  <a:pt x="2673674" y="134811"/>
                </a:cubicBezTo>
                <a:lnTo>
                  <a:pt x="2674803" y="155943"/>
                </a:lnTo>
                <a:lnTo>
                  <a:pt x="2683004" y="153906"/>
                </a:lnTo>
                <a:cubicBezTo>
                  <a:pt x="2688357" y="152451"/>
                  <a:pt x="2695120" y="150518"/>
                  <a:pt x="2703294" y="148109"/>
                </a:cubicBezTo>
                <a:cubicBezTo>
                  <a:pt x="2700727" y="136666"/>
                  <a:pt x="2698310" y="127090"/>
                  <a:pt x="2696045" y="119382"/>
                </a:cubicBezTo>
                <a:cubicBezTo>
                  <a:pt x="2693779" y="111674"/>
                  <a:pt x="2692277" y="106709"/>
                  <a:pt x="2691538" y="104486"/>
                </a:cubicBezTo>
                <a:cubicBezTo>
                  <a:pt x="2690800" y="102264"/>
                  <a:pt x="2690015" y="100722"/>
                  <a:pt x="2689183" y="99862"/>
                </a:cubicBezTo>
                <a:close/>
                <a:moveTo>
                  <a:pt x="236475" y="97141"/>
                </a:moveTo>
                <a:cubicBezTo>
                  <a:pt x="234087" y="98023"/>
                  <a:pt x="226340" y="99790"/>
                  <a:pt x="213233" y="102443"/>
                </a:cubicBezTo>
                <a:cubicBezTo>
                  <a:pt x="218625" y="107046"/>
                  <a:pt x="219948" y="111796"/>
                  <a:pt x="217202" y="116693"/>
                </a:cubicBezTo>
                <a:cubicBezTo>
                  <a:pt x="214455" y="121591"/>
                  <a:pt x="212230" y="133023"/>
                  <a:pt x="210523" y="150992"/>
                </a:cubicBezTo>
                <a:cubicBezTo>
                  <a:pt x="217751" y="150203"/>
                  <a:pt x="224555" y="148747"/>
                  <a:pt x="230936" y="146625"/>
                </a:cubicBezTo>
                <a:cubicBezTo>
                  <a:pt x="234320" y="131396"/>
                  <a:pt x="236687" y="119121"/>
                  <a:pt x="238035" y="109799"/>
                </a:cubicBezTo>
                <a:cubicBezTo>
                  <a:pt x="239382" y="100478"/>
                  <a:pt x="238863" y="96259"/>
                  <a:pt x="236475" y="97141"/>
                </a:cubicBezTo>
                <a:close/>
                <a:moveTo>
                  <a:pt x="2951583" y="92212"/>
                </a:moveTo>
                <a:cubicBezTo>
                  <a:pt x="2954466" y="91171"/>
                  <a:pt x="2959506" y="92577"/>
                  <a:pt x="2966705" y="96431"/>
                </a:cubicBezTo>
                <a:cubicBezTo>
                  <a:pt x="2981102" y="104139"/>
                  <a:pt x="2988778" y="113130"/>
                  <a:pt x="2989732" y="123405"/>
                </a:cubicBezTo>
                <a:cubicBezTo>
                  <a:pt x="2990685" y="133679"/>
                  <a:pt x="2987652" y="140201"/>
                  <a:pt x="2980633" y="142968"/>
                </a:cubicBezTo>
                <a:cubicBezTo>
                  <a:pt x="2973613" y="145736"/>
                  <a:pt x="2967565" y="141767"/>
                  <a:pt x="2962489" y="131062"/>
                </a:cubicBezTo>
                <a:cubicBezTo>
                  <a:pt x="2957413" y="120357"/>
                  <a:pt x="2953053" y="110896"/>
                  <a:pt x="2949411" y="102679"/>
                </a:cubicBezTo>
                <a:cubicBezTo>
                  <a:pt x="2947977" y="96743"/>
                  <a:pt x="2948701" y="93254"/>
                  <a:pt x="2951583" y="92212"/>
                </a:cubicBezTo>
                <a:close/>
                <a:moveTo>
                  <a:pt x="5987944" y="90446"/>
                </a:moveTo>
                <a:cubicBezTo>
                  <a:pt x="5991794" y="90542"/>
                  <a:pt x="5997569" y="92950"/>
                  <a:pt x="6005270" y="97668"/>
                </a:cubicBezTo>
                <a:cubicBezTo>
                  <a:pt x="6016068" y="106788"/>
                  <a:pt x="6018571" y="113524"/>
                  <a:pt x="6012777" y="117877"/>
                </a:cubicBezTo>
                <a:cubicBezTo>
                  <a:pt x="6006984" y="122229"/>
                  <a:pt x="5996379" y="135820"/>
                  <a:pt x="5980964" y="158649"/>
                </a:cubicBezTo>
                <a:cubicBezTo>
                  <a:pt x="5983645" y="166063"/>
                  <a:pt x="5984757" y="175646"/>
                  <a:pt x="5984297" y="187398"/>
                </a:cubicBezTo>
                <a:cubicBezTo>
                  <a:pt x="5983839" y="199150"/>
                  <a:pt x="5983835" y="216189"/>
                  <a:pt x="5984287" y="238517"/>
                </a:cubicBezTo>
                <a:cubicBezTo>
                  <a:pt x="5984739" y="260845"/>
                  <a:pt x="5982050" y="278412"/>
                  <a:pt x="5976221" y="291217"/>
                </a:cubicBezTo>
                <a:cubicBezTo>
                  <a:pt x="5970391" y="304023"/>
                  <a:pt x="5964526" y="304407"/>
                  <a:pt x="5958625" y="292368"/>
                </a:cubicBezTo>
                <a:cubicBezTo>
                  <a:pt x="5952724" y="280330"/>
                  <a:pt x="5951795" y="267667"/>
                  <a:pt x="5955839" y="254381"/>
                </a:cubicBezTo>
                <a:cubicBezTo>
                  <a:pt x="5959884" y="241095"/>
                  <a:pt x="5961547" y="214784"/>
                  <a:pt x="5960830" y="175449"/>
                </a:cubicBezTo>
                <a:cubicBezTo>
                  <a:pt x="5958220" y="184483"/>
                  <a:pt x="5952509" y="192937"/>
                  <a:pt x="5943697" y="200810"/>
                </a:cubicBezTo>
                <a:cubicBezTo>
                  <a:pt x="5934885" y="208682"/>
                  <a:pt x="5924470" y="215422"/>
                  <a:pt x="5912453" y="221029"/>
                </a:cubicBezTo>
                <a:cubicBezTo>
                  <a:pt x="5900436" y="226636"/>
                  <a:pt x="5898145" y="224690"/>
                  <a:pt x="5905581" y="215189"/>
                </a:cubicBezTo>
                <a:cubicBezTo>
                  <a:pt x="5913016" y="205689"/>
                  <a:pt x="5920029" y="197203"/>
                  <a:pt x="5926618" y="189732"/>
                </a:cubicBezTo>
                <a:cubicBezTo>
                  <a:pt x="5933207" y="182261"/>
                  <a:pt x="5942345" y="169767"/>
                  <a:pt x="5954032" y="152250"/>
                </a:cubicBezTo>
                <a:cubicBezTo>
                  <a:pt x="5965720" y="134733"/>
                  <a:pt x="5973331" y="122440"/>
                  <a:pt x="5976866" y="115371"/>
                </a:cubicBezTo>
                <a:cubicBezTo>
                  <a:pt x="5980401" y="108301"/>
                  <a:pt x="5982168" y="102206"/>
                  <a:pt x="5982168" y="97087"/>
                </a:cubicBezTo>
                <a:cubicBezTo>
                  <a:pt x="5982168" y="92562"/>
                  <a:pt x="5984093" y="90349"/>
                  <a:pt x="5987944" y="90446"/>
                </a:cubicBezTo>
                <a:close/>
                <a:moveTo>
                  <a:pt x="7042982" y="87128"/>
                </a:moveTo>
                <a:cubicBezTo>
                  <a:pt x="7044904" y="86902"/>
                  <a:pt x="7047286" y="88332"/>
                  <a:pt x="7050125" y="91419"/>
                </a:cubicBezTo>
                <a:cubicBezTo>
                  <a:pt x="7055804" y="97592"/>
                  <a:pt x="7058643" y="106680"/>
                  <a:pt x="7058643" y="118683"/>
                </a:cubicBezTo>
                <a:cubicBezTo>
                  <a:pt x="7058643" y="130098"/>
                  <a:pt x="7054112" y="143764"/>
                  <a:pt x="7045048" y="159682"/>
                </a:cubicBezTo>
                <a:cubicBezTo>
                  <a:pt x="7035986" y="175599"/>
                  <a:pt x="7028536" y="178417"/>
                  <a:pt x="7022700" y="168135"/>
                </a:cubicBezTo>
                <a:cubicBezTo>
                  <a:pt x="7016863" y="157853"/>
                  <a:pt x="7015752" y="149432"/>
                  <a:pt x="7019366" y="142872"/>
                </a:cubicBezTo>
                <a:cubicBezTo>
                  <a:pt x="7022979" y="136311"/>
                  <a:pt x="7026636" y="127947"/>
                  <a:pt x="7030336" y="117780"/>
                </a:cubicBezTo>
                <a:cubicBezTo>
                  <a:pt x="7033820" y="108186"/>
                  <a:pt x="7036570" y="99851"/>
                  <a:pt x="7038585" y="92774"/>
                </a:cubicBezTo>
                <a:cubicBezTo>
                  <a:pt x="7039592" y="89236"/>
                  <a:pt x="7041058" y="87353"/>
                  <a:pt x="7042982" y="87128"/>
                </a:cubicBezTo>
                <a:close/>
                <a:moveTo>
                  <a:pt x="5384954" y="84138"/>
                </a:moveTo>
                <a:cubicBezTo>
                  <a:pt x="5388816" y="83847"/>
                  <a:pt x="5392689" y="84668"/>
                  <a:pt x="5396575" y="86601"/>
                </a:cubicBezTo>
                <a:cubicBezTo>
                  <a:pt x="5404348" y="90465"/>
                  <a:pt x="5411174" y="94982"/>
                  <a:pt x="5417054" y="100152"/>
                </a:cubicBezTo>
                <a:cubicBezTo>
                  <a:pt x="5422933" y="105322"/>
                  <a:pt x="5423847" y="110836"/>
                  <a:pt x="5419796" y="116693"/>
                </a:cubicBezTo>
                <a:cubicBezTo>
                  <a:pt x="5415745" y="122551"/>
                  <a:pt x="5413719" y="135339"/>
                  <a:pt x="5413719" y="155057"/>
                </a:cubicBezTo>
                <a:cubicBezTo>
                  <a:pt x="5433121" y="154197"/>
                  <a:pt x="5450674" y="152630"/>
                  <a:pt x="5466376" y="150357"/>
                </a:cubicBezTo>
                <a:cubicBezTo>
                  <a:pt x="5482079" y="148084"/>
                  <a:pt x="5493877" y="152598"/>
                  <a:pt x="5501772" y="163898"/>
                </a:cubicBezTo>
                <a:cubicBezTo>
                  <a:pt x="5509666" y="175198"/>
                  <a:pt x="5508393" y="180626"/>
                  <a:pt x="5497954" y="180181"/>
                </a:cubicBezTo>
                <a:cubicBezTo>
                  <a:pt x="5487514" y="179737"/>
                  <a:pt x="5475802" y="179288"/>
                  <a:pt x="5462816" y="178837"/>
                </a:cubicBezTo>
                <a:cubicBezTo>
                  <a:pt x="5449831" y="178385"/>
                  <a:pt x="5432942" y="178159"/>
                  <a:pt x="5412149" y="178159"/>
                </a:cubicBezTo>
                <a:cubicBezTo>
                  <a:pt x="5411346" y="199325"/>
                  <a:pt x="5410070" y="215480"/>
                  <a:pt x="5408320" y="226622"/>
                </a:cubicBezTo>
                <a:cubicBezTo>
                  <a:pt x="5413927" y="226622"/>
                  <a:pt x="5423779" y="227834"/>
                  <a:pt x="5437876" y="230257"/>
                </a:cubicBezTo>
                <a:cubicBezTo>
                  <a:pt x="5451972" y="232681"/>
                  <a:pt x="5460242" y="239227"/>
                  <a:pt x="5462687" y="249896"/>
                </a:cubicBezTo>
                <a:cubicBezTo>
                  <a:pt x="5465133" y="260565"/>
                  <a:pt x="5460074" y="264079"/>
                  <a:pt x="5447512" y="260436"/>
                </a:cubicBezTo>
                <a:cubicBezTo>
                  <a:pt x="5434950" y="256794"/>
                  <a:pt x="5421140" y="253216"/>
                  <a:pt x="5406083" y="249703"/>
                </a:cubicBezTo>
                <a:cubicBezTo>
                  <a:pt x="5401049" y="277924"/>
                  <a:pt x="5392109" y="298699"/>
                  <a:pt x="5379260" y="312029"/>
                </a:cubicBezTo>
                <a:cubicBezTo>
                  <a:pt x="5366411" y="325358"/>
                  <a:pt x="5357362" y="327305"/>
                  <a:pt x="5352114" y="317869"/>
                </a:cubicBezTo>
                <a:cubicBezTo>
                  <a:pt x="5346865" y="308433"/>
                  <a:pt x="5338921" y="299183"/>
                  <a:pt x="5328281" y="290120"/>
                </a:cubicBezTo>
                <a:cubicBezTo>
                  <a:pt x="5317640" y="281057"/>
                  <a:pt x="5319762" y="277877"/>
                  <a:pt x="5334647" y="280581"/>
                </a:cubicBezTo>
                <a:cubicBezTo>
                  <a:pt x="5349532" y="283284"/>
                  <a:pt x="5359226" y="283119"/>
                  <a:pt x="5363730" y="280086"/>
                </a:cubicBezTo>
                <a:cubicBezTo>
                  <a:pt x="5368232" y="277053"/>
                  <a:pt x="5372248" y="265943"/>
                  <a:pt x="5375775" y="246756"/>
                </a:cubicBezTo>
                <a:cubicBezTo>
                  <a:pt x="5328309" y="244217"/>
                  <a:pt x="5297341" y="244268"/>
                  <a:pt x="5282872" y="246906"/>
                </a:cubicBezTo>
                <a:cubicBezTo>
                  <a:pt x="5268403" y="249545"/>
                  <a:pt x="5257156" y="252918"/>
                  <a:pt x="5249133" y="257027"/>
                </a:cubicBezTo>
                <a:cubicBezTo>
                  <a:pt x="5241110" y="261135"/>
                  <a:pt x="5235463" y="258020"/>
                  <a:pt x="5232194" y="247681"/>
                </a:cubicBezTo>
                <a:cubicBezTo>
                  <a:pt x="5228924" y="237341"/>
                  <a:pt x="5231910" y="230282"/>
                  <a:pt x="5241153" y="226504"/>
                </a:cubicBezTo>
                <a:cubicBezTo>
                  <a:pt x="5250395" y="222725"/>
                  <a:pt x="5261519" y="209758"/>
                  <a:pt x="5274526" y="187602"/>
                </a:cubicBezTo>
                <a:cubicBezTo>
                  <a:pt x="5245329" y="190284"/>
                  <a:pt x="5226157" y="192528"/>
                  <a:pt x="5217008" y="194335"/>
                </a:cubicBezTo>
                <a:cubicBezTo>
                  <a:pt x="5207858" y="196142"/>
                  <a:pt x="5198738" y="192295"/>
                  <a:pt x="5189647" y="182795"/>
                </a:cubicBezTo>
                <a:cubicBezTo>
                  <a:pt x="5180555" y="173294"/>
                  <a:pt x="5182964" y="169003"/>
                  <a:pt x="5196873" y="169921"/>
                </a:cubicBezTo>
                <a:cubicBezTo>
                  <a:pt x="5210784" y="170839"/>
                  <a:pt x="5239199" y="169584"/>
                  <a:pt x="5282119" y="166156"/>
                </a:cubicBezTo>
                <a:cubicBezTo>
                  <a:pt x="5293261" y="137433"/>
                  <a:pt x="5297033" y="117826"/>
                  <a:pt x="5293434" y="107336"/>
                </a:cubicBezTo>
                <a:cubicBezTo>
                  <a:pt x="5289834" y="96847"/>
                  <a:pt x="5291003" y="92086"/>
                  <a:pt x="5296940" y="93054"/>
                </a:cubicBezTo>
                <a:cubicBezTo>
                  <a:pt x="5302877" y="94022"/>
                  <a:pt x="5307996" y="95373"/>
                  <a:pt x="5312298" y="97108"/>
                </a:cubicBezTo>
                <a:cubicBezTo>
                  <a:pt x="5316600" y="98844"/>
                  <a:pt x="5325943" y="99073"/>
                  <a:pt x="5340326" y="97797"/>
                </a:cubicBezTo>
                <a:cubicBezTo>
                  <a:pt x="5354709" y="96520"/>
                  <a:pt x="5365737" y="93369"/>
                  <a:pt x="5373409" y="88343"/>
                </a:cubicBezTo>
                <a:cubicBezTo>
                  <a:pt x="5377245" y="85830"/>
                  <a:pt x="5381094" y="84428"/>
                  <a:pt x="5384954" y="84138"/>
                </a:cubicBezTo>
                <a:close/>
                <a:moveTo>
                  <a:pt x="1139826" y="83668"/>
                </a:moveTo>
                <a:cubicBezTo>
                  <a:pt x="1142338" y="83972"/>
                  <a:pt x="1145392" y="84792"/>
                  <a:pt x="1148988" y="86127"/>
                </a:cubicBezTo>
                <a:cubicBezTo>
                  <a:pt x="1163372" y="91469"/>
                  <a:pt x="1171047" y="98460"/>
                  <a:pt x="1172015" y="107100"/>
                </a:cubicBezTo>
                <a:cubicBezTo>
                  <a:pt x="1172983" y="115740"/>
                  <a:pt x="1170786" y="120970"/>
                  <a:pt x="1165423" y="122792"/>
                </a:cubicBezTo>
                <a:cubicBezTo>
                  <a:pt x="1160059" y="124613"/>
                  <a:pt x="1154079" y="122089"/>
                  <a:pt x="1147482" y="115220"/>
                </a:cubicBezTo>
                <a:cubicBezTo>
                  <a:pt x="1140887" y="108351"/>
                  <a:pt x="1135673" y="101561"/>
                  <a:pt x="1131845" y="94850"/>
                </a:cubicBezTo>
                <a:cubicBezTo>
                  <a:pt x="1129629" y="86482"/>
                  <a:pt x="1132290" y="82755"/>
                  <a:pt x="1139826" y="83668"/>
                </a:cubicBezTo>
                <a:close/>
                <a:moveTo>
                  <a:pt x="6452906" y="78669"/>
                </a:moveTo>
                <a:cubicBezTo>
                  <a:pt x="6456599" y="77962"/>
                  <a:pt x="6463264" y="79692"/>
                  <a:pt x="6472900" y="83858"/>
                </a:cubicBezTo>
                <a:cubicBezTo>
                  <a:pt x="6486136" y="88189"/>
                  <a:pt x="6490954" y="94126"/>
                  <a:pt x="6487355" y="101669"/>
                </a:cubicBezTo>
                <a:cubicBezTo>
                  <a:pt x="6483756" y="109211"/>
                  <a:pt x="6482630" y="126255"/>
                  <a:pt x="6483978" y="152799"/>
                </a:cubicBezTo>
                <a:cubicBezTo>
                  <a:pt x="6485326" y="179342"/>
                  <a:pt x="6482906" y="197178"/>
                  <a:pt x="6476718" y="206305"/>
                </a:cubicBezTo>
                <a:cubicBezTo>
                  <a:pt x="6470530" y="215433"/>
                  <a:pt x="6465102" y="214203"/>
                  <a:pt x="6460435" y="202616"/>
                </a:cubicBezTo>
                <a:cubicBezTo>
                  <a:pt x="6455768" y="191030"/>
                  <a:pt x="6454111" y="182196"/>
                  <a:pt x="6455466" y="176116"/>
                </a:cubicBezTo>
                <a:cubicBezTo>
                  <a:pt x="6456822" y="170035"/>
                  <a:pt x="6457498" y="156742"/>
                  <a:pt x="6457498" y="136236"/>
                </a:cubicBezTo>
                <a:cubicBezTo>
                  <a:pt x="6457498" y="115299"/>
                  <a:pt x="6455248" y="99252"/>
                  <a:pt x="6450744" y="88096"/>
                </a:cubicBezTo>
                <a:cubicBezTo>
                  <a:pt x="6448494" y="82517"/>
                  <a:pt x="6449214" y="79375"/>
                  <a:pt x="6452906" y="78669"/>
                </a:cubicBezTo>
                <a:close/>
                <a:moveTo>
                  <a:pt x="620181" y="74856"/>
                </a:moveTo>
                <a:cubicBezTo>
                  <a:pt x="610423" y="74433"/>
                  <a:pt x="601592" y="79646"/>
                  <a:pt x="593691" y="90494"/>
                </a:cubicBezTo>
                <a:cubicBezTo>
                  <a:pt x="585789" y="101342"/>
                  <a:pt x="580512" y="118862"/>
                  <a:pt x="577859" y="143054"/>
                </a:cubicBezTo>
                <a:cubicBezTo>
                  <a:pt x="575221" y="167232"/>
                  <a:pt x="576117" y="188832"/>
                  <a:pt x="580548" y="207854"/>
                </a:cubicBezTo>
                <a:cubicBezTo>
                  <a:pt x="584979" y="226876"/>
                  <a:pt x="591830" y="239930"/>
                  <a:pt x="601101" y="247014"/>
                </a:cubicBezTo>
                <a:cubicBezTo>
                  <a:pt x="610372" y="254098"/>
                  <a:pt x="619679" y="255586"/>
                  <a:pt x="629021" y="251477"/>
                </a:cubicBezTo>
                <a:cubicBezTo>
                  <a:pt x="638364" y="247369"/>
                  <a:pt x="645437" y="238116"/>
                  <a:pt x="650241" y="223718"/>
                </a:cubicBezTo>
                <a:cubicBezTo>
                  <a:pt x="655045" y="209320"/>
                  <a:pt x="657447" y="193453"/>
                  <a:pt x="657447" y="176116"/>
                </a:cubicBezTo>
                <a:cubicBezTo>
                  <a:pt x="657447" y="158778"/>
                  <a:pt x="656788" y="143065"/>
                  <a:pt x="655468" y="128976"/>
                </a:cubicBezTo>
                <a:cubicBezTo>
                  <a:pt x="654149" y="114887"/>
                  <a:pt x="650378" y="102450"/>
                  <a:pt x="644154" y="91666"/>
                </a:cubicBezTo>
                <a:cubicBezTo>
                  <a:pt x="637930" y="80882"/>
                  <a:pt x="629939" y="75279"/>
                  <a:pt x="620181" y="74856"/>
                </a:cubicBezTo>
                <a:close/>
                <a:moveTo>
                  <a:pt x="3087534" y="73641"/>
                </a:moveTo>
                <a:cubicBezTo>
                  <a:pt x="3091596" y="73655"/>
                  <a:pt x="3098140" y="76229"/>
                  <a:pt x="3107167" y="81363"/>
                </a:cubicBezTo>
                <a:cubicBezTo>
                  <a:pt x="3125222" y="91630"/>
                  <a:pt x="3129201" y="99209"/>
                  <a:pt x="3119106" y="104099"/>
                </a:cubicBezTo>
                <a:cubicBezTo>
                  <a:pt x="3109010" y="108989"/>
                  <a:pt x="3100184" y="114765"/>
                  <a:pt x="3092626" y="121426"/>
                </a:cubicBezTo>
                <a:cubicBezTo>
                  <a:pt x="3085069" y="128087"/>
                  <a:pt x="3075016" y="134934"/>
                  <a:pt x="3062469" y="141968"/>
                </a:cubicBezTo>
                <a:cubicBezTo>
                  <a:pt x="3049921" y="149002"/>
                  <a:pt x="3048412" y="145833"/>
                  <a:pt x="3057941" y="132461"/>
                </a:cubicBezTo>
                <a:cubicBezTo>
                  <a:pt x="3067470" y="119088"/>
                  <a:pt x="3074443" y="108710"/>
                  <a:pt x="3078860" y="101324"/>
                </a:cubicBezTo>
                <a:cubicBezTo>
                  <a:pt x="3083276" y="93939"/>
                  <a:pt x="3084589" y="87257"/>
                  <a:pt x="3082796" y="81277"/>
                </a:cubicBezTo>
                <a:cubicBezTo>
                  <a:pt x="3081893" y="76172"/>
                  <a:pt x="3083472" y="73626"/>
                  <a:pt x="3087534" y="73641"/>
                </a:cubicBezTo>
                <a:close/>
                <a:moveTo>
                  <a:pt x="7213560" y="71414"/>
                </a:moveTo>
                <a:cubicBezTo>
                  <a:pt x="7217590" y="70475"/>
                  <a:pt x="7226194" y="72328"/>
                  <a:pt x="7239373" y="76975"/>
                </a:cubicBezTo>
                <a:cubicBezTo>
                  <a:pt x="7254660" y="80043"/>
                  <a:pt x="7262554" y="88225"/>
                  <a:pt x="7263056" y="101518"/>
                </a:cubicBezTo>
                <a:cubicBezTo>
                  <a:pt x="7263558" y="114811"/>
                  <a:pt x="7257840" y="118905"/>
                  <a:pt x="7245902" y="113800"/>
                </a:cubicBezTo>
                <a:cubicBezTo>
                  <a:pt x="7233964" y="108695"/>
                  <a:pt x="7220663" y="100930"/>
                  <a:pt x="7206000" y="90505"/>
                </a:cubicBezTo>
                <a:cubicBezTo>
                  <a:pt x="7191337" y="80079"/>
                  <a:pt x="7187924" y="74526"/>
                  <a:pt x="7195761" y="73845"/>
                </a:cubicBezTo>
                <a:cubicBezTo>
                  <a:pt x="7203598" y="73164"/>
                  <a:pt x="7209531" y="72354"/>
                  <a:pt x="7213560" y="71414"/>
                </a:cubicBezTo>
                <a:close/>
                <a:moveTo>
                  <a:pt x="251210" y="69328"/>
                </a:moveTo>
                <a:cubicBezTo>
                  <a:pt x="254780" y="69235"/>
                  <a:pt x="258634" y="70263"/>
                  <a:pt x="262771" y="72414"/>
                </a:cubicBezTo>
                <a:cubicBezTo>
                  <a:pt x="271046" y="76717"/>
                  <a:pt x="278130" y="81090"/>
                  <a:pt x="284024" y="85536"/>
                </a:cubicBezTo>
                <a:cubicBezTo>
                  <a:pt x="289918" y="89981"/>
                  <a:pt x="288914" y="95262"/>
                  <a:pt x="281012" y="101378"/>
                </a:cubicBezTo>
                <a:cubicBezTo>
                  <a:pt x="273111" y="107494"/>
                  <a:pt x="264463" y="121759"/>
                  <a:pt x="255071" y="144173"/>
                </a:cubicBezTo>
                <a:cubicBezTo>
                  <a:pt x="263173" y="155416"/>
                  <a:pt x="263252" y="161639"/>
                  <a:pt x="255307" y="162844"/>
                </a:cubicBezTo>
                <a:cubicBezTo>
                  <a:pt x="247363" y="164048"/>
                  <a:pt x="236275" y="166164"/>
                  <a:pt x="222041" y="169189"/>
                </a:cubicBezTo>
                <a:cubicBezTo>
                  <a:pt x="207809" y="172215"/>
                  <a:pt x="189938" y="175872"/>
                  <a:pt x="168427" y="180160"/>
                </a:cubicBezTo>
                <a:cubicBezTo>
                  <a:pt x="166778" y="205571"/>
                  <a:pt x="168492" y="223141"/>
                  <a:pt x="173568" y="232871"/>
                </a:cubicBezTo>
                <a:cubicBezTo>
                  <a:pt x="178645" y="242601"/>
                  <a:pt x="188579" y="248935"/>
                  <a:pt x="203371" y="251875"/>
                </a:cubicBezTo>
                <a:cubicBezTo>
                  <a:pt x="218162" y="254815"/>
                  <a:pt x="235106" y="255227"/>
                  <a:pt x="254199" y="253112"/>
                </a:cubicBezTo>
                <a:cubicBezTo>
                  <a:pt x="273294" y="250997"/>
                  <a:pt x="284934" y="245565"/>
                  <a:pt x="289122" y="236818"/>
                </a:cubicBezTo>
                <a:cubicBezTo>
                  <a:pt x="293309" y="228070"/>
                  <a:pt x="297948" y="215178"/>
                  <a:pt x="303039" y="198142"/>
                </a:cubicBezTo>
                <a:cubicBezTo>
                  <a:pt x="308129" y="181106"/>
                  <a:pt x="311069" y="182658"/>
                  <a:pt x="311858" y="202799"/>
                </a:cubicBezTo>
                <a:cubicBezTo>
                  <a:pt x="312647" y="222940"/>
                  <a:pt x="314851" y="237477"/>
                  <a:pt x="318472" y="246411"/>
                </a:cubicBezTo>
                <a:cubicBezTo>
                  <a:pt x="322093" y="255345"/>
                  <a:pt x="318673" y="262386"/>
                  <a:pt x="308212" y="267535"/>
                </a:cubicBezTo>
                <a:cubicBezTo>
                  <a:pt x="297751" y="272683"/>
                  <a:pt x="281955" y="276397"/>
                  <a:pt x="260825" y="278677"/>
                </a:cubicBezTo>
                <a:cubicBezTo>
                  <a:pt x="239694" y="280957"/>
                  <a:pt x="218808" y="279996"/>
                  <a:pt x="198165" y="275795"/>
                </a:cubicBezTo>
                <a:cubicBezTo>
                  <a:pt x="177522" y="271593"/>
                  <a:pt x="163372" y="262537"/>
                  <a:pt x="155715" y="248627"/>
                </a:cubicBezTo>
                <a:cubicBezTo>
                  <a:pt x="148057" y="234717"/>
                  <a:pt x="144902" y="213027"/>
                  <a:pt x="146250" y="183558"/>
                </a:cubicBezTo>
                <a:cubicBezTo>
                  <a:pt x="147598" y="154089"/>
                  <a:pt x="147612" y="135192"/>
                  <a:pt x="146293" y="126868"/>
                </a:cubicBezTo>
                <a:cubicBezTo>
                  <a:pt x="144974" y="118543"/>
                  <a:pt x="143400" y="111492"/>
                  <a:pt x="141572" y="105712"/>
                </a:cubicBezTo>
                <a:cubicBezTo>
                  <a:pt x="139743" y="99933"/>
                  <a:pt x="142005" y="97044"/>
                  <a:pt x="148358" y="97044"/>
                </a:cubicBezTo>
                <a:cubicBezTo>
                  <a:pt x="151958" y="97044"/>
                  <a:pt x="155701" y="97037"/>
                  <a:pt x="159586" y="97022"/>
                </a:cubicBezTo>
                <a:cubicBezTo>
                  <a:pt x="163473" y="97008"/>
                  <a:pt x="172428" y="95470"/>
                  <a:pt x="186453" y="92408"/>
                </a:cubicBezTo>
                <a:cubicBezTo>
                  <a:pt x="200477" y="89347"/>
                  <a:pt x="211631" y="86511"/>
                  <a:pt x="219912" y="83901"/>
                </a:cubicBezTo>
                <a:cubicBezTo>
                  <a:pt x="228193" y="81291"/>
                  <a:pt x="235339" y="77649"/>
                  <a:pt x="241347" y="72974"/>
                </a:cubicBezTo>
                <a:cubicBezTo>
                  <a:pt x="244351" y="70636"/>
                  <a:pt x="247639" y="69421"/>
                  <a:pt x="251210" y="69328"/>
                </a:cubicBezTo>
                <a:close/>
                <a:moveTo>
                  <a:pt x="2376561" y="55444"/>
                </a:moveTo>
                <a:cubicBezTo>
                  <a:pt x="2387895" y="54705"/>
                  <a:pt x="2397320" y="57551"/>
                  <a:pt x="2404838" y="63982"/>
                </a:cubicBezTo>
                <a:cubicBezTo>
                  <a:pt x="2414862" y="72558"/>
                  <a:pt x="2410958" y="78434"/>
                  <a:pt x="2393126" y="81610"/>
                </a:cubicBezTo>
                <a:cubicBezTo>
                  <a:pt x="2375294" y="84787"/>
                  <a:pt x="2348660" y="88483"/>
                  <a:pt x="2313226" y="92699"/>
                </a:cubicBezTo>
                <a:cubicBezTo>
                  <a:pt x="2325530" y="95452"/>
                  <a:pt x="2332431" y="99360"/>
                  <a:pt x="2333929" y="104422"/>
                </a:cubicBezTo>
                <a:cubicBezTo>
                  <a:pt x="2335428" y="109484"/>
                  <a:pt x="2335715" y="114152"/>
                  <a:pt x="2334790" y="118425"/>
                </a:cubicBezTo>
                <a:cubicBezTo>
                  <a:pt x="2333865" y="122698"/>
                  <a:pt x="2332954" y="133730"/>
                  <a:pt x="2332058" y="151519"/>
                </a:cubicBezTo>
                <a:cubicBezTo>
                  <a:pt x="2331162" y="169308"/>
                  <a:pt x="2330283" y="195683"/>
                  <a:pt x="2329423" y="230644"/>
                </a:cubicBezTo>
                <a:cubicBezTo>
                  <a:pt x="2383658" y="227117"/>
                  <a:pt x="2415077" y="224209"/>
                  <a:pt x="2423681" y="221922"/>
                </a:cubicBezTo>
                <a:cubicBezTo>
                  <a:pt x="2432285" y="219635"/>
                  <a:pt x="2441298" y="220915"/>
                  <a:pt x="2450720" y="225762"/>
                </a:cubicBezTo>
                <a:cubicBezTo>
                  <a:pt x="2460141" y="230609"/>
                  <a:pt x="2466576" y="236158"/>
                  <a:pt x="2470025" y="242411"/>
                </a:cubicBezTo>
                <a:cubicBezTo>
                  <a:pt x="2473474" y="248663"/>
                  <a:pt x="2472058" y="252115"/>
                  <a:pt x="2465777" y="252768"/>
                </a:cubicBezTo>
                <a:cubicBezTo>
                  <a:pt x="2459496" y="253420"/>
                  <a:pt x="2444661" y="253295"/>
                  <a:pt x="2421272" y="252391"/>
                </a:cubicBezTo>
                <a:cubicBezTo>
                  <a:pt x="2397883" y="251488"/>
                  <a:pt x="2368557" y="252603"/>
                  <a:pt x="2333295" y="255736"/>
                </a:cubicBezTo>
                <a:cubicBezTo>
                  <a:pt x="2298032" y="258869"/>
                  <a:pt x="2268520" y="262021"/>
                  <a:pt x="2244758" y="265190"/>
                </a:cubicBezTo>
                <a:cubicBezTo>
                  <a:pt x="2220997" y="268359"/>
                  <a:pt x="2205366" y="270618"/>
                  <a:pt x="2197866" y="271966"/>
                </a:cubicBezTo>
                <a:cubicBezTo>
                  <a:pt x="2190366" y="273314"/>
                  <a:pt x="2181145" y="269241"/>
                  <a:pt x="2170204" y="259748"/>
                </a:cubicBezTo>
                <a:cubicBezTo>
                  <a:pt x="2159262" y="250255"/>
                  <a:pt x="2161470" y="245508"/>
                  <a:pt x="2176829" y="245508"/>
                </a:cubicBezTo>
                <a:cubicBezTo>
                  <a:pt x="2189506" y="245508"/>
                  <a:pt x="2206234" y="244626"/>
                  <a:pt x="2227013" y="242862"/>
                </a:cubicBezTo>
                <a:cubicBezTo>
                  <a:pt x="2247791" y="241098"/>
                  <a:pt x="2273331" y="238108"/>
                  <a:pt x="2303632" y="233892"/>
                </a:cubicBezTo>
                <a:cubicBezTo>
                  <a:pt x="2303632" y="219179"/>
                  <a:pt x="2303854" y="193292"/>
                  <a:pt x="2304299" y="156229"/>
                </a:cubicBezTo>
                <a:cubicBezTo>
                  <a:pt x="2304744" y="119167"/>
                  <a:pt x="2302800" y="99030"/>
                  <a:pt x="2298470" y="95818"/>
                </a:cubicBezTo>
                <a:cubicBezTo>
                  <a:pt x="2285693" y="97553"/>
                  <a:pt x="2274683" y="99112"/>
                  <a:pt x="2265441" y="100496"/>
                </a:cubicBezTo>
                <a:cubicBezTo>
                  <a:pt x="2256198" y="101880"/>
                  <a:pt x="2246755" y="99249"/>
                  <a:pt x="2237112" y="92602"/>
                </a:cubicBezTo>
                <a:cubicBezTo>
                  <a:pt x="2227468" y="85955"/>
                  <a:pt x="2225704" y="81893"/>
                  <a:pt x="2231820" y="80416"/>
                </a:cubicBezTo>
                <a:cubicBezTo>
                  <a:pt x="2237936" y="78939"/>
                  <a:pt x="2248168" y="77530"/>
                  <a:pt x="2262515" y="76190"/>
                </a:cubicBezTo>
                <a:cubicBezTo>
                  <a:pt x="2276863" y="74849"/>
                  <a:pt x="2293261" y="72422"/>
                  <a:pt x="2311709" y="68908"/>
                </a:cubicBezTo>
                <a:cubicBezTo>
                  <a:pt x="2330158" y="65395"/>
                  <a:pt x="2347786" y="61552"/>
                  <a:pt x="2364592" y="57379"/>
                </a:cubicBezTo>
                <a:cubicBezTo>
                  <a:pt x="2368794" y="56336"/>
                  <a:pt x="2372784" y="55691"/>
                  <a:pt x="2376561" y="55444"/>
                </a:cubicBezTo>
                <a:close/>
                <a:moveTo>
                  <a:pt x="3682521" y="53851"/>
                </a:moveTo>
                <a:cubicBezTo>
                  <a:pt x="3687626" y="53851"/>
                  <a:pt x="3695890" y="56246"/>
                  <a:pt x="3707312" y="61036"/>
                </a:cubicBezTo>
                <a:cubicBezTo>
                  <a:pt x="3718734" y="65825"/>
                  <a:pt x="3721609" y="71214"/>
                  <a:pt x="3715938" y="77201"/>
                </a:cubicBezTo>
                <a:cubicBezTo>
                  <a:pt x="3710266" y="83188"/>
                  <a:pt x="3705695" y="89651"/>
                  <a:pt x="3702225" y="96592"/>
                </a:cubicBezTo>
                <a:cubicBezTo>
                  <a:pt x="3689376" y="115837"/>
                  <a:pt x="3676337" y="131844"/>
                  <a:pt x="3663108" y="144614"/>
                </a:cubicBezTo>
                <a:cubicBezTo>
                  <a:pt x="3649880" y="157384"/>
                  <a:pt x="3637253" y="167705"/>
                  <a:pt x="3625229" y="175578"/>
                </a:cubicBezTo>
                <a:cubicBezTo>
                  <a:pt x="3613205" y="183451"/>
                  <a:pt x="3603535" y="188097"/>
                  <a:pt x="3596222" y="189517"/>
                </a:cubicBezTo>
                <a:cubicBezTo>
                  <a:pt x="3588908" y="190936"/>
                  <a:pt x="3587951" y="188445"/>
                  <a:pt x="3593351" y="182042"/>
                </a:cubicBezTo>
                <a:cubicBezTo>
                  <a:pt x="3598750" y="175639"/>
                  <a:pt x="3607382" y="167092"/>
                  <a:pt x="3619249" y="156402"/>
                </a:cubicBezTo>
                <a:cubicBezTo>
                  <a:pt x="3631115" y="145711"/>
                  <a:pt x="3642831" y="132138"/>
                  <a:pt x="3654397" y="115682"/>
                </a:cubicBezTo>
                <a:cubicBezTo>
                  <a:pt x="3665962" y="99227"/>
                  <a:pt x="3672401" y="87586"/>
                  <a:pt x="3673713" y="80760"/>
                </a:cubicBezTo>
                <a:cubicBezTo>
                  <a:pt x="3675025" y="73935"/>
                  <a:pt x="3675007" y="67743"/>
                  <a:pt x="3673659" y="62186"/>
                </a:cubicBezTo>
                <a:cubicBezTo>
                  <a:pt x="3672311" y="56630"/>
                  <a:pt x="3675265" y="53851"/>
                  <a:pt x="3682521" y="53851"/>
                </a:cubicBezTo>
                <a:close/>
                <a:moveTo>
                  <a:pt x="6772689" y="48581"/>
                </a:moveTo>
                <a:cubicBezTo>
                  <a:pt x="6768796" y="52410"/>
                  <a:pt x="6764002" y="56700"/>
                  <a:pt x="6758307" y="61452"/>
                </a:cubicBezTo>
                <a:lnTo>
                  <a:pt x="6741726" y="74559"/>
                </a:lnTo>
                <a:lnTo>
                  <a:pt x="6751770" y="74232"/>
                </a:lnTo>
                <a:cubicBezTo>
                  <a:pt x="6762504" y="76147"/>
                  <a:pt x="6770406" y="79667"/>
                  <a:pt x="6775475" y="84794"/>
                </a:cubicBezTo>
                <a:cubicBezTo>
                  <a:pt x="6780544" y="89920"/>
                  <a:pt x="6782627" y="93989"/>
                  <a:pt x="6781724" y="97001"/>
                </a:cubicBezTo>
                <a:cubicBezTo>
                  <a:pt x="6783946" y="93315"/>
                  <a:pt x="6789464" y="86622"/>
                  <a:pt x="6798276" y="76921"/>
                </a:cubicBezTo>
                <a:cubicBezTo>
                  <a:pt x="6807088" y="67220"/>
                  <a:pt x="6812354" y="60519"/>
                  <a:pt x="6814075" y="56820"/>
                </a:cubicBezTo>
                <a:cubicBezTo>
                  <a:pt x="6815796" y="53120"/>
                  <a:pt x="6814434" y="51270"/>
                  <a:pt x="6809988" y="51270"/>
                </a:cubicBezTo>
                <a:cubicBezTo>
                  <a:pt x="6804080" y="51270"/>
                  <a:pt x="6797748" y="51722"/>
                  <a:pt x="6790994" y="52625"/>
                </a:cubicBezTo>
                <a:cubicBezTo>
                  <a:pt x="6784240" y="53528"/>
                  <a:pt x="6778139" y="52180"/>
                  <a:pt x="6772689" y="48581"/>
                </a:cubicBezTo>
                <a:close/>
                <a:moveTo>
                  <a:pt x="2717071" y="47586"/>
                </a:moveTo>
                <a:cubicBezTo>
                  <a:pt x="2721800" y="47826"/>
                  <a:pt x="2728611" y="49592"/>
                  <a:pt x="2737506" y="52883"/>
                </a:cubicBezTo>
                <a:cubicBezTo>
                  <a:pt x="2755295" y="59465"/>
                  <a:pt x="2759461" y="64639"/>
                  <a:pt x="2750003" y="68403"/>
                </a:cubicBezTo>
                <a:cubicBezTo>
                  <a:pt x="2740546" y="72167"/>
                  <a:pt x="2726381" y="78782"/>
                  <a:pt x="2707510" y="88246"/>
                </a:cubicBezTo>
                <a:cubicBezTo>
                  <a:pt x="2715598" y="91673"/>
                  <a:pt x="2719193" y="95606"/>
                  <a:pt x="2718297" y="100044"/>
                </a:cubicBezTo>
                <a:cubicBezTo>
                  <a:pt x="2717401" y="104483"/>
                  <a:pt x="2719369" y="117421"/>
                  <a:pt x="2724202" y="138860"/>
                </a:cubicBezTo>
                <a:cubicBezTo>
                  <a:pt x="2730640" y="137311"/>
                  <a:pt x="2738184" y="134673"/>
                  <a:pt x="2746831" y="130944"/>
                </a:cubicBezTo>
                <a:cubicBezTo>
                  <a:pt x="2755478" y="127216"/>
                  <a:pt x="2764358" y="127140"/>
                  <a:pt x="2773471" y="130718"/>
                </a:cubicBezTo>
                <a:cubicBezTo>
                  <a:pt x="2782584" y="134296"/>
                  <a:pt x="2781286" y="139469"/>
                  <a:pt x="2769578" y="146238"/>
                </a:cubicBezTo>
                <a:cubicBezTo>
                  <a:pt x="2757869" y="153006"/>
                  <a:pt x="2745275" y="157911"/>
                  <a:pt x="2731795" y="160951"/>
                </a:cubicBezTo>
                <a:cubicBezTo>
                  <a:pt x="2736212" y="176467"/>
                  <a:pt x="2744611" y="193292"/>
                  <a:pt x="2756994" y="211425"/>
                </a:cubicBezTo>
                <a:cubicBezTo>
                  <a:pt x="2769377" y="229558"/>
                  <a:pt x="2778694" y="240894"/>
                  <a:pt x="2784947" y="245433"/>
                </a:cubicBezTo>
                <a:cubicBezTo>
                  <a:pt x="2791199" y="249971"/>
                  <a:pt x="2794920" y="250563"/>
                  <a:pt x="2796111" y="247207"/>
                </a:cubicBezTo>
                <a:cubicBezTo>
                  <a:pt x="2797301" y="243852"/>
                  <a:pt x="2800786" y="231591"/>
                  <a:pt x="2806565" y="210425"/>
                </a:cubicBezTo>
                <a:cubicBezTo>
                  <a:pt x="2812373" y="210425"/>
                  <a:pt x="2815750" y="218685"/>
                  <a:pt x="2816696" y="235205"/>
                </a:cubicBezTo>
                <a:cubicBezTo>
                  <a:pt x="2817643" y="251724"/>
                  <a:pt x="2819700" y="264036"/>
                  <a:pt x="2822870" y="272138"/>
                </a:cubicBezTo>
                <a:cubicBezTo>
                  <a:pt x="2826039" y="280240"/>
                  <a:pt x="2825723" y="286399"/>
                  <a:pt x="2821923" y="290615"/>
                </a:cubicBezTo>
                <a:cubicBezTo>
                  <a:pt x="2818123" y="294831"/>
                  <a:pt x="2811627" y="294340"/>
                  <a:pt x="2802435" y="289142"/>
                </a:cubicBezTo>
                <a:cubicBezTo>
                  <a:pt x="2793243" y="283943"/>
                  <a:pt x="2783122" y="276741"/>
                  <a:pt x="2772073" y="267535"/>
                </a:cubicBezTo>
                <a:cubicBezTo>
                  <a:pt x="2761024" y="258328"/>
                  <a:pt x="2750236" y="245024"/>
                  <a:pt x="2739711" y="227622"/>
                </a:cubicBezTo>
                <a:cubicBezTo>
                  <a:pt x="2729185" y="210220"/>
                  <a:pt x="2719398" y="189682"/>
                  <a:pt x="2710349" y="166006"/>
                </a:cubicBezTo>
                <a:cubicBezTo>
                  <a:pt x="2703638" y="168659"/>
                  <a:pt x="2697371" y="170674"/>
                  <a:pt x="2691549" y="172050"/>
                </a:cubicBezTo>
                <a:cubicBezTo>
                  <a:pt x="2688638" y="172739"/>
                  <a:pt x="2685797" y="173011"/>
                  <a:pt x="2683026" y="172868"/>
                </a:cubicBezTo>
                <a:lnTo>
                  <a:pt x="2675115" y="171230"/>
                </a:lnTo>
                <a:lnTo>
                  <a:pt x="2675115" y="175384"/>
                </a:lnTo>
                <a:cubicBezTo>
                  <a:pt x="2675115" y="192248"/>
                  <a:pt x="2673760" y="214712"/>
                  <a:pt x="2671050" y="242776"/>
                </a:cubicBezTo>
                <a:cubicBezTo>
                  <a:pt x="2670634" y="241729"/>
                  <a:pt x="2677213" y="236746"/>
                  <a:pt x="2690786" y="227827"/>
                </a:cubicBezTo>
                <a:cubicBezTo>
                  <a:pt x="2704359" y="218907"/>
                  <a:pt x="2713239" y="215788"/>
                  <a:pt x="2717426" y="218470"/>
                </a:cubicBezTo>
                <a:cubicBezTo>
                  <a:pt x="2721613" y="221151"/>
                  <a:pt x="2714009" y="231376"/>
                  <a:pt x="2694614" y="249143"/>
                </a:cubicBezTo>
                <a:cubicBezTo>
                  <a:pt x="2675219" y="266911"/>
                  <a:pt x="2662205" y="279319"/>
                  <a:pt x="2655573" y="286367"/>
                </a:cubicBezTo>
                <a:cubicBezTo>
                  <a:pt x="2648941" y="293415"/>
                  <a:pt x="2643086" y="291730"/>
                  <a:pt x="2638010" y="281312"/>
                </a:cubicBezTo>
                <a:cubicBezTo>
                  <a:pt x="2632934" y="270894"/>
                  <a:pt x="2632012" y="263742"/>
                  <a:pt x="2635246" y="259855"/>
                </a:cubicBezTo>
                <a:cubicBezTo>
                  <a:pt x="2638479" y="255969"/>
                  <a:pt x="2641405" y="250090"/>
                  <a:pt x="2644022" y="242217"/>
                </a:cubicBezTo>
                <a:cubicBezTo>
                  <a:pt x="2646639" y="234344"/>
                  <a:pt x="2648622" y="222800"/>
                  <a:pt x="2649970" y="207585"/>
                </a:cubicBezTo>
                <a:cubicBezTo>
                  <a:pt x="2651318" y="192370"/>
                  <a:pt x="2651773" y="176585"/>
                  <a:pt x="2651336" y="160230"/>
                </a:cubicBezTo>
                <a:cubicBezTo>
                  <a:pt x="2650898" y="143875"/>
                  <a:pt x="2649568" y="131937"/>
                  <a:pt x="2647345" y="124416"/>
                </a:cubicBezTo>
                <a:cubicBezTo>
                  <a:pt x="2645123" y="116894"/>
                  <a:pt x="2642642" y="109097"/>
                  <a:pt x="2639903" y="101023"/>
                </a:cubicBezTo>
                <a:cubicBezTo>
                  <a:pt x="2637164" y="92950"/>
                  <a:pt x="2644958" y="90713"/>
                  <a:pt x="2663285" y="94312"/>
                </a:cubicBezTo>
                <a:cubicBezTo>
                  <a:pt x="2681597" y="84188"/>
                  <a:pt x="2693535" y="75917"/>
                  <a:pt x="2699099" y="69500"/>
                </a:cubicBezTo>
                <a:cubicBezTo>
                  <a:pt x="2704663" y="63083"/>
                  <a:pt x="2708008" y="57063"/>
                  <a:pt x="2709134" y="51442"/>
                </a:cubicBezTo>
                <a:cubicBezTo>
                  <a:pt x="2709697" y="48631"/>
                  <a:pt x="2712342" y="47346"/>
                  <a:pt x="2717071" y="47586"/>
                </a:cubicBezTo>
                <a:close/>
                <a:moveTo>
                  <a:pt x="6140215" y="44978"/>
                </a:moveTo>
                <a:cubicBezTo>
                  <a:pt x="6137598" y="44684"/>
                  <a:pt x="6129276" y="45659"/>
                  <a:pt x="6115252" y="47903"/>
                </a:cubicBezTo>
                <a:cubicBezTo>
                  <a:pt x="6101228" y="50148"/>
                  <a:pt x="6084815" y="53213"/>
                  <a:pt x="6066015" y="57099"/>
                </a:cubicBezTo>
                <a:cubicBezTo>
                  <a:pt x="6067808" y="62419"/>
                  <a:pt x="6069270" y="66721"/>
                  <a:pt x="6070403" y="70005"/>
                </a:cubicBezTo>
                <a:cubicBezTo>
                  <a:pt x="6083883" y="67381"/>
                  <a:pt x="6094806" y="64925"/>
                  <a:pt x="6103174" y="62638"/>
                </a:cubicBezTo>
                <a:cubicBezTo>
                  <a:pt x="6111542" y="60351"/>
                  <a:pt x="6118238" y="61813"/>
                  <a:pt x="6123265" y="67026"/>
                </a:cubicBezTo>
                <a:cubicBezTo>
                  <a:pt x="6128292" y="72239"/>
                  <a:pt x="6123211" y="77215"/>
                  <a:pt x="6108024" y="81954"/>
                </a:cubicBezTo>
                <a:cubicBezTo>
                  <a:pt x="6092838" y="86694"/>
                  <a:pt x="6081080" y="88619"/>
                  <a:pt x="6072748" y="87730"/>
                </a:cubicBezTo>
                <a:cubicBezTo>
                  <a:pt x="6075344" y="95316"/>
                  <a:pt x="6077280" y="101109"/>
                  <a:pt x="6078556" y="105110"/>
                </a:cubicBezTo>
                <a:cubicBezTo>
                  <a:pt x="6100697" y="101625"/>
                  <a:pt x="6119956" y="98657"/>
                  <a:pt x="6136332" y="96205"/>
                </a:cubicBezTo>
                <a:cubicBezTo>
                  <a:pt x="6138828" y="80373"/>
                  <a:pt x="6140753" y="67951"/>
                  <a:pt x="6142108" y="58938"/>
                </a:cubicBezTo>
                <a:cubicBezTo>
                  <a:pt x="6143463" y="49925"/>
                  <a:pt x="6142832" y="45272"/>
                  <a:pt x="6140215" y="44978"/>
                </a:cubicBezTo>
                <a:close/>
                <a:moveTo>
                  <a:pt x="444207" y="44387"/>
                </a:moveTo>
                <a:lnTo>
                  <a:pt x="482043" y="44387"/>
                </a:lnTo>
                <a:lnTo>
                  <a:pt x="425342" y="132106"/>
                </a:lnTo>
                <a:cubicBezTo>
                  <a:pt x="447369" y="125810"/>
                  <a:pt x="466047" y="127147"/>
                  <a:pt x="481377" y="136117"/>
                </a:cubicBezTo>
                <a:cubicBezTo>
                  <a:pt x="496706" y="145087"/>
                  <a:pt x="506934" y="154932"/>
                  <a:pt x="512061" y="165651"/>
                </a:cubicBezTo>
                <a:cubicBezTo>
                  <a:pt x="517188" y="176370"/>
                  <a:pt x="519984" y="187993"/>
                  <a:pt x="520450" y="200519"/>
                </a:cubicBezTo>
                <a:cubicBezTo>
                  <a:pt x="520917" y="213045"/>
                  <a:pt x="519027" y="225439"/>
                  <a:pt x="514782" y="237700"/>
                </a:cubicBezTo>
                <a:cubicBezTo>
                  <a:pt x="510537" y="249961"/>
                  <a:pt x="502948" y="261089"/>
                  <a:pt x="492013" y="271084"/>
                </a:cubicBezTo>
                <a:cubicBezTo>
                  <a:pt x="481079" y="281079"/>
                  <a:pt x="465907" y="286535"/>
                  <a:pt x="446498" y="287453"/>
                </a:cubicBezTo>
                <a:cubicBezTo>
                  <a:pt x="427088" y="288371"/>
                  <a:pt x="410479" y="284797"/>
                  <a:pt x="396669" y="276730"/>
                </a:cubicBezTo>
                <a:cubicBezTo>
                  <a:pt x="382859" y="268664"/>
                  <a:pt x="373363" y="257292"/>
                  <a:pt x="368179" y="242615"/>
                </a:cubicBezTo>
                <a:cubicBezTo>
                  <a:pt x="362995" y="227938"/>
                  <a:pt x="360854" y="213888"/>
                  <a:pt x="361758" y="200465"/>
                </a:cubicBezTo>
                <a:cubicBezTo>
                  <a:pt x="362661" y="187043"/>
                  <a:pt x="365135" y="175847"/>
                  <a:pt x="369179" y="166877"/>
                </a:cubicBezTo>
                <a:cubicBezTo>
                  <a:pt x="373223" y="157907"/>
                  <a:pt x="379396" y="146475"/>
                  <a:pt x="387699" y="132579"/>
                </a:cubicBezTo>
                <a:close/>
                <a:moveTo>
                  <a:pt x="4386690" y="43717"/>
                </a:moveTo>
                <a:cubicBezTo>
                  <a:pt x="4394290" y="44805"/>
                  <a:pt x="4401356" y="47025"/>
                  <a:pt x="4407888" y="50377"/>
                </a:cubicBezTo>
                <a:cubicBezTo>
                  <a:pt x="4420952" y="57081"/>
                  <a:pt x="4430047" y="66775"/>
                  <a:pt x="4435174" y="79459"/>
                </a:cubicBezTo>
                <a:cubicBezTo>
                  <a:pt x="4440300" y="92143"/>
                  <a:pt x="4440974" y="106121"/>
                  <a:pt x="4437196" y="121393"/>
                </a:cubicBezTo>
                <a:cubicBezTo>
                  <a:pt x="4433417" y="136666"/>
                  <a:pt x="4423160" y="148841"/>
                  <a:pt x="4406425" y="157918"/>
                </a:cubicBezTo>
                <a:cubicBezTo>
                  <a:pt x="4418428" y="162048"/>
                  <a:pt x="4427950" y="169763"/>
                  <a:pt x="4434991" y="181063"/>
                </a:cubicBezTo>
                <a:cubicBezTo>
                  <a:pt x="4442032" y="192363"/>
                  <a:pt x="4444384" y="207198"/>
                  <a:pt x="4442047" y="225568"/>
                </a:cubicBezTo>
                <a:cubicBezTo>
                  <a:pt x="4439709" y="243938"/>
                  <a:pt x="4431370" y="258852"/>
                  <a:pt x="4417030" y="270309"/>
                </a:cubicBezTo>
                <a:cubicBezTo>
                  <a:pt x="4402690" y="281767"/>
                  <a:pt x="4386485" y="287263"/>
                  <a:pt x="4368417" y="286797"/>
                </a:cubicBezTo>
                <a:cubicBezTo>
                  <a:pt x="4350348" y="286331"/>
                  <a:pt x="4334649" y="280627"/>
                  <a:pt x="4321320" y="269686"/>
                </a:cubicBezTo>
                <a:cubicBezTo>
                  <a:pt x="4307990" y="258744"/>
                  <a:pt x="4299412" y="241916"/>
                  <a:pt x="4295583" y="219201"/>
                </a:cubicBezTo>
                <a:lnTo>
                  <a:pt x="4327138" y="213092"/>
                </a:lnTo>
                <a:cubicBezTo>
                  <a:pt x="4331240" y="226930"/>
                  <a:pt x="4337012" y="237137"/>
                  <a:pt x="4344454" y="243712"/>
                </a:cubicBezTo>
                <a:cubicBezTo>
                  <a:pt x="4351897" y="250287"/>
                  <a:pt x="4360949" y="253603"/>
                  <a:pt x="4371611" y="253660"/>
                </a:cubicBezTo>
                <a:cubicBezTo>
                  <a:pt x="4382273" y="253718"/>
                  <a:pt x="4390938" y="249383"/>
                  <a:pt x="4397606" y="240657"/>
                </a:cubicBezTo>
                <a:cubicBezTo>
                  <a:pt x="4404274" y="231931"/>
                  <a:pt x="4407178" y="221933"/>
                  <a:pt x="4406318" y="210661"/>
                </a:cubicBezTo>
                <a:cubicBezTo>
                  <a:pt x="4405457" y="199390"/>
                  <a:pt x="4401137" y="190678"/>
                  <a:pt x="4393358" y="184526"/>
                </a:cubicBezTo>
                <a:cubicBezTo>
                  <a:pt x="4385578" y="178374"/>
                  <a:pt x="4371428" y="173836"/>
                  <a:pt x="4350907" y="170910"/>
                </a:cubicBezTo>
                <a:lnTo>
                  <a:pt x="4350907" y="147356"/>
                </a:lnTo>
                <a:cubicBezTo>
                  <a:pt x="4371012" y="145449"/>
                  <a:pt x="4385037" y="140742"/>
                  <a:pt x="4392981" y="133235"/>
                </a:cubicBezTo>
                <a:cubicBezTo>
                  <a:pt x="4400926" y="125728"/>
                  <a:pt x="4404479" y="116012"/>
                  <a:pt x="4403640" y="104088"/>
                </a:cubicBezTo>
                <a:cubicBezTo>
                  <a:pt x="4402801" y="92165"/>
                  <a:pt x="4397588" y="83532"/>
                  <a:pt x="4388002" y="78190"/>
                </a:cubicBezTo>
                <a:cubicBezTo>
                  <a:pt x="4378415" y="72848"/>
                  <a:pt x="4368141" y="72282"/>
                  <a:pt x="4357178" y="76491"/>
                </a:cubicBezTo>
                <a:cubicBezTo>
                  <a:pt x="4346214" y="80700"/>
                  <a:pt x="4336969" y="93444"/>
                  <a:pt x="4329440" y="114725"/>
                </a:cubicBezTo>
                <a:lnTo>
                  <a:pt x="4298272" y="109885"/>
                </a:lnTo>
                <a:cubicBezTo>
                  <a:pt x="4303835" y="90813"/>
                  <a:pt x="4311561" y="75627"/>
                  <a:pt x="4321449" y="64327"/>
                </a:cubicBezTo>
                <a:cubicBezTo>
                  <a:pt x="4331336" y="53027"/>
                  <a:pt x="4344949" y="46201"/>
                  <a:pt x="4362286" y="43849"/>
                </a:cubicBezTo>
                <a:cubicBezTo>
                  <a:pt x="4370955" y="42673"/>
                  <a:pt x="4379089" y="42629"/>
                  <a:pt x="4386690" y="43717"/>
                </a:cubicBezTo>
                <a:close/>
                <a:moveTo>
                  <a:pt x="620568" y="43053"/>
                </a:moveTo>
                <a:cubicBezTo>
                  <a:pt x="637683" y="43053"/>
                  <a:pt x="652378" y="49900"/>
                  <a:pt x="664653" y="63595"/>
                </a:cubicBezTo>
                <a:cubicBezTo>
                  <a:pt x="676928" y="77290"/>
                  <a:pt x="684891" y="94165"/>
                  <a:pt x="688540" y="114220"/>
                </a:cubicBezTo>
                <a:cubicBezTo>
                  <a:pt x="692190" y="134275"/>
                  <a:pt x="693330" y="157312"/>
                  <a:pt x="691961" y="183332"/>
                </a:cubicBezTo>
                <a:cubicBezTo>
                  <a:pt x="690591" y="209353"/>
                  <a:pt x="685909" y="230824"/>
                  <a:pt x="677915" y="247745"/>
                </a:cubicBezTo>
                <a:cubicBezTo>
                  <a:pt x="669920" y="264667"/>
                  <a:pt x="657748" y="276422"/>
                  <a:pt x="641401" y="283011"/>
                </a:cubicBezTo>
                <a:cubicBezTo>
                  <a:pt x="625053" y="289601"/>
                  <a:pt x="608737" y="288898"/>
                  <a:pt x="592454" y="280903"/>
                </a:cubicBezTo>
                <a:cubicBezTo>
                  <a:pt x="576171" y="272909"/>
                  <a:pt x="564745" y="262340"/>
                  <a:pt x="558177" y="249197"/>
                </a:cubicBezTo>
                <a:cubicBezTo>
                  <a:pt x="551610" y="236054"/>
                  <a:pt x="546942" y="222331"/>
                  <a:pt x="544174" y="208026"/>
                </a:cubicBezTo>
                <a:cubicBezTo>
                  <a:pt x="541406" y="193722"/>
                  <a:pt x="540474" y="174502"/>
                  <a:pt x="541377" y="150368"/>
                </a:cubicBezTo>
                <a:cubicBezTo>
                  <a:pt x="542295" y="126233"/>
                  <a:pt x="545723" y="107086"/>
                  <a:pt x="551660" y="92925"/>
                </a:cubicBezTo>
                <a:cubicBezTo>
                  <a:pt x="557597" y="78764"/>
                  <a:pt x="566287" y="66911"/>
                  <a:pt x="577730" y="57368"/>
                </a:cubicBezTo>
                <a:cubicBezTo>
                  <a:pt x="589174" y="47825"/>
                  <a:pt x="603453" y="43053"/>
                  <a:pt x="620568" y="43053"/>
                </a:cubicBezTo>
                <a:close/>
                <a:moveTo>
                  <a:pt x="6418850" y="42203"/>
                </a:moveTo>
                <a:cubicBezTo>
                  <a:pt x="6422582" y="42970"/>
                  <a:pt x="6426187" y="44817"/>
                  <a:pt x="6429664" y="47742"/>
                </a:cubicBezTo>
                <a:cubicBezTo>
                  <a:pt x="6436620" y="53593"/>
                  <a:pt x="6435554" y="58781"/>
                  <a:pt x="6426470" y="63305"/>
                </a:cubicBezTo>
                <a:cubicBezTo>
                  <a:pt x="6417386" y="67829"/>
                  <a:pt x="6401687" y="71511"/>
                  <a:pt x="6379373" y="74350"/>
                </a:cubicBezTo>
                <a:cubicBezTo>
                  <a:pt x="6388364" y="80115"/>
                  <a:pt x="6389706" y="85417"/>
                  <a:pt x="6383396" y="90257"/>
                </a:cubicBezTo>
                <a:cubicBezTo>
                  <a:pt x="6377086" y="95097"/>
                  <a:pt x="6370400" y="101712"/>
                  <a:pt x="6363338" y="110101"/>
                </a:cubicBezTo>
                <a:cubicBezTo>
                  <a:pt x="6356275" y="118490"/>
                  <a:pt x="6350883" y="124028"/>
                  <a:pt x="6347162" y="126717"/>
                </a:cubicBezTo>
                <a:cubicBezTo>
                  <a:pt x="6343440" y="129406"/>
                  <a:pt x="6344452" y="130335"/>
                  <a:pt x="6350194" y="129503"/>
                </a:cubicBezTo>
                <a:cubicBezTo>
                  <a:pt x="6355938" y="128671"/>
                  <a:pt x="6371458" y="126606"/>
                  <a:pt x="6396754" y="123308"/>
                </a:cubicBezTo>
                <a:cubicBezTo>
                  <a:pt x="6395032" y="118332"/>
                  <a:pt x="6392803" y="111129"/>
                  <a:pt x="6390064" y="101701"/>
                </a:cubicBezTo>
                <a:cubicBezTo>
                  <a:pt x="6387325" y="92272"/>
                  <a:pt x="6390748" y="89737"/>
                  <a:pt x="6400335" y="94097"/>
                </a:cubicBezTo>
                <a:cubicBezTo>
                  <a:pt x="6409922" y="98456"/>
                  <a:pt x="6417580" y="103984"/>
                  <a:pt x="6423308" y="110681"/>
                </a:cubicBezTo>
                <a:cubicBezTo>
                  <a:pt x="6429037" y="117378"/>
                  <a:pt x="6432146" y="124462"/>
                  <a:pt x="6432632" y="131934"/>
                </a:cubicBezTo>
                <a:cubicBezTo>
                  <a:pt x="6433120" y="139405"/>
                  <a:pt x="6430478" y="145826"/>
                  <a:pt x="6424706" y="151196"/>
                </a:cubicBezTo>
                <a:cubicBezTo>
                  <a:pt x="6418934" y="156566"/>
                  <a:pt x="6412019" y="152053"/>
                  <a:pt x="6403960" y="137655"/>
                </a:cubicBezTo>
                <a:cubicBezTo>
                  <a:pt x="6388716" y="141068"/>
                  <a:pt x="6378269" y="143083"/>
                  <a:pt x="6372619" y="143700"/>
                </a:cubicBezTo>
                <a:cubicBezTo>
                  <a:pt x="6382514" y="148159"/>
                  <a:pt x="6386562" y="152881"/>
                  <a:pt x="6384762" y="157864"/>
                </a:cubicBezTo>
                <a:cubicBezTo>
                  <a:pt x="6382962" y="162847"/>
                  <a:pt x="6382062" y="170459"/>
                  <a:pt x="6382062" y="180697"/>
                </a:cubicBezTo>
                <a:cubicBezTo>
                  <a:pt x="6383080" y="180798"/>
                  <a:pt x="6388250" y="179471"/>
                  <a:pt x="6397571" y="176718"/>
                </a:cubicBezTo>
                <a:cubicBezTo>
                  <a:pt x="6406892" y="173965"/>
                  <a:pt x="6414736" y="175915"/>
                  <a:pt x="6421103" y="182569"/>
                </a:cubicBezTo>
                <a:cubicBezTo>
                  <a:pt x="6427470" y="189223"/>
                  <a:pt x="6424721" y="194188"/>
                  <a:pt x="6412854" y="197465"/>
                </a:cubicBezTo>
                <a:cubicBezTo>
                  <a:pt x="6400988" y="200741"/>
                  <a:pt x="6390186" y="203506"/>
                  <a:pt x="6380448" y="205757"/>
                </a:cubicBezTo>
                <a:cubicBezTo>
                  <a:pt x="6379732" y="217444"/>
                  <a:pt x="6379373" y="225740"/>
                  <a:pt x="6379373" y="230644"/>
                </a:cubicBezTo>
                <a:cubicBezTo>
                  <a:pt x="6383374" y="229970"/>
                  <a:pt x="6394721" y="227550"/>
                  <a:pt x="6413414" y="223385"/>
                </a:cubicBezTo>
                <a:cubicBezTo>
                  <a:pt x="6432106" y="219219"/>
                  <a:pt x="6443478" y="219552"/>
                  <a:pt x="6447529" y="224385"/>
                </a:cubicBezTo>
                <a:cubicBezTo>
                  <a:pt x="6451580" y="229218"/>
                  <a:pt x="6439441" y="235502"/>
                  <a:pt x="6411112" y="243239"/>
                </a:cubicBezTo>
                <a:cubicBezTo>
                  <a:pt x="6382783" y="250975"/>
                  <a:pt x="6360573" y="257970"/>
                  <a:pt x="6344484" y="264222"/>
                </a:cubicBezTo>
                <a:cubicBezTo>
                  <a:pt x="6328394" y="270474"/>
                  <a:pt x="6317506" y="275017"/>
                  <a:pt x="6311820" y="277849"/>
                </a:cubicBezTo>
                <a:cubicBezTo>
                  <a:pt x="6306134" y="280681"/>
                  <a:pt x="6300567" y="280057"/>
                  <a:pt x="6295117" y="275977"/>
                </a:cubicBezTo>
                <a:cubicBezTo>
                  <a:pt x="6289668" y="271898"/>
                  <a:pt x="6284997" y="265570"/>
                  <a:pt x="6281104" y="256995"/>
                </a:cubicBezTo>
                <a:cubicBezTo>
                  <a:pt x="6277210" y="248419"/>
                  <a:pt x="6281250" y="244590"/>
                  <a:pt x="6293224" y="245508"/>
                </a:cubicBezTo>
                <a:cubicBezTo>
                  <a:pt x="6305198" y="246426"/>
                  <a:pt x="6325762" y="243135"/>
                  <a:pt x="6354916" y="235635"/>
                </a:cubicBezTo>
                <a:lnTo>
                  <a:pt x="6354916" y="210554"/>
                </a:lnTo>
                <a:cubicBezTo>
                  <a:pt x="6347316" y="212332"/>
                  <a:pt x="6340737" y="213676"/>
                  <a:pt x="6335180" y="214587"/>
                </a:cubicBezTo>
                <a:cubicBezTo>
                  <a:pt x="6329624" y="215498"/>
                  <a:pt x="6323424" y="212658"/>
                  <a:pt x="6316584" y="206069"/>
                </a:cubicBezTo>
                <a:cubicBezTo>
                  <a:pt x="6309744" y="199480"/>
                  <a:pt x="6310440" y="195873"/>
                  <a:pt x="6318671" y="195249"/>
                </a:cubicBezTo>
                <a:cubicBezTo>
                  <a:pt x="6326902" y="194625"/>
                  <a:pt x="6338984" y="192320"/>
                  <a:pt x="6354916" y="188334"/>
                </a:cubicBezTo>
                <a:cubicBezTo>
                  <a:pt x="6354916" y="171355"/>
                  <a:pt x="6353252" y="158513"/>
                  <a:pt x="6349926" y="149809"/>
                </a:cubicBezTo>
                <a:cubicBezTo>
                  <a:pt x="6337278" y="155014"/>
                  <a:pt x="6327454" y="159467"/>
                  <a:pt x="6320456" y="163167"/>
                </a:cubicBezTo>
                <a:cubicBezTo>
                  <a:pt x="6313458" y="166866"/>
                  <a:pt x="6308042" y="167268"/>
                  <a:pt x="6304206" y="164371"/>
                </a:cubicBezTo>
                <a:cubicBezTo>
                  <a:pt x="6300370" y="161474"/>
                  <a:pt x="6297964" y="156502"/>
                  <a:pt x="6296988" y="149454"/>
                </a:cubicBezTo>
                <a:cubicBezTo>
                  <a:pt x="6296014" y="142405"/>
                  <a:pt x="6300408" y="136996"/>
                  <a:pt x="6310174" y="133224"/>
                </a:cubicBezTo>
                <a:cubicBezTo>
                  <a:pt x="6319940" y="129453"/>
                  <a:pt x="6329394" y="121476"/>
                  <a:pt x="6338536" y="109294"/>
                </a:cubicBezTo>
                <a:cubicBezTo>
                  <a:pt x="6347678" y="97112"/>
                  <a:pt x="6352686" y="87221"/>
                  <a:pt x="6353560" y="79620"/>
                </a:cubicBezTo>
                <a:cubicBezTo>
                  <a:pt x="6346548" y="81427"/>
                  <a:pt x="6339407" y="82094"/>
                  <a:pt x="6332136" y="81621"/>
                </a:cubicBezTo>
                <a:cubicBezTo>
                  <a:pt x="6324866" y="81148"/>
                  <a:pt x="6318295" y="78398"/>
                  <a:pt x="6312422" y="73372"/>
                </a:cubicBezTo>
                <a:cubicBezTo>
                  <a:pt x="6306550" y="68345"/>
                  <a:pt x="6307966" y="65198"/>
                  <a:pt x="6316670" y="63929"/>
                </a:cubicBezTo>
                <a:cubicBezTo>
                  <a:pt x="6325375" y="62660"/>
                  <a:pt x="6340658" y="59573"/>
                  <a:pt x="6362520" y="54668"/>
                </a:cubicBezTo>
                <a:cubicBezTo>
                  <a:pt x="6384382" y="49764"/>
                  <a:pt x="6399299" y="45921"/>
                  <a:pt x="6407272" y="43139"/>
                </a:cubicBezTo>
                <a:cubicBezTo>
                  <a:pt x="6411259" y="41748"/>
                  <a:pt x="6415118" y="41436"/>
                  <a:pt x="6418850" y="42203"/>
                </a:cubicBezTo>
                <a:close/>
                <a:moveTo>
                  <a:pt x="2585041" y="36624"/>
                </a:moveTo>
                <a:cubicBezTo>
                  <a:pt x="2588092" y="35984"/>
                  <a:pt x="2593118" y="37711"/>
                  <a:pt x="2600120" y="41805"/>
                </a:cubicBezTo>
                <a:cubicBezTo>
                  <a:pt x="2614123" y="49994"/>
                  <a:pt x="2618468" y="56554"/>
                  <a:pt x="2613155" y="61487"/>
                </a:cubicBezTo>
                <a:cubicBezTo>
                  <a:pt x="2607842" y="66420"/>
                  <a:pt x="2591598" y="89960"/>
                  <a:pt x="2564423" y="132106"/>
                </a:cubicBezTo>
                <a:cubicBezTo>
                  <a:pt x="2576325" y="132177"/>
                  <a:pt x="2586270" y="131812"/>
                  <a:pt x="2594258" y="131009"/>
                </a:cubicBezTo>
                <a:cubicBezTo>
                  <a:pt x="2606662" y="116984"/>
                  <a:pt x="2612864" y="107025"/>
                  <a:pt x="2612864" y="101131"/>
                </a:cubicBezTo>
                <a:cubicBezTo>
                  <a:pt x="2612864" y="91179"/>
                  <a:pt x="2618289" y="89547"/>
                  <a:pt x="2629137" y="96237"/>
                </a:cubicBezTo>
                <a:cubicBezTo>
                  <a:pt x="2639985" y="102927"/>
                  <a:pt x="2644130" y="108337"/>
                  <a:pt x="2641570" y="112467"/>
                </a:cubicBezTo>
                <a:cubicBezTo>
                  <a:pt x="2639010" y="116597"/>
                  <a:pt x="2634776" y="121616"/>
                  <a:pt x="2628868" y="127524"/>
                </a:cubicBezTo>
                <a:cubicBezTo>
                  <a:pt x="2622960" y="133432"/>
                  <a:pt x="2614682" y="143266"/>
                  <a:pt x="2604034" y="157025"/>
                </a:cubicBezTo>
                <a:cubicBezTo>
                  <a:pt x="2593387" y="170785"/>
                  <a:pt x="2585923" y="179296"/>
                  <a:pt x="2581642" y="182558"/>
                </a:cubicBezTo>
                <a:cubicBezTo>
                  <a:pt x="2577362" y="185820"/>
                  <a:pt x="2579688" y="185691"/>
                  <a:pt x="2588622" y="182171"/>
                </a:cubicBezTo>
                <a:cubicBezTo>
                  <a:pt x="2597556" y="178650"/>
                  <a:pt x="2608580" y="175499"/>
                  <a:pt x="2621694" y="172717"/>
                </a:cubicBezTo>
                <a:cubicBezTo>
                  <a:pt x="2634808" y="169935"/>
                  <a:pt x="2630080" y="175420"/>
                  <a:pt x="2607508" y="189172"/>
                </a:cubicBezTo>
                <a:cubicBezTo>
                  <a:pt x="2584937" y="202925"/>
                  <a:pt x="2571177" y="212400"/>
                  <a:pt x="2566230" y="217598"/>
                </a:cubicBezTo>
                <a:cubicBezTo>
                  <a:pt x="2561283" y="222797"/>
                  <a:pt x="2554994" y="220570"/>
                  <a:pt x="2547366" y="210919"/>
                </a:cubicBezTo>
                <a:cubicBezTo>
                  <a:pt x="2539736" y="201268"/>
                  <a:pt x="2539661" y="194443"/>
                  <a:pt x="2547140" y="190442"/>
                </a:cubicBezTo>
                <a:cubicBezTo>
                  <a:pt x="2554618" y="186441"/>
                  <a:pt x="2567972" y="172000"/>
                  <a:pt x="2587203" y="147120"/>
                </a:cubicBezTo>
                <a:cubicBezTo>
                  <a:pt x="2564244" y="154075"/>
                  <a:pt x="2549696" y="159635"/>
                  <a:pt x="2543558" y="163801"/>
                </a:cubicBezTo>
                <a:cubicBezTo>
                  <a:pt x="2537421" y="167967"/>
                  <a:pt x="2532140" y="164862"/>
                  <a:pt x="2527716" y="154487"/>
                </a:cubicBezTo>
                <a:cubicBezTo>
                  <a:pt x="2523292" y="144112"/>
                  <a:pt x="2523977" y="137910"/>
                  <a:pt x="2529770" y="135881"/>
                </a:cubicBezTo>
                <a:cubicBezTo>
                  <a:pt x="2535563" y="133852"/>
                  <a:pt x="2541468" y="129395"/>
                  <a:pt x="2547484" y="122512"/>
                </a:cubicBezTo>
                <a:cubicBezTo>
                  <a:pt x="2553499" y="115629"/>
                  <a:pt x="2561175" y="103784"/>
                  <a:pt x="2570511" y="86977"/>
                </a:cubicBezTo>
                <a:cubicBezTo>
                  <a:pt x="2579846" y="70170"/>
                  <a:pt x="2583614" y="56393"/>
                  <a:pt x="2581814" y="45645"/>
                </a:cubicBezTo>
                <a:cubicBezTo>
                  <a:pt x="2580914" y="40271"/>
                  <a:pt x="2581990" y="37264"/>
                  <a:pt x="2585041" y="36624"/>
                </a:cubicBezTo>
                <a:close/>
                <a:moveTo>
                  <a:pt x="7783881" y="36428"/>
                </a:moveTo>
                <a:cubicBezTo>
                  <a:pt x="7809866" y="32728"/>
                  <a:pt x="7830494" y="45548"/>
                  <a:pt x="7845766" y="74888"/>
                </a:cubicBezTo>
                <a:cubicBezTo>
                  <a:pt x="7854858" y="106852"/>
                  <a:pt x="7842418" y="138573"/>
                  <a:pt x="7808446" y="170050"/>
                </a:cubicBezTo>
                <a:cubicBezTo>
                  <a:pt x="7798322" y="185250"/>
                  <a:pt x="7793260" y="203247"/>
                  <a:pt x="7793260" y="224041"/>
                </a:cubicBezTo>
                <a:lnTo>
                  <a:pt x="7760822" y="224041"/>
                </a:lnTo>
                <a:cubicBezTo>
                  <a:pt x="7759847" y="187531"/>
                  <a:pt x="7774796" y="154283"/>
                  <a:pt x="7805671" y="124297"/>
                </a:cubicBezTo>
                <a:cubicBezTo>
                  <a:pt x="7812597" y="113944"/>
                  <a:pt x="7815623" y="102938"/>
                  <a:pt x="7814748" y="91279"/>
                </a:cubicBezTo>
                <a:cubicBezTo>
                  <a:pt x="7810030" y="75404"/>
                  <a:pt x="7801076" y="67919"/>
                  <a:pt x="7787882" y="68822"/>
                </a:cubicBezTo>
                <a:lnTo>
                  <a:pt x="7782590" y="68822"/>
                </a:lnTo>
                <a:cubicBezTo>
                  <a:pt x="7766314" y="69597"/>
                  <a:pt x="7758628" y="83542"/>
                  <a:pt x="7759532" y="110660"/>
                </a:cubicBezTo>
                <a:lnTo>
                  <a:pt x="7725717" y="110660"/>
                </a:lnTo>
                <a:cubicBezTo>
                  <a:pt x="7724756" y="73547"/>
                  <a:pt x="7736494" y="50761"/>
                  <a:pt x="7760930" y="42300"/>
                </a:cubicBezTo>
                <a:cubicBezTo>
                  <a:pt x="7764902" y="39317"/>
                  <a:pt x="7772552" y="37360"/>
                  <a:pt x="7783881" y="36428"/>
                </a:cubicBezTo>
                <a:close/>
                <a:moveTo>
                  <a:pt x="5687530" y="33611"/>
                </a:moveTo>
                <a:cubicBezTo>
                  <a:pt x="5689611" y="33876"/>
                  <a:pt x="5692172" y="34657"/>
                  <a:pt x="5695210" y="35955"/>
                </a:cubicBezTo>
                <a:cubicBezTo>
                  <a:pt x="5707363" y="41146"/>
                  <a:pt x="5716386" y="46373"/>
                  <a:pt x="5722280" y="51636"/>
                </a:cubicBezTo>
                <a:cubicBezTo>
                  <a:pt x="5728174" y="56898"/>
                  <a:pt x="5728755" y="62366"/>
                  <a:pt x="5724023" y="68037"/>
                </a:cubicBezTo>
                <a:cubicBezTo>
                  <a:pt x="5719290" y="73709"/>
                  <a:pt x="5714505" y="82048"/>
                  <a:pt x="5709665" y="93054"/>
                </a:cubicBezTo>
                <a:cubicBezTo>
                  <a:pt x="5704825" y="104060"/>
                  <a:pt x="5699831" y="115285"/>
                  <a:pt x="5694683" y="126728"/>
                </a:cubicBezTo>
                <a:cubicBezTo>
                  <a:pt x="5709611" y="144840"/>
                  <a:pt x="5728669" y="165275"/>
                  <a:pt x="5751857" y="188032"/>
                </a:cubicBezTo>
                <a:cubicBezTo>
                  <a:pt x="5775045" y="210790"/>
                  <a:pt x="5793935" y="226364"/>
                  <a:pt x="5808526" y="234753"/>
                </a:cubicBezTo>
                <a:cubicBezTo>
                  <a:pt x="5823117" y="243142"/>
                  <a:pt x="5839738" y="251018"/>
                  <a:pt x="5858387" y="258382"/>
                </a:cubicBezTo>
                <a:cubicBezTo>
                  <a:pt x="5877037" y="265746"/>
                  <a:pt x="5876230" y="270862"/>
                  <a:pt x="5855967" y="273730"/>
                </a:cubicBezTo>
                <a:cubicBezTo>
                  <a:pt x="5835704" y="276598"/>
                  <a:pt x="5818647" y="277325"/>
                  <a:pt x="5804794" y="275913"/>
                </a:cubicBezTo>
                <a:cubicBezTo>
                  <a:pt x="5790941" y="274500"/>
                  <a:pt x="5780348" y="268542"/>
                  <a:pt x="5773013" y="258038"/>
                </a:cubicBezTo>
                <a:cubicBezTo>
                  <a:pt x="5765678" y="247534"/>
                  <a:pt x="5752710" y="230211"/>
                  <a:pt x="5734111" y="206069"/>
                </a:cubicBezTo>
                <a:cubicBezTo>
                  <a:pt x="5715512" y="181927"/>
                  <a:pt x="5699737" y="159123"/>
                  <a:pt x="5686788" y="137655"/>
                </a:cubicBezTo>
                <a:cubicBezTo>
                  <a:pt x="5672807" y="164156"/>
                  <a:pt x="5658961" y="186774"/>
                  <a:pt x="5645252" y="205510"/>
                </a:cubicBezTo>
                <a:cubicBezTo>
                  <a:pt x="5631543" y="224245"/>
                  <a:pt x="5618024" y="239130"/>
                  <a:pt x="5604694" y="250165"/>
                </a:cubicBezTo>
                <a:cubicBezTo>
                  <a:pt x="5591365" y="261200"/>
                  <a:pt x="5576458" y="269503"/>
                  <a:pt x="5559975" y="275074"/>
                </a:cubicBezTo>
                <a:cubicBezTo>
                  <a:pt x="5543491" y="280645"/>
                  <a:pt x="5543476" y="276411"/>
                  <a:pt x="5559931" y="262372"/>
                </a:cubicBezTo>
                <a:cubicBezTo>
                  <a:pt x="5576387" y="248333"/>
                  <a:pt x="5592613" y="231533"/>
                  <a:pt x="5608609" y="211973"/>
                </a:cubicBezTo>
                <a:cubicBezTo>
                  <a:pt x="5624606" y="192413"/>
                  <a:pt x="5638907" y="170258"/>
                  <a:pt x="5651512" y="145507"/>
                </a:cubicBezTo>
                <a:cubicBezTo>
                  <a:pt x="5664117" y="120755"/>
                  <a:pt x="5673086" y="100683"/>
                  <a:pt x="5678421" y="85288"/>
                </a:cubicBezTo>
                <a:cubicBezTo>
                  <a:pt x="5683755" y="69894"/>
                  <a:pt x="5684849" y="56526"/>
                  <a:pt x="5681701" y="45182"/>
                </a:cubicBezTo>
                <a:cubicBezTo>
                  <a:pt x="5679340" y="36675"/>
                  <a:pt x="5681283" y="32818"/>
                  <a:pt x="5687530" y="33611"/>
                </a:cubicBezTo>
                <a:close/>
                <a:moveTo>
                  <a:pt x="4611204" y="33611"/>
                </a:moveTo>
                <a:cubicBezTo>
                  <a:pt x="4613286" y="33876"/>
                  <a:pt x="4615846" y="34657"/>
                  <a:pt x="4618885" y="35955"/>
                </a:cubicBezTo>
                <a:cubicBezTo>
                  <a:pt x="4631038" y="41146"/>
                  <a:pt x="4640062" y="46373"/>
                  <a:pt x="4645956" y="51636"/>
                </a:cubicBezTo>
                <a:cubicBezTo>
                  <a:pt x="4651849" y="56898"/>
                  <a:pt x="4652430" y="62366"/>
                  <a:pt x="4647698" y="68037"/>
                </a:cubicBezTo>
                <a:cubicBezTo>
                  <a:pt x="4642966" y="73709"/>
                  <a:pt x="4638180" y="82048"/>
                  <a:pt x="4633340" y="93054"/>
                </a:cubicBezTo>
                <a:cubicBezTo>
                  <a:pt x="4628500" y="104060"/>
                  <a:pt x="4623506" y="115285"/>
                  <a:pt x="4618358" y="126728"/>
                </a:cubicBezTo>
                <a:cubicBezTo>
                  <a:pt x="4633286" y="144840"/>
                  <a:pt x="4652344" y="165275"/>
                  <a:pt x="4675532" y="188032"/>
                </a:cubicBezTo>
                <a:cubicBezTo>
                  <a:pt x="4698720" y="210790"/>
                  <a:pt x="4717610" y="226364"/>
                  <a:pt x="4732201" y="234753"/>
                </a:cubicBezTo>
                <a:cubicBezTo>
                  <a:pt x="4746792" y="243142"/>
                  <a:pt x="4763413" y="251018"/>
                  <a:pt x="4782062" y="258382"/>
                </a:cubicBezTo>
                <a:cubicBezTo>
                  <a:pt x="4800712" y="265746"/>
                  <a:pt x="4799905" y="270862"/>
                  <a:pt x="4779642" y="273730"/>
                </a:cubicBezTo>
                <a:cubicBezTo>
                  <a:pt x="4759379" y="276598"/>
                  <a:pt x="4742322" y="277325"/>
                  <a:pt x="4728469" y="275913"/>
                </a:cubicBezTo>
                <a:cubicBezTo>
                  <a:pt x="4714617" y="274500"/>
                  <a:pt x="4704023" y="268542"/>
                  <a:pt x="4696688" y="258038"/>
                </a:cubicBezTo>
                <a:cubicBezTo>
                  <a:pt x="4689353" y="247534"/>
                  <a:pt x="4676385" y="230211"/>
                  <a:pt x="4657786" y="206069"/>
                </a:cubicBezTo>
                <a:cubicBezTo>
                  <a:pt x="4639187" y="181927"/>
                  <a:pt x="4623413" y="159123"/>
                  <a:pt x="4610464" y="137655"/>
                </a:cubicBezTo>
                <a:cubicBezTo>
                  <a:pt x="4596482" y="164156"/>
                  <a:pt x="4582636" y="186774"/>
                  <a:pt x="4568927" y="205510"/>
                </a:cubicBezTo>
                <a:cubicBezTo>
                  <a:pt x="4555218" y="224245"/>
                  <a:pt x="4541699" y="239130"/>
                  <a:pt x="4528369" y="250165"/>
                </a:cubicBezTo>
                <a:cubicBezTo>
                  <a:pt x="4515040" y="261200"/>
                  <a:pt x="4500134" y="269503"/>
                  <a:pt x="4483650" y="275074"/>
                </a:cubicBezTo>
                <a:cubicBezTo>
                  <a:pt x="4467165" y="280645"/>
                  <a:pt x="4467151" y="276411"/>
                  <a:pt x="4483606" y="262372"/>
                </a:cubicBezTo>
                <a:cubicBezTo>
                  <a:pt x="4500062" y="248333"/>
                  <a:pt x="4516288" y="231533"/>
                  <a:pt x="4532284" y="211973"/>
                </a:cubicBezTo>
                <a:cubicBezTo>
                  <a:pt x="4548281" y="192413"/>
                  <a:pt x="4562582" y="170258"/>
                  <a:pt x="4575187" y="145507"/>
                </a:cubicBezTo>
                <a:cubicBezTo>
                  <a:pt x="4587792" y="120755"/>
                  <a:pt x="4596761" y="100683"/>
                  <a:pt x="4602096" y="85288"/>
                </a:cubicBezTo>
                <a:cubicBezTo>
                  <a:pt x="4607431" y="69894"/>
                  <a:pt x="4608524" y="56526"/>
                  <a:pt x="4605376" y="45182"/>
                </a:cubicBezTo>
                <a:cubicBezTo>
                  <a:pt x="4603015" y="36675"/>
                  <a:pt x="4604958" y="32818"/>
                  <a:pt x="4611204" y="33611"/>
                </a:cubicBezTo>
                <a:close/>
                <a:moveTo>
                  <a:pt x="7428188" y="33043"/>
                </a:moveTo>
                <a:cubicBezTo>
                  <a:pt x="7430842" y="32557"/>
                  <a:pt x="7433934" y="32792"/>
                  <a:pt x="7437462" y="33750"/>
                </a:cubicBezTo>
                <a:cubicBezTo>
                  <a:pt x="7444517" y="35664"/>
                  <a:pt x="7451332" y="38873"/>
                  <a:pt x="7457907" y="43376"/>
                </a:cubicBezTo>
                <a:cubicBezTo>
                  <a:pt x="7464482" y="47878"/>
                  <a:pt x="7464740" y="52743"/>
                  <a:pt x="7458682" y="57970"/>
                </a:cubicBezTo>
                <a:cubicBezTo>
                  <a:pt x="7452622" y="63197"/>
                  <a:pt x="7445298" y="76953"/>
                  <a:pt x="7436708" y="99238"/>
                </a:cubicBezTo>
                <a:cubicBezTo>
                  <a:pt x="7446618" y="107899"/>
                  <a:pt x="7446159" y="114413"/>
                  <a:pt x="7435332" y="118780"/>
                </a:cubicBezTo>
                <a:cubicBezTo>
                  <a:pt x="7424505" y="123147"/>
                  <a:pt x="7408766" y="128191"/>
                  <a:pt x="7388116" y="133912"/>
                </a:cubicBezTo>
                <a:cubicBezTo>
                  <a:pt x="7389006" y="141054"/>
                  <a:pt x="7387658" y="154849"/>
                  <a:pt x="7384073" y="175298"/>
                </a:cubicBezTo>
                <a:cubicBezTo>
                  <a:pt x="7388676" y="173018"/>
                  <a:pt x="7394032" y="169975"/>
                  <a:pt x="7400141" y="166167"/>
                </a:cubicBezTo>
                <a:cubicBezTo>
                  <a:pt x="7406250" y="162360"/>
                  <a:pt x="7412198" y="161887"/>
                  <a:pt x="7417984" y="164748"/>
                </a:cubicBezTo>
                <a:cubicBezTo>
                  <a:pt x="7423770" y="167608"/>
                  <a:pt x="7429463" y="170684"/>
                  <a:pt x="7435064" y="173975"/>
                </a:cubicBezTo>
                <a:cubicBezTo>
                  <a:pt x="7440663" y="177267"/>
                  <a:pt x="7441871" y="181483"/>
                  <a:pt x="7438688" y="186624"/>
                </a:cubicBezTo>
                <a:cubicBezTo>
                  <a:pt x="7435504" y="191764"/>
                  <a:pt x="7433704" y="200749"/>
                  <a:pt x="7433288" y="213576"/>
                </a:cubicBezTo>
                <a:cubicBezTo>
                  <a:pt x="7432872" y="226403"/>
                  <a:pt x="7432664" y="241113"/>
                  <a:pt x="7432664" y="257704"/>
                </a:cubicBezTo>
                <a:cubicBezTo>
                  <a:pt x="7432664" y="273034"/>
                  <a:pt x="7427430" y="287005"/>
                  <a:pt x="7416962" y="299617"/>
                </a:cubicBezTo>
                <a:cubicBezTo>
                  <a:pt x="7406494" y="312229"/>
                  <a:pt x="7398539" y="314950"/>
                  <a:pt x="7393096" y="307780"/>
                </a:cubicBezTo>
                <a:cubicBezTo>
                  <a:pt x="7387654" y="300610"/>
                  <a:pt x="7379588" y="291809"/>
                  <a:pt x="7368898" y="281376"/>
                </a:cubicBezTo>
                <a:cubicBezTo>
                  <a:pt x="7358207" y="270944"/>
                  <a:pt x="7359540" y="267302"/>
                  <a:pt x="7372898" y="270449"/>
                </a:cubicBezTo>
                <a:cubicBezTo>
                  <a:pt x="7386256" y="273597"/>
                  <a:pt x="7394814" y="273045"/>
                  <a:pt x="7398570" y="268793"/>
                </a:cubicBezTo>
                <a:cubicBezTo>
                  <a:pt x="7402328" y="264541"/>
                  <a:pt x="7404874" y="255783"/>
                  <a:pt x="7406207" y="242518"/>
                </a:cubicBezTo>
                <a:cubicBezTo>
                  <a:pt x="7407540" y="229253"/>
                  <a:pt x="7407816" y="216111"/>
                  <a:pt x="7407036" y="203090"/>
                </a:cubicBezTo>
                <a:cubicBezTo>
                  <a:pt x="7406254" y="190069"/>
                  <a:pt x="7401912" y="185276"/>
                  <a:pt x="7394010" y="188710"/>
                </a:cubicBezTo>
                <a:cubicBezTo>
                  <a:pt x="7386110" y="192145"/>
                  <a:pt x="7377620" y="197992"/>
                  <a:pt x="7368542" y="206252"/>
                </a:cubicBezTo>
                <a:cubicBezTo>
                  <a:pt x="7359465" y="214512"/>
                  <a:pt x="7353460" y="213813"/>
                  <a:pt x="7350528" y="204154"/>
                </a:cubicBezTo>
                <a:cubicBezTo>
                  <a:pt x="7347595" y="194496"/>
                  <a:pt x="7349062" y="187133"/>
                  <a:pt x="7354926" y="182063"/>
                </a:cubicBezTo>
                <a:cubicBezTo>
                  <a:pt x="7360792" y="176994"/>
                  <a:pt x="7364391" y="168702"/>
                  <a:pt x="7365724" y="157187"/>
                </a:cubicBezTo>
                <a:cubicBezTo>
                  <a:pt x="7367058" y="145671"/>
                  <a:pt x="7365474" y="135239"/>
                  <a:pt x="7360970" y="125889"/>
                </a:cubicBezTo>
                <a:cubicBezTo>
                  <a:pt x="7356468" y="116539"/>
                  <a:pt x="7357318" y="112334"/>
                  <a:pt x="7363520" y="113273"/>
                </a:cubicBezTo>
                <a:cubicBezTo>
                  <a:pt x="7369722" y="114213"/>
                  <a:pt x="7375429" y="114887"/>
                  <a:pt x="7380642" y="115295"/>
                </a:cubicBezTo>
                <a:cubicBezTo>
                  <a:pt x="7385854" y="115704"/>
                  <a:pt x="7396929" y="111879"/>
                  <a:pt x="7413864" y="103820"/>
                </a:cubicBezTo>
                <a:cubicBezTo>
                  <a:pt x="7417292" y="88447"/>
                  <a:pt x="7418830" y="77871"/>
                  <a:pt x="7418479" y="72092"/>
                </a:cubicBezTo>
                <a:cubicBezTo>
                  <a:pt x="7418127" y="66313"/>
                  <a:pt x="7415471" y="64305"/>
                  <a:pt x="7410509" y="66069"/>
                </a:cubicBezTo>
                <a:lnTo>
                  <a:pt x="7387622" y="71468"/>
                </a:lnTo>
                <a:cubicBezTo>
                  <a:pt x="7379176" y="73304"/>
                  <a:pt x="7371722" y="71049"/>
                  <a:pt x="7365262" y="64703"/>
                </a:cubicBezTo>
                <a:cubicBezTo>
                  <a:pt x="7358802" y="58357"/>
                  <a:pt x="7361444" y="55185"/>
                  <a:pt x="7373188" y="55185"/>
                </a:cubicBezTo>
                <a:cubicBezTo>
                  <a:pt x="7381463" y="55185"/>
                  <a:pt x="7390698" y="53062"/>
                  <a:pt x="7400894" y="48818"/>
                </a:cubicBezTo>
                <a:cubicBezTo>
                  <a:pt x="7411090" y="44573"/>
                  <a:pt x="7417970" y="40522"/>
                  <a:pt x="7421534" y="36664"/>
                </a:cubicBezTo>
                <a:cubicBezTo>
                  <a:pt x="7423315" y="34736"/>
                  <a:pt x="7425533" y="33528"/>
                  <a:pt x="7428188" y="33043"/>
                </a:cubicBezTo>
                <a:close/>
                <a:moveTo>
                  <a:pt x="827363" y="33043"/>
                </a:moveTo>
                <a:cubicBezTo>
                  <a:pt x="830018" y="32557"/>
                  <a:pt x="833109" y="32792"/>
                  <a:pt x="836637" y="33750"/>
                </a:cubicBezTo>
                <a:cubicBezTo>
                  <a:pt x="843692" y="35664"/>
                  <a:pt x="850507" y="38873"/>
                  <a:pt x="857083" y="43376"/>
                </a:cubicBezTo>
                <a:cubicBezTo>
                  <a:pt x="863658" y="47878"/>
                  <a:pt x="863916" y="52743"/>
                  <a:pt x="857857" y="57970"/>
                </a:cubicBezTo>
                <a:cubicBezTo>
                  <a:pt x="851798" y="63197"/>
                  <a:pt x="844474" y="76953"/>
                  <a:pt x="835884" y="99238"/>
                </a:cubicBezTo>
                <a:cubicBezTo>
                  <a:pt x="845793" y="107899"/>
                  <a:pt x="845335" y="114413"/>
                  <a:pt x="834507" y="118780"/>
                </a:cubicBezTo>
                <a:cubicBezTo>
                  <a:pt x="823680" y="123147"/>
                  <a:pt x="807942" y="128191"/>
                  <a:pt x="787292" y="133912"/>
                </a:cubicBezTo>
                <a:cubicBezTo>
                  <a:pt x="788181" y="141054"/>
                  <a:pt x="786833" y="154849"/>
                  <a:pt x="783248" y="175298"/>
                </a:cubicBezTo>
                <a:cubicBezTo>
                  <a:pt x="787852" y="173018"/>
                  <a:pt x="793208" y="169975"/>
                  <a:pt x="799317" y="166167"/>
                </a:cubicBezTo>
                <a:cubicBezTo>
                  <a:pt x="805426" y="162360"/>
                  <a:pt x="811373" y="161887"/>
                  <a:pt x="817159" y="164748"/>
                </a:cubicBezTo>
                <a:cubicBezTo>
                  <a:pt x="822946" y="167608"/>
                  <a:pt x="828639" y="170684"/>
                  <a:pt x="834239" y="173975"/>
                </a:cubicBezTo>
                <a:cubicBezTo>
                  <a:pt x="839838" y="177267"/>
                  <a:pt x="841047" y="181483"/>
                  <a:pt x="837863" y="186624"/>
                </a:cubicBezTo>
                <a:cubicBezTo>
                  <a:pt x="834680" y="191764"/>
                  <a:pt x="832880" y="200749"/>
                  <a:pt x="832464" y="213576"/>
                </a:cubicBezTo>
                <a:cubicBezTo>
                  <a:pt x="832048" y="226403"/>
                  <a:pt x="831840" y="241113"/>
                  <a:pt x="831840" y="257704"/>
                </a:cubicBezTo>
                <a:cubicBezTo>
                  <a:pt x="831840" y="273034"/>
                  <a:pt x="826606" y="287005"/>
                  <a:pt x="816138" y="299617"/>
                </a:cubicBezTo>
                <a:cubicBezTo>
                  <a:pt x="805669" y="312229"/>
                  <a:pt x="797714" y="314950"/>
                  <a:pt x="792272" y="307780"/>
                </a:cubicBezTo>
                <a:cubicBezTo>
                  <a:pt x="786830" y="300610"/>
                  <a:pt x="778764" y="291809"/>
                  <a:pt x="768073" y="281376"/>
                </a:cubicBezTo>
                <a:cubicBezTo>
                  <a:pt x="757382" y="270944"/>
                  <a:pt x="758716" y="267302"/>
                  <a:pt x="772074" y="270449"/>
                </a:cubicBezTo>
                <a:cubicBezTo>
                  <a:pt x="785432" y="273597"/>
                  <a:pt x="793989" y="273045"/>
                  <a:pt x="797746" y="268793"/>
                </a:cubicBezTo>
                <a:cubicBezTo>
                  <a:pt x="801503" y="264541"/>
                  <a:pt x="804049" y="255783"/>
                  <a:pt x="805383" y="242518"/>
                </a:cubicBezTo>
                <a:cubicBezTo>
                  <a:pt x="806716" y="229253"/>
                  <a:pt x="806992" y="216111"/>
                  <a:pt x="806211" y="203090"/>
                </a:cubicBezTo>
                <a:cubicBezTo>
                  <a:pt x="805429" y="190069"/>
                  <a:pt x="801087" y="185276"/>
                  <a:pt x="793186" y="188710"/>
                </a:cubicBezTo>
                <a:cubicBezTo>
                  <a:pt x="785285" y="192145"/>
                  <a:pt x="776796" y="197992"/>
                  <a:pt x="767718" y="206252"/>
                </a:cubicBezTo>
                <a:cubicBezTo>
                  <a:pt x="758641" y="214512"/>
                  <a:pt x="752636" y="213813"/>
                  <a:pt x="749703" y="204154"/>
                </a:cubicBezTo>
                <a:cubicBezTo>
                  <a:pt x="746771" y="194496"/>
                  <a:pt x="748237" y="187133"/>
                  <a:pt x="754102" y="182063"/>
                </a:cubicBezTo>
                <a:cubicBezTo>
                  <a:pt x="759967" y="176994"/>
                  <a:pt x="763566" y="168702"/>
                  <a:pt x="764900" y="157187"/>
                </a:cubicBezTo>
                <a:cubicBezTo>
                  <a:pt x="766234" y="145671"/>
                  <a:pt x="764649" y="135239"/>
                  <a:pt x="760146" y="125889"/>
                </a:cubicBezTo>
                <a:cubicBezTo>
                  <a:pt x="755643" y="116539"/>
                  <a:pt x="756493" y="112334"/>
                  <a:pt x="762695" y="113273"/>
                </a:cubicBezTo>
                <a:cubicBezTo>
                  <a:pt x="768898" y="114213"/>
                  <a:pt x="774605" y="114887"/>
                  <a:pt x="779817" y="115295"/>
                </a:cubicBezTo>
                <a:cubicBezTo>
                  <a:pt x="785030" y="115704"/>
                  <a:pt x="796104" y="111879"/>
                  <a:pt x="813040" y="103820"/>
                </a:cubicBezTo>
                <a:cubicBezTo>
                  <a:pt x="816468" y="88447"/>
                  <a:pt x="818006" y="77871"/>
                  <a:pt x="817654" y="72092"/>
                </a:cubicBezTo>
                <a:cubicBezTo>
                  <a:pt x="817303" y="66313"/>
                  <a:pt x="814647" y="64305"/>
                  <a:pt x="809685" y="66069"/>
                </a:cubicBezTo>
                <a:lnTo>
                  <a:pt x="786798" y="71468"/>
                </a:lnTo>
                <a:cubicBezTo>
                  <a:pt x="778351" y="73304"/>
                  <a:pt x="770898" y="71049"/>
                  <a:pt x="764438" y="64703"/>
                </a:cubicBezTo>
                <a:cubicBezTo>
                  <a:pt x="757978" y="58357"/>
                  <a:pt x="760620" y="55185"/>
                  <a:pt x="772365" y="55185"/>
                </a:cubicBezTo>
                <a:cubicBezTo>
                  <a:pt x="780639" y="55185"/>
                  <a:pt x="789874" y="53062"/>
                  <a:pt x="800069" y="48818"/>
                </a:cubicBezTo>
                <a:cubicBezTo>
                  <a:pt x="810266" y="44573"/>
                  <a:pt x="817145" y="40522"/>
                  <a:pt x="820709" y="36664"/>
                </a:cubicBezTo>
                <a:cubicBezTo>
                  <a:pt x="822490" y="34736"/>
                  <a:pt x="824709" y="33528"/>
                  <a:pt x="827363" y="33043"/>
                </a:cubicBezTo>
                <a:close/>
                <a:moveTo>
                  <a:pt x="3286264" y="30722"/>
                </a:moveTo>
                <a:cubicBezTo>
                  <a:pt x="3287806" y="30423"/>
                  <a:pt x="3289831" y="30507"/>
                  <a:pt x="3292339" y="30975"/>
                </a:cubicBezTo>
                <a:cubicBezTo>
                  <a:pt x="3302370" y="32846"/>
                  <a:pt x="3311394" y="36148"/>
                  <a:pt x="3319410" y="40880"/>
                </a:cubicBezTo>
                <a:cubicBezTo>
                  <a:pt x="3327426" y="45613"/>
                  <a:pt x="3329634" y="50976"/>
                  <a:pt x="3326035" y="56970"/>
                </a:cubicBezTo>
                <a:cubicBezTo>
                  <a:pt x="3322436" y="62964"/>
                  <a:pt x="3320636" y="82610"/>
                  <a:pt x="3320636" y="115908"/>
                </a:cubicBezTo>
                <a:cubicBezTo>
                  <a:pt x="3325942" y="114259"/>
                  <a:pt x="3332456" y="112495"/>
                  <a:pt x="3340178" y="110617"/>
                </a:cubicBezTo>
                <a:cubicBezTo>
                  <a:pt x="3347900" y="108738"/>
                  <a:pt x="3352650" y="110599"/>
                  <a:pt x="3354428" y="116199"/>
                </a:cubicBezTo>
                <a:cubicBezTo>
                  <a:pt x="3356207" y="121799"/>
                  <a:pt x="3353762" y="126721"/>
                  <a:pt x="3347093" y="130966"/>
                </a:cubicBezTo>
                <a:cubicBezTo>
                  <a:pt x="3340425" y="135210"/>
                  <a:pt x="3331542" y="139319"/>
                  <a:pt x="3320442" y="143291"/>
                </a:cubicBezTo>
                <a:cubicBezTo>
                  <a:pt x="3319682" y="160141"/>
                  <a:pt x="3319302" y="175757"/>
                  <a:pt x="3319302" y="190140"/>
                </a:cubicBezTo>
                <a:cubicBezTo>
                  <a:pt x="3329254" y="183386"/>
                  <a:pt x="3338941" y="177424"/>
                  <a:pt x="3348363" y="172255"/>
                </a:cubicBezTo>
                <a:cubicBezTo>
                  <a:pt x="3357784" y="167085"/>
                  <a:pt x="3360971" y="167895"/>
                  <a:pt x="3357924" y="174685"/>
                </a:cubicBezTo>
                <a:cubicBezTo>
                  <a:pt x="3354877" y="181475"/>
                  <a:pt x="3348757" y="188556"/>
                  <a:pt x="3339565" y="195927"/>
                </a:cubicBezTo>
                <a:cubicBezTo>
                  <a:pt x="3330373" y="203298"/>
                  <a:pt x="3318223" y="212988"/>
                  <a:pt x="3303116" y="224998"/>
                </a:cubicBezTo>
                <a:cubicBezTo>
                  <a:pt x="3288008" y="237008"/>
                  <a:pt x="3277838" y="246827"/>
                  <a:pt x="3272603" y="254456"/>
                </a:cubicBezTo>
                <a:cubicBezTo>
                  <a:pt x="3267369" y="262085"/>
                  <a:pt x="3258518" y="260207"/>
                  <a:pt x="3246049" y="248821"/>
                </a:cubicBezTo>
                <a:cubicBezTo>
                  <a:pt x="3233580" y="237434"/>
                  <a:pt x="3231139" y="231139"/>
                  <a:pt x="3238724" y="229935"/>
                </a:cubicBezTo>
                <a:cubicBezTo>
                  <a:pt x="3246311" y="228730"/>
                  <a:pt x="3253732" y="226210"/>
                  <a:pt x="3260988" y="222374"/>
                </a:cubicBezTo>
                <a:cubicBezTo>
                  <a:pt x="3268244" y="218538"/>
                  <a:pt x="3279974" y="211070"/>
                  <a:pt x="3296179" y="199971"/>
                </a:cubicBezTo>
                <a:lnTo>
                  <a:pt x="3296179" y="148453"/>
                </a:lnTo>
                <a:cubicBezTo>
                  <a:pt x="3291231" y="150260"/>
                  <a:pt x="3285861" y="151164"/>
                  <a:pt x="3280067" y="151164"/>
                </a:cubicBezTo>
                <a:cubicBezTo>
                  <a:pt x="3273944" y="151164"/>
                  <a:pt x="3267226" y="148816"/>
                  <a:pt x="3259912" y="144119"/>
                </a:cubicBezTo>
                <a:cubicBezTo>
                  <a:pt x="3252599" y="139423"/>
                  <a:pt x="3254334" y="135612"/>
                  <a:pt x="3265118" y="132686"/>
                </a:cubicBezTo>
                <a:cubicBezTo>
                  <a:pt x="3275902" y="129761"/>
                  <a:pt x="3286255" y="126771"/>
                  <a:pt x="3296179" y="123717"/>
                </a:cubicBezTo>
                <a:cubicBezTo>
                  <a:pt x="3296179" y="113334"/>
                  <a:pt x="3295741" y="100016"/>
                  <a:pt x="3294866" y="83761"/>
                </a:cubicBezTo>
                <a:cubicBezTo>
                  <a:pt x="3293992" y="67507"/>
                  <a:pt x="3290844" y="54177"/>
                  <a:pt x="3285423" y="43774"/>
                </a:cubicBezTo>
                <a:cubicBezTo>
                  <a:pt x="3281358" y="35971"/>
                  <a:pt x="3281638" y="31620"/>
                  <a:pt x="3286264" y="30722"/>
                </a:cubicBezTo>
                <a:close/>
                <a:moveTo>
                  <a:pt x="7487027" y="26226"/>
                </a:moveTo>
                <a:cubicBezTo>
                  <a:pt x="7490640" y="26685"/>
                  <a:pt x="7495704" y="28297"/>
                  <a:pt x="7502218" y="31061"/>
                </a:cubicBezTo>
                <a:cubicBezTo>
                  <a:pt x="7515246" y="36589"/>
                  <a:pt x="7519943" y="43325"/>
                  <a:pt x="7516308" y="51270"/>
                </a:cubicBezTo>
                <a:cubicBezTo>
                  <a:pt x="7512672" y="59214"/>
                  <a:pt x="7509987" y="83456"/>
                  <a:pt x="7508252" y="123996"/>
                </a:cubicBezTo>
                <a:cubicBezTo>
                  <a:pt x="7527425" y="106042"/>
                  <a:pt x="7540966" y="90490"/>
                  <a:pt x="7548874" y="77340"/>
                </a:cubicBezTo>
                <a:cubicBezTo>
                  <a:pt x="7556782" y="64190"/>
                  <a:pt x="7560512" y="53607"/>
                  <a:pt x="7560060" y="45591"/>
                </a:cubicBezTo>
                <a:cubicBezTo>
                  <a:pt x="7559608" y="37575"/>
                  <a:pt x="7563874" y="35255"/>
                  <a:pt x="7572858" y="38633"/>
                </a:cubicBezTo>
                <a:cubicBezTo>
                  <a:pt x="7581842" y="42010"/>
                  <a:pt x="7589070" y="46201"/>
                  <a:pt x="7594541" y="51205"/>
                </a:cubicBezTo>
                <a:cubicBezTo>
                  <a:pt x="7600012" y="56210"/>
                  <a:pt x="7600262" y="60684"/>
                  <a:pt x="7595294" y="64628"/>
                </a:cubicBezTo>
                <a:cubicBezTo>
                  <a:pt x="7590324" y="68571"/>
                  <a:pt x="7581061" y="78452"/>
                  <a:pt x="7567502" y="94269"/>
                </a:cubicBezTo>
                <a:cubicBezTo>
                  <a:pt x="7553943" y="110086"/>
                  <a:pt x="7534194" y="124914"/>
                  <a:pt x="7508252" y="138752"/>
                </a:cubicBezTo>
                <a:lnTo>
                  <a:pt x="7508252" y="149658"/>
                </a:lnTo>
                <a:cubicBezTo>
                  <a:pt x="7545393" y="139835"/>
                  <a:pt x="7569689" y="133554"/>
                  <a:pt x="7581140" y="130815"/>
                </a:cubicBezTo>
                <a:cubicBezTo>
                  <a:pt x="7592590" y="128076"/>
                  <a:pt x="7602876" y="130578"/>
                  <a:pt x="7611996" y="138322"/>
                </a:cubicBezTo>
                <a:cubicBezTo>
                  <a:pt x="7621116" y="146066"/>
                  <a:pt x="7618216" y="151028"/>
                  <a:pt x="7603296" y="153207"/>
                </a:cubicBezTo>
                <a:cubicBezTo>
                  <a:pt x="7588374" y="155387"/>
                  <a:pt x="7574920" y="157391"/>
                  <a:pt x="7562931" y="159219"/>
                </a:cubicBezTo>
                <a:cubicBezTo>
                  <a:pt x="7550943" y="161048"/>
                  <a:pt x="7539915" y="162901"/>
                  <a:pt x="7529848" y="164780"/>
                </a:cubicBezTo>
                <a:cubicBezTo>
                  <a:pt x="7550025" y="187050"/>
                  <a:pt x="7569865" y="205277"/>
                  <a:pt x="7589367" y="219459"/>
                </a:cubicBezTo>
                <a:cubicBezTo>
                  <a:pt x="7608870" y="233641"/>
                  <a:pt x="7625422" y="243400"/>
                  <a:pt x="7639024" y="248735"/>
                </a:cubicBezTo>
                <a:cubicBezTo>
                  <a:pt x="7652626" y="254069"/>
                  <a:pt x="7658674" y="258239"/>
                  <a:pt x="7657168" y="261243"/>
                </a:cubicBezTo>
                <a:cubicBezTo>
                  <a:pt x="7655662" y="264247"/>
                  <a:pt x="7644792" y="266448"/>
                  <a:pt x="7624558" y="267846"/>
                </a:cubicBezTo>
                <a:cubicBezTo>
                  <a:pt x="7604324" y="269245"/>
                  <a:pt x="7590550" y="266061"/>
                  <a:pt x="7583237" y="258296"/>
                </a:cubicBezTo>
                <a:cubicBezTo>
                  <a:pt x="7575924" y="250531"/>
                  <a:pt x="7568983" y="242489"/>
                  <a:pt x="7562415" y="234172"/>
                </a:cubicBezTo>
                <a:cubicBezTo>
                  <a:pt x="7555847" y="225855"/>
                  <a:pt x="7539758" y="204036"/>
                  <a:pt x="7514146" y="168716"/>
                </a:cubicBezTo>
                <a:cubicBezTo>
                  <a:pt x="7511536" y="168716"/>
                  <a:pt x="7509514" y="168888"/>
                  <a:pt x="7508080" y="169232"/>
                </a:cubicBezTo>
                <a:cubicBezTo>
                  <a:pt x="7507262" y="193195"/>
                  <a:pt x="7506868" y="208288"/>
                  <a:pt x="7506896" y="214512"/>
                </a:cubicBezTo>
                <a:cubicBezTo>
                  <a:pt x="7506896" y="219775"/>
                  <a:pt x="7506674" y="228052"/>
                  <a:pt x="7506230" y="239345"/>
                </a:cubicBezTo>
                <a:cubicBezTo>
                  <a:pt x="7505786" y="250638"/>
                  <a:pt x="7506474" y="255500"/>
                  <a:pt x="7508295" y="253929"/>
                </a:cubicBezTo>
                <a:cubicBezTo>
                  <a:pt x="7510116" y="252359"/>
                  <a:pt x="7516520" y="248534"/>
                  <a:pt x="7527504" y="242454"/>
                </a:cubicBezTo>
                <a:cubicBezTo>
                  <a:pt x="7538488" y="236373"/>
                  <a:pt x="7545676" y="234065"/>
                  <a:pt x="7549068" y="235527"/>
                </a:cubicBezTo>
                <a:cubicBezTo>
                  <a:pt x="7552459" y="236990"/>
                  <a:pt x="7550731" y="241389"/>
                  <a:pt x="7543884" y="248724"/>
                </a:cubicBezTo>
                <a:cubicBezTo>
                  <a:pt x="7537036" y="256059"/>
                  <a:pt x="7529662" y="263681"/>
                  <a:pt x="7521760" y="271589"/>
                </a:cubicBezTo>
                <a:cubicBezTo>
                  <a:pt x="7513859" y="279498"/>
                  <a:pt x="7507470" y="286994"/>
                  <a:pt x="7502594" y="294078"/>
                </a:cubicBezTo>
                <a:cubicBezTo>
                  <a:pt x="7497720" y="301162"/>
                  <a:pt x="7493316" y="306558"/>
                  <a:pt x="7489388" y="310265"/>
                </a:cubicBezTo>
                <a:cubicBezTo>
                  <a:pt x="7485458" y="313972"/>
                  <a:pt x="7480396" y="311760"/>
                  <a:pt x="7474201" y="303629"/>
                </a:cubicBezTo>
                <a:cubicBezTo>
                  <a:pt x="7468006" y="295498"/>
                  <a:pt x="7464908" y="289188"/>
                  <a:pt x="7464908" y="284700"/>
                </a:cubicBezTo>
                <a:cubicBezTo>
                  <a:pt x="7464908" y="279695"/>
                  <a:pt x="7467394" y="274705"/>
                  <a:pt x="7472362" y="269729"/>
                </a:cubicBezTo>
                <a:cubicBezTo>
                  <a:pt x="7477331" y="264753"/>
                  <a:pt x="7480704" y="254481"/>
                  <a:pt x="7482482" y="238915"/>
                </a:cubicBezTo>
                <a:cubicBezTo>
                  <a:pt x="7484261" y="223349"/>
                  <a:pt x="7485602" y="201297"/>
                  <a:pt x="7486505" y="172760"/>
                </a:cubicBezTo>
                <a:cubicBezTo>
                  <a:pt x="7478231" y="175384"/>
                  <a:pt x="7470964" y="177840"/>
                  <a:pt x="7464704" y="180127"/>
                </a:cubicBezTo>
                <a:cubicBezTo>
                  <a:pt x="7458445" y="182415"/>
                  <a:pt x="7449938" y="180335"/>
                  <a:pt x="7439182" y="173889"/>
                </a:cubicBezTo>
                <a:cubicBezTo>
                  <a:pt x="7428427" y="167444"/>
                  <a:pt x="7429202" y="163611"/>
                  <a:pt x="7441506" y="162392"/>
                </a:cubicBezTo>
                <a:cubicBezTo>
                  <a:pt x="7453809" y="161173"/>
                  <a:pt x="7468810" y="158549"/>
                  <a:pt x="7486505" y="154519"/>
                </a:cubicBezTo>
                <a:lnTo>
                  <a:pt x="7486505" y="80890"/>
                </a:lnTo>
                <a:cubicBezTo>
                  <a:pt x="7486505" y="64327"/>
                  <a:pt x="7485154" y="52345"/>
                  <a:pt x="7482450" y="44946"/>
                </a:cubicBezTo>
                <a:cubicBezTo>
                  <a:pt x="7479747" y="37546"/>
                  <a:pt x="7479109" y="32000"/>
                  <a:pt x="7480536" y="28308"/>
                </a:cubicBezTo>
                <a:cubicBezTo>
                  <a:pt x="7481250" y="26461"/>
                  <a:pt x="7483413" y="25768"/>
                  <a:pt x="7487027" y="26226"/>
                </a:cubicBezTo>
                <a:close/>
                <a:moveTo>
                  <a:pt x="886202" y="26226"/>
                </a:moveTo>
                <a:cubicBezTo>
                  <a:pt x="889816" y="26685"/>
                  <a:pt x="894880" y="28297"/>
                  <a:pt x="901394" y="31061"/>
                </a:cubicBezTo>
                <a:cubicBezTo>
                  <a:pt x="914422" y="36589"/>
                  <a:pt x="919119" y="43325"/>
                  <a:pt x="915483" y="51270"/>
                </a:cubicBezTo>
                <a:cubicBezTo>
                  <a:pt x="911848" y="59214"/>
                  <a:pt x="909163" y="83456"/>
                  <a:pt x="907427" y="123996"/>
                </a:cubicBezTo>
                <a:cubicBezTo>
                  <a:pt x="926600" y="106042"/>
                  <a:pt x="940141" y="90490"/>
                  <a:pt x="948050" y="77340"/>
                </a:cubicBezTo>
                <a:cubicBezTo>
                  <a:pt x="955959" y="64190"/>
                  <a:pt x="959687" y="53607"/>
                  <a:pt x="959235" y="45591"/>
                </a:cubicBezTo>
                <a:cubicBezTo>
                  <a:pt x="958783" y="37575"/>
                  <a:pt x="963050" y="35255"/>
                  <a:pt x="972034" y="38633"/>
                </a:cubicBezTo>
                <a:cubicBezTo>
                  <a:pt x="981018" y="42010"/>
                  <a:pt x="988246" y="46201"/>
                  <a:pt x="993716" y="51205"/>
                </a:cubicBezTo>
                <a:cubicBezTo>
                  <a:pt x="999187" y="56210"/>
                  <a:pt x="999438" y="60684"/>
                  <a:pt x="994469" y="64628"/>
                </a:cubicBezTo>
                <a:cubicBezTo>
                  <a:pt x="989500" y="68571"/>
                  <a:pt x="980236" y="78452"/>
                  <a:pt x="966678" y="94269"/>
                </a:cubicBezTo>
                <a:cubicBezTo>
                  <a:pt x="953119" y="110086"/>
                  <a:pt x="933369" y="124914"/>
                  <a:pt x="907427" y="138752"/>
                </a:cubicBezTo>
                <a:lnTo>
                  <a:pt x="907427" y="149658"/>
                </a:lnTo>
                <a:cubicBezTo>
                  <a:pt x="944569" y="139835"/>
                  <a:pt x="968864" y="133554"/>
                  <a:pt x="980315" y="130815"/>
                </a:cubicBezTo>
                <a:cubicBezTo>
                  <a:pt x="991766" y="128076"/>
                  <a:pt x="1002051" y="130578"/>
                  <a:pt x="1011172" y="138322"/>
                </a:cubicBezTo>
                <a:cubicBezTo>
                  <a:pt x="1020292" y="146066"/>
                  <a:pt x="1017392" y="151028"/>
                  <a:pt x="1002471" y="153207"/>
                </a:cubicBezTo>
                <a:cubicBezTo>
                  <a:pt x="987550" y="155387"/>
                  <a:pt x="974095" y="157391"/>
                  <a:pt x="962107" y="159219"/>
                </a:cubicBezTo>
                <a:cubicBezTo>
                  <a:pt x="950118" y="161048"/>
                  <a:pt x="939091" y="162901"/>
                  <a:pt x="929024" y="164780"/>
                </a:cubicBezTo>
                <a:cubicBezTo>
                  <a:pt x="949200" y="187050"/>
                  <a:pt x="969040" y="205277"/>
                  <a:pt x="988543" y="219459"/>
                </a:cubicBezTo>
                <a:cubicBezTo>
                  <a:pt x="1008046" y="233641"/>
                  <a:pt x="1024598" y="243400"/>
                  <a:pt x="1038199" y="248735"/>
                </a:cubicBezTo>
                <a:cubicBezTo>
                  <a:pt x="1051801" y="254069"/>
                  <a:pt x="1057849" y="258239"/>
                  <a:pt x="1056343" y="261243"/>
                </a:cubicBezTo>
                <a:cubicBezTo>
                  <a:pt x="1054838" y="264247"/>
                  <a:pt x="1043968" y="266448"/>
                  <a:pt x="1023734" y="267846"/>
                </a:cubicBezTo>
                <a:cubicBezTo>
                  <a:pt x="1003500" y="269245"/>
                  <a:pt x="989726" y="266061"/>
                  <a:pt x="982412" y="258296"/>
                </a:cubicBezTo>
                <a:cubicBezTo>
                  <a:pt x="975099" y="250531"/>
                  <a:pt x="968158" y="242489"/>
                  <a:pt x="961590" y="234172"/>
                </a:cubicBezTo>
                <a:cubicBezTo>
                  <a:pt x="955023" y="225855"/>
                  <a:pt x="938933" y="204036"/>
                  <a:pt x="913321" y="168716"/>
                </a:cubicBezTo>
                <a:cubicBezTo>
                  <a:pt x="910712" y="168716"/>
                  <a:pt x="908690" y="168888"/>
                  <a:pt x="907256" y="169232"/>
                </a:cubicBezTo>
                <a:cubicBezTo>
                  <a:pt x="906438" y="193195"/>
                  <a:pt x="906044" y="208288"/>
                  <a:pt x="906073" y="214512"/>
                </a:cubicBezTo>
                <a:cubicBezTo>
                  <a:pt x="906073" y="219775"/>
                  <a:pt x="905850" y="228052"/>
                  <a:pt x="905406" y="239345"/>
                </a:cubicBezTo>
                <a:cubicBezTo>
                  <a:pt x="904961" y="250638"/>
                  <a:pt x="905650" y="255500"/>
                  <a:pt x="907471" y="253929"/>
                </a:cubicBezTo>
                <a:cubicBezTo>
                  <a:pt x="909292" y="252359"/>
                  <a:pt x="915695" y="248534"/>
                  <a:pt x="926679" y="242454"/>
                </a:cubicBezTo>
                <a:cubicBezTo>
                  <a:pt x="937664" y="236373"/>
                  <a:pt x="944852" y="234065"/>
                  <a:pt x="948243" y="235527"/>
                </a:cubicBezTo>
                <a:cubicBezTo>
                  <a:pt x="951635" y="236990"/>
                  <a:pt x="949907" y="241389"/>
                  <a:pt x="943059" y="248724"/>
                </a:cubicBezTo>
                <a:cubicBezTo>
                  <a:pt x="936212" y="256059"/>
                  <a:pt x="928837" y="263681"/>
                  <a:pt x="920936" y="271589"/>
                </a:cubicBezTo>
                <a:cubicBezTo>
                  <a:pt x="913034" y="279498"/>
                  <a:pt x="906646" y="286994"/>
                  <a:pt x="901771" y="294078"/>
                </a:cubicBezTo>
                <a:cubicBezTo>
                  <a:pt x="896894" y="301162"/>
                  <a:pt x="892492" y="306558"/>
                  <a:pt x="888563" y="310265"/>
                </a:cubicBezTo>
                <a:cubicBezTo>
                  <a:pt x="884634" y="313972"/>
                  <a:pt x="879572" y="311760"/>
                  <a:pt x="873377" y="303629"/>
                </a:cubicBezTo>
                <a:cubicBezTo>
                  <a:pt x="867181" y="295498"/>
                  <a:pt x="864084" y="289188"/>
                  <a:pt x="864084" y="284700"/>
                </a:cubicBezTo>
                <a:cubicBezTo>
                  <a:pt x="864084" y="279695"/>
                  <a:pt x="866569" y="274705"/>
                  <a:pt x="871537" y="269729"/>
                </a:cubicBezTo>
                <a:cubicBezTo>
                  <a:pt x="876506" y="264753"/>
                  <a:pt x="879880" y="254481"/>
                  <a:pt x="881658" y="238915"/>
                </a:cubicBezTo>
                <a:cubicBezTo>
                  <a:pt x="883436" y="223349"/>
                  <a:pt x="884777" y="201297"/>
                  <a:pt x="885680" y="172760"/>
                </a:cubicBezTo>
                <a:cubicBezTo>
                  <a:pt x="877406" y="175384"/>
                  <a:pt x="870139" y="177840"/>
                  <a:pt x="863880" y="180127"/>
                </a:cubicBezTo>
                <a:cubicBezTo>
                  <a:pt x="857621" y="182415"/>
                  <a:pt x="849113" y="180335"/>
                  <a:pt x="838358" y="173889"/>
                </a:cubicBezTo>
                <a:cubicBezTo>
                  <a:pt x="827603" y="167443"/>
                  <a:pt x="828377" y="163611"/>
                  <a:pt x="840681" y="162392"/>
                </a:cubicBezTo>
                <a:cubicBezTo>
                  <a:pt x="852985" y="161173"/>
                  <a:pt x="867985" y="158549"/>
                  <a:pt x="885680" y="154519"/>
                </a:cubicBezTo>
                <a:lnTo>
                  <a:pt x="885680" y="80890"/>
                </a:lnTo>
                <a:cubicBezTo>
                  <a:pt x="885680" y="64327"/>
                  <a:pt x="884329" y="52345"/>
                  <a:pt x="881626" y="44946"/>
                </a:cubicBezTo>
                <a:cubicBezTo>
                  <a:pt x="878923" y="37546"/>
                  <a:pt x="878285" y="32000"/>
                  <a:pt x="879711" y="28308"/>
                </a:cubicBezTo>
                <a:cubicBezTo>
                  <a:pt x="880425" y="26461"/>
                  <a:pt x="882589" y="25768"/>
                  <a:pt x="886202" y="26226"/>
                </a:cubicBezTo>
                <a:close/>
                <a:moveTo>
                  <a:pt x="3072590" y="26210"/>
                </a:moveTo>
                <a:cubicBezTo>
                  <a:pt x="3087123" y="23916"/>
                  <a:pt x="3096756" y="26343"/>
                  <a:pt x="3101489" y="33492"/>
                </a:cubicBezTo>
                <a:cubicBezTo>
                  <a:pt x="3106221" y="40640"/>
                  <a:pt x="3100581" y="46512"/>
                  <a:pt x="3084571" y="51109"/>
                </a:cubicBezTo>
                <a:cubicBezTo>
                  <a:pt x="3068560" y="55705"/>
                  <a:pt x="3052273" y="58576"/>
                  <a:pt x="3035710" y="59723"/>
                </a:cubicBezTo>
                <a:cubicBezTo>
                  <a:pt x="3049204" y="65632"/>
                  <a:pt x="3054377" y="70676"/>
                  <a:pt x="3051230" y="74856"/>
                </a:cubicBezTo>
                <a:cubicBezTo>
                  <a:pt x="3048082" y="79036"/>
                  <a:pt x="3046508" y="103970"/>
                  <a:pt x="3046508" y="149658"/>
                </a:cubicBezTo>
                <a:cubicBezTo>
                  <a:pt x="3095365" y="145227"/>
                  <a:pt x="3127215" y="142319"/>
                  <a:pt x="3142057" y="140936"/>
                </a:cubicBezTo>
                <a:cubicBezTo>
                  <a:pt x="3156899" y="139552"/>
                  <a:pt x="3168307" y="142943"/>
                  <a:pt x="3176280" y="151110"/>
                </a:cubicBezTo>
                <a:cubicBezTo>
                  <a:pt x="3184253" y="159277"/>
                  <a:pt x="3185207" y="164927"/>
                  <a:pt x="3179141" y="168060"/>
                </a:cubicBezTo>
                <a:cubicBezTo>
                  <a:pt x="3173075" y="171193"/>
                  <a:pt x="3162599" y="172305"/>
                  <a:pt x="3147714" y="171394"/>
                </a:cubicBezTo>
                <a:cubicBezTo>
                  <a:pt x="3132829" y="170484"/>
                  <a:pt x="3115646" y="169810"/>
                  <a:pt x="3096165" y="169372"/>
                </a:cubicBezTo>
                <a:cubicBezTo>
                  <a:pt x="3076684" y="168935"/>
                  <a:pt x="3060131" y="169476"/>
                  <a:pt x="3046508" y="170996"/>
                </a:cubicBezTo>
                <a:cubicBezTo>
                  <a:pt x="3047369" y="222893"/>
                  <a:pt x="3046186" y="261031"/>
                  <a:pt x="3042959" y="285410"/>
                </a:cubicBezTo>
                <a:cubicBezTo>
                  <a:pt x="3039733" y="309788"/>
                  <a:pt x="3034990" y="323877"/>
                  <a:pt x="3028730" y="327677"/>
                </a:cubicBezTo>
                <a:cubicBezTo>
                  <a:pt x="3022471" y="331478"/>
                  <a:pt x="3019341" y="321203"/>
                  <a:pt x="3019341" y="296853"/>
                </a:cubicBezTo>
                <a:lnTo>
                  <a:pt x="3019341" y="172760"/>
                </a:lnTo>
                <a:cubicBezTo>
                  <a:pt x="2983849" y="176345"/>
                  <a:pt x="2958682" y="179712"/>
                  <a:pt x="2943840" y="182859"/>
                </a:cubicBezTo>
                <a:cubicBezTo>
                  <a:pt x="2928997" y="186007"/>
                  <a:pt x="2917615" y="187810"/>
                  <a:pt x="2909692" y="188269"/>
                </a:cubicBezTo>
                <a:cubicBezTo>
                  <a:pt x="2901769" y="188728"/>
                  <a:pt x="2893545" y="184207"/>
                  <a:pt x="2885020" y="174707"/>
                </a:cubicBezTo>
                <a:cubicBezTo>
                  <a:pt x="2876494" y="165206"/>
                  <a:pt x="2878280" y="160912"/>
                  <a:pt x="2890376" y="161822"/>
                </a:cubicBezTo>
                <a:cubicBezTo>
                  <a:pt x="2902471" y="162733"/>
                  <a:pt x="2945460" y="159711"/>
                  <a:pt x="3019341" y="152756"/>
                </a:cubicBezTo>
                <a:cubicBezTo>
                  <a:pt x="3019341" y="100758"/>
                  <a:pt x="3018265" y="70794"/>
                  <a:pt x="3016114" y="62864"/>
                </a:cubicBezTo>
                <a:cubicBezTo>
                  <a:pt x="3013461" y="62333"/>
                  <a:pt x="3008270" y="62068"/>
                  <a:pt x="3000541" y="62068"/>
                </a:cubicBezTo>
                <a:cubicBezTo>
                  <a:pt x="2992567" y="62068"/>
                  <a:pt x="2984709" y="59408"/>
                  <a:pt x="2976965" y="54088"/>
                </a:cubicBezTo>
                <a:cubicBezTo>
                  <a:pt x="2969222" y="48767"/>
                  <a:pt x="2969982" y="45154"/>
                  <a:pt x="2979246" y="43246"/>
                </a:cubicBezTo>
                <a:cubicBezTo>
                  <a:pt x="2988509" y="41339"/>
                  <a:pt x="2997812" y="39719"/>
                  <a:pt x="3007155" y="38385"/>
                </a:cubicBezTo>
                <a:cubicBezTo>
                  <a:pt x="3016498" y="37052"/>
                  <a:pt x="3026106" y="35263"/>
                  <a:pt x="3035979" y="33018"/>
                </a:cubicBezTo>
                <a:cubicBezTo>
                  <a:pt x="3045852" y="30774"/>
                  <a:pt x="3058056" y="28505"/>
                  <a:pt x="3072590" y="26210"/>
                </a:cubicBezTo>
                <a:close/>
                <a:moveTo>
                  <a:pt x="4119914" y="24619"/>
                </a:moveTo>
                <a:cubicBezTo>
                  <a:pt x="4121417" y="24601"/>
                  <a:pt x="4123320" y="24945"/>
                  <a:pt x="4125623" y="25651"/>
                </a:cubicBezTo>
                <a:cubicBezTo>
                  <a:pt x="4134837" y="28476"/>
                  <a:pt x="4143186" y="32362"/>
                  <a:pt x="4150672" y="37310"/>
                </a:cubicBezTo>
                <a:cubicBezTo>
                  <a:pt x="4158157" y="42257"/>
                  <a:pt x="4159767" y="46681"/>
                  <a:pt x="4155501" y="50582"/>
                </a:cubicBezTo>
                <a:cubicBezTo>
                  <a:pt x="4151235" y="54482"/>
                  <a:pt x="4146169" y="64513"/>
                  <a:pt x="4140304" y="80674"/>
                </a:cubicBezTo>
                <a:cubicBezTo>
                  <a:pt x="4154099" y="95961"/>
                  <a:pt x="4170336" y="110939"/>
                  <a:pt x="4189014" y="125609"/>
                </a:cubicBezTo>
                <a:cubicBezTo>
                  <a:pt x="4207692" y="140280"/>
                  <a:pt x="4226288" y="151676"/>
                  <a:pt x="4244801" y="159800"/>
                </a:cubicBezTo>
                <a:cubicBezTo>
                  <a:pt x="4263314" y="167924"/>
                  <a:pt x="4269326" y="172782"/>
                  <a:pt x="4262838" y="174373"/>
                </a:cubicBezTo>
                <a:cubicBezTo>
                  <a:pt x="4256349" y="175965"/>
                  <a:pt x="4244791" y="177668"/>
                  <a:pt x="4228163" y="179482"/>
                </a:cubicBezTo>
                <a:cubicBezTo>
                  <a:pt x="4211536" y="181296"/>
                  <a:pt x="4199611" y="177704"/>
                  <a:pt x="4192391" y="168705"/>
                </a:cubicBezTo>
                <a:cubicBezTo>
                  <a:pt x="4185171" y="159707"/>
                  <a:pt x="4165406" y="134515"/>
                  <a:pt x="4133098" y="93129"/>
                </a:cubicBezTo>
                <a:cubicBezTo>
                  <a:pt x="4123160" y="116919"/>
                  <a:pt x="4112445" y="137089"/>
                  <a:pt x="4100951" y="153637"/>
                </a:cubicBezTo>
                <a:cubicBezTo>
                  <a:pt x="4089457" y="170186"/>
                  <a:pt x="4073995" y="184257"/>
                  <a:pt x="4054564" y="195851"/>
                </a:cubicBezTo>
                <a:cubicBezTo>
                  <a:pt x="4035133" y="207445"/>
                  <a:pt x="4034480" y="202466"/>
                  <a:pt x="4052606" y="180913"/>
                </a:cubicBezTo>
                <a:cubicBezTo>
                  <a:pt x="4070732" y="159359"/>
                  <a:pt x="4084251" y="139903"/>
                  <a:pt x="4093164" y="122544"/>
                </a:cubicBezTo>
                <a:cubicBezTo>
                  <a:pt x="4102077" y="105185"/>
                  <a:pt x="4109211" y="88372"/>
                  <a:pt x="4114567" y="72103"/>
                </a:cubicBezTo>
                <a:cubicBezTo>
                  <a:pt x="4119923" y="55834"/>
                  <a:pt x="4120801" y="43318"/>
                  <a:pt x="4117202" y="34556"/>
                </a:cubicBezTo>
                <a:cubicBezTo>
                  <a:pt x="4114502" y="27985"/>
                  <a:pt x="4115406" y="24672"/>
                  <a:pt x="4119914" y="24619"/>
                </a:cubicBezTo>
                <a:close/>
                <a:moveTo>
                  <a:pt x="5990514" y="23142"/>
                </a:moveTo>
                <a:cubicBezTo>
                  <a:pt x="5994271" y="23703"/>
                  <a:pt x="5999756" y="26641"/>
                  <a:pt x="6006969" y="31954"/>
                </a:cubicBezTo>
                <a:cubicBezTo>
                  <a:pt x="6017538" y="44057"/>
                  <a:pt x="6019582" y="51782"/>
                  <a:pt x="6013100" y="55131"/>
                </a:cubicBezTo>
                <a:cubicBezTo>
                  <a:pt x="6006618" y="58479"/>
                  <a:pt x="5999581" y="63721"/>
                  <a:pt x="5991988" y="70855"/>
                </a:cubicBezTo>
                <a:cubicBezTo>
                  <a:pt x="5984395" y="77989"/>
                  <a:pt x="5975840" y="85407"/>
                  <a:pt x="5966326" y="93107"/>
                </a:cubicBezTo>
                <a:cubicBezTo>
                  <a:pt x="5956811" y="100808"/>
                  <a:pt x="5946723" y="106559"/>
                  <a:pt x="5936061" y="110359"/>
                </a:cubicBezTo>
                <a:cubicBezTo>
                  <a:pt x="5925399" y="114159"/>
                  <a:pt x="5924908" y="111083"/>
                  <a:pt x="5934588" y="101131"/>
                </a:cubicBezTo>
                <a:cubicBezTo>
                  <a:pt x="5944267" y="91179"/>
                  <a:pt x="5954843" y="78695"/>
                  <a:pt x="5966315" y="63681"/>
                </a:cubicBezTo>
                <a:cubicBezTo>
                  <a:pt x="5977787" y="48667"/>
                  <a:pt x="5983825" y="36969"/>
                  <a:pt x="5984427" y="28587"/>
                </a:cubicBezTo>
                <a:cubicBezTo>
                  <a:pt x="5984728" y="24396"/>
                  <a:pt x="5986757" y="22581"/>
                  <a:pt x="5990514" y="23142"/>
                </a:cubicBezTo>
                <a:close/>
                <a:moveTo>
                  <a:pt x="6146375" y="22373"/>
                </a:moveTo>
                <a:cubicBezTo>
                  <a:pt x="6149640" y="22508"/>
                  <a:pt x="6153290" y="23407"/>
                  <a:pt x="6157326" y="25070"/>
                </a:cubicBezTo>
                <a:cubicBezTo>
                  <a:pt x="6165400" y="28397"/>
                  <a:pt x="6172896" y="32452"/>
                  <a:pt x="6179816" y="37234"/>
                </a:cubicBezTo>
                <a:cubicBezTo>
                  <a:pt x="6186735" y="42017"/>
                  <a:pt x="6187609" y="47506"/>
                  <a:pt x="6182440" y="53701"/>
                </a:cubicBezTo>
                <a:cubicBezTo>
                  <a:pt x="6177270" y="59895"/>
                  <a:pt x="6172470" y="68539"/>
                  <a:pt x="6168038" y="79631"/>
                </a:cubicBezTo>
                <a:cubicBezTo>
                  <a:pt x="6163607" y="90723"/>
                  <a:pt x="6158850" y="100693"/>
                  <a:pt x="6153766" y="109541"/>
                </a:cubicBezTo>
                <a:cubicBezTo>
                  <a:pt x="6148683" y="118389"/>
                  <a:pt x="6143015" y="119665"/>
                  <a:pt x="6136762" y="113370"/>
                </a:cubicBezTo>
                <a:cubicBezTo>
                  <a:pt x="6129779" y="114231"/>
                  <a:pt x="6110742" y="117256"/>
                  <a:pt x="6079652" y="122447"/>
                </a:cubicBezTo>
                <a:cubicBezTo>
                  <a:pt x="6074103" y="131697"/>
                  <a:pt x="6068761" y="131199"/>
                  <a:pt x="6063627" y="120953"/>
                </a:cubicBezTo>
                <a:cubicBezTo>
                  <a:pt x="6058494" y="110706"/>
                  <a:pt x="6052944" y="97789"/>
                  <a:pt x="6046978" y="82202"/>
                </a:cubicBezTo>
                <a:cubicBezTo>
                  <a:pt x="6041013" y="66614"/>
                  <a:pt x="6035693" y="55292"/>
                  <a:pt x="6031018" y="48237"/>
                </a:cubicBezTo>
                <a:cubicBezTo>
                  <a:pt x="6026343" y="41182"/>
                  <a:pt x="6027634" y="37654"/>
                  <a:pt x="6034890" y="37654"/>
                </a:cubicBezTo>
                <a:cubicBezTo>
                  <a:pt x="6039507" y="37654"/>
                  <a:pt x="6048470" y="38091"/>
                  <a:pt x="6061778" y="38966"/>
                </a:cubicBezTo>
                <a:cubicBezTo>
                  <a:pt x="6090932" y="35438"/>
                  <a:pt x="6109634" y="32803"/>
                  <a:pt x="6117888" y="31061"/>
                </a:cubicBezTo>
                <a:cubicBezTo>
                  <a:pt x="6126140" y="29319"/>
                  <a:pt x="6132758" y="27053"/>
                  <a:pt x="6137742" y="24264"/>
                </a:cubicBezTo>
                <a:cubicBezTo>
                  <a:pt x="6140233" y="22869"/>
                  <a:pt x="6143111" y="22239"/>
                  <a:pt x="6146375" y="22373"/>
                </a:cubicBezTo>
                <a:close/>
                <a:moveTo>
                  <a:pt x="6506932" y="22256"/>
                </a:moveTo>
                <a:cubicBezTo>
                  <a:pt x="6508736" y="22031"/>
                  <a:pt x="6511082" y="22274"/>
                  <a:pt x="6513974" y="22984"/>
                </a:cubicBezTo>
                <a:cubicBezTo>
                  <a:pt x="6525540" y="25823"/>
                  <a:pt x="6534750" y="29688"/>
                  <a:pt x="6541604" y="34578"/>
                </a:cubicBezTo>
                <a:cubicBezTo>
                  <a:pt x="6548631" y="39038"/>
                  <a:pt x="6550326" y="44283"/>
                  <a:pt x="6546692" y="50313"/>
                </a:cubicBezTo>
                <a:cubicBezTo>
                  <a:pt x="6543056" y="56343"/>
                  <a:pt x="6540794" y="71938"/>
                  <a:pt x="6539904" y="97098"/>
                </a:cubicBezTo>
                <a:cubicBezTo>
                  <a:pt x="6539016" y="122257"/>
                  <a:pt x="6538797" y="148095"/>
                  <a:pt x="6539249" y="174610"/>
                </a:cubicBezTo>
                <a:cubicBezTo>
                  <a:pt x="6539700" y="201125"/>
                  <a:pt x="6540378" y="223485"/>
                  <a:pt x="6541281" y="241690"/>
                </a:cubicBezTo>
                <a:cubicBezTo>
                  <a:pt x="6542184" y="259895"/>
                  <a:pt x="6541468" y="274626"/>
                  <a:pt x="6539130" y="285883"/>
                </a:cubicBezTo>
                <a:cubicBezTo>
                  <a:pt x="6536793" y="297140"/>
                  <a:pt x="6532075" y="306296"/>
                  <a:pt x="6524976" y="313352"/>
                </a:cubicBezTo>
                <a:cubicBezTo>
                  <a:pt x="6517878" y="320407"/>
                  <a:pt x="6511708" y="318263"/>
                  <a:pt x="6506467" y="306920"/>
                </a:cubicBezTo>
                <a:cubicBezTo>
                  <a:pt x="6501226" y="295577"/>
                  <a:pt x="6492876" y="283628"/>
                  <a:pt x="6481418" y="271073"/>
                </a:cubicBezTo>
                <a:cubicBezTo>
                  <a:pt x="6469960" y="258518"/>
                  <a:pt x="6470839" y="254040"/>
                  <a:pt x="6484054" y="257640"/>
                </a:cubicBezTo>
                <a:cubicBezTo>
                  <a:pt x="6497268" y="261239"/>
                  <a:pt x="6504764" y="263125"/>
                  <a:pt x="6506542" y="263297"/>
                </a:cubicBezTo>
                <a:cubicBezTo>
                  <a:pt x="6508320" y="263469"/>
                  <a:pt x="6509812" y="260737"/>
                  <a:pt x="6511016" y="255102"/>
                </a:cubicBezTo>
                <a:cubicBezTo>
                  <a:pt x="6512221" y="249466"/>
                  <a:pt x="6513049" y="233193"/>
                  <a:pt x="6513501" y="206284"/>
                </a:cubicBezTo>
                <a:cubicBezTo>
                  <a:pt x="6513952" y="179375"/>
                  <a:pt x="6514178" y="147478"/>
                  <a:pt x="6514178" y="110595"/>
                </a:cubicBezTo>
                <a:cubicBezTo>
                  <a:pt x="6514178" y="73569"/>
                  <a:pt x="6511253" y="49001"/>
                  <a:pt x="6505402" y="36890"/>
                </a:cubicBezTo>
                <a:cubicBezTo>
                  <a:pt x="6501014" y="27807"/>
                  <a:pt x="6501524" y="22929"/>
                  <a:pt x="6506932" y="22256"/>
                </a:cubicBezTo>
                <a:close/>
                <a:moveTo>
                  <a:pt x="4013473" y="21932"/>
                </a:moveTo>
                <a:cubicBezTo>
                  <a:pt x="4014983" y="22165"/>
                  <a:pt x="4016763" y="22828"/>
                  <a:pt x="4018814" y="23919"/>
                </a:cubicBezTo>
                <a:cubicBezTo>
                  <a:pt x="4027016" y="28286"/>
                  <a:pt x="4033566" y="32674"/>
                  <a:pt x="4038463" y="37084"/>
                </a:cubicBezTo>
                <a:cubicBezTo>
                  <a:pt x="4043360" y="41493"/>
                  <a:pt x="4042507" y="46530"/>
                  <a:pt x="4035904" y="52195"/>
                </a:cubicBezTo>
                <a:cubicBezTo>
                  <a:pt x="4029300" y="57859"/>
                  <a:pt x="4015960" y="77857"/>
                  <a:pt x="3995884" y="112187"/>
                </a:cubicBezTo>
                <a:lnTo>
                  <a:pt x="4021674" y="111864"/>
                </a:lnTo>
                <a:cubicBezTo>
                  <a:pt x="4035857" y="93724"/>
                  <a:pt x="4042274" y="81090"/>
                  <a:pt x="4040926" y="73963"/>
                </a:cubicBezTo>
                <a:cubicBezTo>
                  <a:pt x="4039578" y="66836"/>
                  <a:pt x="4043196" y="64972"/>
                  <a:pt x="4051778" y="68371"/>
                </a:cubicBezTo>
                <a:cubicBezTo>
                  <a:pt x="4060361" y="71769"/>
                  <a:pt x="4067137" y="75985"/>
                  <a:pt x="4072106" y="81019"/>
                </a:cubicBezTo>
                <a:cubicBezTo>
                  <a:pt x="4077074" y="86052"/>
                  <a:pt x="4075755" y="91390"/>
                  <a:pt x="4068148" y="97033"/>
                </a:cubicBezTo>
                <a:cubicBezTo>
                  <a:pt x="4060540" y="102676"/>
                  <a:pt x="4052043" y="111083"/>
                  <a:pt x="4042658" y="122254"/>
                </a:cubicBezTo>
                <a:cubicBezTo>
                  <a:pt x="4033272" y="133425"/>
                  <a:pt x="4019480" y="147507"/>
                  <a:pt x="4001283" y="164500"/>
                </a:cubicBezTo>
                <a:cubicBezTo>
                  <a:pt x="4026306" y="163625"/>
                  <a:pt x="4043583" y="163607"/>
                  <a:pt x="4053112" y="164446"/>
                </a:cubicBezTo>
                <a:cubicBezTo>
                  <a:pt x="4062641" y="165285"/>
                  <a:pt x="4055765" y="169752"/>
                  <a:pt x="4032484" y="177847"/>
                </a:cubicBezTo>
                <a:cubicBezTo>
                  <a:pt x="4009202" y="185942"/>
                  <a:pt x="3992733" y="192965"/>
                  <a:pt x="3983074" y="198917"/>
                </a:cubicBezTo>
                <a:cubicBezTo>
                  <a:pt x="3973416" y="204868"/>
                  <a:pt x="3967483" y="201921"/>
                  <a:pt x="3965274" y="190076"/>
                </a:cubicBezTo>
                <a:cubicBezTo>
                  <a:pt x="3963066" y="178231"/>
                  <a:pt x="3965532" y="171340"/>
                  <a:pt x="3972674" y="169405"/>
                </a:cubicBezTo>
                <a:cubicBezTo>
                  <a:pt x="3979815" y="167469"/>
                  <a:pt x="3994241" y="153286"/>
                  <a:pt x="4015953" y="126857"/>
                </a:cubicBezTo>
                <a:cubicBezTo>
                  <a:pt x="3995389" y="129481"/>
                  <a:pt x="3981483" y="132837"/>
                  <a:pt x="3974234" y="136924"/>
                </a:cubicBezTo>
                <a:cubicBezTo>
                  <a:pt x="3966985" y="141011"/>
                  <a:pt x="3962227" y="138025"/>
                  <a:pt x="3959961" y="127965"/>
                </a:cubicBezTo>
                <a:cubicBezTo>
                  <a:pt x="3957695" y="117905"/>
                  <a:pt x="3959452" y="112133"/>
                  <a:pt x="3965231" y="110649"/>
                </a:cubicBezTo>
                <a:cubicBezTo>
                  <a:pt x="3971010" y="109165"/>
                  <a:pt x="3976661" y="104382"/>
                  <a:pt x="3982181" y="96302"/>
                </a:cubicBezTo>
                <a:cubicBezTo>
                  <a:pt x="3987702" y="88221"/>
                  <a:pt x="3993363" y="77728"/>
                  <a:pt x="3999164" y="64821"/>
                </a:cubicBezTo>
                <a:cubicBezTo>
                  <a:pt x="4004964" y="51915"/>
                  <a:pt x="4007639" y="40780"/>
                  <a:pt x="4007187" y="31416"/>
                </a:cubicBezTo>
                <a:cubicBezTo>
                  <a:pt x="4006849" y="24393"/>
                  <a:pt x="4008944" y="21231"/>
                  <a:pt x="4013473" y="21932"/>
                </a:cubicBezTo>
                <a:close/>
                <a:moveTo>
                  <a:pt x="1347421" y="20857"/>
                </a:moveTo>
                <a:cubicBezTo>
                  <a:pt x="1351687" y="21630"/>
                  <a:pt x="1358197" y="24461"/>
                  <a:pt x="1366953" y="29351"/>
                </a:cubicBezTo>
                <a:cubicBezTo>
                  <a:pt x="1378338" y="38729"/>
                  <a:pt x="1381572" y="45885"/>
                  <a:pt x="1376653" y="50818"/>
                </a:cubicBezTo>
                <a:cubicBezTo>
                  <a:pt x="1371735" y="55751"/>
                  <a:pt x="1365593" y="62817"/>
                  <a:pt x="1358230" y="72017"/>
                </a:cubicBezTo>
                <a:cubicBezTo>
                  <a:pt x="1350867" y="81216"/>
                  <a:pt x="1342258" y="91182"/>
                  <a:pt x="1332407" y="101916"/>
                </a:cubicBezTo>
                <a:cubicBezTo>
                  <a:pt x="1322555" y="112650"/>
                  <a:pt x="1308423" y="122189"/>
                  <a:pt x="1290010" y="130535"/>
                </a:cubicBezTo>
                <a:cubicBezTo>
                  <a:pt x="1271597" y="138881"/>
                  <a:pt x="1269461" y="135845"/>
                  <a:pt x="1283600" y="121426"/>
                </a:cubicBezTo>
                <a:cubicBezTo>
                  <a:pt x="1297740" y="107007"/>
                  <a:pt x="1309674" y="93172"/>
                  <a:pt x="1319404" y="79922"/>
                </a:cubicBezTo>
                <a:cubicBezTo>
                  <a:pt x="1329133" y="66671"/>
                  <a:pt x="1335336" y="55830"/>
                  <a:pt x="1338010" y="47398"/>
                </a:cubicBezTo>
                <a:cubicBezTo>
                  <a:pt x="1340685" y="38966"/>
                  <a:pt x="1341800" y="31405"/>
                  <a:pt x="1341355" y="24715"/>
                </a:cubicBezTo>
                <a:cubicBezTo>
                  <a:pt x="1341133" y="21371"/>
                  <a:pt x="1343155" y="20084"/>
                  <a:pt x="1347421" y="20857"/>
                </a:cubicBezTo>
                <a:close/>
                <a:moveTo>
                  <a:pt x="1990810" y="14332"/>
                </a:moveTo>
                <a:cubicBezTo>
                  <a:pt x="1995043" y="15328"/>
                  <a:pt x="2002368" y="19682"/>
                  <a:pt x="2012785" y="27393"/>
                </a:cubicBezTo>
                <a:cubicBezTo>
                  <a:pt x="2026673" y="37675"/>
                  <a:pt x="2027275" y="44204"/>
                  <a:pt x="2014591" y="46979"/>
                </a:cubicBezTo>
                <a:cubicBezTo>
                  <a:pt x="2001907" y="49753"/>
                  <a:pt x="1978558" y="55694"/>
                  <a:pt x="1944543" y="64800"/>
                </a:cubicBezTo>
                <a:cubicBezTo>
                  <a:pt x="1954782" y="68084"/>
                  <a:pt x="1961389" y="72214"/>
                  <a:pt x="1964365" y="77190"/>
                </a:cubicBezTo>
                <a:cubicBezTo>
                  <a:pt x="1967340" y="82166"/>
                  <a:pt x="1968828" y="88325"/>
                  <a:pt x="1968828" y="95667"/>
                </a:cubicBezTo>
                <a:cubicBezTo>
                  <a:pt x="1977863" y="94864"/>
                  <a:pt x="1987220" y="92864"/>
                  <a:pt x="1996899" y="89666"/>
                </a:cubicBezTo>
                <a:cubicBezTo>
                  <a:pt x="2006579" y="86468"/>
                  <a:pt x="2016018" y="88669"/>
                  <a:pt x="2025217" y="96269"/>
                </a:cubicBezTo>
                <a:cubicBezTo>
                  <a:pt x="2034417" y="103870"/>
                  <a:pt x="2031961" y="109068"/>
                  <a:pt x="2017850" y="111864"/>
                </a:cubicBezTo>
                <a:cubicBezTo>
                  <a:pt x="2003739" y="114661"/>
                  <a:pt x="1987850" y="117644"/>
                  <a:pt x="1970183" y="120813"/>
                </a:cubicBezTo>
                <a:cubicBezTo>
                  <a:pt x="1971976" y="133002"/>
                  <a:pt x="1972872" y="144861"/>
                  <a:pt x="1972872" y="156391"/>
                </a:cubicBezTo>
                <a:cubicBezTo>
                  <a:pt x="1988259" y="155588"/>
                  <a:pt x="2002829" y="154272"/>
                  <a:pt x="2016581" y="152444"/>
                </a:cubicBezTo>
                <a:cubicBezTo>
                  <a:pt x="2030333" y="150615"/>
                  <a:pt x="2042035" y="148568"/>
                  <a:pt x="2051686" y="146302"/>
                </a:cubicBezTo>
                <a:cubicBezTo>
                  <a:pt x="2061337" y="144037"/>
                  <a:pt x="2069643" y="144108"/>
                  <a:pt x="2076606" y="146518"/>
                </a:cubicBezTo>
                <a:cubicBezTo>
                  <a:pt x="2083568" y="148927"/>
                  <a:pt x="2091193" y="153591"/>
                  <a:pt x="2099482" y="160510"/>
                </a:cubicBezTo>
                <a:cubicBezTo>
                  <a:pt x="2107770" y="167429"/>
                  <a:pt x="2108366" y="171875"/>
                  <a:pt x="2101267" y="173846"/>
                </a:cubicBezTo>
                <a:cubicBezTo>
                  <a:pt x="2094169" y="175818"/>
                  <a:pt x="2084909" y="176356"/>
                  <a:pt x="2073487" y="175460"/>
                </a:cubicBezTo>
                <a:cubicBezTo>
                  <a:pt x="2062065" y="174563"/>
                  <a:pt x="2047646" y="174563"/>
                  <a:pt x="2030229" y="175460"/>
                </a:cubicBezTo>
                <a:cubicBezTo>
                  <a:pt x="2012813" y="176356"/>
                  <a:pt x="1993694" y="177607"/>
                  <a:pt x="1972872" y="179213"/>
                </a:cubicBezTo>
                <a:cubicBezTo>
                  <a:pt x="1973776" y="213458"/>
                  <a:pt x="1974227" y="235126"/>
                  <a:pt x="1974227" y="244217"/>
                </a:cubicBezTo>
                <a:cubicBezTo>
                  <a:pt x="1974227" y="255130"/>
                  <a:pt x="1973044" y="266749"/>
                  <a:pt x="1970678" y="279075"/>
                </a:cubicBezTo>
                <a:cubicBezTo>
                  <a:pt x="1968312" y="291400"/>
                  <a:pt x="1961142" y="303084"/>
                  <a:pt x="1949168" y="314126"/>
                </a:cubicBezTo>
                <a:cubicBezTo>
                  <a:pt x="1937194" y="325168"/>
                  <a:pt x="1930095" y="326150"/>
                  <a:pt x="1927873" y="317073"/>
                </a:cubicBezTo>
                <a:cubicBezTo>
                  <a:pt x="1925650" y="307995"/>
                  <a:pt x="1917272" y="297620"/>
                  <a:pt x="1902738" y="285947"/>
                </a:cubicBezTo>
                <a:cubicBezTo>
                  <a:pt x="1888204" y="274274"/>
                  <a:pt x="1888878" y="270460"/>
                  <a:pt x="1904760" y="274504"/>
                </a:cubicBezTo>
                <a:cubicBezTo>
                  <a:pt x="1920642" y="278548"/>
                  <a:pt x="1930999" y="279057"/>
                  <a:pt x="1935831" y="276031"/>
                </a:cubicBezTo>
                <a:cubicBezTo>
                  <a:pt x="1940664" y="273005"/>
                  <a:pt x="1943747" y="263562"/>
                  <a:pt x="1945081" y="247702"/>
                </a:cubicBezTo>
                <a:cubicBezTo>
                  <a:pt x="1946414" y="231842"/>
                  <a:pt x="1946673" y="210009"/>
                  <a:pt x="1945855" y="182203"/>
                </a:cubicBezTo>
                <a:cubicBezTo>
                  <a:pt x="1918638" y="185760"/>
                  <a:pt x="1897285" y="188900"/>
                  <a:pt x="1881798" y="191625"/>
                </a:cubicBezTo>
                <a:cubicBezTo>
                  <a:pt x="1866310" y="194349"/>
                  <a:pt x="1855551" y="196386"/>
                  <a:pt x="1849521" y="197734"/>
                </a:cubicBezTo>
                <a:cubicBezTo>
                  <a:pt x="1843491" y="199082"/>
                  <a:pt x="1837250" y="199039"/>
                  <a:pt x="1830797" y="197605"/>
                </a:cubicBezTo>
                <a:cubicBezTo>
                  <a:pt x="1824343" y="196171"/>
                  <a:pt x="1817589" y="192037"/>
                  <a:pt x="1810534" y="185204"/>
                </a:cubicBezTo>
                <a:cubicBezTo>
                  <a:pt x="1803479" y="178371"/>
                  <a:pt x="1802665" y="174567"/>
                  <a:pt x="1808092" y="173793"/>
                </a:cubicBezTo>
                <a:cubicBezTo>
                  <a:pt x="1813520" y="173018"/>
                  <a:pt x="1820278" y="172631"/>
                  <a:pt x="1828366" y="172631"/>
                </a:cubicBezTo>
                <a:cubicBezTo>
                  <a:pt x="1836426" y="172631"/>
                  <a:pt x="1850604" y="171527"/>
                  <a:pt x="1870903" y="169318"/>
                </a:cubicBezTo>
                <a:cubicBezTo>
                  <a:pt x="1891201" y="167110"/>
                  <a:pt x="1916142" y="163891"/>
                  <a:pt x="1945726" y="159660"/>
                </a:cubicBezTo>
                <a:cubicBezTo>
                  <a:pt x="1945726" y="147170"/>
                  <a:pt x="1945016" y="135791"/>
                  <a:pt x="1943597" y="125523"/>
                </a:cubicBezTo>
                <a:cubicBezTo>
                  <a:pt x="1934978" y="127273"/>
                  <a:pt x="1926571" y="128610"/>
                  <a:pt x="1918376" y="129535"/>
                </a:cubicBezTo>
                <a:cubicBezTo>
                  <a:pt x="1910180" y="130460"/>
                  <a:pt x="1900318" y="128065"/>
                  <a:pt x="1888788" y="122351"/>
                </a:cubicBezTo>
                <a:cubicBezTo>
                  <a:pt x="1877259" y="116636"/>
                  <a:pt x="1878363" y="112571"/>
                  <a:pt x="1892101" y="110154"/>
                </a:cubicBezTo>
                <a:cubicBezTo>
                  <a:pt x="1905839" y="107738"/>
                  <a:pt x="1921914" y="104952"/>
                  <a:pt x="1940327" y="101798"/>
                </a:cubicBezTo>
                <a:cubicBezTo>
                  <a:pt x="1939495" y="96879"/>
                  <a:pt x="1937262" y="91003"/>
                  <a:pt x="1933627" y="84170"/>
                </a:cubicBezTo>
                <a:cubicBezTo>
                  <a:pt x="1929991" y="77337"/>
                  <a:pt x="1927521" y="72673"/>
                  <a:pt x="1926216" y="70177"/>
                </a:cubicBezTo>
                <a:cubicBezTo>
                  <a:pt x="1914228" y="72873"/>
                  <a:pt x="1902559" y="73497"/>
                  <a:pt x="1891208" y="72049"/>
                </a:cubicBezTo>
                <a:cubicBezTo>
                  <a:pt x="1879858" y="70600"/>
                  <a:pt x="1881514" y="67041"/>
                  <a:pt x="1896177" y="61369"/>
                </a:cubicBezTo>
                <a:cubicBezTo>
                  <a:pt x="1910840" y="55697"/>
                  <a:pt x="1926342" y="49553"/>
                  <a:pt x="1942682" y="42935"/>
                </a:cubicBezTo>
                <a:cubicBezTo>
                  <a:pt x="1959023" y="36317"/>
                  <a:pt x="1969871" y="30330"/>
                  <a:pt x="1975228" y="24973"/>
                </a:cubicBezTo>
                <a:cubicBezTo>
                  <a:pt x="1980584" y="19617"/>
                  <a:pt x="1984710" y="16111"/>
                  <a:pt x="1987607" y="14455"/>
                </a:cubicBezTo>
                <a:cubicBezTo>
                  <a:pt x="1988331" y="14041"/>
                  <a:pt x="1989399" y="14000"/>
                  <a:pt x="1990810" y="14332"/>
                </a:cubicBezTo>
                <a:close/>
                <a:moveTo>
                  <a:pt x="83537" y="13401"/>
                </a:moveTo>
                <a:cubicBezTo>
                  <a:pt x="91675" y="14355"/>
                  <a:pt x="100476" y="17183"/>
                  <a:pt x="109941" y="21887"/>
                </a:cubicBezTo>
                <a:cubicBezTo>
                  <a:pt x="119405" y="26590"/>
                  <a:pt x="122094" y="32212"/>
                  <a:pt x="118007" y="38751"/>
                </a:cubicBezTo>
                <a:cubicBezTo>
                  <a:pt x="113920" y="45290"/>
                  <a:pt x="111468" y="62907"/>
                  <a:pt x="110650" y="91602"/>
                </a:cubicBezTo>
                <a:cubicBezTo>
                  <a:pt x="121621" y="86210"/>
                  <a:pt x="129762" y="85306"/>
                  <a:pt x="135075" y="88891"/>
                </a:cubicBezTo>
                <a:cubicBezTo>
                  <a:pt x="140389" y="92476"/>
                  <a:pt x="141202" y="96420"/>
                  <a:pt x="137517" y="100722"/>
                </a:cubicBezTo>
                <a:cubicBezTo>
                  <a:pt x="133831" y="105024"/>
                  <a:pt x="124876" y="111363"/>
                  <a:pt x="110650" y="119737"/>
                </a:cubicBezTo>
                <a:lnTo>
                  <a:pt x="110650" y="149658"/>
                </a:lnTo>
                <a:cubicBezTo>
                  <a:pt x="115254" y="144639"/>
                  <a:pt x="121126" y="140007"/>
                  <a:pt x="128267" y="135762"/>
                </a:cubicBezTo>
                <a:cubicBezTo>
                  <a:pt x="135409" y="131518"/>
                  <a:pt x="137958" y="132514"/>
                  <a:pt x="135914" y="138752"/>
                </a:cubicBezTo>
                <a:cubicBezTo>
                  <a:pt x="133871" y="144990"/>
                  <a:pt x="125450" y="155086"/>
                  <a:pt x="110650" y="169039"/>
                </a:cubicBezTo>
                <a:cubicBezTo>
                  <a:pt x="110650" y="205305"/>
                  <a:pt x="110866" y="230859"/>
                  <a:pt x="111296" y="245702"/>
                </a:cubicBezTo>
                <a:cubicBezTo>
                  <a:pt x="111726" y="260544"/>
                  <a:pt x="110762" y="271751"/>
                  <a:pt x="108403" y="279322"/>
                </a:cubicBezTo>
                <a:cubicBezTo>
                  <a:pt x="106044" y="286894"/>
                  <a:pt x="101838" y="294197"/>
                  <a:pt x="95787" y="301230"/>
                </a:cubicBezTo>
                <a:cubicBezTo>
                  <a:pt x="89735" y="308264"/>
                  <a:pt x="84268" y="306809"/>
                  <a:pt x="79386" y="296864"/>
                </a:cubicBezTo>
                <a:cubicBezTo>
                  <a:pt x="74502" y="286919"/>
                  <a:pt x="67665" y="277444"/>
                  <a:pt x="58875" y="268438"/>
                </a:cubicBezTo>
                <a:cubicBezTo>
                  <a:pt x="50084" y="259432"/>
                  <a:pt x="50884" y="255829"/>
                  <a:pt x="61273" y="257629"/>
                </a:cubicBezTo>
                <a:cubicBezTo>
                  <a:pt x="71663" y="259429"/>
                  <a:pt x="77851" y="260407"/>
                  <a:pt x="79837" y="260565"/>
                </a:cubicBezTo>
                <a:cubicBezTo>
                  <a:pt x="81823" y="260723"/>
                  <a:pt x="83153" y="259784"/>
                  <a:pt x="83827" y="257747"/>
                </a:cubicBezTo>
                <a:cubicBezTo>
                  <a:pt x="84501" y="255711"/>
                  <a:pt x="85064" y="247096"/>
                  <a:pt x="85516" y="231903"/>
                </a:cubicBezTo>
                <a:cubicBezTo>
                  <a:pt x="85967" y="216709"/>
                  <a:pt x="86194" y="201491"/>
                  <a:pt x="86194" y="186247"/>
                </a:cubicBezTo>
                <a:cubicBezTo>
                  <a:pt x="67494" y="203470"/>
                  <a:pt x="53042" y="217674"/>
                  <a:pt x="42839" y="228859"/>
                </a:cubicBezTo>
                <a:cubicBezTo>
                  <a:pt x="32636" y="240044"/>
                  <a:pt x="24706" y="243895"/>
                  <a:pt x="19049" y="240410"/>
                </a:cubicBezTo>
                <a:cubicBezTo>
                  <a:pt x="13392" y="236925"/>
                  <a:pt x="8093" y="232143"/>
                  <a:pt x="3153" y="226063"/>
                </a:cubicBezTo>
                <a:cubicBezTo>
                  <a:pt x="-1788" y="219982"/>
                  <a:pt x="-920" y="216336"/>
                  <a:pt x="5756" y="215125"/>
                </a:cubicBezTo>
                <a:cubicBezTo>
                  <a:pt x="12431" y="213913"/>
                  <a:pt x="19382" y="211393"/>
                  <a:pt x="26610" y="207564"/>
                </a:cubicBezTo>
                <a:cubicBezTo>
                  <a:pt x="33837" y="203735"/>
                  <a:pt x="53698" y="189094"/>
                  <a:pt x="86194" y="163640"/>
                </a:cubicBezTo>
                <a:lnTo>
                  <a:pt x="86194" y="125523"/>
                </a:lnTo>
                <a:cubicBezTo>
                  <a:pt x="70046" y="130012"/>
                  <a:pt x="56333" y="130600"/>
                  <a:pt x="45055" y="127287"/>
                </a:cubicBezTo>
                <a:cubicBezTo>
                  <a:pt x="33776" y="123975"/>
                  <a:pt x="35461" y="119970"/>
                  <a:pt x="50109" y="115274"/>
                </a:cubicBezTo>
                <a:cubicBezTo>
                  <a:pt x="64758" y="110577"/>
                  <a:pt x="76786" y="105877"/>
                  <a:pt x="86194" y="101174"/>
                </a:cubicBezTo>
                <a:cubicBezTo>
                  <a:pt x="86194" y="83363"/>
                  <a:pt x="85752" y="68543"/>
                  <a:pt x="84870" y="56712"/>
                </a:cubicBezTo>
                <a:cubicBezTo>
                  <a:pt x="83988" y="44881"/>
                  <a:pt x="81511" y="34467"/>
                  <a:pt x="77438" y="25468"/>
                </a:cubicBezTo>
                <a:cubicBezTo>
                  <a:pt x="73366" y="16470"/>
                  <a:pt x="75399" y="12447"/>
                  <a:pt x="83537" y="13401"/>
                </a:cubicBezTo>
                <a:close/>
                <a:moveTo>
                  <a:pt x="3411695" y="13118"/>
                </a:moveTo>
                <a:cubicBezTo>
                  <a:pt x="3413516" y="13072"/>
                  <a:pt x="3415715" y="13467"/>
                  <a:pt x="3418293" y="14304"/>
                </a:cubicBezTo>
                <a:cubicBezTo>
                  <a:pt x="3428603" y="17653"/>
                  <a:pt x="3436953" y="22331"/>
                  <a:pt x="3443341" y="28340"/>
                </a:cubicBezTo>
                <a:cubicBezTo>
                  <a:pt x="3449730" y="34348"/>
                  <a:pt x="3450504" y="39023"/>
                  <a:pt x="3445664" y="42365"/>
                </a:cubicBezTo>
                <a:cubicBezTo>
                  <a:pt x="3440825" y="45706"/>
                  <a:pt x="3435576" y="52600"/>
                  <a:pt x="3429919" y="63047"/>
                </a:cubicBezTo>
                <a:cubicBezTo>
                  <a:pt x="3424262" y="73494"/>
                  <a:pt x="3417533" y="85450"/>
                  <a:pt x="3409731" y="98915"/>
                </a:cubicBezTo>
                <a:cubicBezTo>
                  <a:pt x="3416601" y="98542"/>
                  <a:pt x="3426961" y="97065"/>
                  <a:pt x="3440814" y="94484"/>
                </a:cubicBezTo>
                <a:cubicBezTo>
                  <a:pt x="3454667" y="91903"/>
                  <a:pt x="3463593" y="89203"/>
                  <a:pt x="3467594" y="86385"/>
                </a:cubicBezTo>
                <a:cubicBezTo>
                  <a:pt x="3471595" y="83568"/>
                  <a:pt x="3477242" y="83360"/>
                  <a:pt x="3484534" y="85762"/>
                </a:cubicBezTo>
                <a:cubicBezTo>
                  <a:pt x="3491826" y="88164"/>
                  <a:pt x="3499627" y="92007"/>
                  <a:pt x="3507937" y="97291"/>
                </a:cubicBezTo>
                <a:cubicBezTo>
                  <a:pt x="3516247" y="102576"/>
                  <a:pt x="3518154" y="107537"/>
                  <a:pt x="3513659" y="112176"/>
                </a:cubicBezTo>
                <a:cubicBezTo>
                  <a:pt x="3509163" y="116815"/>
                  <a:pt x="3507356" y="130553"/>
                  <a:pt x="3508238" y="153390"/>
                </a:cubicBezTo>
                <a:cubicBezTo>
                  <a:pt x="3509120" y="176227"/>
                  <a:pt x="3508647" y="199501"/>
                  <a:pt x="3506818" y="223213"/>
                </a:cubicBezTo>
                <a:cubicBezTo>
                  <a:pt x="3504990" y="246924"/>
                  <a:pt x="3501488" y="264663"/>
                  <a:pt x="3496311" y="276429"/>
                </a:cubicBezTo>
                <a:cubicBezTo>
                  <a:pt x="3491134" y="288195"/>
                  <a:pt x="3482713" y="298380"/>
                  <a:pt x="3471047" y="306984"/>
                </a:cubicBezTo>
                <a:cubicBezTo>
                  <a:pt x="3459381" y="315589"/>
                  <a:pt x="3451705" y="315105"/>
                  <a:pt x="3448020" y="305533"/>
                </a:cubicBezTo>
                <a:cubicBezTo>
                  <a:pt x="3444335" y="295960"/>
                  <a:pt x="3437003" y="285134"/>
                  <a:pt x="3426026" y="273052"/>
                </a:cubicBezTo>
                <a:cubicBezTo>
                  <a:pt x="3415048" y="260970"/>
                  <a:pt x="3416066" y="257202"/>
                  <a:pt x="3429080" y="261748"/>
                </a:cubicBezTo>
                <a:cubicBezTo>
                  <a:pt x="3442094" y="266294"/>
                  <a:pt x="3450823" y="268546"/>
                  <a:pt x="3455269" y="268503"/>
                </a:cubicBezTo>
                <a:cubicBezTo>
                  <a:pt x="3459714" y="268460"/>
                  <a:pt x="3464687" y="262078"/>
                  <a:pt x="3470186" y="249358"/>
                </a:cubicBezTo>
                <a:cubicBezTo>
                  <a:pt x="3475686" y="236639"/>
                  <a:pt x="3478880" y="214917"/>
                  <a:pt x="3479769" y="184193"/>
                </a:cubicBezTo>
                <a:cubicBezTo>
                  <a:pt x="3480658" y="153469"/>
                  <a:pt x="3479715" y="132858"/>
                  <a:pt x="3476940" y="122361"/>
                </a:cubicBezTo>
                <a:cubicBezTo>
                  <a:pt x="3474166" y="111864"/>
                  <a:pt x="3465752" y="107967"/>
                  <a:pt x="3451698" y="110671"/>
                </a:cubicBezTo>
                <a:cubicBezTo>
                  <a:pt x="3437645" y="113374"/>
                  <a:pt x="3427714" y="115625"/>
                  <a:pt x="3421906" y="117425"/>
                </a:cubicBezTo>
                <a:cubicBezTo>
                  <a:pt x="3416099" y="119225"/>
                  <a:pt x="3409258" y="117421"/>
                  <a:pt x="3401385" y="112015"/>
                </a:cubicBezTo>
                <a:cubicBezTo>
                  <a:pt x="3392638" y="125696"/>
                  <a:pt x="3381015" y="136766"/>
                  <a:pt x="3366517" y="145227"/>
                </a:cubicBezTo>
                <a:cubicBezTo>
                  <a:pt x="3352019" y="153688"/>
                  <a:pt x="3350664" y="149199"/>
                  <a:pt x="3362452" y="131761"/>
                </a:cubicBezTo>
                <a:cubicBezTo>
                  <a:pt x="3374239" y="114324"/>
                  <a:pt x="3384816" y="94943"/>
                  <a:pt x="3394180" y="73619"/>
                </a:cubicBezTo>
                <a:cubicBezTo>
                  <a:pt x="3403544" y="52295"/>
                  <a:pt x="3407326" y="36241"/>
                  <a:pt x="3405526" y="25457"/>
                </a:cubicBezTo>
                <a:cubicBezTo>
                  <a:pt x="3404177" y="17370"/>
                  <a:pt x="3406233" y="13256"/>
                  <a:pt x="3411695" y="13118"/>
                </a:cubicBezTo>
                <a:close/>
                <a:moveTo>
                  <a:pt x="1212315" y="10669"/>
                </a:moveTo>
                <a:cubicBezTo>
                  <a:pt x="1214699" y="10106"/>
                  <a:pt x="1218388" y="10909"/>
                  <a:pt x="1223382" y="13078"/>
                </a:cubicBezTo>
                <a:cubicBezTo>
                  <a:pt x="1233369" y="17416"/>
                  <a:pt x="1240966" y="21772"/>
                  <a:pt x="1246172" y="26146"/>
                </a:cubicBezTo>
                <a:cubicBezTo>
                  <a:pt x="1252596" y="33402"/>
                  <a:pt x="1251757" y="38471"/>
                  <a:pt x="1243655" y="41354"/>
                </a:cubicBezTo>
                <a:cubicBezTo>
                  <a:pt x="1235553" y="44236"/>
                  <a:pt x="1223640" y="50169"/>
                  <a:pt x="1207916" y="59153"/>
                </a:cubicBezTo>
                <a:lnTo>
                  <a:pt x="1185775" y="70318"/>
                </a:lnTo>
                <a:lnTo>
                  <a:pt x="1187879" y="70199"/>
                </a:lnTo>
                <a:cubicBezTo>
                  <a:pt x="1196698" y="72120"/>
                  <a:pt x="1203700" y="74899"/>
                  <a:pt x="1208884" y="78534"/>
                </a:cubicBezTo>
                <a:cubicBezTo>
                  <a:pt x="1214068" y="82169"/>
                  <a:pt x="1216351" y="88210"/>
                  <a:pt x="1215735" y="96657"/>
                </a:cubicBezTo>
                <a:lnTo>
                  <a:pt x="1215421" y="98457"/>
                </a:lnTo>
                <a:lnTo>
                  <a:pt x="1217499" y="95065"/>
                </a:lnTo>
                <a:cubicBezTo>
                  <a:pt x="1223565" y="88268"/>
                  <a:pt x="1228967" y="81639"/>
                  <a:pt x="1233707" y="75179"/>
                </a:cubicBezTo>
                <a:cubicBezTo>
                  <a:pt x="1238446" y="68718"/>
                  <a:pt x="1241120" y="62642"/>
                  <a:pt x="1241730" y="56949"/>
                </a:cubicBezTo>
                <a:cubicBezTo>
                  <a:pt x="1242339" y="51255"/>
                  <a:pt x="1251148" y="52324"/>
                  <a:pt x="1268155" y="60154"/>
                </a:cubicBezTo>
                <a:cubicBezTo>
                  <a:pt x="1279714" y="74307"/>
                  <a:pt x="1281381" y="81976"/>
                  <a:pt x="1273156" y="83159"/>
                </a:cubicBezTo>
                <a:cubicBezTo>
                  <a:pt x="1264933" y="84342"/>
                  <a:pt x="1252084" y="88321"/>
                  <a:pt x="1234610" y="95097"/>
                </a:cubicBezTo>
                <a:cubicBezTo>
                  <a:pt x="1225873" y="98485"/>
                  <a:pt x="1220079" y="100176"/>
                  <a:pt x="1217227" y="100171"/>
                </a:cubicBezTo>
                <a:lnTo>
                  <a:pt x="1215327" y="98996"/>
                </a:lnTo>
                <a:lnTo>
                  <a:pt x="1214802" y="102009"/>
                </a:lnTo>
                <a:cubicBezTo>
                  <a:pt x="1213401" y="106380"/>
                  <a:pt x="1210588" y="107804"/>
                  <a:pt x="1206367" y="106282"/>
                </a:cubicBezTo>
                <a:cubicBezTo>
                  <a:pt x="1200739" y="104253"/>
                  <a:pt x="1195150" y="100916"/>
                  <a:pt x="1189600" y="96269"/>
                </a:cubicBezTo>
                <a:cubicBezTo>
                  <a:pt x="1183620" y="91265"/>
                  <a:pt x="1179633" y="85188"/>
                  <a:pt x="1177640" y="78039"/>
                </a:cubicBezTo>
                <a:lnTo>
                  <a:pt x="1178367" y="73041"/>
                </a:lnTo>
                <a:lnTo>
                  <a:pt x="1163970" y="78147"/>
                </a:lnTo>
                <a:cubicBezTo>
                  <a:pt x="1150397" y="81825"/>
                  <a:pt x="1150967" y="78194"/>
                  <a:pt x="1165681" y="67252"/>
                </a:cubicBezTo>
                <a:cubicBezTo>
                  <a:pt x="1180393" y="56310"/>
                  <a:pt x="1191418" y="46756"/>
                  <a:pt x="1198752" y="38590"/>
                </a:cubicBezTo>
                <a:cubicBezTo>
                  <a:pt x="1206087" y="30423"/>
                  <a:pt x="1209529" y="23045"/>
                  <a:pt x="1209077" y="16455"/>
                </a:cubicBezTo>
                <a:cubicBezTo>
                  <a:pt x="1208852" y="13161"/>
                  <a:pt x="1209931" y="11232"/>
                  <a:pt x="1212315" y="10669"/>
                </a:cubicBezTo>
                <a:close/>
                <a:moveTo>
                  <a:pt x="3721649" y="10658"/>
                </a:moveTo>
                <a:cubicBezTo>
                  <a:pt x="3736935" y="10658"/>
                  <a:pt x="3747888" y="16090"/>
                  <a:pt x="3754506" y="26952"/>
                </a:cubicBezTo>
                <a:cubicBezTo>
                  <a:pt x="3761123" y="37815"/>
                  <a:pt x="3772499" y="51761"/>
                  <a:pt x="3788632" y="68790"/>
                </a:cubicBezTo>
                <a:cubicBezTo>
                  <a:pt x="3804764" y="85819"/>
                  <a:pt x="3820341" y="100740"/>
                  <a:pt x="3835363" y="113553"/>
                </a:cubicBezTo>
                <a:cubicBezTo>
                  <a:pt x="3850384" y="126366"/>
                  <a:pt x="3867370" y="136971"/>
                  <a:pt x="3886321" y="145367"/>
                </a:cubicBezTo>
                <a:cubicBezTo>
                  <a:pt x="3905272" y="153763"/>
                  <a:pt x="3910319" y="159302"/>
                  <a:pt x="3901464" y="161983"/>
                </a:cubicBezTo>
                <a:cubicBezTo>
                  <a:pt x="3892609" y="164665"/>
                  <a:pt x="3877817" y="165540"/>
                  <a:pt x="3857088" y="164608"/>
                </a:cubicBezTo>
                <a:cubicBezTo>
                  <a:pt x="3836360" y="163676"/>
                  <a:pt x="3823808" y="160076"/>
                  <a:pt x="3819434" y="153810"/>
                </a:cubicBezTo>
                <a:cubicBezTo>
                  <a:pt x="3815061" y="147543"/>
                  <a:pt x="3807069" y="136124"/>
                  <a:pt x="3795461" y="119554"/>
                </a:cubicBezTo>
                <a:cubicBezTo>
                  <a:pt x="3783853" y="102984"/>
                  <a:pt x="3774166" y="89440"/>
                  <a:pt x="3766401" y="78921"/>
                </a:cubicBezTo>
                <a:cubicBezTo>
                  <a:pt x="3758636" y="68403"/>
                  <a:pt x="3751250" y="58318"/>
                  <a:pt x="3744245" y="48667"/>
                </a:cubicBezTo>
                <a:cubicBezTo>
                  <a:pt x="3737240" y="39016"/>
                  <a:pt x="3731447" y="32943"/>
                  <a:pt x="3726865" y="30448"/>
                </a:cubicBezTo>
                <a:cubicBezTo>
                  <a:pt x="3722283" y="27953"/>
                  <a:pt x="3718175" y="26185"/>
                  <a:pt x="3714540" y="25146"/>
                </a:cubicBezTo>
                <a:cubicBezTo>
                  <a:pt x="3710904" y="24106"/>
                  <a:pt x="3708470" y="21431"/>
                  <a:pt x="3707237" y="17122"/>
                </a:cubicBezTo>
                <a:cubicBezTo>
                  <a:pt x="3706003" y="12813"/>
                  <a:pt x="3710807" y="10658"/>
                  <a:pt x="3721649" y="10658"/>
                </a:cubicBezTo>
                <a:close/>
                <a:moveTo>
                  <a:pt x="7112610" y="9529"/>
                </a:moveTo>
                <a:cubicBezTo>
                  <a:pt x="7116785" y="9859"/>
                  <a:pt x="7122529" y="11175"/>
                  <a:pt x="7129842" y="13476"/>
                </a:cubicBezTo>
                <a:cubicBezTo>
                  <a:pt x="7144470" y="17850"/>
                  <a:pt x="7149984" y="24249"/>
                  <a:pt x="7146384" y="32674"/>
                </a:cubicBezTo>
                <a:cubicBezTo>
                  <a:pt x="7142784" y="41099"/>
                  <a:pt x="7140984" y="58519"/>
                  <a:pt x="7140984" y="84933"/>
                </a:cubicBezTo>
                <a:cubicBezTo>
                  <a:pt x="7140984" y="111793"/>
                  <a:pt x="7140268" y="132658"/>
                  <a:pt x="7138834" y="147529"/>
                </a:cubicBezTo>
                <a:cubicBezTo>
                  <a:pt x="7137400" y="162399"/>
                  <a:pt x="7134180" y="170996"/>
                  <a:pt x="7129176" y="173319"/>
                </a:cubicBezTo>
                <a:cubicBezTo>
                  <a:pt x="7124171" y="175642"/>
                  <a:pt x="7119012" y="171932"/>
                  <a:pt x="7113699" y="162188"/>
                </a:cubicBezTo>
                <a:cubicBezTo>
                  <a:pt x="7108386" y="152444"/>
                  <a:pt x="7107303" y="142714"/>
                  <a:pt x="7110451" y="132998"/>
                </a:cubicBezTo>
                <a:cubicBezTo>
                  <a:pt x="7113598" y="123283"/>
                  <a:pt x="7115172" y="105017"/>
                  <a:pt x="7115172" y="78201"/>
                </a:cubicBezTo>
                <a:cubicBezTo>
                  <a:pt x="7115172" y="51198"/>
                  <a:pt x="7112925" y="34151"/>
                  <a:pt x="7108429" y="27060"/>
                </a:cubicBezTo>
                <a:cubicBezTo>
                  <a:pt x="7103934" y="19969"/>
                  <a:pt x="7102722" y="14781"/>
                  <a:pt x="7104794" y="11497"/>
                </a:cubicBezTo>
                <a:cubicBezTo>
                  <a:pt x="7105830" y="9855"/>
                  <a:pt x="7108436" y="9199"/>
                  <a:pt x="7112610" y="9529"/>
                </a:cubicBezTo>
                <a:close/>
                <a:moveTo>
                  <a:pt x="5321364" y="4824"/>
                </a:moveTo>
                <a:cubicBezTo>
                  <a:pt x="5322998" y="4933"/>
                  <a:pt x="5324941" y="5412"/>
                  <a:pt x="5327194" y="6260"/>
                </a:cubicBezTo>
                <a:cubicBezTo>
                  <a:pt x="5336207" y="9651"/>
                  <a:pt x="5342983" y="13648"/>
                  <a:pt x="5347521" y="18252"/>
                </a:cubicBezTo>
                <a:cubicBezTo>
                  <a:pt x="5352060" y="22855"/>
                  <a:pt x="5352106" y="26852"/>
                  <a:pt x="5347661" y="30244"/>
                </a:cubicBezTo>
                <a:cubicBezTo>
                  <a:pt x="5343216" y="33635"/>
                  <a:pt x="5336892" y="39246"/>
                  <a:pt x="5328689" y="47075"/>
                </a:cubicBezTo>
                <a:cubicBezTo>
                  <a:pt x="5356624" y="46244"/>
                  <a:pt x="5378962" y="42659"/>
                  <a:pt x="5395704" y="36320"/>
                </a:cubicBezTo>
                <a:cubicBezTo>
                  <a:pt x="5412446" y="29982"/>
                  <a:pt x="5425486" y="29942"/>
                  <a:pt x="5434821" y="36202"/>
                </a:cubicBezTo>
                <a:cubicBezTo>
                  <a:pt x="5444157" y="42461"/>
                  <a:pt x="5443805" y="47878"/>
                  <a:pt x="5433767" y="52453"/>
                </a:cubicBezTo>
                <a:cubicBezTo>
                  <a:pt x="5423729" y="57027"/>
                  <a:pt x="5409883" y="60670"/>
                  <a:pt x="5392231" y="63380"/>
                </a:cubicBezTo>
                <a:cubicBezTo>
                  <a:pt x="5374578" y="66090"/>
                  <a:pt x="5360291" y="67675"/>
                  <a:pt x="5349371" y="68134"/>
                </a:cubicBezTo>
                <a:cubicBezTo>
                  <a:pt x="5338451" y="68593"/>
                  <a:pt x="5329098" y="66571"/>
                  <a:pt x="5321311" y="62068"/>
                </a:cubicBezTo>
                <a:cubicBezTo>
                  <a:pt x="5297148" y="86862"/>
                  <a:pt x="5277688" y="101837"/>
                  <a:pt x="5262932" y="106992"/>
                </a:cubicBezTo>
                <a:cubicBezTo>
                  <a:pt x="5248176" y="112148"/>
                  <a:pt x="5246312" y="109064"/>
                  <a:pt x="5257339" y="97743"/>
                </a:cubicBezTo>
                <a:cubicBezTo>
                  <a:pt x="5268367" y="86421"/>
                  <a:pt x="5280965" y="71708"/>
                  <a:pt x="5295133" y="53604"/>
                </a:cubicBezTo>
                <a:cubicBezTo>
                  <a:pt x="5309301" y="35499"/>
                  <a:pt x="5315934" y="22235"/>
                  <a:pt x="5315030" y="13810"/>
                </a:cubicBezTo>
                <a:cubicBezTo>
                  <a:pt x="5314352" y="7491"/>
                  <a:pt x="5316464" y="4496"/>
                  <a:pt x="5321364" y="4824"/>
                </a:cubicBezTo>
                <a:close/>
                <a:moveTo>
                  <a:pt x="6768918" y="1736"/>
                </a:moveTo>
                <a:cubicBezTo>
                  <a:pt x="6770286" y="1767"/>
                  <a:pt x="6771858" y="2149"/>
                  <a:pt x="6773636" y="2882"/>
                </a:cubicBezTo>
                <a:cubicBezTo>
                  <a:pt x="6780748" y="5815"/>
                  <a:pt x="6787252" y="10024"/>
                  <a:pt x="6793146" y="15509"/>
                </a:cubicBezTo>
                <a:cubicBezTo>
                  <a:pt x="6799040" y="20994"/>
                  <a:pt x="6800334" y="25063"/>
                  <a:pt x="6797028" y="27716"/>
                </a:cubicBezTo>
                <a:cubicBezTo>
                  <a:pt x="6793723" y="30369"/>
                  <a:pt x="6788622" y="32778"/>
                  <a:pt x="6781724" y="34944"/>
                </a:cubicBezTo>
                <a:cubicBezTo>
                  <a:pt x="6801542" y="34944"/>
                  <a:pt x="6815018" y="33140"/>
                  <a:pt x="6822152" y="29534"/>
                </a:cubicBezTo>
                <a:cubicBezTo>
                  <a:pt x="6829287" y="25927"/>
                  <a:pt x="6836234" y="25816"/>
                  <a:pt x="6842996" y="29200"/>
                </a:cubicBezTo>
                <a:cubicBezTo>
                  <a:pt x="6849757" y="32585"/>
                  <a:pt x="6855859" y="36922"/>
                  <a:pt x="6861301" y="42214"/>
                </a:cubicBezTo>
                <a:cubicBezTo>
                  <a:pt x="6866744" y="47506"/>
                  <a:pt x="6866266" y="51578"/>
                  <a:pt x="6859870" y="54432"/>
                </a:cubicBezTo>
                <a:cubicBezTo>
                  <a:pt x="6853475" y="57286"/>
                  <a:pt x="6847412" y="62240"/>
                  <a:pt x="6841684" y="69295"/>
                </a:cubicBezTo>
                <a:cubicBezTo>
                  <a:pt x="6835955" y="76351"/>
                  <a:pt x="6827867" y="84869"/>
                  <a:pt x="6817420" y="94850"/>
                </a:cubicBezTo>
                <a:cubicBezTo>
                  <a:pt x="6806973" y="104831"/>
                  <a:pt x="6796279" y="113696"/>
                  <a:pt x="6785338" y="121447"/>
                </a:cubicBezTo>
                <a:lnTo>
                  <a:pt x="6780788" y="123959"/>
                </a:lnTo>
                <a:lnTo>
                  <a:pt x="6784820" y="123530"/>
                </a:lnTo>
                <a:cubicBezTo>
                  <a:pt x="6786439" y="123721"/>
                  <a:pt x="6788329" y="124245"/>
                  <a:pt x="6790490" y="125104"/>
                </a:cubicBezTo>
                <a:cubicBezTo>
                  <a:pt x="6799130" y="128538"/>
                  <a:pt x="6805454" y="132812"/>
                  <a:pt x="6809462" y="137924"/>
                </a:cubicBezTo>
                <a:cubicBezTo>
                  <a:pt x="6813470" y="143036"/>
                  <a:pt x="6813430" y="147041"/>
                  <a:pt x="6809343" y="149938"/>
                </a:cubicBezTo>
                <a:cubicBezTo>
                  <a:pt x="6805256" y="152834"/>
                  <a:pt x="6801004" y="155000"/>
                  <a:pt x="6796587" y="156434"/>
                </a:cubicBezTo>
                <a:cubicBezTo>
                  <a:pt x="6805178" y="156434"/>
                  <a:pt x="6814412" y="155358"/>
                  <a:pt x="6824292" y="153207"/>
                </a:cubicBezTo>
                <a:cubicBezTo>
                  <a:pt x="6834173" y="151056"/>
                  <a:pt x="6841860" y="148349"/>
                  <a:pt x="6847352" y="145087"/>
                </a:cubicBezTo>
                <a:cubicBezTo>
                  <a:pt x="6852844" y="141825"/>
                  <a:pt x="6859688" y="142122"/>
                  <a:pt x="6867884" y="145980"/>
                </a:cubicBezTo>
                <a:cubicBezTo>
                  <a:pt x="6876079" y="149837"/>
                  <a:pt x="6883564" y="155025"/>
                  <a:pt x="6890340" y="161542"/>
                </a:cubicBezTo>
                <a:cubicBezTo>
                  <a:pt x="6897116" y="168060"/>
                  <a:pt x="6897091" y="173233"/>
                  <a:pt x="6890264" y="177062"/>
                </a:cubicBezTo>
                <a:cubicBezTo>
                  <a:pt x="6883439" y="180891"/>
                  <a:pt x="6875114" y="188606"/>
                  <a:pt x="6865291" y="200207"/>
                </a:cubicBezTo>
                <a:cubicBezTo>
                  <a:pt x="6855468" y="211808"/>
                  <a:pt x="6839927" y="227335"/>
                  <a:pt x="6818668" y="246788"/>
                </a:cubicBezTo>
                <a:cubicBezTo>
                  <a:pt x="6797408" y="266240"/>
                  <a:pt x="6773055" y="282595"/>
                  <a:pt x="6745608" y="295853"/>
                </a:cubicBezTo>
                <a:cubicBezTo>
                  <a:pt x="6718160" y="309110"/>
                  <a:pt x="6691198" y="317105"/>
                  <a:pt x="6664718" y="319837"/>
                </a:cubicBezTo>
                <a:cubicBezTo>
                  <a:pt x="6638240" y="322569"/>
                  <a:pt x="6637042" y="319253"/>
                  <a:pt x="6661126" y="309888"/>
                </a:cubicBezTo>
                <a:cubicBezTo>
                  <a:pt x="6685211" y="300524"/>
                  <a:pt x="6709224" y="289188"/>
                  <a:pt x="6733164" y="275881"/>
                </a:cubicBezTo>
                <a:cubicBezTo>
                  <a:pt x="6757106" y="262573"/>
                  <a:pt x="6774138" y="251416"/>
                  <a:pt x="6784262" y="242411"/>
                </a:cubicBezTo>
                <a:cubicBezTo>
                  <a:pt x="6777938" y="238510"/>
                  <a:pt x="6769610" y="230630"/>
                  <a:pt x="6759278" y="218771"/>
                </a:cubicBezTo>
                <a:cubicBezTo>
                  <a:pt x="6748946" y="206911"/>
                  <a:pt x="6746788" y="200075"/>
                  <a:pt x="6752803" y="198261"/>
                </a:cubicBezTo>
                <a:cubicBezTo>
                  <a:pt x="6758819" y="196447"/>
                  <a:pt x="6768043" y="197981"/>
                  <a:pt x="6780476" y="202864"/>
                </a:cubicBezTo>
                <a:cubicBezTo>
                  <a:pt x="6792909" y="207747"/>
                  <a:pt x="6799477" y="217451"/>
                  <a:pt x="6800180" y="231978"/>
                </a:cubicBezTo>
                <a:cubicBezTo>
                  <a:pt x="6809816" y="222083"/>
                  <a:pt x="6819922" y="210303"/>
                  <a:pt x="6830498" y="196637"/>
                </a:cubicBezTo>
                <a:cubicBezTo>
                  <a:pt x="6841074" y="182970"/>
                  <a:pt x="6846362" y="174087"/>
                  <a:pt x="6846362" y="169985"/>
                </a:cubicBezTo>
                <a:cubicBezTo>
                  <a:pt x="6846362" y="168236"/>
                  <a:pt x="6842204" y="168261"/>
                  <a:pt x="6833886" y="170061"/>
                </a:cubicBezTo>
                <a:cubicBezTo>
                  <a:pt x="6825569" y="171860"/>
                  <a:pt x="6817072" y="173434"/>
                  <a:pt x="6808396" y="174782"/>
                </a:cubicBezTo>
                <a:cubicBezTo>
                  <a:pt x="6799720" y="176130"/>
                  <a:pt x="6792278" y="174108"/>
                  <a:pt x="6786068" y="168716"/>
                </a:cubicBezTo>
                <a:cubicBezTo>
                  <a:pt x="6773134" y="182569"/>
                  <a:pt x="6757496" y="194306"/>
                  <a:pt x="6739154" y="203929"/>
                </a:cubicBezTo>
                <a:cubicBezTo>
                  <a:pt x="6720814" y="213551"/>
                  <a:pt x="6703727" y="220208"/>
                  <a:pt x="6687896" y="223901"/>
                </a:cubicBezTo>
                <a:cubicBezTo>
                  <a:pt x="6672064" y="227594"/>
                  <a:pt x="6672021" y="224378"/>
                  <a:pt x="6687766" y="214254"/>
                </a:cubicBezTo>
                <a:cubicBezTo>
                  <a:pt x="6703512" y="204129"/>
                  <a:pt x="6719576" y="193091"/>
                  <a:pt x="6735960" y="181138"/>
                </a:cubicBezTo>
                <a:cubicBezTo>
                  <a:pt x="6752344" y="169186"/>
                  <a:pt x="6763368" y="158631"/>
                  <a:pt x="6769032" y="149475"/>
                </a:cubicBezTo>
                <a:cubicBezTo>
                  <a:pt x="6774697" y="140319"/>
                  <a:pt x="6777529" y="134106"/>
                  <a:pt x="6777529" y="130837"/>
                </a:cubicBezTo>
                <a:cubicBezTo>
                  <a:pt x="6777529" y="129022"/>
                  <a:pt x="6777800" y="127543"/>
                  <a:pt x="6778340" y="126397"/>
                </a:cubicBezTo>
                <a:lnTo>
                  <a:pt x="6780750" y="123980"/>
                </a:lnTo>
                <a:lnTo>
                  <a:pt x="6739391" y="146819"/>
                </a:lnTo>
                <a:cubicBezTo>
                  <a:pt x="6719702" y="155982"/>
                  <a:pt x="6701114" y="161023"/>
                  <a:pt x="6683626" y="161940"/>
                </a:cubicBezTo>
                <a:cubicBezTo>
                  <a:pt x="6666138" y="162858"/>
                  <a:pt x="6664528" y="159743"/>
                  <a:pt x="6678796" y="152594"/>
                </a:cubicBezTo>
                <a:cubicBezTo>
                  <a:pt x="6693066" y="145446"/>
                  <a:pt x="6707011" y="138580"/>
                  <a:pt x="6720634" y="131998"/>
                </a:cubicBezTo>
                <a:cubicBezTo>
                  <a:pt x="6734258" y="125416"/>
                  <a:pt x="6748720" y="117479"/>
                  <a:pt x="6764020" y="108186"/>
                </a:cubicBezTo>
                <a:cubicBezTo>
                  <a:pt x="6749150" y="97087"/>
                  <a:pt x="6740708" y="88174"/>
                  <a:pt x="6738692" y="81449"/>
                </a:cubicBezTo>
                <a:lnTo>
                  <a:pt x="6740140" y="75813"/>
                </a:lnTo>
                <a:lnTo>
                  <a:pt x="6738520" y="77093"/>
                </a:lnTo>
                <a:cubicBezTo>
                  <a:pt x="6723528" y="88443"/>
                  <a:pt x="6706706" y="96653"/>
                  <a:pt x="6688057" y="101722"/>
                </a:cubicBezTo>
                <a:cubicBezTo>
                  <a:pt x="6669408" y="106792"/>
                  <a:pt x="6668350" y="103615"/>
                  <a:pt x="6684884" y="92193"/>
                </a:cubicBezTo>
                <a:cubicBezTo>
                  <a:pt x="6701418" y="80771"/>
                  <a:pt x="6718300" y="66449"/>
                  <a:pt x="6735530" y="49226"/>
                </a:cubicBezTo>
                <a:cubicBezTo>
                  <a:pt x="6752760" y="32004"/>
                  <a:pt x="6761640" y="19241"/>
                  <a:pt x="6762170" y="10938"/>
                </a:cubicBezTo>
                <a:cubicBezTo>
                  <a:pt x="6762569" y="4711"/>
                  <a:pt x="6764818" y="1644"/>
                  <a:pt x="6768918" y="1736"/>
                </a:cubicBezTo>
                <a:close/>
                <a:moveTo>
                  <a:pt x="1562299" y="124"/>
                </a:moveTo>
                <a:cubicBezTo>
                  <a:pt x="1564583" y="-364"/>
                  <a:pt x="1568235" y="599"/>
                  <a:pt x="1573254" y="3011"/>
                </a:cubicBezTo>
                <a:cubicBezTo>
                  <a:pt x="1583292" y="7837"/>
                  <a:pt x="1590293" y="12501"/>
                  <a:pt x="1594259" y="17004"/>
                </a:cubicBezTo>
                <a:cubicBezTo>
                  <a:pt x="1598224" y="21507"/>
                  <a:pt x="1597532" y="25902"/>
                  <a:pt x="1592183" y="30190"/>
                </a:cubicBezTo>
                <a:cubicBezTo>
                  <a:pt x="1586834" y="34477"/>
                  <a:pt x="1579614" y="41461"/>
                  <a:pt x="1570522" y="51141"/>
                </a:cubicBezTo>
                <a:cubicBezTo>
                  <a:pt x="1572917" y="51141"/>
                  <a:pt x="1578395" y="50503"/>
                  <a:pt x="1586956" y="49226"/>
                </a:cubicBezTo>
                <a:cubicBezTo>
                  <a:pt x="1595517" y="47950"/>
                  <a:pt x="1603210" y="45473"/>
                  <a:pt x="1610037" y="41795"/>
                </a:cubicBezTo>
                <a:cubicBezTo>
                  <a:pt x="1616862" y="38116"/>
                  <a:pt x="1623628" y="37955"/>
                  <a:pt x="1630331" y="41311"/>
                </a:cubicBezTo>
                <a:cubicBezTo>
                  <a:pt x="1637035" y="44666"/>
                  <a:pt x="1643363" y="48778"/>
                  <a:pt x="1649314" y="53647"/>
                </a:cubicBezTo>
                <a:cubicBezTo>
                  <a:pt x="1655265" y="58515"/>
                  <a:pt x="1655868" y="61964"/>
                  <a:pt x="1651121" y="63993"/>
                </a:cubicBezTo>
                <a:cubicBezTo>
                  <a:pt x="1646374" y="66022"/>
                  <a:pt x="1638749" y="71414"/>
                  <a:pt x="1628245" y="80169"/>
                </a:cubicBezTo>
                <a:cubicBezTo>
                  <a:pt x="1617741" y="88924"/>
                  <a:pt x="1605247" y="100385"/>
                  <a:pt x="1590763" y="114553"/>
                </a:cubicBezTo>
                <a:cubicBezTo>
                  <a:pt x="1606552" y="111169"/>
                  <a:pt x="1617393" y="107849"/>
                  <a:pt x="1623287" y="104594"/>
                </a:cubicBezTo>
                <a:cubicBezTo>
                  <a:pt x="1629180" y="101339"/>
                  <a:pt x="1635590" y="101102"/>
                  <a:pt x="1642517" y="103884"/>
                </a:cubicBezTo>
                <a:cubicBezTo>
                  <a:pt x="1649443" y="106666"/>
                  <a:pt x="1657846" y="110233"/>
                  <a:pt x="1667727" y="114585"/>
                </a:cubicBezTo>
                <a:cubicBezTo>
                  <a:pt x="1677607" y="118938"/>
                  <a:pt x="1677704" y="125186"/>
                  <a:pt x="1668018" y="133332"/>
                </a:cubicBezTo>
                <a:cubicBezTo>
                  <a:pt x="1658331" y="141477"/>
                  <a:pt x="1649673" y="154433"/>
                  <a:pt x="1642044" y="172201"/>
                </a:cubicBezTo>
                <a:cubicBezTo>
                  <a:pt x="1650146" y="180231"/>
                  <a:pt x="1650175" y="185480"/>
                  <a:pt x="1642130" y="187946"/>
                </a:cubicBezTo>
                <a:cubicBezTo>
                  <a:pt x="1634085" y="190413"/>
                  <a:pt x="1592498" y="198228"/>
                  <a:pt x="1517370" y="211393"/>
                </a:cubicBezTo>
                <a:cubicBezTo>
                  <a:pt x="1513211" y="239858"/>
                  <a:pt x="1516775" y="257833"/>
                  <a:pt x="1528060" y="265319"/>
                </a:cubicBezTo>
                <a:cubicBezTo>
                  <a:pt x="1539346" y="272805"/>
                  <a:pt x="1558870" y="276547"/>
                  <a:pt x="1586633" y="276547"/>
                </a:cubicBezTo>
                <a:cubicBezTo>
                  <a:pt x="1615228" y="276547"/>
                  <a:pt x="1639172" y="274791"/>
                  <a:pt x="1658467" y="271277"/>
                </a:cubicBezTo>
                <a:cubicBezTo>
                  <a:pt x="1677762" y="267764"/>
                  <a:pt x="1691137" y="264147"/>
                  <a:pt x="1698594" y="260425"/>
                </a:cubicBezTo>
                <a:cubicBezTo>
                  <a:pt x="1706052" y="256704"/>
                  <a:pt x="1710870" y="251803"/>
                  <a:pt x="1713049" y="245723"/>
                </a:cubicBezTo>
                <a:cubicBezTo>
                  <a:pt x="1715229" y="239643"/>
                  <a:pt x="1719689" y="228185"/>
                  <a:pt x="1726428" y="211350"/>
                </a:cubicBezTo>
                <a:cubicBezTo>
                  <a:pt x="1733169" y="194514"/>
                  <a:pt x="1736538" y="192872"/>
                  <a:pt x="1736538" y="206424"/>
                </a:cubicBezTo>
                <a:cubicBezTo>
                  <a:pt x="1736538" y="216562"/>
                  <a:pt x="1736972" y="225765"/>
                  <a:pt x="1737840" y="234032"/>
                </a:cubicBezTo>
                <a:cubicBezTo>
                  <a:pt x="1738707" y="242299"/>
                  <a:pt x="1740733" y="250613"/>
                  <a:pt x="1743917" y="258973"/>
                </a:cubicBezTo>
                <a:cubicBezTo>
                  <a:pt x="1747100" y="267334"/>
                  <a:pt x="1743974" y="274830"/>
                  <a:pt x="1734538" y="281462"/>
                </a:cubicBezTo>
                <a:cubicBezTo>
                  <a:pt x="1725102" y="288095"/>
                  <a:pt x="1706779" y="293673"/>
                  <a:pt x="1679568" y="298198"/>
                </a:cubicBezTo>
                <a:cubicBezTo>
                  <a:pt x="1652358" y="302722"/>
                  <a:pt x="1628650" y="305443"/>
                  <a:pt x="1608445" y="306361"/>
                </a:cubicBezTo>
                <a:cubicBezTo>
                  <a:pt x="1588239" y="307278"/>
                  <a:pt x="1567378" y="305637"/>
                  <a:pt x="1545860" y="301435"/>
                </a:cubicBezTo>
                <a:cubicBezTo>
                  <a:pt x="1524343" y="297233"/>
                  <a:pt x="1509999" y="287460"/>
                  <a:pt x="1502829" y="272116"/>
                </a:cubicBezTo>
                <a:cubicBezTo>
                  <a:pt x="1495659" y="256772"/>
                  <a:pt x="1492748" y="239062"/>
                  <a:pt x="1494096" y="218986"/>
                </a:cubicBezTo>
                <a:cubicBezTo>
                  <a:pt x="1495444" y="198909"/>
                  <a:pt x="1495899" y="183196"/>
                  <a:pt x="1495462" y="171846"/>
                </a:cubicBezTo>
                <a:cubicBezTo>
                  <a:pt x="1495025" y="160496"/>
                  <a:pt x="1493225" y="150361"/>
                  <a:pt x="1490063" y="141441"/>
                </a:cubicBezTo>
                <a:cubicBezTo>
                  <a:pt x="1486901" y="132521"/>
                  <a:pt x="1488442" y="128513"/>
                  <a:pt x="1494687" y="129417"/>
                </a:cubicBezTo>
                <a:cubicBezTo>
                  <a:pt x="1500933" y="130320"/>
                  <a:pt x="1505934" y="130772"/>
                  <a:pt x="1509691" y="130772"/>
                </a:cubicBezTo>
                <a:cubicBezTo>
                  <a:pt x="1513032" y="130772"/>
                  <a:pt x="1532319" y="127338"/>
                  <a:pt x="1567553" y="120469"/>
                </a:cubicBezTo>
                <a:cubicBezTo>
                  <a:pt x="1583113" y="99704"/>
                  <a:pt x="1593320" y="85005"/>
                  <a:pt x="1598173" y="76372"/>
                </a:cubicBezTo>
                <a:cubicBezTo>
                  <a:pt x="1603027" y="67740"/>
                  <a:pt x="1602845" y="63875"/>
                  <a:pt x="1597625" y="64778"/>
                </a:cubicBezTo>
                <a:cubicBezTo>
                  <a:pt x="1592405" y="65682"/>
                  <a:pt x="1585970" y="66582"/>
                  <a:pt x="1578319" y="67478"/>
                </a:cubicBezTo>
                <a:cubicBezTo>
                  <a:pt x="1570669" y="68374"/>
                  <a:pt x="1565044" y="67474"/>
                  <a:pt x="1561445" y="64778"/>
                </a:cubicBezTo>
                <a:cubicBezTo>
                  <a:pt x="1539145" y="85127"/>
                  <a:pt x="1522909" y="97187"/>
                  <a:pt x="1512734" y="100959"/>
                </a:cubicBezTo>
                <a:cubicBezTo>
                  <a:pt x="1502560" y="104730"/>
                  <a:pt x="1502962" y="100084"/>
                  <a:pt x="1513939" y="87020"/>
                </a:cubicBezTo>
                <a:cubicBezTo>
                  <a:pt x="1524917" y="73956"/>
                  <a:pt x="1534396" y="61663"/>
                  <a:pt x="1542376" y="50141"/>
                </a:cubicBezTo>
                <a:cubicBezTo>
                  <a:pt x="1550356" y="38618"/>
                  <a:pt x="1555439" y="30064"/>
                  <a:pt x="1557626" y="24479"/>
                </a:cubicBezTo>
                <a:cubicBezTo>
                  <a:pt x="1559813" y="18893"/>
                  <a:pt x="1560455" y="12713"/>
                  <a:pt x="1559551" y="5937"/>
                </a:cubicBezTo>
                <a:cubicBezTo>
                  <a:pt x="1559100" y="2549"/>
                  <a:pt x="1560016" y="611"/>
                  <a:pt x="1562299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466" name="AutoShape 2"/>
          <p:cNvSpPr/>
          <p:nvPr/>
        </p:nvSpPr>
        <p:spPr>
          <a:xfrm>
            <a:off x="4579938" y="3055938"/>
            <a:ext cx="5327650" cy="1077912"/>
          </a:xfrm>
          <a:prstGeom prst="roundRect">
            <a:avLst>
              <a:gd name="adj" fmla="val 16667"/>
            </a:avLst>
          </a:prstGeom>
          <a:solidFill>
            <a:srgbClr val="FFE0C1"/>
          </a:solidFill>
          <a:ln w="28575"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829175" y="3179765"/>
            <a:ext cx="1460500" cy="784225"/>
            <a:chOff x="1869640" y="2762251"/>
            <a:chExt cx="1461371" cy="784224"/>
          </a:xfrm>
        </p:grpSpPr>
        <p:pic>
          <p:nvPicPr>
            <p:cNvPr id="19468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9640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69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8315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91" name="组合 90"/>
          <p:cNvGrpSpPr/>
          <p:nvPr/>
        </p:nvGrpSpPr>
        <p:grpSpPr>
          <a:xfrm>
            <a:off x="6486525" y="3179765"/>
            <a:ext cx="1460500" cy="784225"/>
            <a:chOff x="3526990" y="2762251"/>
            <a:chExt cx="1461371" cy="784224"/>
          </a:xfrm>
        </p:grpSpPr>
        <p:pic>
          <p:nvPicPr>
            <p:cNvPr id="1947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6990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72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5665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94" name="组合 93"/>
          <p:cNvGrpSpPr/>
          <p:nvPr/>
        </p:nvGrpSpPr>
        <p:grpSpPr>
          <a:xfrm>
            <a:off x="8143875" y="3179765"/>
            <a:ext cx="1460500" cy="784225"/>
            <a:chOff x="5184340" y="2762251"/>
            <a:chExt cx="1461371" cy="784224"/>
          </a:xfrm>
        </p:grpSpPr>
        <p:pic>
          <p:nvPicPr>
            <p:cNvPr id="19474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340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75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3015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101" name="组合 100"/>
          <p:cNvGrpSpPr/>
          <p:nvPr/>
        </p:nvGrpSpPr>
        <p:grpSpPr>
          <a:xfrm>
            <a:off x="8826502" y="4691063"/>
            <a:ext cx="1482725" cy="785812"/>
            <a:chOff x="5868144" y="4424684"/>
            <a:chExt cx="1482473" cy="784800"/>
          </a:xfrm>
        </p:grpSpPr>
        <p:pic>
          <p:nvPicPr>
            <p:cNvPr id="19481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7456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82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8144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104" name="组合 103"/>
          <p:cNvGrpSpPr/>
          <p:nvPr/>
        </p:nvGrpSpPr>
        <p:grpSpPr>
          <a:xfrm>
            <a:off x="6451600" y="4691063"/>
            <a:ext cx="1423988" cy="785812"/>
            <a:chOff x="3491880" y="4424684"/>
            <a:chExt cx="1425324" cy="784800"/>
          </a:xfrm>
        </p:grpSpPr>
        <p:pic>
          <p:nvPicPr>
            <p:cNvPr id="19484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4043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85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1880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107" name="组合 106"/>
          <p:cNvGrpSpPr/>
          <p:nvPr/>
        </p:nvGrpSpPr>
        <p:grpSpPr>
          <a:xfrm>
            <a:off x="4056063" y="4691063"/>
            <a:ext cx="1498600" cy="785812"/>
            <a:chOff x="1097014" y="4424684"/>
            <a:chExt cx="1498348" cy="784800"/>
          </a:xfrm>
        </p:grpSpPr>
        <p:pic>
          <p:nvPicPr>
            <p:cNvPr id="1948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7014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88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2201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</p:grpSp>
      <p:sp>
        <p:nvSpPr>
          <p:cNvPr id="110" name="右箭头 109"/>
          <p:cNvSpPr/>
          <p:nvPr/>
        </p:nvSpPr>
        <p:spPr>
          <a:xfrm rot="7137975">
            <a:off x="5191125" y="4254502"/>
            <a:ext cx="350838" cy="182563"/>
          </a:xfrm>
          <a:prstGeom prst="rightArrow">
            <a:avLst>
              <a:gd name="adj1" fmla="val 50000"/>
              <a:gd name="adj2" fmla="val 49902"/>
            </a:avLst>
          </a:prstGeom>
          <a:solidFill>
            <a:srgbClr val="0066CC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右箭头 110"/>
          <p:cNvSpPr/>
          <p:nvPr/>
        </p:nvSpPr>
        <p:spPr>
          <a:xfrm rot="5400000">
            <a:off x="7029450" y="4254502"/>
            <a:ext cx="350838" cy="182563"/>
          </a:xfrm>
          <a:prstGeom prst="rightArrow">
            <a:avLst>
              <a:gd name="adj1" fmla="val 50000"/>
              <a:gd name="adj2" fmla="val 49902"/>
            </a:avLst>
          </a:prstGeom>
          <a:solidFill>
            <a:srgbClr val="0066CC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右箭头 111"/>
          <p:cNvSpPr/>
          <p:nvPr/>
        </p:nvSpPr>
        <p:spPr>
          <a:xfrm rot="3600000">
            <a:off x="8820150" y="4254502"/>
            <a:ext cx="350838" cy="182563"/>
          </a:xfrm>
          <a:prstGeom prst="rightArrow">
            <a:avLst>
              <a:gd name="adj1" fmla="val 50000"/>
              <a:gd name="adj2" fmla="val 49902"/>
            </a:avLst>
          </a:prstGeom>
          <a:solidFill>
            <a:srgbClr val="0066CC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110" grpId="0" bldLvl="0" animBg="1"/>
      <p:bldP spid="111" grpId="0" bldLvl="0" animBg="1"/>
      <p:bldP spid="1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uw32gge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宽屏</PresentationFormat>
  <Paragraphs>205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2020-06-28T02:49:00Z</dcterms:created>
  <dcterms:modified xsi:type="dcterms:W3CDTF">2023-01-16T21:18:39Z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C5A3953AB8874E43A9EE6E75D34A4942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