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1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56" r:id="rId2"/>
    <p:sldId id="282" r:id="rId3"/>
    <p:sldId id="283" r:id="rId4"/>
    <p:sldId id="261" r:id="rId5"/>
    <p:sldId id="260" r:id="rId6"/>
    <p:sldId id="263" r:id="rId7"/>
    <p:sldId id="264" r:id="rId8"/>
    <p:sldId id="257" r:id="rId9"/>
    <p:sldId id="284" r:id="rId10"/>
    <p:sldId id="266" r:id="rId11"/>
    <p:sldId id="267" r:id="rId12"/>
    <p:sldId id="265" r:id="rId13"/>
    <p:sldId id="268" r:id="rId14"/>
    <p:sldId id="270" r:id="rId15"/>
    <p:sldId id="285" r:id="rId16"/>
    <p:sldId id="258" r:id="rId17"/>
    <p:sldId id="259" r:id="rId18"/>
    <p:sldId id="273" r:id="rId19"/>
    <p:sldId id="262" r:id="rId20"/>
    <p:sldId id="276" r:id="rId21"/>
    <p:sldId id="286" r:id="rId22"/>
    <p:sldId id="269" r:id="rId23"/>
    <p:sldId id="279" r:id="rId24"/>
    <p:sldId id="274" r:id="rId25"/>
    <p:sldId id="275" r:id="rId26"/>
    <p:sldId id="277" r:id="rId27"/>
    <p:sldId id="287" r:id="rId2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02" y="-1440"/>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Rendering Engine</c:v>
                </c:pt>
              </c:strCache>
            </c:strRef>
          </c:tx>
          <c:spPr>
            <a:solidFill>
              <a:srgbClr val="FF0000"/>
            </a:solidFill>
          </c:spPr>
          <c:invertIfNegative val="0"/>
          <c:dPt>
            <c:idx val="0"/>
            <c:invertIfNegative val="0"/>
            <c:bubble3D val="0"/>
            <c:extLst>
              <c:ext xmlns:c16="http://schemas.microsoft.com/office/drawing/2014/chart" uri="{C3380CC4-5D6E-409C-BE32-E72D297353CC}">
                <c16:uniqueId val="{00000000-521B-4CA6-8DE3-7C7724ADF86A}"/>
              </c:ext>
            </c:extLst>
          </c:dPt>
          <c:dPt>
            <c:idx val="1"/>
            <c:invertIfNegative val="0"/>
            <c:bubble3D val="0"/>
            <c:extLst>
              <c:ext xmlns:c16="http://schemas.microsoft.com/office/drawing/2014/chart" uri="{C3380CC4-5D6E-409C-BE32-E72D297353CC}">
                <c16:uniqueId val="{00000001-521B-4CA6-8DE3-7C7724ADF86A}"/>
              </c:ext>
            </c:extLst>
          </c:dPt>
          <c:dPt>
            <c:idx val="2"/>
            <c:invertIfNegative val="0"/>
            <c:bubble3D val="0"/>
            <c:extLst>
              <c:ext xmlns:c16="http://schemas.microsoft.com/office/drawing/2014/chart" uri="{C3380CC4-5D6E-409C-BE32-E72D297353CC}">
                <c16:uniqueId val="{00000002-521B-4CA6-8DE3-7C7724ADF86A}"/>
              </c:ext>
            </c:extLst>
          </c:dPt>
          <c:dPt>
            <c:idx val="3"/>
            <c:invertIfNegative val="0"/>
            <c:bubble3D val="0"/>
            <c:extLst>
              <c:ext xmlns:c16="http://schemas.microsoft.com/office/drawing/2014/chart" uri="{C3380CC4-5D6E-409C-BE32-E72D297353CC}">
                <c16:uniqueId val="{00000003-521B-4CA6-8DE3-7C7724ADF86A}"/>
              </c:ext>
            </c:extLst>
          </c:dPt>
          <c:dLbls>
            <c:dLbl>
              <c:idx val="0"/>
              <c:tx>
                <c:rich>
                  <a:bodyPr/>
                  <a:lstStyle/>
                  <a:p>
                    <a:r>
                      <a:rPr lang="zh-CN" altLang="en-US"/>
                      <a:t>填加文字</a:t>
                    </a:r>
                  </a:p>
                </c:rich>
              </c:tx>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1B-4CA6-8DE3-7C7724ADF86A}"/>
                </c:ext>
              </c:extLst>
            </c:dLbl>
            <c:dLbl>
              <c:idx val="1"/>
              <c:layout>
                <c:manualLayout>
                  <c:x val="0"/>
                  <c:y val="7.9589086011994208E-3"/>
                </c:manualLayout>
              </c:layout>
              <c:tx>
                <c:rich>
                  <a:bodyPr/>
                  <a:lstStyle/>
                  <a:p>
                    <a:r>
                      <a:rPr lang="zh-CN" altLang="en-US"/>
                      <a:t>填加文字</a:t>
                    </a:r>
                  </a:p>
                </c:rich>
              </c:tx>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1B-4CA6-8DE3-7C7724ADF86A}"/>
                </c:ext>
              </c:extLst>
            </c:dLbl>
            <c:dLbl>
              <c:idx val="2"/>
              <c:layout>
                <c:manualLayout>
                  <c:x val="5.7476141178600402E-3"/>
                  <c:y val="6.40504428210778E-4"/>
                </c:manualLayout>
              </c:layout>
              <c:tx>
                <c:rich>
                  <a:bodyPr/>
                  <a:lstStyle/>
                  <a:p>
                    <a:r>
                      <a:rPr lang="zh-CN" altLang="en-US"/>
                      <a:t>填加文字</a:t>
                    </a:r>
                  </a:p>
                </c:rich>
              </c:tx>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1B-4CA6-8DE3-7C7724ADF86A}"/>
                </c:ext>
              </c:extLst>
            </c:dLbl>
            <c:dLbl>
              <c:idx val="3"/>
              <c:layout>
                <c:manualLayout>
                  <c:x val="-2.8738070589300201E-3"/>
                  <c:y val="-3.0186976582835499E-3"/>
                </c:manualLayout>
              </c:layout>
              <c:tx>
                <c:rich>
                  <a:bodyPr/>
                  <a:lstStyle/>
                  <a:p>
                    <a:r>
                      <a:rPr lang="zh-CN" altLang="en-US"/>
                      <a:t>填加文字</a:t>
                    </a:r>
                  </a:p>
                </c:rich>
              </c:tx>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21B-4CA6-8DE3-7C7724ADF86A}"/>
                </c:ext>
              </c:extLst>
            </c:dLbl>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endParaRPr lang="zh-CN"/>
              </a:p>
            </c:txPr>
            <c:dLblPos val="inEnd"/>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IE5</c:v>
                </c:pt>
                <c:pt idx="1">
                  <c:v>IE7</c:v>
                </c:pt>
                <c:pt idx="2">
                  <c:v>IE8</c:v>
                </c:pt>
                <c:pt idx="3">
                  <c:v>IE9</c:v>
                </c:pt>
              </c:strCache>
            </c:strRef>
          </c:cat>
          <c:val>
            <c:numRef>
              <c:f>Sheet1!$B$2:$B$5</c:f>
              <c:numCache>
                <c:formatCode>g/"通""用""格""式"</c:formatCode>
                <c:ptCount val="4"/>
                <c:pt idx="0">
                  <c:v>20</c:v>
                </c:pt>
                <c:pt idx="1">
                  <c:v>50</c:v>
                </c:pt>
                <c:pt idx="2">
                  <c:v>70</c:v>
                </c:pt>
                <c:pt idx="3">
                  <c:v>100</c:v>
                </c:pt>
              </c:numCache>
            </c:numRef>
          </c:val>
          <c:extLst>
            <c:ext xmlns:c16="http://schemas.microsoft.com/office/drawing/2014/chart" uri="{C3380CC4-5D6E-409C-BE32-E72D297353CC}">
              <c16:uniqueId val="{00000004-521B-4CA6-8DE3-7C7724ADF86A}"/>
            </c:ext>
          </c:extLst>
        </c:ser>
        <c:dLbls>
          <c:showLegendKey val="0"/>
          <c:showVal val="1"/>
          <c:showCatName val="0"/>
          <c:showSerName val="0"/>
          <c:showPercent val="0"/>
          <c:showBubbleSize val="0"/>
        </c:dLbls>
        <c:gapWidth val="6"/>
        <c:overlap val="-98"/>
        <c:axId val="160251264"/>
        <c:axId val="160707712"/>
      </c:barChart>
      <c:catAx>
        <c:axId val="160251264"/>
        <c:scaling>
          <c:orientation val="minMax"/>
        </c:scaling>
        <c:delete val="1"/>
        <c:axPos val="b"/>
        <c:numFmt formatCode="General" sourceLinked="0"/>
        <c:majorTickMark val="out"/>
        <c:minorTickMark val="none"/>
        <c:tickLblPos val="none"/>
        <c:crossAx val="160707712"/>
        <c:crosses val="autoZero"/>
        <c:auto val="1"/>
        <c:lblAlgn val="ctr"/>
        <c:lblOffset val="100"/>
        <c:noMultiLvlLbl val="0"/>
      </c:catAx>
      <c:valAx>
        <c:axId val="160707712"/>
        <c:scaling>
          <c:orientation val="minMax"/>
        </c:scaling>
        <c:delete val="1"/>
        <c:axPos val="l"/>
        <c:numFmt formatCode="g/&quot;通&quot;&quot;用&quot;&quot;格&quot;&quot;式&quot;" sourceLinked="1"/>
        <c:majorTickMark val="out"/>
        <c:minorTickMark val="none"/>
        <c:tickLblPos val="none"/>
        <c:crossAx val="160251264"/>
        <c:crosses val="autoZero"/>
        <c:crossBetween val="between"/>
      </c:valAx>
    </c:plotArea>
    <c:plotVisOnly val="1"/>
    <c:dispBlanksAs val="gap"/>
    <c:showDLblsOverMax val="0"/>
  </c:chart>
  <c:txPr>
    <a:bodyPr/>
    <a:lstStyle/>
    <a:p>
      <a:pPr>
        <a:defRPr lang="zh-CN" sz="1400">
          <a:solidFill>
            <a:schemeClr val="accent5"/>
          </a:solidFill>
        </a:defRPr>
      </a:pPr>
      <a:endParaRPr lang="zh-CN"/>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71661E-28AE-4299-945E-3215AC6A177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BD2E3B-3984-4212-B2C0-532FB1873F0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BD2E3B-3984-4212-B2C0-532FB1873F0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3A930D33-079D-4CA9-A1E7-7078CAC5F2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en-US"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73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573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EE17EA78-AA5F-4596-931F-3C2566596B9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3A930D33-079D-4CA9-A1E7-7078CAC5F2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12</a:t>
            </a:fld>
            <a:endParaRPr kumimoji="0" lang="en-US"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156A9249-D617-4CC2-9D80-860C6969B6EC}"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93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593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33FA373F-394D-4945-AF55-FC857FB1A5F7}"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BD2E3B-3984-4212-B2C0-532FB1873F09}"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3A930D33-079D-4CA9-A1E7-7078CAC5F2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16</a:t>
            </a:fld>
            <a:endParaRPr kumimoji="0" lang="en-US"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3A930D33-079D-4CA9-A1E7-7078CAC5F2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en-US"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24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24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171F78C7-5B58-4FD3-AEDE-11D4B538233A}"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3A930D33-079D-4CA9-A1E7-7078CAC5F2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en-US"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BD2E3B-3984-4212-B2C0-532FB1873F0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BD2E3B-3984-4212-B2C0-532FB1873F09}"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156A9249-D617-4CC2-9D80-860C6969B6EC}"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BD2E3B-3984-4212-B2C0-532FB1873F09}"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BD2E3B-3984-4212-B2C0-532FB1873F0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3A930D33-079D-4CA9-A1E7-7078CAC5F2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a:t>
            </a:fld>
            <a:endParaRPr kumimoji="0" lang="en-US"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3A930D33-079D-4CA9-A1E7-7078CAC5F2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en-US"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3A930D33-079D-4CA9-A1E7-7078CAC5F2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en-US"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3A930D33-079D-4CA9-A1E7-7078CAC5F2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en-US"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3A930D33-079D-4CA9-A1E7-7078CAC5F2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en-US"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BD2E3B-3984-4212-B2C0-532FB1873F0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screen"/>
          <a:srcRect/>
          <a:stretch>
            <a:fillRect/>
          </a:stretch>
        </p:blipFill>
        <p:spPr>
          <a:xfrm>
            <a:off x="0" y="-25400"/>
            <a:ext cx="9144000" cy="5168900"/>
          </a:xfrm>
          <a:prstGeom prst="rect">
            <a:avLst/>
          </a:prstGeom>
        </p:spPr>
      </p:pic>
      <p:sp>
        <p:nvSpPr>
          <p:cNvPr id="8" name="矩形 7"/>
          <p:cNvSpPr/>
          <p:nvPr userDrawn="1"/>
        </p:nvSpPr>
        <p:spPr>
          <a:xfrm>
            <a:off x="0" y="584200"/>
            <a:ext cx="9144000" cy="430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 name="标题 1"/>
          <p:cNvSpPr>
            <a:spLocks noGrp="1"/>
          </p:cNvSpPr>
          <p:nvPr>
            <p:ph type="title"/>
          </p:nvPr>
        </p:nvSpPr>
        <p:spPr>
          <a:xfrm>
            <a:off x="0" y="0"/>
            <a:ext cx="7886700" cy="584200"/>
          </a:xfrm>
        </p:spPr>
        <p:txBody>
          <a:bodyPr>
            <a:normAutofit/>
          </a:bodyPr>
          <a:lstStyle>
            <a:lvl1pPr>
              <a:defRPr sz="2800">
                <a:solidFill>
                  <a:schemeClr val="bg1"/>
                </a:solidFill>
                <a:latin typeface="汉仪大黑简" panose="02010609000101010101" pitchFamily="49" charset="-122"/>
                <a:ea typeface="汉仪大黑简" panose="02010609000101010101" pitchFamily="49" charset="-122"/>
              </a:defRPr>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
        <p:nvSpPr>
          <p:cNvPr id="7" name="矩形 6"/>
          <p:cNvSpPr/>
          <p:nvPr userDrawn="1"/>
        </p:nvSpPr>
        <p:spPr>
          <a:xfrm>
            <a:off x="2616407" y="4123500"/>
            <a:ext cx="775136" cy="245110"/>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pPr defTabSz="914400"/>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defTabSz="914400"/>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pPr defTabSz="914400"/>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pPr defTabSz="914400"/>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pPr defTabSz="914400"/>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10.x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a:stretch>
            <a:fillRect/>
          </a:stretch>
        </p:blipFill>
        <p:spPr>
          <a:xfrm>
            <a:off x="0" y="-25400"/>
            <a:ext cx="9144000" cy="5168900"/>
          </a:xfrm>
          <a:prstGeom prst="rect">
            <a:avLst/>
          </a:prstGeom>
        </p:spPr>
      </p:pic>
      <p:pic>
        <p:nvPicPr>
          <p:cNvPr id="3" name="图片 2"/>
          <p:cNvPicPr>
            <a:picLocks noChangeAspect="1"/>
          </p:cNvPicPr>
          <p:nvPr/>
        </p:nvPicPr>
        <p:blipFill>
          <a:blip r:embed="rId4" cstate="print"/>
          <a:stretch>
            <a:fillRect/>
          </a:stretch>
        </p:blipFill>
        <p:spPr>
          <a:xfrm>
            <a:off x="2004859" y="860107"/>
            <a:ext cx="5134281" cy="1143129"/>
          </a:xfrm>
          <a:prstGeom prst="rect">
            <a:avLst/>
          </a:prstGeom>
        </p:spPr>
      </p:pic>
      <p:pic>
        <p:nvPicPr>
          <p:cNvPr id="4" name="图片 3"/>
          <p:cNvPicPr>
            <a:picLocks noChangeAspect="1"/>
          </p:cNvPicPr>
          <p:nvPr/>
        </p:nvPicPr>
        <p:blipFill rotWithShape="1">
          <a:blip r:embed="rId5" cstate="screen"/>
          <a:srcRect/>
          <a:stretch>
            <a:fillRect/>
          </a:stretch>
        </p:blipFill>
        <p:spPr>
          <a:xfrm>
            <a:off x="0" y="3475851"/>
            <a:ext cx="9144000" cy="1667649"/>
          </a:xfrm>
          <a:prstGeom prst="rect">
            <a:avLst/>
          </a:prstGeom>
        </p:spPr>
      </p:pic>
      <p:sp>
        <p:nvSpPr>
          <p:cNvPr id="5" name="文本框 4"/>
          <p:cNvSpPr txBox="1"/>
          <p:nvPr/>
        </p:nvSpPr>
        <p:spPr>
          <a:xfrm>
            <a:off x="2004859" y="2335911"/>
            <a:ext cx="5695790" cy="646331"/>
          </a:xfrm>
          <a:prstGeom prst="rect">
            <a:avLst/>
          </a:prstGeom>
          <a:noFill/>
        </p:spPr>
        <p:txBody>
          <a:bodyPr wrap="none" rtlCol="0">
            <a:spAutoFit/>
          </a:bodyPr>
          <a:lstStyle/>
          <a:p>
            <a:r>
              <a:rPr lang="zh-CN" altLang="en-US" sz="3600" b="1" dirty="0" smtClean="0">
                <a:solidFill>
                  <a:schemeClr val="bg1"/>
                </a:solidFill>
                <a:latin typeface="微软雅黑" panose="020B0503020204020204" pitchFamily="34" charset="-122"/>
                <a:ea typeface="微软雅黑" panose="020B0503020204020204" pitchFamily="34" charset="-122"/>
              </a:rPr>
              <a:t>金融投资理财服务</a:t>
            </a:r>
            <a:r>
              <a:rPr lang="en-US" altLang="zh-CN" sz="3600" b="1" dirty="0" smtClean="0">
                <a:solidFill>
                  <a:schemeClr val="bg1"/>
                </a:solidFill>
                <a:latin typeface="微软雅黑" panose="020B0503020204020204" pitchFamily="34" charset="-122"/>
                <a:ea typeface="微软雅黑" panose="020B0503020204020204" pitchFamily="34" charset="-122"/>
              </a:rPr>
              <a:t>PPT</a:t>
            </a:r>
            <a:r>
              <a:rPr lang="zh-CN" altLang="en-US" sz="3600" b="1" dirty="0" smtClean="0">
                <a:solidFill>
                  <a:schemeClr val="bg1"/>
                </a:solidFill>
                <a:latin typeface="微软雅黑" panose="020B0503020204020204" pitchFamily="34" charset="-122"/>
                <a:ea typeface="微软雅黑" panose="020B0503020204020204" pitchFamily="34" charset="-122"/>
              </a:rPr>
              <a:t>模板</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3171043" y="3075741"/>
            <a:ext cx="3304110"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a:t>
            </a:r>
            <a:r>
              <a:rPr lang="zh-CN" altLang="en-US" sz="2000" dirty="0" smtClean="0">
                <a:solidFill>
                  <a:schemeClr val="bg1"/>
                </a:solidFill>
                <a:latin typeface="微软雅黑" panose="020B0503020204020204" pitchFamily="34" charset="-122"/>
                <a:ea typeface="微软雅黑" panose="020B0503020204020204" pitchFamily="34" charset="-122"/>
              </a:rPr>
              <a:t>单击此处添加文字内容</a:t>
            </a:r>
            <a:r>
              <a:rPr lang="en-US" altLang="zh-CN" sz="2000" dirty="0">
                <a:solidFill>
                  <a:schemeClr val="bg1"/>
                </a:solidFill>
                <a:latin typeface="微软雅黑" panose="020B0503020204020204" pitchFamily="34" charset="-122"/>
                <a:ea typeface="微软雅黑" panose="020B0503020204020204" pitchFamily="34" charset="-122"/>
              </a:rPr>
              <a:t>—</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500" fill="hold"/>
                                        <p:tgtEl>
                                          <p:spTgt spid="3"/>
                                        </p:tgtEl>
                                        <p:attrNameLst>
                                          <p:attrName>ppt_w</p:attrName>
                                        </p:attrNameLst>
                                      </p:cBhvr>
                                      <p:tavLst>
                                        <p:tav tm="0">
                                          <p:val>
                                            <p:fltVal val="0"/>
                                          </p:val>
                                        </p:tav>
                                        <p:tav tm="100000">
                                          <p:val>
                                            <p:strVal val="#ppt_w"/>
                                          </p:val>
                                        </p:tav>
                                      </p:tavLst>
                                    </p:anim>
                                    <p:anim calcmode="lin" valueType="num">
                                      <p:cBhvr>
                                        <p:cTn id="18" dur="1500" fill="hold"/>
                                        <p:tgtEl>
                                          <p:spTgt spid="3"/>
                                        </p:tgtEl>
                                        <p:attrNameLst>
                                          <p:attrName>ppt_h</p:attrName>
                                        </p:attrNameLst>
                                      </p:cBhvr>
                                      <p:tavLst>
                                        <p:tav tm="0">
                                          <p:val>
                                            <p:fltVal val="0"/>
                                          </p:val>
                                        </p:tav>
                                        <p:tav tm="100000">
                                          <p:val>
                                            <p:strVal val="#ppt_h"/>
                                          </p:val>
                                        </p:tav>
                                      </p:tavLst>
                                    </p:anim>
                                    <p:anim calcmode="lin" valueType="num">
                                      <p:cBhvr>
                                        <p:cTn id="19" dur="1500" fill="hold"/>
                                        <p:tgtEl>
                                          <p:spTgt spid="3"/>
                                        </p:tgtEl>
                                        <p:attrNameLst>
                                          <p:attrName>style.rotation</p:attrName>
                                        </p:attrNameLst>
                                      </p:cBhvr>
                                      <p:tavLst>
                                        <p:tav tm="0">
                                          <p:val>
                                            <p:fltVal val="90"/>
                                          </p:val>
                                        </p:tav>
                                        <p:tav tm="100000">
                                          <p:val>
                                            <p:fltVal val="0"/>
                                          </p:val>
                                        </p:tav>
                                      </p:tavLst>
                                    </p:anim>
                                    <p:animEffect transition="in" filter="fade">
                                      <p:cBhvr>
                                        <p:cTn id="20" dur="1500"/>
                                        <p:tgtEl>
                                          <p:spTgt spid="3"/>
                                        </p:tgtEl>
                                      </p:cBhvr>
                                    </p:animEffect>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nvSpPr>
        <p:spPr>
          <a:xfrm>
            <a:off x="3759559" y="3529347"/>
            <a:ext cx="1898504" cy="424672"/>
          </a:xfrm>
          <a:prstGeom prst="ellipse">
            <a:avLst/>
          </a:prstGeom>
          <a:gradFill flip="none" rotWithShape="1">
            <a:gsLst>
              <a:gs pos="100000">
                <a:sysClr val="windowText" lastClr="000000">
                  <a:alpha val="0"/>
                </a:sysClr>
              </a:gs>
              <a:gs pos="0">
                <a:sysClr val="windowText" lastClr="000000">
                  <a:alpha val="47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6" name="右箭头 6"/>
          <p:cNvSpPr/>
          <p:nvPr/>
        </p:nvSpPr>
        <p:spPr bwMode="auto">
          <a:xfrm rot="19885052">
            <a:off x="2114693" y="3376408"/>
            <a:ext cx="2148174" cy="1302783"/>
          </a:xfrm>
          <a:custGeom>
            <a:avLst/>
            <a:gdLst>
              <a:gd name="connsiteX0" fmla="*/ 0 w 648072"/>
              <a:gd name="connsiteY0" fmla="*/ 270030 h 1080120"/>
              <a:gd name="connsiteX1" fmla="*/ 235133 w 648072"/>
              <a:gd name="connsiteY1" fmla="*/ 270030 h 1080120"/>
              <a:gd name="connsiteX2" fmla="*/ 235133 w 648072"/>
              <a:gd name="connsiteY2" fmla="*/ 0 h 1080120"/>
              <a:gd name="connsiteX3" fmla="*/ 648072 w 648072"/>
              <a:gd name="connsiteY3" fmla="*/ 540060 h 1080120"/>
              <a:gd name="connsiteX4" fmla="*/ 235133 w 648072"/>
              <a:gd name="connsiteY4" fmla="*/ 1080120 h 1080120"/>
              <a:gd name="connsiteX5" fmla="*/ 235133 w 648072"/>
              <a:gd name="connsiteY5" fmla="*/ 810090 h 1080120"/>
              <a:gd name="connsiteX6" fmla="*/ 0 w 648072"/>
              <a:gd name="connsiteY6" fmla="*/ 810090 h 1080120"/>
              <a:gd name="connsiteX7" fmla="*/ 0 w 648072"/>
              <a:gd name="connsiteY7" fmla="*/ 270030 h 1080120"/>
              <a:gd name="connsiteX0-1" fmla="*/ 0 w 1638388"/>
              <a:gd name="connsiteY0-2" fmla="*/ 270030 h 1080120"/>
              <a:gd name="connsiteX1-3" fmla="*/ 235133 w 1638388"/>
              <a:gd name="connsiteY1-4" fmla="*/ 270030 h 1080120"/>
              <a:gd name="connsiteX2-5" fmla="*/ 235133 w 1638388"/>
              <a:gd name="connsiteY2-6" fmla="*/ 0 h 1080120"/>
              <a:gd name="connsiteX3-7" fmla="*/ 1638388 w 1638388"/>
              <a:gd name="connsiteY3-8" fmla="*/ 660191 h 1080120"/>
              <a:gd name="connsiteX4-9" fmla="*/ 235133 w 1638388"/>
              <a:gd name="connsiteY4-10" fmla="*/ 1080120 h 1080120"/>
              <a:gd name="connsiteX5-11" fmla="*/ 235133 w 1638388"/>
              <a:gd name="connsiteY5-12" fmla="*/ 810090 h 1080120"/>
              <a:gd name="connsiteX6-13" fmla="*/ 0 w 1638388"/>
              <a:gd name="connsiteY6-14" fmla="*/ 810090 h 1080120"/>
              <a:gd name="connsiteX7-15" fmla="*/ 0 w 1638388"/>
              <a:gd name="connsiteY7-16" fmla="*/ 270030 h 1080120"/>
              <a:gd name="connsiteX0-17" fmla="*/ 0 w 1638388"/>
              <a:gd name="connsiteY0-18" fmla="*/ 270030 h 1019127"/>
              <a:gd name="connsiteX1-19" fmla="*/ 235133 w 1638388"/>
              <a:gd name="connsiteY1-20" fmla="*/ 270030 h 1019127"/>
              <a:gd name="connsiteX2-21" fmla="*/ 235133 w 1638388"/>
              <a:gd name="connsiteY2-22" fmla="*/ 0 h 1019127"/>
              <a:gd name="connsiteX3-23" fmla="*/ 1638388 w 1638388"/>
              <a:gd name="connsiteY3-24" fmla="*/ 660191 h 1019127"/>
              <a:gd name="connsiteX4-25" fmla="*/ 601002 w 1638388"/>
              <a:gd name="connsiteY4-26" fmla="*/ 1019127 h 1019127"/>
              <a:gd name="connsiteX5-27" fmla="*/ 235133 w 1638388"/>
              <a:gd name="connsiteY5-28" fmla="*/ 810090 h 1019127"/>
              <a:gd name="connsiteX6-29" fmla="*/ 0 w 1638388"/>
              <a:gd name="connsiteY6-30" fmla="*/ 810090 h 1019127"/>
              <a:gd name="connsiteX7-31" fmla="*/ 0 w 1638388"/>
              <a:gd name="connsiteY7-32" fmla="*/ 270030 h 1019127"/>
              <a:gd name="connsiteX0-33" fmla="*/ 0 w 1638388"/>
              <a:gd name="connsiteY0-34" fmla="*/ 505071 h 1254168"/>
              <a:gd name="connsiteX1-35" fmla="*/ 235133 w 1638388"/>
              <a:gd name="connsiteY1-36" fmla="*/ 505071 h 1254168"/>
              <a:gd name="connsiteX2-37" fmla="*/ 16087 w 1638388"/>
              <a:gd name="connsiteY2-38" fmla="*/ 0 h 1254168"/>
              <a:gd name="connsiteX3-39" fmla="*/ 1638388 w 1638388"/>
              <a:gd name="connsiteY3-40" fmla="*/ 895232 h 1254168"/>
              <a:gd name="connsiteX4-41" fmla="*/ 601002 w 1638388"/>
              <a:gd name="connsiteY4-42" fmla="*/ 1254168 h 1254168"/>
              <a:gd name="connsiteX5-43" fmla="*/ 235133 w 1638388"/>
              <a:gd name="connsiteY5-44" fmla="*/ 1045131 h 1254168"/>
              <a:gd name="connsiteX6-45" fmla="*/ 0 w 1638388"/>
              <a:gd name="connsiteY6-46" fmla="*/ 1045131 h 1254168"/>
              <a:gd name="connsiteX7-47" fmla="*/ 0 w 1638388"/>
              <a:gd name="connsiteY7-48" fmla="*/ 505071 h 1254168"/>
              <a:gd name="connsiteX0-49" fmla="*/ 0 w 1638388"/>
              <a:gd name="connsiteY0-50" fmla="*/ 396626 h 1145723"/>
              <a:gd name="connsiteX1-51" fmla="*/ 235133 w 1638388"/>
              <a:gd name="connsiteY1-52" fmla="*/ 396626 h 1145723"/>
              <a:gd name="connsiteX2-53" fmla="*/ 29316 w 1638388"/>
              <a:gd name="connsiteY2-54" fmla="*/ 0 h 1145723"/>
              <a:gd name="connsiteX3-55" fmla="*/ 1638388 w 1638388"/>
              <a:gd name="connsiteY3-56" fmla="*/ 786787 h 1145723"/>
              <a:gd name="connsiteX4-57" fmla="*/ 601002 w 1638388"/>
              <a:gd name="connsiteY4-58" fmla="*/ 1145723 h 1145723"/>
              <a:gd name="connsiteX5-59" fmla="*/ 235133 w 1638388"/>
              <a:gd name="connsiteY5-60" fmla="*/ 936686 h 1145723"/>
              <a:gd name="connsiteX6-61" fmla="*/ 0 w 1638388"/>
              <a:gd name="connsiteY6-62" fmla="*/ 936686 h 1145723"/>
              <a:gd name="connsiteX7-63" fmla="*/ 0 w 1638388"/>
              <a:gd name="connsiteY7-64" fmla="*/ 396626 h 1145723"/>
              <a:gd name="connsiteX0-65" fmla="*/ 0 w 1830975"/>
              <a:gd name="connsiteY0-66" fmla="*/ 378476 h 1145723"/>
              <a:gd name="connsiteX1-67" fmla="*/ 427720 w 1830975"/>
              <a:gd name="connsiteY1-68" fmla="*/ 396626 h 1145723"/>
              <a:gd name="connsiteX2-69" fmla="*/ 221903 w 1830975"/>
              <a:gd name="connsiteY2-70" fmla="*/ 0 h 1145723"/>
              <a:gd name="connsiteX3-71" fmla="*/ 1830975 w 1830975"/>
              <a:gd name="connsiteY3-72" fmla="*/ 786787 h 1145723"/>
              <a:gd name="connsiteX4-73" fmla="*/ 793589 w 1830975"/>
              <a:gd name="connsiteY4-74" fmla="*/ 1145723 h 1145723"/>
              <a:gd name="connsiteX5-75" fmla="*/ 427720 w 1830975"/>
              <a:gd name="connsiteY5-76" fmla="*/ 936686 h 1145723"/>
              <a:gd name="connsiteX6-77" fmla="*/ 192587 w 1830975"/>
              <a:gd name="connsiteY6-78" fmla="*/ 936686 h 1145723"/>
              <a:gd name="connsiteX7-79" fmla="*/ 0 w 1830975"/>
              <a:gd name="connsiteY7-80" fmla="*/ 378476 h 1145723"/>
              <a:gd name="connsiteX0-81" fmla="*/ 0 w 1830975"/>
              <a:gd name="connsiteY0-82" fmla="*/ 378476 h 1145723"/>
              <a:gd name="connsiteX1-83" fmla="*/ 427720 w 1830975"/>
              <a:gd name="connsiteY1-84" fmla="*/ 396626 h 1145723"/>
              <a:gd name="connsiteX2-85" fmla="*/ 221903 w 1830975"/>
              <a:gd name="connsiteY2-86" fmla="*/ 0 h 1145723"/>
              <a:gd name="connsiteX3-87" fmla="*/ 1830975 w 1830975"/>
              <a:gd name="connsiteY3-88" fmla="*/ 786787 h 1145723"/>
              <a:gd name="connsiteX4-89" fmla="*/ 793589 w 1830975"/>
              <a:gd name="connsiteY4-90" fmla="*/ 1145723 h 1145723"/>
              <a:gd name="connsiteX5-91" fmla="*/ 427720 w 1830975"/>
              <a:gd name="connsiteY5-92" fmla="*/ 936686 h 1145723"/>
              <a:gd name="connsiteX6-93" fmla="*/ 321260 w 1830975"/>
              <a:gd name="connsiteY6-94" fmla="*/ 833239 h 1145723"/>
              <a:gd name="connsiteX7-95" fmla="*/ 0 w 1830975"/>
              <a:gd name="connsiteY7-96" fmla="*/ 378476 h 1145723"/>
              <a:gd name="connsiteX0-97" fmla="*/ 0 w 1830975"/>
              <a:gd name="connsiteY0-98" fmla="*/ 378476 h 1145723"/>
              <a:gd name="connsiteX1-99" fmla="*/ 427720 w 1830975"/>
              <a:gd name="connsiteY1-100" fmla="*/ 396626 h 1145723"/>
              <a:gd name="connsiteX2-101" fmla="*/ 221903 w 1830975"/>
              <a:gd name="connsiteY2-102" fmla="*/ 0 h 1145723"/>
              <a:gd name="connsiteX3-103" fmla="*/ 1830975 w 1830975"/>
              <a:gd name="connsiteY3-104" fmla="*/ 786787 h 1145723"/>
              <a:gd name="connsiteX4-105" fmla="*/ 793589 w 1830975"/>
              <a:gd name="connsiteY4-106" fmla="*/ 1145723 h 1145723"/>
              <a:gd name="connsiteX5-107" fmla="*/ 555394 w 1830975"/>
              <a:gd name="connsiteY5-108" fmla="*/ 861619 h 1145723"/>
              <a:gd name="connsiteX6-109" fmla="*/ 321260 w 1830975"/>
              <a:gd name="connsiteY6-110" fmla="*/ 833239 h 1145723"/>
              <a:gd name="connsiteX7-111" fmla="*/ 0 w 1830975"/>
              <a:gd name="connsiteY7-112" fmla="*/ 378476 h 1145723"/>
              <a:gd name="connsiteX0-113" fmla="*/ 0 w 1830975"/>
              <a:gd name="connsiteY0-114" fmla="*/ 378476 h 1145723"/>
              <a:gd name="connsiteX1-115" fmla="*/ 427720 w 1830975"/>
              <a:gd name="connsiteY1-116" fmla="*/ 396626 h 1145723"/>
              <a:gd name="connsiteX2-117" fmla="*/ 221903 w 1830975"/>
              <a:gd name="connsiteY2-118" fmla="*/ 0 h 1145723"/>
              <a:gd name="connsiteX3-119" fmla="*/ 1830975 w 1830975"/>
              <a:gd name="connsiteY3-120" fmla="*/ 786787 h 1145723"/>
              <a:gd name="connsiteX4-121" fmla="*/ 793589 w 1830975"/>
              <a:gd name="connsiteY4-122" fmla="*/ 1145723 h 1145723"/>
              <a:gd name="connsiteX5-123" fmla="*/ 621230 w 1830975"/>
              <a:gd name="connsiteY5-124" fmla="*/ 767325 h 1145723"/>
              <a:gd name="connsiteX6-125" fmla="*/ 321260 w 1830975"/>
              <a:gd name="connsiteY6-126" fmla="*/ 833239 h 1145723"/>
              <a:gd name="connsiteX7-127" fmla="*/ 0 w 1830975"/>
              <a:gd name="connsiteY7-128" fmla="*/ 378476 h 1145723"/>
              <a:gd name="connsiteX0-129" fmla="*/ 0 w 1830975"/>
              <a:gd name="connsiteY0-130" fmla="*/ 378476 h 1145723"/>
              <a:gd name="connsiteX1-131" fmla="*/ 427720 w 1830975"/>
              <a:gd name="connsiteY1-132" fmla="*/ 396626 h 1145723"/>
              <a:gd name="connsiteX2-133" fmla="*/ 221903 w 1830975"/>
              <a:gd name="connsiteY2-134" fmla="*/ 0 h 1145723"/>
              <a:gd name="connsiteX3-135" fmla="*/ 1830975 w 1830975"/>
              <a:gd name="connsiteY3-136" fmla="*/ 786787 h 1145723"/>
              <a:gd name="connsiteX4-137" fmla="*/ 793589 w 1830975"/>
              <a:gd name="connsiteY4-138" fmla="*/ 1145723 h 1145723"/>
              <a:gd name="connsiteX5-139" fmla="*/ 628384 w 1830975"/>
              <a:gd name="connsiteY5-140" fmla="*/ 886922 h 1145723"/>
              <a:gd name="connsiteX6-141" fmla="*/ 321260 w 1830975"/>
              <a:gd name="connsiteY6-142" fmla="*/ 833239 h 1145723"/>
              <a:gd name="connsiteX7-143" fmla="*/ 0 w 1830975"/>
              <a:gd name="connsiteY7-144" fmla="*/ 378476 h 1145723"/>
              <a:gd name="connsiteX0-145" fmla="*/ 0 w 1830975"/>
              <a:gd name="connsiteY0-146" fmla="*/ 378476 h 1145723"/>
              <a:gd name="connsiteX1-147" fmla="*/ 427720 w 1830975"/>
              <a:gd name="connsiteY1-148" fmla="*/ 396626 h 1145723"/>
              <a:gd name="connsiteX2-149" fmla="*/ 221903 w 1830975"/>
              <a:gd name="connsiteY2-150" fmla="*/ 0 h 1145723"/>
              <a:gd name="connsiteX3-151" fmla="*/ 1830975 w 1830975"/>
              <a:gd name="connsiteY3-152" fmla="*/ 786787 h 1145723"/>
              <a:gd name="connsiteX4-153" fmla="*/ 793589 w 1830975"/>
              <a:gd name="connsiteY4-154" fmla="*/ 1145723 h 1145723"/>
              <a:gd name="connsiteX5-155" fmla="*/ 628384 w 1830975"/>
              <a:gd name="connsiteY5-156" fmla="*/ 886922 h 1145723"/>
              <a:gd name="connsiteX6-157" fmla="*/ 230042 w 1830975"/>
              <a:gd name="connsiteY6-158" fmla="*/ 841393 h 1145723"/>
              <a:gd name="connsiteX7-159" fmla="*/ 0 w 1830975"/>
              <a:gd name="connsiteY7-160" fmla="*/ 378476 h 1145723"/>
              <a:gd name="connsiteX0-161" fmla="*/ 0 w 1830975"/>
              <a:gd name="connsiteY0-162" fmla="*/ 378476 h 1132572"/>
              <a:gd name="connsiteX1-163" fmla="*/ 427720 w 1830975"/>
              <a:gd name="connsiteY1-164" fmla="*/ 396626 h 1132572"/>
              <a:gd name="connsiteX2-165" fmla="*/ 221903 w 1830975"/>
              <a:gd name="connsiteY2-166" fmla="*/ 0 h 1132572"/>
              <a:gd name="connsiteX3-167" fmla="*/ 1830975 w 1830975"/>
              <a:gd name="connsiteY3-168" fmla="*/ 786787 h 1132572"/>
              <a:gd name="connsiteX4-169" fmla="*/ 742904 w 1830975"/>
              <a:gd name="connsiteY4-170" fmla="*/ 1132572 h 1132572"/>
              <a:gd name="connsiteX5-171" fmla="*/ 628384 w 1830975"/>
              <a:gd name="connsiteY5-172" fmla="*/ 886922 h 1132572"/>
              <a:gd name="connsiteX6-173" fmla="*/ 230042 w 1830975"/>
              <a:gd name="connsiteY6-174" fmla="*/ 841393 h 1132572"/>
              <a:gd name="connsiteX7-175" fmla="*/ 0 w 1830975"/>
              <a:gd name="connsiteY7-176" fmla="*/ 378476 h 1132572"/>
              <a:gd name="connsiteX0-177" fmla="*/ 0 w 1830975"/>
              <a:gd name="connsiteY0-178" fmla="*/ 378476 h 1132572"/>
              <a:gd name="connsiteX1-179" fmla="*/ 401340 w 1830975"/>
              <a:gd name="connsiteY1-180" fmla="*/ 338866 h 1132572"/>
              <a:gd name="connsiteX2-181" fmla="*/ 221903 w 1830975"/>
              <a:gd name="connsiteY2-182" fmla="*/ 0 h 1132572"/>
              <a:gd name="connsiteX3-183" fmla="*/ 1830975 w 1830975"/>
              <a:gd name="connsiteY3-184" fmla="*/ 786787 h 1132572"/>
              <a:gd name="connsiteX4-185" fmla="*/ 742904 w 1830975"/>
              <a:gd name="connsiteY4-186" fmla="*/ 1132572 h 1132572"/>
              <a:gd name="connsiteX5-187" fmla="*/ 628384 w 1830975"/>
              <a:gd name="connsiteY5-188" fmla="*/ 886922 h 1132572"/>
              <a:gd name="connsiteX6-189" fmla="*/ 230042 w 1830975"/>
              <a:gd name="connsiteY6-190" fmla="*/ 841393 h 1132572"/>
              <a:gd name="connsiteX7-191" fmla="*/ 0 w 1830975"/>
              <a:gd name="connsiteY7-192" fmla="*/ 378476 h 1132572"/>
              <a:gd name="connsiteX0-193" fmla="*/ 0 w 1893812"/>
              <a:gd name="connsiteY0-194" fmla="*/ 387629 h 1132572"/>
              <a:gd name="connsiteX1-195" fmla="*/ 464177 w 1893812"/>
              <a:gd name="connsiteY1-196" fmla="*/ 338866 h 1132572"/>
              <a:gd name="connsiteX2-197" fmla="*/ 284740 w 1893812"/>
              <a:gd name="connsiteY2-198" fmla="*/ 0 h 1132572"/>
              <a:gd name="connsiteX3-199" fmla="*/ 1893812 w 1893812"/>
              <a:gd name="connsiteY3-200" fmla="*/ 786787 h 1132572"/>
              <a:gd name="connsiteX4-201" fmla="*/ 805741 w 1893812"/>
              <a:gd name="connsiteY4-202" fmla="*/ 1132572 h 1132572"/>
              <a:gd name="connsiteX5-203" fmla="*/ 691221 w 1893812"/>
              <a:gd name="connsiteY5-204" fmla="*/ 886922 h 1132572"/>
              <a:gd name="connsiteX6-205" fmla="*/ 292879 w 1893812"/>
              <a:gd name="connsiteY6-206" fmla="*/ 841393 h 1132572"/>
              <a:gd name="connsiteX7-207" fmla="*/ 0 w 1893812"/>
              <a:gd name="connsiteY7-208" fmla="*/ 387629 h 1132572"/>
              <a:gd name="connsiteX0-209" fmla="*/ 0 w 1893812"/>
              <a:gd name="connsiteY0-210" fmla="*/ 387629 h 1132572"/>
              <a:gd name="connsiteX1-211" fmla="*/ 463177 w 1893812"/>
              <a:gd name="connsiteY1-212" fmla="*/ 367246 h 1132572"/>
              <a:gd name="connsiteX2-213" fmla="*/ 284740 w 1893812"/>
              <a:gd name="connsiteY2-214" fmla="*/ 0 h 1132572"/>
              <a:gd name="connsiteX3-215" fmla="*/ 1893812 w 1893812"/>
              <a:gd name="connsiteY3-216" fmla="*/ 786787 h 1132572"/>
              <a:gd name="connsiteX4-217" fmla="*/ 805741 w 1893812"/>
              <a:gd name="connsiteY4-218" fmla="*/ 1132572 h 1132572"/>
              <a:gd name="connsiteX5-219" fmla="*/ 691221 w 1893812"/>
              <a:gd name="connsiteY5-220" fmla="*/ 886922 h 1132572"/>
              <a:gd name="connsiteX6-221" fmla="*/ 292879 w 1893812"/>
              <a:gd name="connsiteY6-222" fmla="*/ 841393 h 1132572"/>
              <a:gd name="connsiteX7-223" fmla="*/ 0 w 1893812"/>
              <a:gd name="connsiteY7-224" fmla="*/ 387629 h 1132572"/>
              <a:gd name="connsiteX0-225" fmla="*/ 0 w 1893812"/>
              <a:gd name="connsiteY0-226" fmla="*/ 387629 h 1132572"/>
              <a:gd name="connsiteX1-227" fmla="*/ 463177 w 1893812"/>
              <a:gd name="connsiteY1-228" fmla="*/ 367246 h 1132572"/>
              <a:gd name="connsiteX2-229" fmla="*/ 284740 w 1893812"/>
              <a:gd name="connsiteY2-230" fmla="*/ 0 h 1132572"/>
              <a:gd name="connsiteX3-231" fmla="*/ 1893812 w 1893812"/>
              <a:gd name="connsiteY3-232" fmla="*/ 786787 h 1132572"/>
              <a:gd name="connsiteX4-233" fmla="*/ 805741 w 1893812"/>
              <a:gd name="connsiteY4-234" fmla="*/ 1132572 h 1132572"/>
              <a:gd name="connsiteX5-235" fmla="*/ 705372 w 1893812"/>
              <a:gd name="connsiteY5-236" fmla="*/ 807856 h 1132572"/>
              <a:gd name="connsiteX6-237" fmla="*/ 292879 w 1893812"/>
              <a:gd name="connsiteY6-238" fmla="*/ 841393 h 1132572"/>
              <a:gd name="connsiteX7-239" fmla="*/ 0 w 1893812"/>
              <a:gd name="connsiteY7-240" fmla="*/ 387629 h 1132572"/>
              <a:gd name="connsiteX0-241" fmla="*/ 0 w 1893812"/>
              <a:gd name="connsiteY0-242" fmla="*/ 387629 h 1132572"/>
              <a:gd name="connsiteX1-243" fmla="*/ 463177 w 1893812"/>
              <a:gd name="connsiteY1-244" fmla="*/ 367246 h 1132572"/>
              <a:gd name="connsiteX2-245" fmla="*/ 284740 w 1893812"/>
              <a:gd name="connsiteY2-246" fmla="*/ 0 h 1132572"/>
              <a:gd name="connsiteX3-247" fmla="*/ 1893812 w 1893812"/>
              <a:gd name="connsiteY3-248" fmla="*/ 786787 h 1132572"/>
              <a:gd name="connsiteX4-249" fmla="*/ 805741 w 1893812"/>
              <a:gd name="connsiteY4-250" fmla="*/ 1132572 h 1132572"/>
              <a:gd name="connsiteX5-251" fmla="*/ 720600 w 1893812"/>
              <a:gd name="connsiteY5-252" fmla="*/ 859541 h 1132572"/>
              <a:gd name="connsiteX6-253" fmla="*/ 292879 w 1893812"/>
              <a:gd name="connsiteY6-254" fmla="*/ 841393 h 1132572"/>
              <a:gd name="connsiteX7-255" fmla="*/ 0 w 1893812"/>
              <a:gd name="connsiteY7-256" fmla="*/ 387629 h 1132572"/>
              <a:gd name="connsiteX0-257" fmla="*/ 0 w 1893812"/>
              <a:gd name="connsiteY0-258" fmla="*/ 387629 h 1132572"/>
              <a:gd name="connsiteX1-259" fmla="*/ 463177 w 1893812"/>
              <a:gd name="connsiteY1-260" fmla="*/ 367246 h 1132572"/>
              <a:gd name="connsiteX2-261" fmla="*/ 284740 w 1893812"/>
              <a:gd name="connsiteY2-262" fmla="*/ 0 h 1132572"/>
              <a:gd name="connsiteX3-263" fmla="*/ 1893812 w 1893812"/>
              <a:gd name="connsiteY3-264" fmla="*/ 786787 h 1132572"/>
              <a:gd name="connsiteX4-265" fmla="*/ 805741 w 1893812"/>
              <a:gd name="connsiteY4-266" fmla="*/ 1132572 h 1132572"/>
              <a:gd name="connsiteX5-267" fmla="*/ 698295 w 1893812"/>
              <a:gd name="connsiteY5-268" fmla="*/ 847389 h 1132572"/>
              <a:gd name="connsiteX6-269" fmla="*/ 292879 w 1893812"/>
              <a:gd name="connsiteY6-270" fmla="*/ 841393 h 1132572"/>
              <a:gd name="connsiteX7-271" fmla="*/ 0 w 1893812"/>
              <a:gd name="connsiteY7-272" fmla="*/ 387629 h 1132572"/>
              <a:gd name="connsiteX0-273" fmla="*/ 0 w 1874585"/>
              <a:gd name="connsiteY0-274" fmla="*/ 325792 h 1132572"/>
              <a:gd name="connsiteX1-275" fmla="*/ 443950 w 1874585"/>
              <a:gd name="connsiteY1-276" fmla="*/ 367246 h 1132572"/>
              <a:gd name="connsiteX2-277" fmla="*/ 265513 w 1874585"/>
              <a:gd name="connsiteY2-278" fmla="*/ 0 h 1132572"/>
              <a:gd name="connsiteX3-279" fmla="*/ 1874585 w 1874585"/>
              <a:gd name="connsiteY3-280" fmla="*/ 786787 h 1132572"/>
              <a:gd name="connsiteX4-281" fmla="*/ 786514 w 1874585"/>
              <a:gd name="connsiteY4-282" fmla="*/ 1132572 h 1132572"/>
              <a:gd name="connsiteX5-283" fmla="*/ 679068 w 1874585"/>
              <a:gd name="connsiteY5-284" fmla="*/ 847389 h 1132572"/>
              <a:gd name="connsiteX6-285" fmla="*/ 273652 w 1874585"/>
              <a:gd name="connsiteY6-286" fmla="*/ 841393 h 1132572"/>
              <a:gd name="connsiteX7-287" fmla="*/ 0 w 1874585"/>
              <a:gd name="connsiteY7-288" fmla="*/ 325792 h 1132572"/>
              <a:gd name="connsiteX0-289" fmla="*/ 0 w 1874585"/>
              <a:gd name="connsiteY0-290" fmla="*/ 325792 h 1132572"/>
              <a:gd name="connsiteX1-291" fmla="*/ 443950 w 1874585"/>
              <a:gd name="connsiteY1-292" fmla="*/ 367246 h 1132572"/>
              <a:gd name="connsiteX2-293" fmla="*/ 265513 w 1874585"/>
              <a:gd name="connsiteY2-294" fmla="*/ 0 h 1132572"/>
              <a:gd name="connsiteX3-295" fmla="*/ 1874585 w 1874585"/>
              <a:gd name="connsiteY3-296" fmla="*/ 786787 h 1132572"/>
              <a:gd name="connsiteX4-297" fmla="*/ 786514 w 1874585"/>
              <a:gd name="connsiteY4-298" fmla="*/ 1132572 h 1132572"/>
              <a:gd name="connsiteX5-299" fmla="*/ 654764 w 1874585"/>
              <a:gd name="connsiteY5-300" fmla="*/ 891998 h 1132572"/>
              <a:gd name="connsiteX6-301" fmla="*/ 273652 w 1874585"/>
              <a:gd name="connsiteY6-302" fmla="*/ 841393 h 1132572"/>
              <a:gd name="connsiteX7-303" fmla="*/ 0 w 1874585"/>
              <a:gd name="connsiteY7-304" fmla="*/ 325792 h 1132572"/>
              <a:gd name="connsiteX0-305" fmla="*/ 0 w 1867510"/>
              <a:gd name="connsiteY0-306" fmla="*/ 325792 h 1132572"/>
              <a:gd name="connsiteX1-307" fmla="*/ 443950 w 1867510"/>
              <a:gd name="connsiteY1-308" fmla="*/ 367246 h 1132572"/>
              <a:gd name="connsiteX2-309" fmla="*/ 265513 w 1867510"/>
              <a:gd name="connsiteY2-310" fmla="*/ 0 h 1132572"/>
              <a:gd name="connsiteX3-311" fmla="*/ 1867510 w 1867510"/>
              <a:gd name="connsiteY3-312" fmla="*/ 826319 h 1132572"/>
              <a:gd name="connsiteX4-313" fmla="*/ 786514 w 1867510"/>
              <a:gd name="connsiteY4-314" fmla="*/ 1132572 h 1132572"/>
              <a:gd name="connsiteX5-315" fmla="*/ 654764 w 1867510"/>
              <a:gd name="connsiteY5-316" fmla="*/ 891998 h 1132572"/>
              <a:gd name="connsiteX6-317" fmla="*/ 273652 w 1867510"/>
              <a:gd name="connsiteY6-318" fmla="*/ 841393 h 1132572"/>
              <a:gd name="connsiteX7-319" fmla="*/ 0 w 1867510"/>
              <a:gd name="connsiteY7-320" fmla="*/ 325792 h 1132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867510" h="1132572">
                <a:moveTo>
                  <a:pt x="0" y="325792"/>
                </a:moveTo>
                <a:lnTo>
                  <a:pt x="443950" y="367246"/>
                </a:lnTo>
                <a:lnTo>
                  <a:pt x="265513" y="0"/>
                </a:lnTo>
                <a:lnTo>
                  <a:pt x="1867510" y="826319"/>
                </a:lnTo>
                <a:lnTo>
                  <a:pt x="786514" y="1132572"/>
                </a:lnTo>
                <a:lnTo>
                  <a:pt x="654764" y="891998"/>
                </a:lnTo>
                <a:lnTo>
                  <a:pt x="273652" y="841393"/>
                </a:lnTo>
                <a:lnTo>
                  <a:pt x="0" y="325792"/>
                </a:lnTo>
                <a:close/>
              </a:path>
            </a:pathLst>
          </a:custGeom>
          <a:gradFill rotWithShape="1">
            <a:gsLst>
              <a:gs pos="0">
                <a:sysClr val="window" lastClr="FFFFFF">
                  <a:lumMod val="95000"/>
                </a:sysClr>
              </a:gs>
              <a:gs pos="100000">
                <a:sysClr val="window" lastClr="FFFFFF">
                  <a:lumMod val="65000"/>
                </a:sysClr>
              </a:gs>
            </a:gsLst>
            <a:lin ang="2700000" scaled="1"/>
          </a:gradFill>
          <a:ln w="9525">
            <a:noFill/>
            <a:round/>
          </a:ln>
          <a:scene3d>
            <a:camera prst="legacyObliqueBottom"/>
            <a:lightRig rig="legacyFlat3" dir="b"/>
          </a:scene3d>
          <a:sp3d extrusionH="227000" prstMaterial="legacyMatte">
            <a:bevelT w="13500" h="13970" prst="angle"/>
            <a:bevelB w="13500" h="13500" prst="angle"/>
            <a:extrusionClr>
              <a:srgbClr val="DDDDDD"/>
            </a:extrusionClr>
          </a:sp3d>
        </p:spPr>
        <p:txBody>
          <a:bodyPr>
            <a:flatTx/>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7" name="右箭头 6"/>
          <p:cNvSpPr/>
          <p:nvPr/>
        </p:nvSpPr>
        <p:spPr bwMode="auto">
          <a:xfrm rot="1714948" flipH="1">
            <a:off x="5154340" y="3376408"/>
            <a:ext cx="2148174" cy="1302783"/>
          </a:xfrm>
          <a:custGeom>
            <a:avLst/>
            <a:gdLst>
              <a:gd name="connsiteX0" fmla="*/ 0 w 648072"/>
              <a:gd name="connsiteY0" fmla="*/ 270030 h 1080120"/>
              <a:gd name="connsiteX1" fmla="*/ 235133 w 648072"/>
              <a:gd name="connsiteY1" fmla="*/ 270030 h 1080120"/>
              <a:gd name="connsiteX2" fmla="*/ 235133 w 648072"/>
              <a:gd name="connsiteY2" fmla="*/ 0 h 1080120"/>
              <a:gd name="connsiteX3" fmla="*/ 648072 w 648072"/>
              <a:gd name="connsiteY3" fmla="*/ 540060 h 1080120"/>
              <a:gd name="connsiteX4" fmla="*/ 235133 w 648072"/>
              <a:gd name="connsiteY4" fmla="*/ 1080120 h 1080120"/>
              <a:gd name="connsiteX5" fmla="*/ 235133 w 648072"/>
              <a:gd name="connsiteY5" fmla="*/ 810090 h 1080120"/>
              <a:gd name="connsiteX6" fmla="*/ 0 w 648072"/>
              <a:gd name="connsiteY6" fmla="*/ 810090 h 1080120"/>
              <a:gd name="connsiteX7" fmla="*/ 0 w 648072"/>
              <a:gd name="connsiteY7" fmla="*/ 270030 h 1080120"/>
              <a:gd name="connsiteX0-1" fmla="*/ 0 w 1638388"/>
              <a:gd name="connsiteY0-2" fmla="*/ 270030 h 1080120"/>
              <a:gd name="connsiteX1-3" fmla="*/ 235133 w 1638388"/>
              <a:gd name="connsiteY1-4" fmla="*/ 270030 h 1080120"/>
              <a:gd name="connsiteX2-5" fmla="*/ 235133 w 1638388"/>
              <a:gd name="connsiteY2-6" fmla="*/ 0 h 1080120"/>
              <a:gd name="connsiteX3-7" fmla="*/ 1638388 w 1638388"/>
              <a:gd name="connsiteY3-8" fmla="*/ 660191 h 1080120"/>
              <a:gd name="connsiteX4-9" fmla="*/ 235133 w 1638388"/>
              <a:gd name="connsiteY4-10" fmla="*/ 1080120 h 1080120"/>
              <a:gd name="connsiteX5-11" fmla="*/ 235133 w 1638388"/>
              <a:gd name="connsiteY5-12" fmla="*/ 810090 h 1080120"/>
              <a:gd name="connsiteX6-13" fmla="*/ 0 w 1638388"/>
              <a:gd name="connsiteY6-14" fmla="*/ 810090 h 1080120"/>
              <a:gd name="connsiteX7-15" fmla="*/ 0 w 1638388"/>
              <a:gd name="connsiteY7-16" fmla="*/ 270030 h 1080120"/>
              <a:gd name="connsiteX0-17" fmla="*/ 0 w 1638388"/>
              <a:gd name="connsiteY0-18" fmla="*/ 270030 h 1019127"/>
              <a:gd name="connsiteX1-19" fmla="*/ 235133 w 1638388"/>
              <a:gd name="connsiteY1-20" fmla="*/ 270030 h 1019127"/>
              <a:gd name="connsiteX2-21" fmla="*/ 235133 w 1638388"/>
              <a:gd name="connsiteY2-22" fmla="*/ 0 h 1019127"/>
              <a:gd name="connsiteX3-23" fmla="*/ 1638388 w 1638388"/>
              <a:gd name="connsiteY3-24" fmla="*/ 660191 h 1019127"/>
              <a:gd name="connsiteX4-25" fmla="*/ 601002 w 1638388"/>
              <a:gd name="connsiteY4-26" fmla="*/ 1019127 h 1019127"/>
              <a:gd name="connsiteX5-27" fmla="*/ 235133 w 1638388"/>
              <a:gd name="connsiteY5-28" fmla="*/ 810090 h 1019127"/>
              <a:gd name="connsiteX6-29" fmla="*/ 0 w 1638388"/>
              <a:gd name="connsiteY6-30" fmla="*/ 810090 h 1019127"/>
              <a:gd name="connsiteX7-31" fmla="*/ 0 w 1638388"/>
              <a:gd name="connsiteY7-32" fmla="*/ 270030 h 1019127"/>
              <a:gd name="connsiteX0-33" fmla="*/ 0 w 1638388"/>
              <a:gd name="connsiteY0-34" fmla="*/ 505071 h 1254168"/>
              <a:gd name="connsiteX1-35" fmla="*/ 235133 w 1638388"/>
              <a:gd name="connsiteY1-36" fmla="*/ 505071 h 1254168"/>
              <a:gd name="connsiteX2-37" fmla="*/ 16087 w 1638388"/>
              <a:gd name="connsiteY2-38" fmla="*/ 0 h 1254168"/>
              <a:gd name="connsiteX3-39" fmla="*/ 1638388 w 1638388"/>
              <a:gd name="connsiteY3-40" fmla="*/ 895232 h 1254168"/>
              <a:gd name="connsiteX4-41" fmla="*/ 601002 w 1638388"/>
              <a:gd name="connsiteY4-42" fmla="*/ 1254168 h 1254168"/>
              <a:gd name="connsiteX5-43" fmla="*/ 235133 w 1638388"/>
              <a:gd name="connsiteY5-44" fmla="*/ 1045131 h 1254168"/>
              <a:gd name="connsiteX6-45" fmla="*/ 0 w 1638388"/>
              <a:gd name="connsiteY6-46" fmla="*/ 1045131 h 1254168"/>
              <a:gd name="connsiteX7-47" fmla="*/ 0 w 1638388"/>
              <a:gd name="connsiteY7-48" fmla="*/ 505071 h 1254168"/>
              <a:gd name="connsiteX0-49" fmla="*/ 0 w 1638388"/>
              <a:gd name="connsiteY0-50" fmla="*/ 396626 h 1145723"/>
              <a:gd name="connsiteX1-51" fmla="*/ 235133 w 1638388"/>
              <a:gd name="connsiteY1-52" fmla="*/ 396626 h 1145723"/>
              <a:gd name="connsiteX2-53" fmla="*/ 29316 w 1638388"/>
              <a:gd name="connsiteY2-54" fmla="*/ 0 h 1145723"/>
              <a:gd name="connsiteX3-55" fmla="*/ 1638388 w 1638388"/>
              <a:gd name="connsiteY3-56" fmla="*/ 786787 h 1145723"/>
              <a:gd name="connsiteX4-57" fmla="*/ 601002 w 1638388"/>
              <a:gd name="connsiteY4-58" fmla="*/ 1145723 h 1145723"/>
              <a:gd name="connsiteX5-59" fmla="*/ 235133 w 1638388"/>
              <a:gd name="connsiteY5-60" fmla="*/ 936686 h 1145723"/>
              <a:gd name="connsiteX6-61" fmla="*/ 0 w 1638388"/>
              <a:gd name="connsiteY6-62" fmla="*/ 936686 h 1145723"/>
              <a:gd name="connsiteX7-63" fmla="*/ 0 w 1638388"/>
              <a:gd name="connsiteY7-64" fmla="*/ 396626 h 1145723"/>
              <a:gd name="connsiteX0-65" fmla="*/ 0 w 1830975"/>
              <a:gd name="connsiteY0-66" fmla="*/ 378476 h 1145723"/>
              <a:gd name="connsiteX1-67" fmla="*/ 427720 w 1830975"/>
              <a:gd name="connsiteY1-68" fmla="*/ 396626 h 1145723"/>
              <a:gd name="connsiteX2-69" fmla="*/ 221903 w 1830975"/>
              <a:gd name="connsiteY2-70" fmla="*/ 0 h 1145723"/>
              <a:gd name="connsiteX3-71" fmla="*/ 1830975 w 1830975"/>
              <a:gd name="connsiteY3-72" fmla="*/ 786787 h 1145723"/>
              <a:gd name="connsiteX4-73" fmla="*/ 793589 w 1830975"/>
              <a:gd name="connsiteY4-74" fmla="*/ 1145723 h 1145723"/>
              <a:gd name="connsiteX5-75" fmla="*/ 427720 w 1830975"/>
              <a:gd name="connsiteY5-76" fmla="*/ 936686 h 1145723"/>
              <a:gd name="connsiteX6-77" fmla="*/ 192587 w 1830975"/>
              <a:gd name="connsiteY6-78" fmla="*/ 936686 h 1145723"/>
              <a:gd name="connsiteX7-79" fmla="*/ 0 w 1830975"/>
              <a:gd name="connsiteY7-80" fmla="*/ 378476 h 1145723"/>
              <a:gd name="connsiteX0-81" fmla="*/ 0 w 1830975"/>
              <a:gd name="connsiteY0-82" fmla="*/ 378476 h 1145723"/>
              <a:gd name="connsiteX1-83" fmla="*/ 427720 w 1830975"/>
              <a:gd name="connsiteY1-84" fmla="*/ 396626 h 1145723"/>
              <a:gd name="connsiteX2-85" fmla="*/ 221903 w 1830975"/>
              <a:gd name="connsiteY2-86" fmla="*/ 0 h 1145723"/>
              <a:gd name="connsiteX3-87" fmla="*/ 1830975 w 1830975"/>
              <a:gd name="connsiteY3-88" fmla="*/ 786787 h 1145723"/>
              <a:gd name="connsiteX4-89" fmla="*/ 793589 w 1830975"/>
              <a:gd name="connsiteY4-90" fmla="*/ 1145723 h 1145723"/>
              <a:gd name="connsiteX5-91" fmla="*/ 427720 w 1830975"/>
              <a:gd name="connsiteY5-92" fmla="*/ 936686 h 1145723"/>
              <a:gd name="connsiteX6-93" fmla="*/ 321260 w 1830975"/>
              <a:gd name="connsiteY6-94" fmla="*/ 833239 h 1145723"/>
              <a:gd name="connsiteX7-95" fmla="*/ 0 w 1830975"/>
              <a:gd name="connsiteY7-96" fmla="*/ 378476 h 1145723"/>
              <a:gd name="connsiteX0-97" fmla="*/ 0 w 1830975"/>
              <a:gd name="connsiteY0-98" fmla="*/ 378476 h 1145723"/>
              <a:gd name="connsiteX1-99" fmla="*/ 427720 w 1830975"/>
              <a:gd name="connsiteY1-100" fmla="*/ 396626 h 1145723"/>
              <a:gd name="connsiteX2-101" fmla="*/ 221903 w 1830975"/>
              <a:gd name="connsiteY2-102" fmla="*/ 0 h 1145723"/>
              <a:gd name="connsiteX3-103" fmla="*/ 1830975 w 1830975"/>
              <a:gd name="connsiteY3-104" fmla="*/ 786787 h 1145723"/>
              <a:gd name="connsiteX4-105" fmla="*/ 793589 w 1830975"/>
              <a:gd name="connsiteY4-106" fmla="*/ 1145723 h 1145723"/>
              <a:gd name="connsiteX5-107" fmla="*/ 555394 w 1830975"/>
              <a:gd name="connsiteY5-108" fmla="*/ 861619 h 1145723"/>
              <a:gd name="connsiteX6-109" fmla="*/ 321260 w 1830975"/>
              <a:gd name="connsiteY6-110" fmla="*/ 833239 h 1145723"/>
              <a:gd name="connsiteX7-111" fmla="*/ 0 w 1830975"/>
              <a:gd name="connsiteY7-112" fmla="*/ 378476 h 1145723"/>
              <a:gd name="connsiteX0-113" fmla="*/ 0 w 1830975"/>
              <a:gd name="connsiteY0-114" fmla="*/ 378476 h 1145723"/>
              <a:gd name="connsiteX1-115" fmla="*/ 427720 w 1830975"/>
              <a:gd name="connsiteY1-116" fmla="*/ 396626 h 1145723"/>
              <a:gd name="connsiteX2-117" fmla="*/ 221903 w 1830975"/>
              <a:gd name="connsiteY2-118" fmla="*/ 0 h 1145723"/>
              <a:gd name="connsiteX3-119" fmla="*/ 1830975 w 1830975"/>
              <a:gd name="connsiteY3-120" fmla="*/ 786787 h 1145723"/>
              <a:gd name="connsiteX4-121" fmla="*/ 793589 w 1830975"/>
              <a:gd name="connsiteY4-122" fmla="*/ 1145723 h 1145723"/>
              <a:gd name="connsiteX5-123" fmla="*/ 621230 w 1830975"/>
              <a:gd name="connsiteY5-124" fmla="*/ 767325 h 1145723"/>
              <a:gd name="connsiteX6-125" fmla="*/ 321260 w 1830975"/>
              <a:gd name="connsiteY6-126" fmla="*/ 833239 h 1145723"/>
              <a:gd name="connsiteX7-127" fmla="*/ 0 w 1830975"/>
              <a:gd name="connsiteY7-128" fmla="*/ 378476 h 1145723"/>
              <a:gd name="connsiteX0-129" fmla="*/ 0 w 1830975"/>
              <a:gd name="connsiteY0-130" fmla="*/ 378476 h 1145723"/>
              <a:gd name="connsiteX1-131" fmla="*/ 427720 w 1830975"/>
              <a:gd name="connsiteY1-132" fmla="*/ 396626 h 1145723"/>
              <a:gd name="connsiteX2-133" fmla="*/ 221903 w 1830975"/>
              <a:gd name="connsiteY2-134" fmla="*/ 0 h 1145723"/>
              <a:gd name="connsiteX3-135" fmla="*/ 1830975 w 1830975"/>
              <a:gd name="connsiteY3-136" fmla="*/ 786787 h 1145723"/>
              <a:gd name="connsiteX4-137" fmla="*/ 793589 w 1830975"/>
              <a:gd name="connsiteY4-138" fmla="*/ 1145723 h 1145723"/>
              <a:gd name="connsiteX5-139" fmla="*/ 628384 w 1830975"/>
              <a:gd name="connsiteY5-140" fmla="*/ 886922 h 1145723"/>
              <a:gd name="connsiteX6-141" fmla="*/ 321260 w 1830975"/>
              <a:gd name="connsiteY6-142" fmla="*/ 833239 h 1145723"/>
              <a:gd name="connsiteX7-143" fmla="*/ 0 w 1830975"/>
              <a:gd name="connsiteY7-144" fmla="*/ 378476 h 1145723"/>
              <a:gd name="connsiteX0-145" fmla="*/ 0 w 1830975"/>
              <a:gd name="connsiteY0-146" fmla="*/ 378476 h 1145723"/>
              <a:gd name="connsiteX1-147" fmla="*/ 427720 w 1830975"/>
              <a:gd name="connsiteY1-148" fmla="*/ 396626 h 1145723"/>
              <a:gd name="connsiteX2-149" fmla="*/ 221903 w 1830975"/>
              <a:gd name="connsiteY2-150" fmla="*/ 0 h 1145723"/>
              <a:gd name="connsiteX3-151" fmla="*/ 1830975 w 1830975"/>
              <a:gd name="connsiteY3-152" fmla="*/ 786787 h 1145723"/>
              <a:gd name="connsiteX4-153" fmla="*/ 793589 w 1830975"/>
              <a:gd name="connsiteY4-154" fmla="*/ 1145723 h 1145723"/>
              <a:gd name="connsiteX5-155" fmla="*/ 628384 w 1830975"/>
              <a:gd name="connsiteY5-156" fmla="*/ 886922 h 1145723"/>
              <a:gd name="connsiteX6-157" fmla="*/ 230042 w 1830975"/>
              <a:gd name="connsiteY6-158" fmla="*/ 841393 h 1145723"/>
              <a:gd name="connsiteX7-159" fmla="*/ 0 w 1830975"/>
              <a:gd name="connsiteY7-160" fmla="*/ 378476 h 1145723"/>
              <a:gd name="connsiteX0-161" fmla="*/ 0 w 1830975"/>
              <a:gd name="connsiteY0-162" fmla="*/ 378476 h 1132572"/>
              <a:gd name="connsiteX1-163" fmla="*/ 427720 w 1830975"/>
              <a:gd name="connsiteY1-164" fmla="*/ 396626 h 1132572"/>
              <a:gd name="connsiteX2-165" fmla="*/ 221903 w 1830975"/>
              <a:gd name="connsiteY2-166" fmla="*/ 0 h 1132572"/>
              <a:gd name="connsiteX3-167" fmla="*/ 1830975 w 1830975"/>
              <a:gd name="connsiteY3-168" fmla="*/ 786787 h 1132572"/>
              <a:gd name="connsiteX4-169" fmla="*/ 742904 w 1830975"/>
              <a:gd name="connsiteY4-170" fmla="*/ 1132572 h 1132572"/>
              <a:gd name="connsiteX5-171" fmla="*/ 628384 w 1830975"/>
              <a:gd name="connsiteY5-172" fmla="*/ 886922 h 1132572"/>
              <a:gd name="connsiteX6-173" fmla="*/ 230042 w 1830975"/>
              <a:gd name="connsiteY6-174" fmla="*/ 841393 h 1132572"/>
              <a:gd name="connsiteX7-175" fmla="*/ 0 w 1830975"/>
              <a:gd name="connsiteY7-176" fmla="*/ 378476 h 1132572"/>
              <a:gd name="connsiteX0-177" fmla="*/ 0 w 1830975"/>
              <a:gd name="connsiteY0-178" fmla="*/ 378476 h 1132572"/>
              <a:gd name="connsiteX1-179" fmla="*/ 401340 w 1830975"/>
              <a:gd name="connsiteY1-180" fmla="*/ 338866 h 1132572"/>
              <a:gd name="connsiteX2-181" fmla="*/ 221903 w 1830975"/>
              <a:gd name="connsiteY2-182" fmla="*/ 0 h 1132572"/>
              <a:gd name="connsiteX3-183" fmla="*/ 1830975 w 1830975"/>
              <a:gd name="connsiteY3-184" fmla="*/ 786787 h 1132572"/>
              <a:gd name="connsiteX4-185" fmla="*/ 742904 w 1830975"/>
              <a:gd name="connsiteY4-186" fmla="*/ 1132572 h 1132572"/>
              <a:gd name="connsiteX5-187" fmla="*/ 628384 w 1830975"/>
              <a:gd name="connsiteY5-188" fmla="*/ 886922 h 1132572"/>
              <a:gd name="connsiteX6-189" fmla="*/ 230042 w 1830975"/>
              <a:gd name="connsiteY6-190" fmla="*/ 841393 h 1132572"/>
              <a:gd name="connsiteX7-191" fmla="*/ 0 w 1830975"/>
              <a:gd name="connsiteY7-192" fmla="*/ 378476 h 1132572"/>
              <a:gd name="connsiteX0-193" fmla="*/ 0 w 1893812"/>
              <a:gd name="connsiteY0-194" fmla="*/ 387629 h 1132572"/>
              <a:gd name="connsiteX1-195" fmla="*/ 464177 w 1893812"/>
              <a:gd name="connsiteY1-196" fmla="*/ 338866 h 1132572"/>
              <a:gd name="connsiteX2-197" fmla="*/ 284740 w 1893812"/>
              <a:gd name="connsiteY2-198" fmla="*/ 0 h 1132572"/>
              <a:gd name="connsiteX3-199" fmla="*/ 1893812 w 1893812"/>
              <a:gd name="connsiteY3-200" fmla="*/ 786787 h 1132572"/>
              <a:gd name="connsiteX4-201" fmla="*/ 805741 w 1893812"/>
              <a:gd name="connsiteY4-202" fmla="*/ 1132572 h 1132572"/>
              <a:gd name="connsiteX5-203" fmla="*/ 691221 w 1893812"/>
              <a:gd name="connsiteY5-204" fmla="*/ 886922 h 1132572"/>
              <a:gd name="connsiteX6-205" fmla="*/ 292879 w 1893812"/>
              <a:gd name="connsiteY6-206" fmla="*/ 841393 h 1132572"/>
              <a:gd name="connsiteX7-207" fmla="*/ 0 w 1893812"/>
              <a:gd name="connsiteY7-208" fmla="*/ 387629 h 1132572"/>
              <a:gd name="connsiteX0-209" fmla="*/ 0 w 1893812"/>
              <a:gd name="connsiteY0-210" fmla="*/ 387629 h 1132572"/>
              <a:gd name="connsiteX1-211" fmla="*/ 463177 w 1893812"/>
              <a:gd name="connsiteY1-212" fmla="*/ 367246 h 1132572"/>
              <a:gd name="connsiteX2-213" fmla="*/ 284740 w 1893812"/>
              <a:gd name="connsiteY2-214" fmla="*/ 0 h 1132572"/>
              <a:gd name="connsiteX3-215" fmla="*/ 1893812 w 1893812"/>
              <a:gd name="connsiteY3-216" fmla="*/ 786787 h 1132572"/>
              <a:gd name="connsiteX4-217" fmla="*/ 805741 w 1893812"/>
              <a:gd name="connsiteY4-218" fmla="*/ 1132572 h 1132572"/>
              <a:gd name="connsiteX5-219" fmla="*/ 691221 w 1893812"/>
              <a:gd name="connsiteY5-220" fmla="*/ 886922 h 1132572"/>
              <a:gd name="connsiteX6-221" fmla="*/ 292879 w 1893812"/>
              <a:gd name="connsiteY6-222" fmla="*/ 841393 h 1132572"/>
              <a:gd name="connsiteX7-223" fmla="*/ 0 w 1893812"/>
              <a:gd name="connsiteY7-224" fmla="*/ 387629 h 1132572"/>
              <a:gd name="connsiteX0-225" fmla="*/ 0 w 1893812"/>
              <a:gd name="connsiteY0-226" fmla="*/ 387629 h 1132572"/>
              <a:gd name="connsiteX1-227" fmla="*/ 463177 w 1893812"/>
              <a:gd name="connsiteY1-228" fmla="*/ 367246 h 1132572"/>
              <a:gd name="connsiteX2-229" fmla="*/ 284740 w 1893812"/>
              <a:gd name="connsiteY2-230" fmla="*/ 0 h 1132572"/>
              <a:gd name="connsiteX3-231" fmla="*/ 1893812 w 1893812"/>
              <a:gd name="connsiteY3-232" fmla="*/ 786787 h 1132572"/>
              <a:gd name="connsiteX4-233" fmla="*/ 805741 w 1893812"/>
              <a:gd name="connsiteY4-234" fmla="*/ 1132572 h 1132572"/>
              <a:gd name="connsiteX5-235" fmla="*/ 705372 w 1893812"/>
              <a:gd name="connsiteY5-236" fmla="*/ 807856 h 1132572"/>
              <a:gd name="connsiteX6-237" fmla="*/ 292879 w 1893812"/>
              <a:gd name="connsiteY6-238" fmla="*/ 841393 h 1132572"/>
              <a:gd name="connsiteX7-239" fmla="*/ 0 w 1893812"/>
              <a:gd name="connsiteY7-240" fmla="*/ 387629 h 1132572"/>
              <a:gd name="connsiteX0-241" fmla="*/ 0 w 1893812"/>
              <a:gd name="connsiteY0-242" fmla="*/ 387629 h 1132572"/>
              <a:gd name="connsiteX1-243" fmla="*/ 463177 w 1893812"/>
              <a:gd name="connsiteY1-244" fmla="*/ 367246 h 1132572"/>
              <a:gd name="connsiteX2-245" fmla="*/ 284740 w 1893812"/>
              <a:gd name="connsiteY2-246" fmla="*/ 0 h 1132572"/>
              <a:gd name="connsiteX3-247" fmla="*/ 1893812 w 1893812"/>
              <a:gd name="connsiteY3-248" fmla="*/ 786787 h 1132572"/>
              <a:gd name="connsiteX4-249" fmla="*/ 805741 w 1893812"/>
              <a:gd name="connsiteY4-250" fmla="*/ 1132572 h 1132572"/>
              <a:gd name="connsiteX5-251" fmla="*/ 720600 w 1893812"/>
              <a:gd name="connsiteY5-252" fmla="*/ 859541 h 1132572"/>
              <a:gd name="connsiteX6-253" fmla="*/ 292879 w 1893812"/>
              <a:gd name="connsiteY6-254" fmla="*/ 841393 h 1132572"/>
              <a:gd name="connsiteX7-255" fmla="*/ 0 w 1893812"/>
              <a:gd name="connsiteY7-256" fmla="*/ 387629 h 1132572"/>
              <a:gd name="connsiteX0-257" fmla="*/ 0 w 1893812"/>
              <a:gd name="connsiteY0-258" fmla="*/ 387629 h 1132572"/>
              <a:gd name="connsiteX1-259" fmla="*/ 463177 w 1893812"/>
              <a:gd name="connsiteY1-260" fmla="*/ 367246 h 1132572"/>
              <a:gd name="connsiteX2-261" fmla="*/ 284740 w 1893812"/>
              <a:gd name="connsiteY2-262" fmla="*/ 0 h 1132572"/>
              <a:gd name="connsiteX3-263" fmla="*/ 1893812 w 1893812"/>
              <a:gd name="connsiteY3-264" fmla="*/ 786787 h 1132572"/>
              <a:gd name="connsiteX4-265" fmla="*/ 805741 w 1893812"/>
              <a:gd name="connsiteY4-266" fmla="*/ 1132572 h 1132572"/>
              <a:gd name="connsiteX5-267" fmla="*/ 698295 w 1893812"/>
              <a:gd name="connsiteY5-268" fmla="*/ 847389 h 1132572"/>
              <a:gd name="connsiteX6-269" fmla="*/ 292879 w 1893812"/>
              <a:gd name="connsiteY6-270" fmla="*/ 841393 h 1132572"/>
              <a:gd name="connsiteX7-271" fmla="*/ 0 w 1893812"/>
              <a:gd name="connsiteY7-272" fmla="*/ 387629 h 1132572"/>
              <a:gd name="connsiteX0-273" fmla="*/ 0 w 1874585"/>
              <a:gd name="connsiteY0-274" fmla="*/ 325792 h 1132572"/>
              <a:gd name="connsiteX1-275" fmla="*/ 443950 w 1874585"/>
              <a:gd name="connsiteY1-276" fmla="*/ 367246 h 1132572"/>
              <a:gd name="connsiteX2-277" fmla="*/ 265513 w 1874585"/>
              <a:gd name="connsiteY2-278" fmla="*/ 0 h 1132572"/>
              <a:gd name="connsiteX3-279" fmla="*/ 1874585 w 1874585"/>
              <a:gd name="connsiteY3-280" fmla="*/ 786787 h 1132572"/>
              <a:gd name="connsiteX4-281" fmla="*/ 786514 w 1874585"/>
              <a:gd name="connsiteY4-282" fmla="*/ 1132572 h 1132572"/>
              <a:gd name="connsiteX5-283" fmla="*/ 679068 w 1874585"/>
              <a:gd name="connsiteY5-284" fmla="*/ 847389 h 1132572"/>
              <a:gd name="connsiteX6-285" fmla="*/ 273652 w 1874585"/>
              <a:gd name="connsiteY6-286" fmla="*/ 841393 h 1132572"/>
              <a:gd name="connsiteX7-287" fmla="*/ 0 w 1874585"/>
              <a:gd name="connsiteY7-288" fmla="*/ 325792 h 1132572"/>
              <a:gd name="connsiteX0-289" fmla="*/ 0 w 1874585"/>
              <a:gd name="connsiteY0-290" fmla="*/ 325792 h 1132572"/>
              <a:gd name="connsiteX1-291" fmla="*/ 443950 w 1874585"/>
              <a:gd name="connsiteY1-292" fmla="*/ 367246 h 1132572"/>
              <a:gd name="connsiteX2-293" fmla="*/ 265513 w 1874585"/>
              <a:gd name="connsiteY2-294" fmla="*/ 0 h 1132572"/>
              <a:gd name="connsiteX3-295" fmla="*/ 1874585 w 1874585"/>
              <a:gd name="connsiteY3-296" fmla="*/ 786787 h 1132572"/>
              <a:gd name="connsiteX4-297" fmla="*/ 786514 w 1874585"/>
              <a:gd name="connsiteY4-298" fmla="*/ 1132572 h 1132572"/>
              <a:gd name="connsiteX5-299" fmla="*/ 654764 w 1874585"/>
              <a:gd name="connsiteY5-300" fmla="*/ 891998 h 1132572"/>
              <a:gd name="connsiteX6-301" fmla="*/ 273652 w 1874585"/>
              <a:gd name="connsiteY6-302" fmla="*/ 841393 h 1132572"/>
              <a:gd name="connsiteX7-303" fmla="*/ 0 w 1874585"/>
              <a:gd name="connsiteY7-304" fmla="*/ 325792 h 1132572"/>
              <a:gd name="connsiteX0-305" fmla="*/ 0 w 1867510"/>
              <a:gd name="connsiteY0-306" fmla="*/ 325792 h 1132572"/>
              <a:gd name="connsiteX1-307" fmla="*/ 443950 w 1867510"/>
              <a:gd name="connsiteY1-308" fmla="*/ 367246 h 1132572"/>
              <a:gd name="connsiteX2-309" fmla="*/ 265513 w 1867510"/>
              <a:gd name="connsiteY2-310" fmla="*/ 0 h 1132572"/>
              <a:gd name="connsiteX3-311" fmla="*/ 1867510 w 1867510"/>
              <a:gd name="connsiteY3-312" fmla="*/ 826319 h 1132572"/>
              <a:gd name="connsiteX4-313" fmla="*/ 786514 w 1867510"/>
              <a:gd name="connsiteY4-314" fmla="*/ 1132572 h 1132572"/>
              <a:gd name="connsiteX5-315" fmla="*/ 654764 w 1867510"/>
              <a:gd name="connsiteY5-316" fmla="*/ 891998 h 1132572"/>
              <a:gd name="connsiteX6-317" fmla="*/ 273652 w 1867510"/>
              <a:gd name="connsiteY6-318" fmla="*/ 841393 h 1132572"/>
              <a:gd name="connsiteX7-319" fmla="*/ 0 w 1867510"/>
              <a:gd name="connsiteY7-320" fmla="*/ 325792 h 1132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867510" h="1132572">
                <a:moveTo>
                  <a:pt x="0" y="325792"/>
                </a:moveTo>
                <a:lnTo>
                  <a:pt x="443950" y="367246"/>
                </a:lnTo>
                <a:lnTo>
                  <a:pt x="265513" y="0"/>
                </a:lnTo>
                <a:lnTo>
                  <a:pt x="1867510" y="826319"/>
                </a:lnTo>
                <a:lnTo>
                  <a:pt x="786514" y="1132572"/>
                </a:lnTo>
                <a:lnTo>
                  <a:pt x="654764" y="891998"/>
                </a:lnTo>
                <a:lnTo>
                  <a:pt x="273652" y="841393"/>
                </a:lnTo>
                <a:lnTo>
                  <a:pt x="0" y="325792"/>
                </a:lnTo>
                <a:close/>
              </a:path>
            </a:pathLst>
          </a:custGeom>
          <a:gradFill rotWithShape="1">
            <a:gsLst>
              <a:gs pos="0">
                <a:sysClr val="window" lastClr="FFFFFF">
                  <a:lumMod val="95000"/>
                </a:sysClr>
              </a:gs>
              <a:gs pos="100000">
                <a:sysClr val="window" lastClr="FFFFFF">
                  <a:lumMod val="65000"/>
                </a:sysClr>
              </a:gs>
            </a:gsLst>
            <a:lin ang="2700000" scaled="1"/>
          </a:gradFill>
          <a:ln w="9525">
            <a:noFill/>
            <a:round/>
          </a:ln>
          <a:scene3d>
            <a:camera prst="legacyObliqueBottom"/>
            <a:lightRig rig="legacyFlat3" dir="b"/>
          </a:scene3d>
          <a:sp3d extrusionH="227000" prstMaterial="legacyMatte">
            <a:bevelT w="13500" h="13970" prst="angle"/>
            <a:bevelB w="13500" h="13500" prst="angle"/>
            <a:extrusionClr>
              <a:srgbClr val="DDDDDD"/>
            </a:extrusionClr>
          </a:sp3d>
        </p:spPr>
        <p:txBody>
          <a:bodyPr>
            <a:flatTx/>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8" name="右箭头 6"/>
          <p:cNvSpPr/>
          <p:nvPr/>
        </p:nvSpPr>
        <p:spPr bwMode="auto">
          <a:xfrm rot="1714948" flipV="1">
            <a:off x="2114693" y="1990922"/>
            <a:ext cx="2148174" cy="1302783"/>
          </a:xfrm>
          <a:custGeom>
            <a:avLst/>
            <a:gdLst>
              <a:gd name="connsiteX0" fmla="*/ 0 w 648072"/>
              <a:gd name="connsiteY0" fmla="*/ 270030 h 1080120"/>
              <a:gd name="connsiteX1" fmla="*/ 235133 w 648072"/>
              <a:gd name="connsiteY1" fmla="*/ 270030 h 1080120"/>
              <a:gd name="connsiteX2" fmla="*/ 235133 w 648072"/>
              <a:gd name="connsiteY2" fmla="*/ 0 h 1080120"/>
              <a:gd name="connsiteX3" fmla="*/ 648072 w 648072"/>
              <a:gd name="connsiteY3" fmla="*/ 540060 h 1080120"/>
              <a:gd name="connsiteX4" fmla="*/ 235133 w 648072"/>
              <a:gd name="connsiteY4" fmla="*/ 1080120 h 1080120"/>
              <a:gd name="connsiteX5" fmla="*/ 235133 w 648072"/>
              <a:gd name="connsiteY5" fmla="*/ 810090 h 1080120"/>
              <a:gd name="connsiteX6" fmla="*/ 0 w 648072"/>
              <a:gd name="connsiteY6" fmla="*/ 810090 h 1080120"/>
              <a:gd name="connsiteX7" fmla="*/ 0 w 648072"/>
              <a:gd name="connsiteY7" fmla="*/ 270030 h 1080120"/>
              <a:gd name="connsiteX0-1" fmla="*/ 0 w 1638388"/>
              <a:gd name="connsiteY0-2" fmla="*/ 270030 h 1080120"/>
              <a:gd name="connsiteX1-3" fmla="*/ 235133 w 1638388"/>
              <a:gd name="connsiteY1-4" fmla="*/ 270030 h 1080120"/>
              <a:gd name="connsiteX2-5" fmla="*/ 235133 w 1638388"/>
              <a:gd name="connsiteY2-6" fmla="*/ 0 h 1080120"/>
              <a:gd name="connsiteX3-7" fmla="*/ 1638388 w 1638388"/>
              <a:gd name="connsiteY3-8" fmla="*/ 660191 h 1080120"/>
              <a:gd name="connsiteX4-9" fmla="*/ 235133 w 1638388"/>
              <a:gd name="connsiteY4-10" fmla="*/ 1080120 h 1080120"/>
              <a:gd name="connsiteX5-11" fmla="*/ 235133 w 1638388"/>
              <a:gd name="connsiteY5-12" fmla="*/ 810090 h 1080120"/>
              <a:gd name="connsiteX6-13" fmla="*/ 0 w 1638388"/>
              <a:gd name="connsiteY6-14" fmla="*/ 810090 h 1080120"/>
              <a:gd name="connsiteX7-15" fmla="*/ 0 w 1638388"/>
              <a:gd name="connsiteY7-16" fmla="*/ 270030 h 1080120"/>
              <a:gd name="connsiteX0-17" fmla="*/ 0 w 1638388"/>
              <a:gd name="connsiteY0-18" fmla="*/ 270030 h 1019127"/>
              <a:gd name="connsiteX1-19" fmla="*/ 235133 w 1638388"/>
              <a:gd name="connsiteY1-20" fmla="*/ 270030 h 1019127"/>
              <a:gd name="connsiteX2-21" fmla="*/ 235133 w 1638388"/>
              <a:gd name="connsiteY2-22" fmla="*/ 0 h 1019127"/>
              <a:gd name="connsiteX3-23" fmla="*/ 1638388 w 1638388"/>
              <a:gd name="connsiteY3-24" fmla="*/ 660191 h 1019127"/>
              <a:gd name="connsiteX4-25" fmla="*/ 601002 w 1638388"/>
              <a:gd name="connsiteY4-26" fmla="*/ 1019127 h 1019127"/>
              <a:gd name="connsiteX5-27" fmla="*/ 235133 w 1638388"/>
              <a:gd name="connsiteY5-28" fmla="*/ 810090 h 1019127"/>
              <a:gd name="connsiteX6-29" fmla="*/ 0 w 1638388"/>
              <a:gd name="connsiteY6-30" fmla="*/ 810090 h 1019127"/>
              <a:gd name="connsiteX7-31" fmla="*/ 0 w 1638388"/>
              <a:gd name="connsiteY7-32" fmla="*/ 270030 h 1019127"/>
              <a:gd name="connsiteX0-33" fmla="*/ 0 w 1638388"/>
              <a:gd name="connsiteY0-34" fmla="*/ 505071 h 1254168"/>
              <a:gd name="connsiteX1-35" fmla="*/ 235133 w 1638388"/>
              <a:gd name="connsiteY1-36" fmla="*/ 505071 h 1254168"/>
              <a:gd name="connsiteX2-37" fmla="*/ 16087 w 1638388"/>
              <a:gd name="connsiteY2-38" fmla="*/ 0 h 1254168"/>
              <a:gd name="connsiteX3-39" fmla="*/ 1638388 w 1638388"/>
              <a:gd name="connsiteY3-40" fmla="*/ 895232 h 1254168"/>
              <a:gd name="connsiteX4-41" fmla="*/ 601002 w 1638388"/>
              <a:gd name="connsiteY4-42" fmla="*/ 1254168 h 1254168"/>
              <a:gd name="connsiteX5-43" fmla="*/ 235133 w 1638388"/>
              <a:gd name="connsiteY5-44" fmla="*/ 1045131 h 1254168"/>
              <a:gd name="connsiteX6-45" fmla="*/ 0 w 1638388"/>
              <a:gd name="connsiteY6-46" fmla="*/ 1045131 h 1254168"/>
              <a:gd name="connsiteX7-47" fmla="*/ 0 w 1638388"/>
              <a:gd name="connsiteY7-48" fmla="*/ 505071 h 1254168"/>
              <a:gd name="connsiteX0-49" fmla="*/ 0 w 1638388"/>
              <a:gd name="connsiteY0-50" fmla="*/ 396626 h 1145723"/>
              <a:gd name="connsiteX1-51" fmla="*/ 235133 w 1638388"/>
              <a:gd name="connsiteY1-52" fmla="*/ 396626 h 1145723"/>
              <a:gd name="connsiteX2-53" fmla="*/ 29316 w 1638388"/>
              <a:gd name="connsiteY2-54" fmla="*/ 0 h 1145723"/>
              <a:gd name="connsiteX3-55" fmla="*/ 1638388 w 1638388"/>
              <a:gd name="connsiteY3-56" fmla="*/ 786787 h 1145723"/>
              <a:gd name="connsiteX4-57" fmla="*/ 601002 w 1638388"/>
              <a:gd name="connsiteY4-58" fmla="*/ 1145723 h 1145723"/>
              <a:gd name="connsiteX5-59" fmla="*/ 235133 w 1638388"/>
              <a:gd name="connsiteY5-60" fmla="*/ 936686 h 1145723"/>
              <a:gd name="connsiteX6-61" fmla="*/ 0 w 1638388"/>
              <a:gd name="connsiteY6-62" fmla="*/ 936686 h 1145723"/>
              <a:gd name="connsiteX7-63" fmla="*/ 0 w 1638388"/>
              <a:gd name="connsiteY7-64" fmla="*/ 396626 h 1145723"/>
              <a:gd name="connsiteX0-65" fmla="*/ 0 w 1830975"/>
              <a:gd name="connsiteY0-66" fmla="*/ 378476 h 1145723"/>
              <a:gd name="connsiteX1-67" fmla="*/ 427720 w 1830975"/>
              <a:gd name="connsiteY1-68" fmla="*/ 396626 h 1145723"/>
              <a:gd name="connsiteX2-69" fmla="*/ 221903 w 1830975"/>
              <a:gd name="connsiteY2-70" fmla="*/ 0 h 1145723"/>
              <a:gd name="connsiteX3-71" fmla="*/ 1830975 w 1830975"/>
              <a:gd name="connsiteY3-72" fmla="*/ 786787 h 1145723"/>
              <a:gd name="connsiteX4-73" fmla="*/ 793589 w 1830975"/>
              <a:gd name="connsiteY4-74" fmla="*/ 1145723 h 1145723"/>
              <a:gd name="connsiteX5-75" fmla="*/ 427720 w 1830975"/>
              <a:gd name="connsiteY5-76" fmla="*/ 936686 h 1145723"/>
              <a:gd name="connsiteX6-77" fmla="*/ 192587 w 1830975"/>
              <a:gd name="connsiteY6-78" fmla="*/ 936686 h 1145723"/>
              <a:gd name="connsiteX7-79" fmla="*/ 0 w 1830975"/>
              <a:gd name="connsiteY7-80" fmla="*/ 378476 h 1145723"/>
              <a:gd name="connsiteX0-81" fmla="*/ 0 w 1830975"/>
              <a:gd name="connsiteY0-82" fmla="*/ 378476 h 1145723"/>
              <a:gd name="connsiteX1-83" fmla="*/ 427720 w 1830975"/>
              <a:gd name="connsiteY1-84" fmla="*/ 396626 h 1145723"/>
              <a:gd name="connsiteX2-85" fmla="*/ 221903 w 1830975"/>
              <a:gd name="connsiteY2-86" fmla="*/ 0 h 1145723"/>
              <a:gd name="connsiteX3-87" fmla="*/ 1830975 w 1830975"/>
              <a:gd name="connsiteY3-88" fmla="*/ 786787 h 1145723"/>
              <a:gd name="connsiteX4-89" fmla="*/ 793589 w 1830975"/>
              <a:gd name="connsiteY4-90" fmla="*/ 1145723 h 1145723"/>
              <a:gd name="connsiteX5-91" fmla="*/ 427720 w 1830975"/>
              <a:gd name="connsiteY5-92" fmla="*/ 936686 h 1145723"/>
              <a:gd name="connsiteX6-93" fmla="*/ 321260 w 1830975"/>
              <a:gd name="connsiteY6-94" fmla="*/ 833239 h 1145723"/>
              <a:gd name="connsiteX7-95" fmla="*/ 0 w 1830975"/>
              <a:gd name="connsiteY7-96" fmla="*/ 378476 h 1145723"/>
              <a:gd name="connsiteX0-97" fmla="*/ 0 w 1830975"/>
              <a:gd name="connsiteY0-98" fmla="*/ 378476 h 1145723"/>
              <a:gd name="connsiteX1-99" fmla="*/ 427720 w 1830975"/>
              <a:gd name="connsiteY1-100" fmla="*/ 396626 h 1145723"/>
              <a:gd name="connsiteX2-101" fmla="*/ 221903 w 1830975"/>
              <a:gd name="connsiteY2-102" fmla="*/ 0 h 1145723"/>
              <a:gd name="connsiteX3-103" fmla="*/ 1830975 w 1830975"/>
              <a:gd name="connsiteY3-104" fmla="*/ 786787 h 1145723"/>
              <a:gd name="connsiteX4-105" fmla="*/ 793589 w 1830975"/>
              <a:gd name="connsiteY4-106" fmla="*/ 1145723 h 1145723"/>
              <a:gd name="connsiteX5-107" fmla="*/ 555394 w 1830975"/>
              <a:gd name="connsiteY5-108" fmla="*/ 861619 h 1145723"/>
              <a:gd name="connsiteX6-109" fmla="*/ 321260 w 1830975"/>
              <a:gd name="connsiteY6-110" fmla="*/ 833239 h 1145723"/>
              <a:gd name="connsiteX7-111" fmla="*/ 0 w 1830975"/>
              <a:gd name="connsiteY7-112" fmla="*/ 378476 h 1145723"/>
              <a:gd name="connsiteX0-113" fmla="*/ 0 w 1830975"/>
              <a:gd name="connsiteY0-114" fmla="*/ 378476 h 1145723"/>
              <a:gd name="connsiteX1-115" fmla="*/ 427720 w 1830975"/>
              <a:gd name="connsiteY1-116" fmla="*/ 396626 h 1145723"/>
              <a:gd name="connsiteX2-117" fmla="*/ 221903 w 1830975"/>
              <a:gd name="connsiteY2-118" fmla="*/ 0 h 1145723"/>
              <a:gd name="connsiteX3-119" fmla="*/ 1830975 w 1830975"/>
              <a:gd name="connsiteY3-120" fmla="*/ 786787 h 1145723"/>
              <a:gd name="connsiteX4-121" fmla="*/ 793589 w 1830975"/>
              <a:gd name="connsiteY4-122" fmla="*/ 1145723 h 1145723"/>
              <a:gd name="connsiteX5-123" fmla="*/ 621230 w 1830975"/>
              <a:gd name="connsiteY5-124" fmla="*/ 767325 h 1145723"/>
              <a:gd name="connsiteX6-125" fmla="*/ 321260 w 1830975"/>
              <a:gd name="connsiteY6-126" fmla="*/ 833239 h 1145723"/>
              <a:gd name="connsiteX7-127" fmla="*/ 0 w 1830975"/>
              <a:gd name="connsiteY7-128" fmla="*/ 378476 h 1145723"/>
              <a:gd name="connsiteX0-129" fmla="*/ 0 w 1830975"/>
              <a:gd name="connsiteY0-130" fmla="*/ 378476 h 1145723"/>
              <a:gd name="connsiteX1-131" fmla="*/ 427720 w 1830975"/>
              <a:gd name="connsiteY1-132" fmla="*/ 396626 h 1145723"/>
              <a:gd name="connsiteX2-133" fmla="*/ 221903 w 1830975"/>
              <a:gd name="connsiteY2-134" fmla="*/ 0 h 1145723"/>
              <a:gd name="connsiteX3-135" fmla="*/ 1830975 w 1830975"/>
              <a:gd name="connsiteY3-136" fmla="*/ 786787 h 1145723"/>
              <a:gd name="connsiteX4-137" fmla="*/ 793589 w 1830975"/>
              <a:gd name="connsiteY4-138" fmla="*/ 1145723 h 1145723"/>
              <a:gd name="connsiteX5-139" fmla="*/ 628384 w 1830975"/>
              <a:gd name="connsiteY5-140" fmla="*/ 886922 h 1145723"/>
              <a:gd name="connsiteX6-141" fmla="*/ 321260 w 1830975"/>
              <a:gd name="connsiteY6-142" fmla="*/ 833239 h 1145723"/>
              <a:gd name="connsiteX7-143" fmla="*/ 0 w 1830975"/>
              <a:gd name="connsiteY7-144" fmla="*/ 378476 h 1145723"/>
              <a:gd name="connsiteX0-145" fmla="*/ 0 w 1830975"/>
              <a:gd name="connsiteY0-146" fmla="*/ 378476 h 1145723"/>
              <a:gd name="connsiteX1-147" fmla="*/ 427720 w 1830975"/>
              <a:gd name="connsiteY1-148" fmla="*/ 396626 h 1145723"/>
              <a:gd name="connsiteX2-149" fmla="*/ 221903 w 1830975"/>
              <a:gd name="connsiteY2-150" fmla="*/ 0 h 1145723"/>
              <a:gd name="connsiteX3-151" fmla="*/ 1830975 w 1830975"/>
              <a:gd name="connsiteY3-152" fmla="*/ 786787 h 1145723"/>
              <a:gd name="connsiteX4-153" fmla="*/ 793589 w 1830975"/>
              <a:gd name="connsiteY4-154" fmla="*/ 1145723 h 1145723"/>
              <a:gd name="connsiteX5-155" fmla="*/ 628384 w 1830975"/>
              <a:gd name="connsiteY5-156" fmla="*/ 886922 h 1145723"/>
              <a:gd name="connsiteX6-157" fmla="*/ 230042 w 1830975"/>
              <a:gd name="connsiteY6-158" fmla="*/ 841393 h 1145723"/>
              <a:gd name="connsiteX7-159" fmla="*/ 0 w 1830975"/>
              <a:gd name="connsiteY7-160" fmla="*/ 378476 h 1145723"/>
              <a:gd name="connsiteX0-161" fmla="*/ 0 w 1830975"/>
              <a:gd name="connsiteY0-162" fmla="*/ 378476 h 1132572"/>
              <a:gd name="connsiteX1-163" fmla="*/ 427720 w 1830975"/>
              <a:gd name="connsiteY1-164" fmla="*/ 396626 h 1132572"/>
              <a:gd name="connsiteX2-165" fmla="*/ 221903 w 1830975"/>
              <a:gd name="connsiteY2-166" fmla="*/ 0 h 1132572"/>
              <a:gd name="connsiteX3-167" fmla="*/ 1830975 w 1830975"/>
              <a:gd name="connsiteY3-168" fmla="*/ 786787 h 1132572"/>
              <a:gd name="connsiteX4-169" fmla="*/ 742904 w 1830975"/>
              <a:gd name="connsiteY4-170" fmla="*/ 1132572 h 1132572"/>
              <a:gd name="connsiteX5-171" fmla="*/ 628384 w 1830975"/>
              <a:gd name="connsiteY5-172" fmla="*/ 886922 h 1132572"/>
              <a:gd name="connsiteX6-173" fmla="*/ 230042 w 1830975"/>
              <a:gd name="connsiteY6-174" fmla="*/ 841393 h 1132572"/>
              <a:gd name="connsiteX7-175" fmla="*/ 0 w 1830975"/>
              <a:gd name="connsiteY7-176" fmla="*/ 378476 h 1132572"/>
              <a:gd name="connsiteX0-177" fmla="*/ 0 w 1830975"/>
              <a:gd name="connsiteY0-178" fmla="*/ 378476 h 1132572"/>
              <a:gd name="connsiteX1-179" fmla="*/ 401340 w 1830975"/>
              <a:gd name="connsiteY1-180" fmla="*/ 338866 h 1132572"/>
              <a:gd name="connsiteX2-181" fmla="*/ 221903 w 1830975"/>
              <a:gd name="connsiteY2-182" fmla="*/ 0 h 1132572"/>
              <a:gd name="connsiteX3-183" fmla="*/ 1830975 w 1830975"/>
              <a:gd name="connsiteY3-184" fmla="*/ 786787 h 1132572"/>
              <a:gd name="connsiteX4-185" fmla="*/ 742904 w 1830975"/>
              <a:gd name="connsiteY4-186" fmla="*/ 1132572 h 1132572"/>
              <a:gd name="connsiteX5-187" fmla="*/ 628384 w 1830975"/>
              <a:gd name="connsiteY5-188" fmla="*/ 886922 h 1132572"/>
              <a:gd name="connsiteX6-189" fmla="*/ 230042 w 1830975"/>
              <a:gd name="connsiteY6-190" fmla="*/ 841393 h 1132572"/>
              <a:gd name="connsiteX7-191" fmla="*/ 0 w 1830975"/>
              <a:gd name="connsiteY7-192" fmla="*/ 378476 h 1132572"/>
              <a:gd name="connsiteX0-193" fmla="*/ 0 w 1893812"/>
              <a:gd name="connsiteY0-194" fmla="*/ 387629 h 1132572"/>
              <a:gd name="connsiteX1-195" fmla="*/ 464177 w 1893812"/>
              <a:gd name="connsiteY1-196" fmla="*/ 338866 h 1132572"/>
              <a:gd name="connsiteX2-197" fmla="*/ 284740 w 1893812"/>
              <a:gd name="connsiteY2-198" fmla="*/ 0 h 1132572"/>
              <a:gd name="connsiteX3-199" fmla="*/ 1893812 w 1893812"/>
              <a:gd name="connsiteY3-200" fmla="*/ 786787 h 1132572"/>
              <a:gd name="connsiteX4-201" fmla="*/ 805741 w 1893812"/>
              <a:gd name="connsiteY4-202" fmla="*/ 1132572 h 1132572"/>
              <a:gd name="connsiteX5-203" fmla="*/ 691221 w 1893812"/>
              <a:gd name="connsiteY5-204" fmla="*/ 886922 h 1132572"/>
              <a:gd name="connsiteX6-205" fmla="*/ 292879 w 1893812"/>
              <a:gd name="connsiteY6-206" fmla="*/ 841393 h 1132572"/>
              <a:gd name="connsiteX7-207" fmla="*/ 0 w 1893812"/>
              <a:gd name="connsiteY7-208" fmla="*/ 387629 h 1132572"/>
              <a:gd name="connsiteX0-209" fmla="*/ 0 w 1893812"/>
              <a:gd name="connsiteY0-210" fmla="*/ 387629 h 1132572"/>
              <a:gd name="connsiteX1-211" fmla="*/ 463177 w 1893812"/>
              <a:gd name="connsiteY1-212" fmla="*/ 367246 h 1132572"/>
              <a:gd name="connsiteX2-213" fmla="*/ 284740 w 1893812"/>
              <a:gd name="connsiteY2-214" fmla="*/ 0 h 1132572"/>
              <a:gd name="connsiteX3-215" fmla="*/ 1893812 w 1893812"/>
              <a:gd name="connsiteY3-216" fmla="*/ 786787 h 1132572"/>
              <a:gd name="connsiteX4-217" fmla="*/ 805741 w 1893812"/>
              <a:gd name="connsiteY4-218" fmla="*/ 1132572 h 1132572"/>
              <a:gd name="connsiteX5-219" fmla="*/ 691221 w 1893812"/>
              <a:gd name="connsiteY5-220" fmla="*/ 886922 h 1132572"/>
              <a:gd name="connsiteX6-221" fmla="*/ 292879 w 1893812"/>
              <a:gd name="connsiteY6-222" fmla="*/ 841393 h 1132572"/>
              <a:gd name="connsiteX7-223" fmla="*/ 0 w 1893812"/>
              <a:gd name="connsiteY7-224" fmla="*/ 387629 h 1132572"/>
              <a:gd name="connsiteX0-225" fmla="*/ 0 w 1893812"/>
              <a:gd name="connsiteY0-226" fmla="*/ 387629 h 1132572"/>
              <a:gd name="connsiteX1-227" fmla="*/ 463177 w 1893812"/>
              <a:gd name="connsiteY1-228" fmla="*/ 367246 h 1132572"/>
              <a:gd name="connsiteX2-229" fmla="*/ 284740 w 1893812"/>
              <a:gd name="connsiteY2-230" fmla="*/ 0 h 1132572"/>
              <a:gd name="connsiteX3-231" fmla="*/ 1893812 w 1893812"/>
              <a:gd name="connsiteY3-232" fmla="*/ 786787 h 1132572"/>
              <a:gd name="connsiteX4-233" fmla="*/ 805741 w 1893812"/>
              <a:gd name="connsiteY4-234" fmla="*/ 1132572 h 1132572"/>
              <a:gd name="connsiteX5-235" fmla="*/ 705372 w 1893812"/>
              <a:gd name="connsiteY5-236" fmla="*/ 807856 h 1132572"/>
              <a:gd name="connsiteX6-237" fmla="*/ 292879 w 1893812"/>
              <a:gd name="connsiteY6-238" fmla="*/ 841393 h 1132572"/>
              <a:gd name="connsiteX7-239" fmla="*/ 0 w 1893812"/>
              <a:gd name="connsiteY7-240" fmla="*/ 387629 h 1132572"/>
              <a:gd name="connsiteX0-241" fmla="*/ 0 w 1893812"/>
              <a:gd name="connsiteY0-242" fmla="*/ 387629 h 1132572"/>
              <a:gd name="connsiteX1-243" fmla="*/ 463177 w 1893812"/>
              <a:gd name="connsiteY1-244" fmla="*/ 367246 h 1132572"/>
              <a:gd name="connsiteX2-245" fmla="*/ 284740 w 1893812"/>
              <a:gd name="connsiteY2-246" fmla="*/ 0 h 1132572"/>
              <a:gd name="connsiteX3-247" fmla="*/ 1893812 w 1893812"/>
              <a:gd name="connsiteY3-248" fmla="*/ 786787 h 1132572"/>
              <a:gd name="connsiteX4-249" fmla="*/ 805741 w 1893812"/>
              <a:gd name="connsiteY4-250" fmla="*/ 1132572 h 1132572"/>
              <a:gd name="connsiteX5-251" fmla="*/ 720600 w 1893812"/>
              <a:gd name="connsiteY5-252" fmla="*/ 859541 h 1132572"/>
              <a:gd name="connsiteX6-253" fmla="*/ 292879 w 1893812"/>
              <a:gd name="connsiteY6-254" fmla="*/ 841393 h 1132572"/>
              <a:gd name="connsiteX7-255" fmla="*/ 0 w 1893812"/>
              <a:gd name="connsiteY7-256" fmla="*/ 387629 h 1132572"/>
              <a:gd name="connsiteX0-257" fmla="*/ 0 w 1893812"/>
              <a:gd name="connsiteY0-258" fmla="*/ 387629 h 1132572"/>
              <a:gd name="connsiteX1-259" fmla="*/ 463177 w 1893812"/>
              <a:gd name="connsiteY1-260" fmla="*/ 367246 h 1132572"/>
              <a:gd name="connsiteX2-261" fmla="*/ 284740 w 1893812"/>
              <a:gd name="connsiteY2-262" fmla="*/ 0 h 1132572"/>
              <a:gd name="connsiteX3-263" fmla="*/ 1893812 w 1893812"/>
              <a:gd name="connsiteY3-264" fmla="*/ 786787 h 1132572"/>
              <a:gd name="connsiteX4-265" fmla="*/ 805741 w 1893812"/>
              <a:gd name="connsiteY4-266" fmla="*/ 1132572 h 1132572"/>
              <a:gd name="connsiteX5-267" fmla="*/ 698295 w 1893812"/>
              <a:gd name="connsiteY5-268" fmla="*/ 847389 h 1132572"/>
              <a:gd name="connsiteX6-269" fmla="*/ 292879 w 1893812"/>
              <a:gd name="connsiteY6-270" fmla="*/ 841393 h 1132572"/>
              <a:gd name="connsiteX7-271" fmla="*/ 0 w 1893812"/>
              <a:gd name="connsiteY7-272" fmla="*/ 387629 h 1132572"/>
              <a:gd name="connsiteX0-273" fmla="*/ 0 w 1874585"/>
              <a:gd name="connsiteY0-274" fmla="*/ 325792 h 1132572"/>
              <a:gd name="connsiteX1-275" fmla="*/ 443950 w 1874585"/>
              <a:gd name="connsiteY1-276" fmla="*/ 367246 h 1132572"/>
              <a:gd name="connsiteX2-277" fmla="*/ 265513 w 1874585"/>
              <a:gd name="connsiteY2-278" fmla="*/ 0 h 1132572"/>
              <a:gd name="connsiteX3-279" fmla="*/ 1874585 w 1874585"/>
              <a:gd name="connsiteY3-280" fmla="*/ 786787 h 1132572"/>
              <a:gd name="connsiteX4-281" fmla="*/ 786514 w 1874585"/>
              <a:gd name="connsiteY4-282" fmla="*/ 1132572 h 1132572"/>
              <a:gd name="connsiteX5-283" fmla="*/ 679068 w 1874585"/>
              <a:gd name="connsiteY5-284" fmla="*/ 847389 h 1132572"/>
              <a:gd name="connsiteX6-285" fmla="*/ 273652 w 1874585"/>
              <a:gd name="connsiteY6-286" fmla="*/ 841393 h 1132572"/>
              <a:gd name="connsiteX7-287" fmla="*/ 0 w 1874585"/>
              <a:gd name="connsiteY7-288" fmla="*/ 325792 h 1132572"/>
              <a:gd name="connsiteX0-289" fmla="*/ 0 w 1874585"/>
              <a:gd name="connsiteY0-290" fmla="*/ 325792 h 1132572"/>
              <a:gd name="connsiteX1-291" fmla="*/ 443950 w 1874585"/>
              <a:gd name="connsiteY1-292" fmla="*/ 367246 h 1132572"/>
              <a:gd name="connsiteX2-293" fmla="*/ 265513 w 1874585"/>
              <a:gd name="connsiteY2-294" fmla="*/ 0 h 1132572"/>
              <a:gd name="connsiteX3-295" fmla="*/ 1874585 w 1874585"/>
              <a:gd name="connsiteY3-296" fmla="*/ 786787 h 1132572"/>
              <a:gd name="connsiteX4-297" fmla="*/ 786514 w 1874585"/>
              <a:gd name="connsiteY4-298" fmla="*/ 1132572 h 1132572"/>
              <a:gd name="connsiteX5-299" fmla="*/ 654764 w 1874585"/>
              <a:gd name="connsiteY5-300" fmla="*/ 891998 h 1132572"/>
              <a:gd name="connsiteX6-301" fmla="*/ 273652 w 1874585"/>
              <a:gd name="connsiteY6-302" fmla="*/ 841393 h 1132572"/>
              <a:gd name="connsiteX7-303" fmla="*/ 0 w 1874585"/>
              <a:gd name="connsiteY7-304" fmla="*/ 325792 h 1132572"/>
              <a:gd name="connsiteX0-305" fmla="*/ 0 w 1867510"/>
              <a:gd name="connsiteY0-306" fmla="*/ 325792 h 1132572"/>
              <a:gd name="connsiteX1-307" fmla="*/ 443950 w 1867510"/>
              <a:gd name="connsiteY1-308" fmla="*/ 367246 h 1132572"/>
              <a:gd name="connsiteX2-309" fmla="*/ 265513 w 1867510"/>
              <a:gd name="connsiteY2-310" fmla="*/ 0 h 1132572"/>
              <a:gd name="connsiteX3-311" fmla="*/ 1867510 w 1867510"/>
              <a:gd name="connsiteY3-312" fmla="*/ 826319 h 1132572"/>
              <a:gd name="connsiteX4-313" fmla="*/ 786514 w 1867510"/>
              <a:gd name="connsiteY4-314" fmla="*/ 1132572 h 1132572"/>
              <a:gd name="connsiteX5-315" fmla="*/ 654764 w 1867510"/>
              <a:gd name="connsiteY5-316" fmla="*/ 891998 h 1132572"/>
              <a:gd name="connsiteX6-317" fmla="*/ 273652 w 1867510"/>
              <a:gd name="connsiteY6-318" fmla="*/ 841393 h 1132572"/>
              <a:gd name="connsiteX7-319" fmla="*/ 0 w 1867510"/>
              <a:gd name="connsiteY7-320" fmla="*/ 325792 h 1132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867510" h="1132572">
                <a:moveTo>
                  <a:pt x="0" y="325792"/>
                </a:moveTo>
                <a:lnTo>
                  <a:pt x="443950" y="367246"/>
                </a:lnTo>
                <a:lnTo>
                  <a:pt x="265513" y="0"/>
                </a:lnTo>
                <a:lnTo>
                  <a:pt x="1867510" y="826319"/>
                </a:lnTo>
                <a:lnTo>
                  <a:pt x="786514" y="1132572"/>
                </a:lnTo>
                <a:lnTo>
                  <a:pt x="654764" y="891998"/>
                </a:lnTo>
                <a:lnTo>
                  <a:pt x="273652" y="841393"/>
                </a:lnTo>
                <a:lnTo>
                  <a:pt x="0" y="325792"/>
                </a:lnTo>
                <a:close/>
              </a:path>
            </a:pathLst>
          </a:custGeom>
          <a:gradFill rotWithShape="1">
            <a:gsLst>
              <a:gs pos="0">
                <a:sysClr val="window" lastClr="FFFFFF">
                  <a:lumMod val="95000"/>
                </a:sysClr>
              </a:gs>
              <a:gs pos="100000">
                <a:sysClr val="window" lastClr="FFFFFF">
                  <a:lumMod val="65000"/>
                </a:sysClr>
              </a:gs>
            </a:gsLst>
            <a:lin ang="2700000" scaled="1"/>
          </a:gradFill>
          <a:ln w="9525">
            <a:noFill/>
            <a:round/>
          </a:ln>
          <a:scene3d>
            <a:camera prst="legacyObliqueBottom"/>
            <a:lightRig rig="legacyFlat3" dir="b"/>
          </a:scene3d>
          <a:sp3d extrusionH="227000" prstMaterial="legacyMatte">
            <a:bevelT w="13500" h="13970" prst="angle"/>
            <a:bevelB w="13500" h="13500" prst="angle"/>
            <a:extrusionClr>
              <a:srgbClr val="DDDDDD"/>
            </a:extrusionClr>
          </a:sp3d>
        </p:spPr>
        <p:txBody>
          <a:bodyPr>
            <a:flatTx/>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9" name="右箭头 6"/>
          <p:cNvSpPr/>
          <p:nvPr/>
        </p:nvSpPr>
        <p:spPr bwMode="auto">
          <a:xfrm rot="19885052" flipH="1" flipV="1">
            <a:off x="5154340" y="1990922"/>
            <a:ext cx="2148174" cy="1302783"/>
          </a:xfrm>
          <a:custGeom>
            <a:avLst/>
            <a:gdLst>
              <a:gd name="connsiteX0" fmla="*/ 0 w 648072"/>
              <a:gd name="connsiteY0" fmla="*/ 270030 h 1080120"/>
              <a:gd name="connsiteX1" fmla="*/ 235133 w 648072"/>
              <a:gd name="connsiteY1" fmla="*/ 270030 h 1080120"/>
              <a:gd name="connsiteX2" fmla="*/ 235133 w 648072"/>
              <a:gd name="connsiteY2" fmla="*/ 0 h 1080120"/>
              <a:gd name="connsiteX3" fmla="*/ 648072 w 648072"/>
              <a:gd name="connsiteY3" fmla="*/ 540060 h 1080120"/>
              <a:gd name="connsiteX4" fmla="*/ 235133 w 648072"/>
              <a:gd name="connsiteY4" fmla="*/ 1080120 h 1080120"/>
              <a:gd name="connsiteX5" fmla="*/ 235133 w 648072"/>
              <a:gd name="connsiteY5" fmla="*/ 810090 h 1080120"/>
              <a:gd name="connsiteX6" fmla="*/ 0 w 648072"/>
              <a:gd name="connsiteY6" fmla="*/ 810090 h 1080120"/>
              <a:gd name="connsiteX7" fmla="*/ 0 w 648072"/>
              <a:gd name="connsiteY7" fmla="*/ 270030 h 1080120"/>
              <a:gd name="connsiteX0-1" fmla="*/ 0 w 1638388"/>
              <a:gd name="connsiteY0-2" fmla="*/ 270030 h 1080120"/>
              <a:gd name="connsiteX1-3" fmla="*/ 235133 w 1638388"/>
              <a:gd name="connsiteY1-4" fmla="*/ 270030 h 1080120"/>
              <a:gd name="connsiteX2-5" fmla="*/ 235133 w 1638388"/>
              <a:gd name="connsiteY2-6" fmla="*/ 0 h 1080120"/>
              <a:gd name="connsiteX3-7" fmla="*/ 1638388 w 1638388"/>
              <a:gd name="connsiteY3-8" fmla="*/ 660191 h 1080120"/>
              <a:gd name="connsiteX4-9" fmla="*/ 235133 w 1638388"/>
              <a:gd name="connsiteY4-10" fmla="*/ 1080120 h 1080120"/>
              <a:gd name="connsiteX5-11" fmla="*/ 235133 w 1638388"/>
              <a:gd name="connsiteY5-12" fmla="*/ 810090 h 1080120"/>
              <a:gd name="connsiteX6-13" fmla="*/ 0 w 1638388"/>
              <a:gd name="connsiteY6-14" fmla="*/ 810090 h 1080120"/>
              <a:gd name="connsiteX7-15" fmla="*/ 0 w 1638388"/>
              <a:gd name="connsiteY7-16" fmla="*/ 270030 h 1080120"/>
              <a:gd name="connsiteX0-17" fmla="*/ 0 w 1638388"/>
              <a:gd name="connsiteY0-18" fmla="*/ 270030 h 1019127"/>
              <a:gd name="connsiteX1-19" fmla="*/ 235133 w 1638388"/>
              <a:gd name="connsiteY1-20" fmla="*/ 270030 h 1019127"/>
              <a:gd name="connsiteX2-21" fmla="*/ 235133 w 1638388"/>
              <a:gd name="connsiteY2-22" fmla="*/ 0 h 1019127"/>
              <a:gd name="connsiteX3-23" fmla="*/ 1638388 w 1638388"/>
              <a:gd name="connsiteY3-24" fmla="*/ 660191 h 1019127"/>
              <a:gd name="connsiteX4-25" fmla="*/ 601002 w 1638388"/>
              <a:gd name="connsiteY4-26" fmla="*/ 1019127 h 1019127"/>
              <a:gd name="connsiteX5-27" fmla="*/ 235133 w 1638388"/>
              <a:gd name="connsiteY5-28" fmla="*/ 810090 h 1019127"/>
              <a:gd name="connsiteX6-29" fmla="*/ 0 w 1638388"/>
              <a:gd name="connsiteY6-30" fmla="*/ 810090 h 1019127"/>
              <a:gd name="connsiteX7-31" fmla="*/ 0 w 1638388"/>
              <a:gd name="connsiteY7-32" fmla="*/ 270030 h 1019127"/>
              <a:gd name="connsiteX0-33" fmla="*/ 0 w 1638388"/>
              <a:gd name="connsiteY0-34" fmla="*/ 505071 h 1254168"/>
              <a:gd name="connsiteX1-35" fmla="*/ 235133 w 1638388"/>
              <a:gd name="connsiteY1-36" fmla="*/ 505071 h 1254168"/>
              <a:gd name="connsiteX2-37" fmla="*/ 16087 w 1638388"/>
              <a:gd name="connsiteY2-38" fmla="*/ 0 h 1254168"/>
              <a:gd name="connsiteX3-39" fmla="*/ 1638388 w 1638388"/>
              <a:gd name="connsiteY3-40" fmla="*/ 895232 h 1254168"/>
              <a:gd name="connsiteX4-41" fmla="*/ 601002 w 1638388"/>
              <a:gd name="connsiteY4-42" fmla="*/ 1254168 h 1254168"/>
              <a:gd name="connsiteX5-43" fmla="*/ 235133 w 1638388"/>
              <a:gd name="connsiteY5-44" fmla="*/ 1045131 h 1254168"/>
              <a:gd name="connsiteX6-45" fmla="*/ 0 w 1638388"/>
              <a:gd name="connsiteY6-46" fmla="*/ 1045131 h 1254168"/>
              <a:gd name="connsiteX7-47" fmla="*/ 0 w 1638388"/>
              <a:gd name="connsiteY7-48" fmla="*/ 505071 h 1254168"/>
              <a:gd name="connsiteX0-49" fmla="*/ 0 w 1638388"/>
              <a:gd name="connsiteY0-50" fmla="*/ 396626 h 1145723"/>
              <a:gd name="connsiteX1-51" fmla="*/ 235133 w 1638388"/>
              <a:gd name="connsiteY1-52" fmla="*/ 396626 h 1145723"/>
              <a:gd name="connsiteX2-53" fmla="*/ 29316 w 1638388"/>
              <a:gd name="connsiteY2-54" fmla="*/ 0 h 1145723"/>
              <a:gd name="connsiteX3-55" fmla="*/ 1638388 w 1638388"/>
              <a:gd name="connsiteY3-56" fmla="*/ 786787 h 1145723"/>
              <a:gd name="connsiteX4-57" fmla="*/ 601002 w 1638388"/>
              <a:gd name="connsiteY4-58" fmla="*/ 1145723 h 1145723"/>
              <a:gd name="connsiteX5-59" fmla="*/ 235133 w 1638388"/>
              <a:gd name="connsiteY5-60" fmla="*/ 936686 h 1145723"/>
              <a:gd name="connsiteX6-61" fmla="*/ 0 w 1638388"/>
              <a:gd name="connsiteY6-62" fmla="*/ 936686 h 1145723"/>
              <a:gd name="connsiteX7-63" fmla="*/ 0 w 1638388"/>
              <a:gd name="connsiteY7-64" fmla="*/ 396626 h 1145723"/>
              <a:gd name="connsiteX0-65" fmla="*/ 0 w 1830975"/>
              <a:gd name="connsiteY0-66" fmla="*/ 378476 h 1145723"/>
              <a:gd name="connsiteX1-67" fmla="*/ 427720 w 1830975"/>
              <a:gd name="connsiteY1-68" fmla="*/ 396626 h 1145723"/>
              <a:gd name="connsiteX2-69" fmla="*/ 221903 w 1830975"/>
              <a:gd name="connsiteY2-70" fmla="*/ 0 h 1145723"/>
              <a:gd name="connsiteX3-71" fmla="*/ 1830975 w 1830975"/>
              <a:gd name="connsiteY3-72" fmla="*/ 786787 h 1145723"/>
              <a:gd name="connsiteX4-73" fmla="*/ 793589 w 1830975"/>
              <a:gd name="connsiteY4-74" fmla="*/ 1145723 h 1145723"/>
              <a:gd name="connsiteX5-75" fmla="*/ 427720 w 1830975"/>
              <a:gd name="connsiteY5-76" fmla="*/ 936686 h 1145723"/>
              <a:gd name="connsiteX6-77" fmla="*/ 192587 w 1830975"/>
              <a:gd name="connsiteY6-78" fmla="*/ 936686 h 1145723"/>
              <a:gd name="connsiteX7-79" fmla="*/ 0 w 1830975"/>
              <a:gd name="connsiteY7-80" fmla="*/ 378476 h 1145723"/>
              <a:gd name="connsiteX0-81" fmla="*/ 0 w 1830975"/>
              <a:gd name="connsiteY0-82" fmla="*/ 378476 h 1145723"/>
              <a:gd name="connsiteX1-83" fmla="*/ 427720 w 1830975"/>
              <a:gd name="connsiteY1-84" fmla="*/ 396626 h 1145723"/>
              <a:gd name="connsiteX2-85" fmla="*/ 221903 w 1830975"/>
              <a:gd name="connsiteY2-86" fmla="*/ 0 h 1145723"/>
              <a:gd name="connsiteX3-87" fmla="*/ 1830975 w 1830975"/>
              <a:gd name="connsiteY3-88" fmla="*/ 786787 h 1145723"/>
              <a:gd name="connsiteX4-89" fmla="*/ 793589 w 1830975"/>
              <a:gd name="connsiteY4-90" fmla="*/ 1145723 h 1145723"/>
              <a:gd name="connsiteX5-91" fmla="*/ 427720 w 1830975"/>
              <a:gd name="connsiteY5-92" fmla="*/ 936686 h 1145723"/>
              <a:gd name="connsiteX6-93" fmla="*/ 321260 w 1830975"/>
              <a:gd name="connsiteY6-94" fmla="*/ 833239 h 1145723"/>
              <a:gd name="connsiteX7-95" fmla="*/ 0 w 1830975"/>
              <a:gd name="connsiteY7-96" fmla="*/ 378476 h 1145723"/>
              <a:gd name="connsiteX0-97" fmla="*/ 0 w 1830975"/>
              <a:gd name="connsiteY0-98" fmla="*/ 378476 h 1145723"/>
              <a:gd name="connsiteX1-99" fmla="*/ 427720 w 1830975"/>
              <a:gd name="connsiteY1-100" fmla="*/ 396626 h 1145723"/>
              <a:gd name="connsiteX2-101" fmla="*/ 221903 w 1830975"/>
              <a:gd name="connsiteY2-102" fmla="*/ 0 h 1145723"/>
              <a:gd name="connsiteX3-103" fmla="*/ 1830975 w 1830975"/>
              <a:gd name="connsiteY3-104" fmla="*/ 786787 h 1145723"/>
              <a:gd name="connsiteX4-105" fmla="*/ 793589 w 1830975"/>
              <a:gd name="connsiteY4-106" fmla="*/ 1145723 h 1145723"/>
              <a:gd name="connsiteX5-107" fmla="*/ 555394 w 1830975"/>
              <a:gd name="connsiteY5-108" fmla="*/ 861619 h 1145723"/>
              <a:gd name="connsiteX6-109" fmla="*/ 321260 w 1830975"/>
              <a:gd name="connsiteY6-110" fmla="*/ 833239 h 1145723"/>
              <a:gd name="connsiteX7-111" fmla="*/ 0 w 1830975"/>
              <a:gd name="connsiteY7-112" fmla="*/ 378476 h 1145723"/>
              <a:gd name="connsiteX0-113" fmla="*/ 0 w 1830975"/>
              <a:gd name="connsiteY0-114" fmla="*/ 378476 h 1145723"/>
              <a:gd name="connsiteX1-115" fmla="*/ 427720 w 1830975"/>
              <a:gd name="connsiteY1-116" fmla="*/ 396626 h 1145723"/>
              <a:gd name="connsiteX2-117" fmla="*/ 221903 w 1830975"/>
              <a:gd name="connsiteY2-118" fmla="*/ 0 h 1145723"/>
              <a:gd name="connsiteX3-119" fmla="*/ 1830975 w 1830975"/>
              <a:gd name="connsiteY3-120" fmla="*/ 786787 h 1145723"/>
              <a:gd name="connsiteX4-121" fmla="*/ 793589 w 1830975"/>
              <a:gd name="connsiteY4-122" fmla="*/ 1145723 h 1145723"/>
              <a:gd name="connsiteX5-123" fmla="*/ 621230 w 1830975"/>
              <a:gd name="connsiteY5-124" fmla="*/ 767325 h 1145723"/>
              <a:gd name="connsiteX6-125" fmla="*/ 321260 w 1830975"/>
              <a:gd name="connsiteY6-126" fmla="*/ 833239 h 1145723"/>
              <a:gd name="connsiteX7-127" fmla="*/ 0 w 1830975"/>
              <a:gd name="connsiteY7-128" fmla="*/ 378476 h 1145723"/>
              <a:gd name="connsiteX0-129" fmla="*/ 0 w 1830975"/>
              <a:gd name="connsiteY0-130" fmla="*/ 378476 h 1145723"/>
              <a:gd name="connsiteX1-131" fmla="*/ 427720 w 1830975"/>
              <a:gd name="connsiteY1-132" fmla="*/ 396626 h 1145723"/>
              <a:gd name="connsiteX2-133" fmla="*/ 221903 w 1830975"/>
              <a:gd name="connsiteY2-134" fmla="*/ 0 h 1145723"/>
              <a:gd name="connsiteX3-135" fmla="*/ 1830975 w 1830975"/>
              <a:gd name="connsiteY3-136" fmla="*/ 786787 h 1145723"/>
              <a:gd name="connsiteX4-137" fmla="*/ 793589 w 1830975"/>
              <a:gd name="connsiteY4-138" fmla="*/ 1145723 h 1145723"/>
              <a:gd name="connsiteX5-139" fmla="*/ 628384 w 1830975"/>
              <a:gd name="connsiteY5-140" fmla="*/ 886922 h 1145723"/>
              <a:gd name="connsiteX6-141" fmla="*/ 321260 w 1830975"/>
              <a:gd name="connsiteY6-142" fmla="*/ 833239 h 1145723"/>
              <a:gd name="connsiteX7-143" fmla="*/ 0 w 1830975"/>
              <a:gd name="connsiteY7-144" fmla="*/ 378476 h 1145723"/>
              <a:gd name="connsiteX0-145" fmla="*/ 0 w 1830975"/>
              <a:gd name="connsiteY0-146" fmla="*/ 378476 h 1145723"/>
              <a:gd name="connsiteX1-147" fmla="*/ 427720 w 1830975"/>
              <a:gd name="connsiteY1-148" fmla="*/ 396626 h 1145723"/>
              <a:gd name="connsiteX2-149" fmla="*/ 221903 w 1830975"/>
              <a:gd name="connsiteY2-150" fmla="*/ 0 h 1145723"/>
              <a:gd name="connsiteX3-151" fmla="*/ 1830975 w 1830975"/>
              <a:gd name="connsiteY3-152" fmla="*/ 786787 h 1145723"/>
              <a:gd name="connsiteX4-153" fmla="*/ 793589 w 1830975"/>
              <a:gd name="connsiteY4-154" fmla="*/ 1145723 h 1145723"/>
              <a:gd name="connsiteX5-155" fmla="*/ 628384 w 1830975"/>
              <a:gd name="connsiteY5-156" fmla="*/ 886922 h 1145723"/>
              <a:gd name="connsiteX6-157" fmla="*/ 230042 w 1830975"/>
              <a:gd name="connsiteY6-158" fmla="*/ 841393 h 1145723"/>
              <a:gd name="connsiteX7-159" fmla="*/ 0 w 1830975"/>
              <a:gd name="connsiteY7-160" fmla="*/ 378476 h 1145723"/>
              <a:gd name="connsiteX0-161" fmla="*/ 0 w 1830975"/>
              <a:gd name="connsiteY0-162" fmla="*/ 378476 h 1132572"/>
              <a:gd name="connsiteX1-163" fmla="*/ 427720 w 1830975"/>
              <a:gd name="connsiteY1-164" fmla="*/ 396626 h 1132572"/>
              <a:gd name="connsiteX2-165" fmla="*/ 221903 w 1830975"/>
              <a:gd name="connsiteY2-166" fmla="*/ 0 h 1132572"/>
              <a:gd name="connsiteX3-167" fmla="*/ 1830975 w 1830975"/>
              <a:gd name="connsiteY3-168" fmla="*/ 786787 h 1132572"/>
              <a:gd name="connsiteX4-169" fmla="*/ 742904 w 1830975"/>
              <a:gd name="connsiteY4-170" fmla="*/ 1132572 h 1132572"/>
              <a:gd name="connsiteX5-171" fmla="*/ 628384 w 1830975"/>
              <a:gd name="connsiteY5-172" fmla="*/ 886922 h 1132572"/>
              <a:gd name="connsiteX6-173" fmla="*/ 230042 w 1830975"/>
              <a:gd name="connsiteY6-174" fmla="*/ 841393 h 1132572"/>
              <a:gd name="connsiteX7-175" fmla="*/ 0 w 1830975"/>
              <a:gd name="connsiteY7-176" fmla="*/ 378476 h 1132572"/>
              <a:gd name="connsiteX0-177" fmla="*/ 0 w 1830975"/>
              <a:gd name="connsiteY0-178" fmla="*/ 378476 h 1132572"/>
              <a:gd name="connsiteX1-179" fmla="*/ 401340 w 1830975"/>
              <a:gd name="connsiteY1-180" fmla="*/ 338866 h 1132572"/>
              <a:gd name="connsiteX2-181" fmla="*/ 221903 w 1830975"/>
              <a:gd name="connsiteY2-182" fmla="*/ 0 h 1132572"/>
              <a:gd name="connsiteX3-183" fmla="*/ 1830975 w 1830975"/>
              <a:gd name="connsiteY3-184" fmla="*/ 786787 h 1132572"/>
              <a:gd name="connsiteX4-185" fmla="*/ 742904 w 1830975"/>
              <a:gd name="connsiteY4-186" fmla="*/ 1132572 h 1132572"/>
              <a:gd name="connsiteX5-187" fmla="*/ 628384 w 1830975"/>
              <a:gd name="connsiteY5-188" fmla="*/ 886922 h 1132572"/>
              <a:gd name="connsiteX6-189" fmla="*/ 230042 w 1830975"/>
              <a:gd name="connsiteY6-190" fmla="*/ 841393 h 1132572"/>
              <a:gd name="connsiteX7-191" fmla="*/ 0 w 1830975"/>
              <a:gd name="connsiteY7-192" fmla="*/ 378476 h 1132572"/>
              <a:gd name="connsiteX0-193" fmla="*/ 0 w 1893812"/>
              <a:gd name="connsiteY0-194" fmla="*/ 387629 h 1132572"/>
              <a:gd name="connsiteX1-195" fmla="*/ 464177 w 1893812"/>
              <a:gd name="connsiteY1-196" fmla="*/ 338866 h 1132572"/>
              <a:gd name="connsiteX2-197" fmla="*/ 284740 w 1893812"/>
              <a:gd name="connsiteY2-198" fmla="*/ 0 h 1132572"/>
              <a:gd name="connsiteX3-199" fmla="*/ 1893812 w 1893812"/>
              <a:gd name="connsiteY3-200" fmla="*/ 786787 h 1132572"/>
              <a:gd name="connsiteX4-201" fmla="*/ 805741 w 1893812"/>
              <a:gd name="connsiteY4-202" fmla="*/ 1132572 h 1132572"/>
              <a:gd name="connsiteX5-203" fmla="*/ 691221 w 1893812"/>
              <a:gd name="connsiteY5-204" fmla="*/ 886922 h 1132572"/>
              <a:gd name="connsiteX6-205" fmla="*/ 292879 w 1893812"/>
              <a:gd name="connsiteY6-206" fmla="*/ 841393 h 1132572"/>
              <a:gd name="connsiteX7-207" fmla="*/ 0 w 1893812"/>
              <a:gd name="connsiteY7-208" fmla="*/ 387629 h 1132572"/>
              <a:gd name="connsiteX0-209" fmla="*/ 0 w 1893812"/>
              <a:gd name="connsiteY0-210" fmla="*/ 387629 h 1132572"/>
              <a:gd name="connsiteX1-211" fmla="*/ 463177 w 1893812"/>
              <a:gd name="connsiteY1-212" fmla="*/ 367246 h 1132572"/>
              <a:gd name="connsiteX2-213" fmla="*/ 284740 w 1893812"/>
              <a:gd name="connsiteY2-214" fmla="*/ 0 h 1132572"/>
              <a:gd name="connsiteX3-215" fmla="*/ 1893812 w 1893812"/>
              <a:gd name="connsiteY3-216" fmla="*/ 786787 h 1132572"/>
              <a:gd name="connsiteX4-217" fmla="*/ 805741 w 1893812"/>
              <a:gd name="connsiteY4-218" fmla="*/ 1132572 h 1132572"/>
              <a:gd name="connsiteX5-219" fmla="*/ 691221 w 1893812"/>
              <a:gd name="connsiteY5-220" fmla="*/ 886922 h 1132572"/>
              <a:gd name="connsiteX6-221" fmla="*/ 292879 w 1893812"/>
              <a:gd name="connsiteY6-222" fmla="*/ 841393 h 1132572"/>
              <a:gd name="connsiteX7-223" fmla="*/ 0 w 1893812"/>
              <a:gd name="connsiteY7-224" fmla="*/ 387629 h 1132572"/>
              <a:gd name="connsiteX0-225" fmla="*/ 0 w 1893812"/>
              <a:gd name="connsiteY0-226" fmla="*/ 387629 h 1132572"/>
              <a:gd name="connsiteX1-227" fmla="*/ 463177 w 1893812"/>
              <a:gd name="connsiteY1-228" fmla="*/ 367246 h 1132572"/>
              <a:gd name="connsiteX2-229" fmla="*/ 284740 w 1893812"/>
              <a:gd name="connsiteY2-230" fmla="*/ 0 h 1132572"/>
              <a:gd name="connsiteX3-231" fmla="*/ 1893812 w 1893812"/>
              <a:gd name="connsiteY3-232" fmla="*/ 786787 h 1132572"/>
              <a:gd name="connsiteX4-233" fmla="*/ 805741 w 1893812"/>
              <a:gd name="connsiteY4-234" fmla="*/ 1132572 h 1132572"/>
              <a:gd name="connsiteX5-235" fmla="*/ 705372 w 1893812"/>
              <a:gd name="connsiteY5-236" fmla="*/ 807856 h 1132572"/>
              <a:gd name="connsiteX6-237" fmla="*/ 292879 w 1893812"/>
              <a:gd name="connsiteY6-238" fmla="*/ 841393 h 1132572"/>
              <a:gd name="connsiteX7-239" fmla="*/ 0 w 1893812"/>
              <a:gd name="connsiteY7-240" fmla="*/ 387629 h 1132572"/>
              <a:gd name="connsiteX0-241" fmla="*/ 0 w 1893812"/>
              <a:gd name="connsiteY0-242" fmla="*/ 387629 h 1132572"/>
              <a:gd name="connsiteX1-243" fmla="*/ 463177 w 1893812"/>
              <a:gd name="connsiteY1-244" fmla="*/ 367246 h 1132572"/>
              <a:gd name="connsiteX2-245" fmla="*/ 284740 w 1893812"/>
              <a:gd name="connsiteY2-246" fmla="*/ 0 h 1132572"/>
              <a:gd name="connsiteX3-247" fmla="*/ 1893812 w 1893812"/>
              <a:gd name="connsiteY3-248" fmla="*/ 786787 h 1132572"/>
              <a:gd name="connsiteX4-249" fmla="*/ 805741 w 1893812"/>
              <a:gd name="connsiteY4-250" fmla="*/ 1132572 h 1132572"/>
              <a:gd name="connsiteX5-251" fmla="*/ 720600 w 1893812"/>
              <a:gd name="connsiteY5-252" fmla="*/ 859541 h 1132572"/>
              <a:gd name="connsiteX6-253" fmla="*/ 292879 w 1893812"/>
              <a:gd name="connsiteY6-254" fmla="*/ 841393 h 1132572"/>
              <a:gd name="connsiteX7-255" fmla="*/ 0 w 1893812"/>
              <a:gd name="connsiteY7-256" fmla="*/ 387629 h 1132572"/>
              <a:gd name="connsiteX0-257" fmla="*/ 0 w 1893812"/>
              <a:gd name="connsiteY0-258" fmla="*/ 387629 h 1132572"/>
              <a:gd name="connsiteX1-259" fmla="*/ 463177 w 1893812"/>
              <a:gd name="connsiteY1-260" fmla="*/ 367246 h 1132572"/>
              <a:gd name="connsiteX2-261" fmla="*/ 284740 w 1893812"/>
              <a:gd name="connsiteY2-262" fmla="*/ 0 h 1132572"/>
              <a:gd name="connsiteX3-263" fmla="*/ 1893812 w 1893812"/>
              <a:gd name="connsiteY3-264" fmla="*/ 786787 h 1132572"/>
              <a:gd name="connsiteX4-265" fmla="*/ 805741 w 1893812"/>
              <a:gd name="connsiteY4-266" fmla="*/ 1132572 h 1132572"/>
              <a:gd name="connsiteX5-267" fmla="*/ 698295 w 1893812"/>
              <a:gd name="connsiteY5-268" fmla="*/ 847389 h 1132572"/>
              <a:gd name="connsiteX6-269" fmla="*/ 292879 w 1893812"/>
              <a:gd name="connsiteY6-270" fmla="*/ 841393 h 1132572"/>
              <a:gd name="connsiteX7-271" fmla="*/ 0 w 1893812"/>
              <a:gd name="connsiteY7-272" fmla="*/ 387629 h 1132572"/>
              <a:gd name="connsiteX0-273" fmla="*/ 0 w 1874585"/>
              <a:gd name="connsiteY0-274" fmla="*/ 325792 h 1132572"/>
              <a:gd name="connsiteX1-275" fmla="*/ 443950 w 1874585"/>
              <a:gd name="connsiteY1-276" fmla="*/ 367246 h 1132572"/>
              <a:gd name="connsiteX2-277" fmla="*/ 265513 w 1874585"/>
              <a:gd name="connsiteY2-278" fmla="*/ 0 h 1132572"/>
              <a:gd name="connsiteX3-279" fmla="*/ 1874585 w 1874585"/>
              <a:gd name="connsiteY3-280" fmla="*/ 786787 h 1132572"/>
              <a:gd name="connsiteX4-281" fmla="*/ 786514 w 1874585"/>
              <a:gd name="connsiteY4-282" fmla="*/ 1132572 h 1132572"/>
              <a:gd name="connsiteX5-283" fmla="*/ 679068 w 1874585"/>
              <a:gd name="connsiteY5-284" fmla="*/ 847389 h 1132572"/>
              <a:gd name="connsiteX6-285" fmla="*/ 273652 w 1874585"/>
              <a:gd name="connsiteY6-286" fmla="*/ 841393 h 1132572"/>
              <a:gd name="connsiteX7-287" fmla="*/ 0 w 1874585"/>
              <a:gd name="connsiteY7-288" fmla="*/ 325792 h 1132572"/>
              <a:gd name="connsiteX0-289" fmla="*/ 0 w 1874585"/>
              <a:gd name="connsiteY0-290" fmla="*/ 325792 h 1132572"/>
              <a:gd name="connsiteX1-291" fmla="*/ 443950 w 1874585"/>
              <a:gd name="connsiteY1-292" fmla="*/ 367246 h 1132572"/>
              <a:gd name="connsiteX2-293" fmla="*/ 265513 w 1874585"/>
              <a:gd name="connsiteY2-294" fmla="*/ 0 h 1132572"/>
              <a:gd name="connsiteX3-295" fmla="*/ 1874585 w 1874585"/>
              <a:gd name="connsiteY3-296" fmla="*/ 786787 h 1132572"/>
              <a:gd name="connsiteX4-297" fmla="*/ 786514 w 1874585"/>
              <a:gd name="connsiteY4-298" fmla="*/ 1132572 h 1132572"/>
              <a:gd name="connsiteX5-299" fmla="*/ 654764 w 1874585"/>
              <a:gd name="connsiteY5-300" fmla="*/ 891998 h 1132572"/>
              <a:gd name="connsiteX6-301" fmla="*/ 273652 w 1874585"/>
              <a:gd name="connsiteY6-302" fmla="*/ 841393 h 1132572"/>
              <a:gd name="connsiteX7-303" fmla="*/ 0 w 1874585"/>
              <a:gd name="connsiteY7-304" fmla="*/ 325792 h 1132572"/>
              <a:gd name="connsiteX0-305" fmla="*/ 0 w 1867510"/>
              <a:gd name="connsiteY0-306" fmla="*/ 325792 h 1132572"/>
              <a:gd name="connsiteX1-307" fmla="*/ 443950 w 1867510"/>
              <a:gd name="connsiteY1-308" fmla="*/ 367246 h 1132572"/>
              <a:gd name="connsiteX2-309" fmla="*/ 265513 w 1867510"/>
              <a:gd name="connsiteY2-310" fmla="*/ 0 h 1132572"/>
              <a:gd name="connsiteX3-311" fmla="*/ 1867510 w 1867510"/>
              <a:gd name="connsiteY3-312" fmla="*/ 826319 h 1132572"/>
              <a:gd name="connsiteX4-313" fmla="*/ 786514 w 1867510"/>
              <a:gd name="connsiteY4-314" fmla="*/ 1132572 h 1132572"/>
              <a:gd name="connsiteX5-315" fmla="*/ 654764 w 1867510"/>
              <a:gd name="connsiteY5-316" fmla="*/ 891998 h 1132572"/>
              <a:gd name="connsiteX6-317" fmla="*/ 273652 w 1867510"/>
              <a:gd name="connsiteY6-318" fmla="*/ 841393 h 1132572"/>
              <a:gd name="connsiteX7-319" fmla="*/ 0 w 1867510"/>
              <a:gd name="connsiteY7-320" fmla="*/ 325792 h 1132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867510" h="1132572">
                <a:moveTo>
                  <a:pt x="0" y="325792"/>
                </a:moveTo>
                <a:lnTo>
                  <a:pt x="443950" y="367246"/>
                </a:lnTo>
                <a:lnTo>
                  <a:pt x="265513" y="0"/>
                </a:lnTo>
                <a:lnTo>
                  <a:pt x="1867510" y="826319"/>
                </a:lnTo>
                <a:lnTo>
                  <a:pt x="786514" y="1132572"/>
                </a:lnTo>
                <a:lnTo>
                  <a:pt x="654764" y="891998"/>
                </a:lnTo>
                <a:lnTo>
                  <a:pt x="273652" y="841393"/>
                </a:lnTo>
                <a:lnTo>
                  <a:pt x="0" y="325792"/>
                </a:lnTo>
                <a:close/>
              </a:path>
            </a:pathLst>
          </a:custGeom>
          <a:gradFill rotWithShape="1">
            <a:gsLst>
              <a:gs pos="0">
                <a:sysClr val="window" lastClr="FFFFFF">
                  <a:lumMod val="95000"/>
                </a:sysClr>
              </a:gs>
              <a:gs pos="100000">
                <a:sysClr val="window" lastClr="FFFFFF">
                  <a:lumMod val="65000"/>
                </a:sysClr>
              </a:gs>
            </a:gsLst>
            <a:lin ang="2700000" scaled="1"/>
          </a:gradFill>
          <a:ln w="9525">
            <a:noFill/>
            <a:round/>
          </a:ln>
          <a:scene3d>
            <a:camera prst="legacyObliqueBottom"/>
            <a:lightRig rig="legacyFlat3" dir="b"/>
          </a:scene3d>
          <a:sp3d extrusionH="227000" prstMaterial="legacyMatte">
            <a:bevelT w="13500" h="13970" prst="angle"/>
            <a:bevelB w="13500" h="13500" prst="angle"/>
            <a:extrusionClr>
              <a:srgbClr val="DDDDDD"/>
            </a:extrusionClr>
          </a:sp3d>
        </p:spPr>
        <p:txBody>
          <a:bodyPr>
            <a:flatTx/>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0" name="椭圆 19"/>
          <p:cNvSpPr/>
          <p:nvPr/>
        </p:nvSpPr>
        <p:spPr bwMode="auto">
          <a:xfrm>
            <a:off x="4128964" y="1940109"/>
            <a:ext cx="1159619" cy="648315"/>
          </a:xfrm>
          <a:prstGeom prst="ellipse">
            <a:avLst/>
          </a:prstGeom>
          <a:gradFill flip="none" rotWithShape="1">
            <a:gsLst>
              <a:gs pos="0">
                <a:srgbClr val="689CFF">
                  <a:alpha val="5000"/>
                </a:srgbClr>
              </a:gs>
              <a:gs pos="100000">
                <a:sysClr val="window" lastClr="FFFFFF">
                  <a:lumMod val="95000"/>
                  <a:lumOff val="5000"/>
                  <a:alpha val="60000"/>
                </a:sysClr>
              </a:gs>
            </a:gsLst>
            <a:lin ang="16200000" scaled="1"/>
            <a:tileRect/>
          </a:gradFill>
          <a:ln w="25400" cap="flat" cmpd="sng" algn="ctr">
            <a:noFill/>
            <a:prstDash val="solid"/>
          </a:ln>
          <a:effectLst/>
          <a:scene3d>
            <a:camera prst="orthographicFront"/>
            <a:lightRig rig="threePt" dir="t"/>
          </a:scene3d>
          <a:sp3d>
            <a:bevelB/>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21" name="TextBox 20"/>
          <p:cNvSpPr txBox="1"/>
          <p:nvPr/>
        </p:nvSpPr>
        <p:spPr>
          <a:xfrm>
            <a:off x="-646832" y="1276384"/>
            <a:ext cx="2629519" cy="1062079"/>
          </a:xfrm>
          <a:prstGeom prst="rect">
            <a:avLst/>
          </a:prstGeom>
          <a:noFill/>
          <a:ln>
            <a:noFill/>
          </a:ln>
        </p:spPr>
        <p:txBody>
          <a:bodyPr wrap="square">
            <a:spAutoFit/>
          </a:bodyPr>
          <a:lstStyle>
            <a:defPPr>
              <a:defRPr lang="zh-CN"/>
            </a:defPPr>
            <a:lvl1pPr>
              <a:lnSpc>
                <a:spcPct val="150000"/>
              </a:lnSpc>
              <a:defRPr sz="1200">
                <a:solidFill>
                  <a:srgbClr val="4D4D4D"/>
                </a:solidFill>
                <a:ea typeface="微软雅黑" panose="020B0503020204020204" pitchFamily="34" charset="-122"/>
              </a:defRPr>
            </a:lvl1pPr>
          </a:lstStyle>
          <a:p>
            <a:pPr marL="0" marR="0" lvl="0" indent="0" algn="r"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r"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r"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单击此处添加文本</a:t>
            </a:r>
          </a:p>
        </p:txBody>
      </p:sp>
      <p:sp>
        <p:nvSpPr>
          <p:cNvPr id="22" name="TextBox 21"/>
          <p:cNvSpPr txBox="1"/>
          <p:nvPr/>
        </p:nvSpPr>
        <p:spPr>
          <a:xfrm>
            <a:off x="-609464" y="3723769"/>
            <a:ext cx="2629519" cy="1062079"/>
          </a:xfrm>
          <a:prstGeom prst="rect">
            <a:avLst/>
          </a:prstGeom>
          <a:noFill/>
          <a:ln>
            <a:noFill/>
          </a:ln>
        </p:spPr>
        <p:txBody>
          <a:bodyPr wrap="square">
            <a:spAutoFit/>
          </a:bodyPr>
          <a:lstStyle>
            <a:defPPr>
              <a:defRPr lang="zh-CN"/>
            </a:defPPr>
            <a:lvl1pPr>
              <a:lnSpc>
                <a:spcPct val="150000"/>
              </a:lnSpc>
              <a:defRPr sz="1200">
                <a:solidFill>
                  <a:srgbClr val="4D4D4D"/>
                </a:solidFill>
                <a:ea typeface="微软雅黑" panose="020B0503020204020204" pitchFamily="34" charset="-122"/>
              </a:defRPr>
            </a:lvl1pPr>
          </a:lstStyle>
          <a:p>
            <a:pPr marL="0" marR="0" lvl="0" indent="0" algn="r"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r"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r"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单击此处添加文本</a:t>
            </a:r>
          </a:p>
        </p:txBody>
      </p:sp>
      <p:sp>
        <p:nvSpPr>
          <p:cNvPr id="23" name="TextBox 22"/>
          <p:cNvSpPr txBox="1"/>
          <p:nvPr/>
        </p:nvSpPr>
        <p:spPr>
          <a:xfrm>
            <a:off x="7259542" y="3710538"/>
            <a:ext cx="2629519" cy="1062079"/>
          </a:xfrm>
          <a:prstGeom prst="rect">
            <a:avLst/>
          </a:prstGeom>
          <a:noFill/>
          <a:ln>
            <a:noFill/>
          </a:ln>
        </p:spPr>
        <p:txBody>
          <a:bodyPr wrap="square">
            <a:spAutoFit/>
          </a:bodyPr>
          <a:lstStyle>
            <a:defPPr>
              <a:defRPr lang="zh-CN"/>
            </a:defPPr>
            <a:lvl1pPr>
              <a:lnSpc>
                <a:spcPct val="150000"/>
              </a:lnSpc>
              <a:defRPr sz="1200">
                <a:solidFill>
                  <a:srgbClr val="4D4D4D"/>
                </a:solidFill>
                <a:ea typeface="微软雅黑" panose="020B0503020204020204" pitchFamily="34" charset="-122"/>
              </a:defRPr>
            </a:lvl1p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单击此处添加文本</a:t>
            </a:r>
          </a:p>
        </p:txBody>
      </p:sp>
      <p:sp>
        <p:nvSpPr>
          <p:cNvPr id="24" name="TextBox 23"/>
          <p:cNvSpPr txBox="1"/>
          <p:nvPr/>
        </p:nvSpPr>
        <p:spPr>
          <a:xfrm>
            <a:off x="7238930" y="1504547"/>
            <a:ext cx="2629519" cy="1062079"/>
          </a:xfrm>
          <a:prstGeom prst="rect">
            <a:avLst/>
          </a:prstGeom>
          <a:noFill/>
          <a:ln>
            <a:noFill/>
          </a:ln>
        </p:spPr>
        <p:txBody>
          <a:bodyPr wrap="square">
            <a:spAutoFit/>
          </a:bodyPr>
          <a:lstStyle>
            <a:defPPr>
              <a:defRPr lang="zh-CN"/>
            </a:defPPr>
            <a:lvl1pPr>
              <a:lnSpc>
                <a:spcPct val="150000"/>
              </a:lnSpc>
              <a:defRPr sz="1200">
                <a:solidFill>
                  <a:srgbClr val="4D4D4D"/>
                </a:solidFill>
                <a:ea typeface="微软雅黑" panose="020B0503020204020204" pitchFamily="34" charset="-122"/>
              </a:defRPr>
            </a:lvl1p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单击此处添加文本</a:t>
            </a:r>
          </a:p>
        </p:txBody>
      </p:sp>
      <p:grpSp>
        <p:nvGrpSpPr>
          <p:cNvPr id="25" name="组合 10"/>
          <p:cNvGrpSpPr/>
          <p:nvPr/>
        </p:nvGrpSpPr>
        <p:grpSpPr>
          <a:xfrm>
            <a:off x="3701125" y="1761156"/>
            <a:ext cx="2016374" cy="2016829"/>
            <a:chOff x="4828393" y="2858615"/>
            <a:chExt cx="1931237" cy="1931674"/>
          </a:xfrm>
          <a:effectLst/>
        </p:grpSpPr>
        <p:sp>
          <p:nvSpPr>
            <p:cNvPr id="26" name="Oval 19"/>
            <p:cNvSpPr>
              <a:spLocks noChangeArrowheads="1"/>
            </p:cNvSpPr>
            <p:nvPr/>
          </p:nvSpPr>
          <p:spPr bwMode="auto">
            <a:xfrm>
              <a:off x="4828393" y="2858615"/>
              <a:ext cx="1931237" cy="1931674"/>
            </a:xfrm>
            <a:prstGeom prst="ellipse">
              <a:avLst/>
            </a:prstGeom>
            <a:gradFill rotWithShape="1">
              <a:gsLst>
                <a:gs pos="0">
                  <a:srgbClr val="C00000">
                    <a:lumMod val="40000"/>
                    <a:lumOff val="60000"/>
                  </a:srgbClr>
                </a:gs>
                <a:gs pos="100000">
                  <a:srgbClr val="C00000"/>
                </a:gs>
              </a:gsLst>
              <a:path path="shape">
                <a:fillToRect l="50000" t="50000" r="50000" b="50000"/>
              </a:path>
            </a:gradFill>
            <a:ln w="9525">
              <a:solidFill>
                <a:srgbClr val="C00000"/>
              </a:solidFill>
              <a:round/>
            </a:ln>
            <a:effec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点击此处添加文本</a:t>
              </a:r>
            </a:p>
          </p:txBody>
        </p:sp>
        <p:sp>
          <p:nvSpPr>
            <p:cNvPr id="27" name="未知"/>
            <p:cNvSpPr/>
            <p:nvPr/>
          </p:nvSpPr>
          <p:spPr bwMode="auto">
            <a:xfrm>
              <a:off x="5049911" y="29029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sp>
        <p:nvSpPr>
          <p:cNvPr id="2" name="标题 1"/>
          <p:cNvSpPr>
            <a:spLocks noGrp="1"/>
          </p:cNvSpPr>
          <p:nvPr>
            <p:ph type="title"/>
          </p:nvPr>
        </p:nvSpPr>
        <p:spPr/>
        <p:txBody>
          <a:bodyPr/>
          <a:lstStyle/>
          <a:p>
            <a:endParaRPr lang="zh-CN" altLang="en-US"/>
          </a:p>
        </p:txBody>
      </p:sp>
    </p:spTree>
    <p:custDataLst>
      <p:tags r:id="rId1"/>
    </p:custData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6" presetClass="entr" presetSubtype="37" fill="hold" nodeType="withEffect">
                                  <p:stCondLst>
                                    <p:cond delay="400"/>
                                  </p:stCondLst>
                                  <p:childTnLst>
                                    <p:set>
                                      <p:cBhvr>
                                        <p:cTn id="9" dur="1" fill="hold">
                                          <p:stCondLst>
                                            <p:cond delay="0"/>
                                          </p:stCondLst>
                                        </p:cTn>
                                        <p:tgtEl>
                                          <p:spTgt spid="25"/>
                                        </p:tgtEl>
                                        <p:attrNameLst>
                                          <p:attrName>style.visibility</p:attrName>
                                        </p:attrNameLst>
                                      </p:cBhvr>
                                      <p:to>
                                        <p:strVal val="visible"/>
                                      </p:to>
                                    </p:set>
                                    <p:animEffect transition="in" filter="barn(outVertical)">
                                      <p:cBhvr>
                                        <p:cTn id="10" dur="500"/>
                                        <p:tgtEl>
                                          <p:spTgt spid="25"/>
                                        </p:tgtEl>
                                      </p:cBhvr>
                                    </p:animEffect>
                                  </p:childTnLst>
                                </p:cTn>
                              </p:par>
                              <p:par>
                                <p:cTn id="11" presetID="2" presetClass="entr" presetSubtype="9" fill="hold" grpId="0" nodeType="withEffect">
                                  <p:stCondLst>
                                    <p:cond delay="90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90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1+#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par>
                                <p:cTn id="19" presetID="2" presetClass="entr" presetSubtype="6" fill="hold" grpId="0" nodeType="withEffect">
                                  <p:stCondLst>
                                    <p:cond delay="90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1+#ppt_w/2"/>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90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42" presetClass="entr" presetSubtype="0" fill="hold" grpId="0" nodeType="withEffect">
                                  <p:stCondLst>
                                    <p:cond delay="14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anim calcmode="lin" valueType="num">
                                      <p:cBhvr>
                                        <p:cTn id="30" dur="500" fill="hold"/>
                                        <p:tgtEl>
                                          <p:spTgt spid="21"/>
                                        </p:tgtEl>
                                        <p:attrNameLst>
                                          <p:attrName>ppt_x</p:attrName>
                                        </p:attrNameLst>
                                      </p:cBhvr>
                                      <p:tavLst>
                                        <p:tav tm="0">
                                          <p:val>
                                            <p:strVal val="#ppt_x"/>
                                          </p:val>
                                        </p:tav>
                                        <p:tav tm="100000">
                                          <p:val>
                                            <p:strVal val="#ppt_x"/>
                                          </p:val>
                                        </p:tav>
                                      </p:tavLst>
                                    </p:anim>
                                    <p:anim calcmode="lin" valueType="num">
                                      <p:cBhvr>
                                        <p:cTn id="31" dur="5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160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anim calcmode="lin" valueType="num">
                                      <p:cBhvr>
                                        <p:cTn id="35" dur="500" fill="hold"/>
                                        <p:tgtEl>
                                          <p:spTgt spid="24"/>
                                        </p:tgtEl>
                                        <p:attrNameLst>
                                          <p:attrName>ppt_x</p:attrName>
                                        </p:attrNameLst>
                                      </p:cBhvr>
                                      <p:tavLst>
                                        <p:tav tm="0">
                                          <p:val>
                                            <p:strVal val="#ppt_x"/>
                                          </p:val>
                                        </p:tav>
                                        <p:tav tm="100000">
                                          <p:val>
                                            <p:strVal val="#ppt_x"/>
                                          </p:val>
                                        </p:tav>
                                      </p:tavLst>
                                    </p:anim>
                                    <p:anim calcmode="lin" valueType="num">
                                      <p:cBhvr>
                                        <p:cTn id="36" dur="5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180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anim calcmode="lin" valueType="num">
                                      <p:cBhvr>
                                        <p:cTn id="40" dur="500" fill="hold"/>
                                        <p:tgtEl>
                                          <p:spTgt spid="23"/>
                                        </p:tgtEl>
                                        <p:attrNameLst>
                                          <p:attrName>ppt_x</p:attrName>
                                        </p:attrNameLst>
                                      </p:cBhvr>
                                      <p:tavLst>
                                        <p:tav tm="0">
                                          <p:val>
                                            <p:strVal val="#ppt_x"/>
                                          </p:val>
                                        </p:tav>
                                        <p:tav tm="100000">
                                          <p:val>
                                            <p:strVal val="#ppt_x"/>
                                          </p:val>
                                        </p:tav>
                                      </p:tavLst>
                                    </p:anim>
                                    <p:anim calcmode="lin" valueType="num">
                                      <p:cBhvr>
                                        <p:cTn id="41" dur="500" fill="hold"/>
                                        <p:tgtEl>
                                          <p:spTgt spid="2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200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anim calcmode="lin" valueType="num">
                                      <p:cBhvr>
                                        <p:cTn id="45" dur="500" fill="hold"/>
                                        <p:tgtEl>
                                          <p:spTgt spid="22"/>
                                        </p:tgtEl>
                                        <p:attrNameLst>
                                          <p:attrName>ppt_x</p:attrName>
                                        </p:attrNameLst>
                                      </p:cBhvr>
                                      <p:tavLst>
                                        <p:tav tm="0">
                                          <p:val>
                                            <p:strVal val="#ppt_x"/>
                                          </p:val>
                                        </p:tav>
                                        <p:tav tm="100000">
                                          <p:val>
                                            <p:strVal val="#ppt_x"/>
                                          </p:val>
                                        </p:tav>
                                      </p:tavLst>
                                    </p:anim>
                                    <p:anim calcmode="lin" valueType="num">
                                      <p:cBhvr>
                                        <p:cTn id="46"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Freeform 6"/>
          <p:cNvSpPr/>
          <p:nvPr/>
        </p:nvSpPr>
        <p:spPr bwMode="auto">
          <a:xfrm flipH="1">
            <a:off x="6400655" y="3809541"/>
            <a:ext cx="606606" cy="189973"/>
          </a:xfrm>
          <a:custGeom>
            <a:avLst/>
            <a:gdLst/>
            <a:ahLst/>
            <a:cxnLst>
              <a:cxn ang="0">
                <a:pos x="201" y="47"/>
              </a:cxn>
              <a:cxn ang="0">
                <a:pos x="201" y="0"/>
              </a:cxn>
              <a:cxn ang="0">
                <a:pos x="0" y="97"/>
              </a:cxn>
              <a:cxn ang="0">
                <a:pos x="201" y="201"/>
              </a:cxn>
              <a:cxn ang="0">
                <a:pos x="201" y="146"/>
              </a:cxn>
              <a:cxn ang="0">
                <a:pos x="430" y="146"/>
              </a:cxn>
              <a:cxn ang="0">
                <a:pos x="430" y="47"/>
              </a:cxn>
              <a:cxn ang="0">
                <a:pos x="201" y="47"/>
              </a:cxn>
            </a:cxnLst>
            <a:rect l="0" t="0" r="r" b="b"/>
            <a:pathLst>
              <a:path w="430" h="201">
                <a:moveTo>
                  <a:pt x="201" y="47"/>
                </a:moveTo>
                <a:lnTo>
                  <a:pt x="201" y="0"/>
                </a:lnTo>
                <a:lnTo>
                  <a:pt x="0" y="97"/>
                </a:lnTo>
                <a:lnTo>
                  <a:pt x="201" y="201"/>
                </a:lnTo>
                <a:lnTo>
                  <a:pt x="201" y="146"/>
                </a:lnTo>
                <a:lnTo>
                  <a:pt x="430" y="146"/>
                </a:lnTo>
                <a:lnTo>
                  <a:pt x="430" y="47"/>
                </a:lnTo>
                <a:lnTo>
                  <a:pt x="201" y="47"/>
                </a:lnTo>
                <a:close/>
              </a:path>
            </a:pathLst>
          </a:custGeom>
          <a:solidFill>
            <a:schemeClr val="tx2"/>
          </a:solid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宋体" panose="02010600030101010101" pitchFamily="2" charset="-122"/>
              <a:cs typeface="+mn-cs"/>
            </a:endParaRPr>
          </a:p>
        </p:txBody>
      </p:sp>
      <p:grpSp>
        <p:nvGrpSpPr>
          <p:cNvPr id="4" name="组合 3"/>
          <p:cNvGrpSpPr/>
          <p:nvPr/>
        </p:nvGrpSpPr>
        <p:grpSpPr>
          <a:xfrm>
            <a:off x="1000067" y="2720181"/>
            <a:ext cx="4857703" cy="768300"/>
            <a:chOff x="1063265" y="2858148"/>
            <a:chExt cx="5164683" cy="816852"/>
          </a:xfrm>
          <a:solidFill>
            <a:schemeClr val="tx2">
              <a:lumMod val="60000"/>
              <a:lumOff val="40000"/>
            </a:schemeClr>
          </a:solidFill>
        </p:grpSpPr>
        <p:sp>
          <p:nvSpPr>
            <p:cNvPr id="302" name="Oval 10"/>
            <p:cNvSpPr>
              <a:spLocks noChangeArrowheads="1"/>
            </p:cNvSpPr>
            <p:nvPr/>
          </p:nvSpPr>
          <p:spPr bwMode="auto">
            <a:xfrm>
              <a:off x="1170950" y="2858148"/>
              <a:ext cx="157385" cy="137452"/>
            </a:xfrm>
            <a:prstGeom prst="ellips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pic>
          <p:nvPicPr>
            <p:cNvPr id="303" name="Picture 11"/>
            <p:cNvPicPr>
              <a:picLocks noChangeAspect="1" noChangeArrowheads="1"/>
            </p:cNvPicPr>
            <p:nvPr/>
          </p:nvPicPr>
          <p:blipFill>
            <a:blip r:embed="rId3" cstate="print"/>
            <a:srcRect/>
            <a:stretch>
              <a:fillRect/>
            </a:stretch>
          </p:blipFill>
          <p:spPr bwMode="auto">
            <a:xfrm>
              <a:off x="1315908" y="2964180"/>
              <a:ext cx="86974" cy="82472"/>
            </a:xfrm>
            <a:prstGeom prst="rect">
              <a:avLst/>
            </a:prstGeom>
            <a:grpFill/>
            <a:ln w="9525">
              <a:noFill/>
              <a:miter lim="800000"/>
              <a:headEnd/>
              <a:tailEnd/>
            </a:ln>
          </p:spPr>
        </p:pic>
        <p:sp>
          <p:nvSpPr>
            <p:cNvPr id="304" name="Freeform 12"/>
            <p:cNvSpPr/>
            <p:nvPr/>
          </p:nvSpPr>
          <p:spPr bwMode="auto">
            <a:xfrm>
              <a:off x="1063265" y="3015236"/>
              <a:ext cx="372751" cy="659764"/>
            </a:xfrm>
            <a:custGeom>
              <a:avLst/>
              <a:gdLst/>
              <a:ahLst/>
              <a:cxnLst>
                <a:cxn ang="0">
                  <a:pos x="37" y="2"/>
                </a:cxn>
                <a:cxn ang="0">
                  <a:pos x="33" y="0"/>
                </a:cxn>
                <a:cxn ang="0">
                  <a:pos x="31" y="0"/>
                </a:cxn>
                <a:cxn ang="0">
                  <a:pos x="30" y="0"/>
                </a:cxn>
                <a:cxn ang="0">
                  <a:pos x="30" y="0"/>
                </a:cxn>
                <a:cxn ang="0">
                  <a:pos x="28" y="0"/>
                </a:cxn>
                <a:cxn ang="0">
                  <a:pos x="8" y="0"/>
                </a:cxn>
                <a:cxn ang="0">
                  <a:pos x="7" y="0"/>
                </a:cxn>
                <a:cxn ang="0">
                  <a:pos x="7" y="0"/>
                </a:cxn>
                <a:cxn ang="0">
                  <a:pos x="4" y="0"/>
                </a:cxn>
                <a:cxn ang="0">
                  <a:pos x="0" y="5"/>
                </a:cxn>
                <a:cxn ang="0">
                  <a:pos x="0" y="5"/>
                </a:cxn>
                <a:cxn ang="0">
                  <a:pos x="0" y="5"/>
                </a:cxn>
                <a:cxn ang="0">
                  <a:pos x="0" y="29"/>
                </a:cxn>
                <a:cxn ang="0">
                  <a:pos x="3" y="32"/>
                </a:cxn>
                <a:cxn ang="0">
                  <a:pos x="7" y="29"/>
                </a:cxn>
                <a:cxn ang="0">
                  <a:pos x="7" y="7"/>
                </a:cxn>
                <a:cxn ang="0">
                  <a:pos x="8" y="7"/>
                </a:cxn>
                <a:cxn ang="0">
                  <a:pos x="8" y="32"/>
                </a:cxn>
                <a:cxn ang="0">
                  <a:pos x="4" y="50"/>
                </a:cxn>
                <a:cxn ang="0">
                  <a:pos x="8" y="50"/>
                </a:cxn>
                <a:cxn ang="0">
                  <a:pos x="8" y="67"/>
                </a:cxn>
                <a:cxn ang="0">
                  <a:pos x="12" y="71"/>
                </a:cxn>
                <a:cxn ang="0">
                  <a:pos x="16" y="67"/>
                </a:cxn>
                <a:cxn ang="0">
                  <a:pos x="16" y="50"/>
                </a:cxn>
                <a:cxn ang="0">
                  <a:pos x="21" y="50"/>
                </a:cxn>
                <a:cxn ang="0">
                  <a:pos x="21" y="67"/>
                </a:cxn>
                <a:cxn ang="0">
                  <a:pos x="26" y="71"/>
                </a:cxn>
                <a:cxn ang="0">
                  <a:pos x="30" y="67"/>
                </a:cxn>
                <a:cxn ang="0">
                  <a:pos x="30" y="50"/>
                </a:cxn>
                <a:cxn ang="0">
                  <a:pos x="33" y="50"/>
                </a:cxn>
                <a:cxn ang="0">
                  <a:pos x="30" y="32"/>
                </a:cxn>
                <a:cxn ang="0">
                  <a:pos x="30" y="7"/>
                </a:cxn>
                <a:cxn ang="0">
                  <a:pos x="31" y="7"/>
                </a:cxn>
                <a:cxn ang="0">
                  <a:pos x="31" y="29"/>
                </a:cxn>
                <a:cxn ang="0">
                  <a:pos x="35" y="32"/>
                </a:cxn>
                <a:cxn ang="0">
                  <a:pos x="38" y="29"/>
                </a:cxn>
                <a:cxn ang="0">
                  <a:pos x="38" y="5"/>
                </a:cxn>
                <a:cxn ang="0">
                  <a:pos x="37" y="2"/>
                </a:cxn>
              </a:cxnLst>
              <a:rect l="0" t="0" r="r" b="b"/>
              <a:pathLst>
                <a:path w="38" h="71">
                  <a:moveTo>
                    <a:pt x="37" y="2"/>
                  </a:moveTo>
                  <a:cubicBezTo>
                    <a:pt x="36" y="1"/>
                    <a:pt x="35" y="0"/>
                    <a:pt x="33" y="0"/>
                  </a:cubicBezTo>
                  <a:cubicBezTo>
                    <a:pt x="33" y="0"/>
                    <a:pt x="32" y="0"/>
                    <a:pt x="31" y="0"/>
                  </a:cubicBezTo>
                  <a:cubicBezTo>
                    <a:pt x="30" y="0"/>
                    <a:pt x="30" y="0"/>
                    <a:pt x="30" y="0"/>
                  </a:cubicBezTo>
                  <a:cubicBezTo>
                    <a:pt x="30" y="0"/>
                    <a:pt x="30" y="0"/>
                    <a:pt x="30" y="0"/>
                  </a:cubicBezTo>
                  <a:cubicBezTo>
                    <a:pt x="28" y="0"/>
                    <a:pt x="28" y="0"/>
                    <a:pt x="28" y="0"/>
                  </a:cubicBezTo>
                  <a:cubicBezTo>
                    <a:pt x="8" y="0"/>
                    <a:pt x="8" y="0"/>
                    <a:pt x="8" y="0"/>
                  </a:cubicBezTo>
                  <a:cubicBezTo>
                    <a:pt x="7" y="0"/>
                    <a:pt x="7" y="0"/>
                    <a:pt x="7" y="0"/>
                  </a:cubicBezTo>
                  <a:cubicBezTo>
                    <a:pt x="7" y="0"/>
                    <a:pt x="7" y="0"/>
                    <a:pt x="7" y="0"/>
                  </a:cubicBezTo>
                  <a:cubicBezTo>
                    <a:pt x="7" y="0"/>
                    <a:pt x="6" y="0"/>
                    <a:pt x="4" y="0"/>
                  </a:cubicBezTo>
                  <a:cubicBezTo>
                    <a:pt x="2" y="0"/>
                    <a:pt x="0" y="2"/>
                    <a:pt x="0" y="5"/>
                  </a:cubicBezTo>
                  <a:cubicBezTo>
                    <a:pt x="0" y="5"/>
                    <a:pt x="0" y="5"/>
                    <a:pt x="0" y="5"/>
                  </a:cubicBezTo>
                  <a:cubicBezTo>
                    <a:pt x="0" y="5"/>
                    <a:pt x="0" y="5"/>
                    <a:pt x="0" y="5"/>
                  </a:cubicBezTo>
                  <a:cubicBezTo>
                    <a:pt x="0" y="29"/>
                    <a:pt x="0" y="29"/>
                    <a:pt x="0" y="29"/>
                  </a:cubicBezTo>
                  <a:cubicBezTo>
                    <a:pt x="0" y="31"/>
                    <a:pt x="1" y="32"/>
                    <a:pt x="3" y="32"/>
                  </a:cubicBezTo>
                  <a:cubicBezTo>
                    <a:pt x="5" y="32"/>
                    <a:pt x="7" y="31"/>
                    <a:pt x="7" y="29"/>
                  </a:cubicBezTo>
                  <a:cubicBezTo>
                    <a:pt x="7" y="7"/>
                    <a:pt x="7" y="7"/>
                    <a:pt x="7" y="7"/>
                  </a:cubicBezTo>
                  <a:cubicBezTo>
                    <a:pt x="8" y="7"/>
                    <a:pt x="8" y="7"/>
                    <a:pt x="8" y="7"/>
                  </a:cubicBezTo>
                  <a:cubicBezTo>
                    <a:pt x="8" y="32"/>
                    <a:pt x="8" y="32"/>
                    <a:pt x="8" y="32"/>
                  </a:cubicBezTo>
                  <a:cubicBezTo>
                    <a:pt x="4" y="50"/>
                    <a:pt x="4" y="50"/>
                    <a:pt x="4" y="50"/>
                  </a:cubicBezTo>
                  <a:cubicBezTo>
                    <a:pt x="8" y="50"/>
                    <a:pt x="8" y="50"/>
                    <a:pt x="8" y="50"/>
                  </a:cubicBezTo>
                  <a:cubicBezTo>
                    <a:pt x="8" y="67"/>
                    <a:pt x="8" y="67"/>
                    <a:pt x="8" y="67"/>
                  </a:cubicBezTo>
                  <a:cubicBezTo>
                    <a:pt x="8" y="69"/>
                    <a:pt x="10" y="71"/>
                    <a:pt x="12" y="71"/>
                  </a:cubicBezTo>
                  <a:cubicBezTo>
                    <a:pt x="14" y="71"/>
                    <a:pt x="16" y="69"/>
                    <a:pt x="16" y="67"/>
                  </a:cubicBezTo>
                  <a:cubicBezTo>
                    <a:pt x="16" y="50"/>
                    <a:pt x="16" y="50"/>
                    <a:pt x="16" y="50"/>
                  </a:cubicBezTo>
                  <a:cubicBezTo>
                    <a:pt x="21" y="50"/>
                    <a:pt x="21" y="50"/>
                    <a:pt x="21" y="50"/>
                  </a:cubicBezTo>
                  <a:cubicBezTo>
                    <a:pt x="21" y="67"/>
                    <a:pt x="21" y="67"/>
                    <a:pt x="21" y="67"/>
                  </a:cubicBezTo>
                  <a:cubicBezTo>
                    <a:pt x="21" y="69"/>
                    <a:pt x="23" y="71"/>
                    <a:pt x="26" y="71"/>
                  </a:cubicBezTo>
                  <a:cubicBezTo>
                    <a:pt x="28" y="71"/>
                    <a:pt x="30" y="69"/>
                    <a:pt x="30" y="67"/>
                  </a:cubicBezTo>
                  <a:cubicBezTo>
                    <a:pt x="30" y="50"/>
                    <a:pt x="30" y="50"/>
                    <a:pt x="30" y="50"/>
                  </a:cubicBezTo>
                  <a:cubicBezTo>
                    <a:pt x="33" y="50"/>
                    <a:pt x="33" y="50"/>
                    <a:pt x="33" y="50"/>
                  </a:cubicBezTo>
                  <a:cubicBezTo>
                    <a:pt x="30" y="32"/>
                    <a:pt x="30" y="32"/>
                    <a:pt x="30" y="32"/>
                  </a:cubicBezTo>
                  <a:cubicBezTo>
                    <a:pt x="30" y="7"/>
                    <a:pt x="30" y="7"/>
                    <a:pt x="30" y="7"/>
                  </a:cubicBezTo>
                  <a:cubicBezTo>
                    <a:pt x="31" y="7"/>
                    <a:pt x="31" y="7"/>
                    <a:pt x="31" y="7"/>
                  </a:cubicBezTo>
                  <a:cubicBezTo>
                    <a:pt x="31" y="29"/>
                    <a:pt x="31" y="29"/>
                    <a:pt x="31" y="29"/>
                  </a:cubicBezTo>
                  <a:cubicBezTo>
                    <a:pt x="31" y="31"/>
                    <a:pt x="33" y="32"/>
                    <a:pt x="35" y="32"/>
                  </a:cubicBezTo>
                  <a:cubicBezTo>
                    <a:pt x="36" y="32"/>
                    <a:pt x="38" y="31"/>
                    <a:pt x="38" y="29"/>
                  </a:cubicBezTo>
                  <a:cubicBezTo>
                    <a:pt x="38" y="5"/>
                    <a:pt x="38" y="5"/>
                    <a:pt x="38" y="5"/>
                  </a:cubicBezTo>
                  <a:cubicBezTo>
                    <a:pt x="38" y="4"/>
                    <a:pt x="38" y="3"/>
                    <a:pt x="37" y="2"/>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05" name="Oval 13"/>
            <p:cNvSpPr>
              <a:spLocks noChangeArrowheads="1"/>
            </p:cNvSpPr>
            <p:nvPr/>
          </p:nvSpPr>
          <p:spPr bwMode="auto">
            <a:xfrm>
              <a:off x="1709369" y="2858148"/>
              <a:ext cx="157385" cy="137452"/>
            </a:xfrm>
            <a:prstGeom prst="ellips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pic>
          <p:nvPicPr>
            <p:cNvPr id="306" name="Picture 14"/>
            <p:cNvPicPr>
              <a:picLocks noChangeAspect="1" noChangeArrowheads="1"/>
            </p:cNvPicPr>
            <p:nvPr/>
          </p:nvPicPr>
          <p:blipFill>
            <a:blip r:embed="rId4" cstate="print"/>
            <a:srcRect/>
            <a:stretch>
              <a:fillRect/>
            </a:stretch>
          </p:blipFill>
          <p:spPr bwMode="auto">
            <a:xfrm>
              <a:off x="1854328" y="2964180"/>
              <a:ext cx="86974" cy="82472"/>
            </a:xfrm>
            <a:prstGeom prst="rect">
              <a:avLst/>
            </a:prstGeom>
            <a:grpFill/>
            <a:ln w="9525">
              <a:noFill/>
              <a:miter lim="800000"/>
              <a:headEnd/>
              <a:tailEnd/>
            </a:ln>
          </p:spPr>
        </p:pic>
        <p:sp>
          <p:nvSpPr>
            <p:cNvPr id="307" name="Freeform 15"/>
            <p:cNvSpPr/>
            <p:nvPr/>
          </p:nvSpPr>
          <p:spPr bwMode="auto">
            <a:xfrm>
              <a:off x="1593401" y="3015236"/>
              <a:ext cx="381035" cy="659764"/>
            </a:xfrm>
            <a:custGeom>
              <a:avLst/>
              <a:gdLst/>
              <a:ahLst/>
              <a:cxnLst>
                <a:cxn ang="0">
                  <a:pos x="38" y="2"/>
                </a:cxn>
                <a:cxn ang="0">
                  <a:pos x="34" y="0"/>
                </a:cxn>
                <a:cxn ang="0">
                  <a:pos x="32" y="0"/>
                </a:cxn>
                <a:cxn ang="0">
                  <a:pos x="31" y="0"/>
                </a:cxn>
                <a:cxn ang="0">
                  <a:pos x="31"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8" y="29"/>
                </a:cxn>
                <a:cxn ang="0">
                  <a:pos x="8" y="7"/>
                </a:cxn>
                <a:cxn ang="0">
                  <a:pos x="8" y="7"/>
                </a:cxn>
                <a:cxn ang="0">
                  <a:pos x="8" y="32"/>
                </a:cxn>
                <a:cxn ang="0">
                  <a:pos x="5" y="50"/>
                </a:cxn>
                <a:cxn ang="0">
                  <a:pos x="8" y="50"/>
                </a:cxn>
                <a:cxn ang="0">
                  <a:pos x="8" y="67"/>
                </a:cxn>
                <a:cxn ang="0">
                  <a:pos x="13" y="71"/>
                </a:cxn>
                <a:cxn ang="0">
                  <a:pos x="17" y="67"/>
                </a:cxn>
                <a:cxn ang="0">
                  <a:pos x="17" y="50"/>
                </a:cxn>
                <a:cxn ang="0">
                  <a:pos x="22" y="50"/>
                </a:cxn>
                <a:cxn ang="0">
                  <a:pos x="22" y="67"/>
                </a:cxn>
                <a:cxn ang="0">
                  <a:pos x="27" y="71"/>
                </a:cxn>
                <a:cxn ang="0">
                  <a:pos x="31" y="67"/>
                </a:cxn>
                <a:cxn ang="0">
                  <a:pos x="31" y="50"/>
                </a:cxn>
                <a:cxn ang="0">
                  <a:pos x="34" y="50"/>
                </a:cxn>
                <a:cxn ang="0">
                  <a:pos x="31" y="32"/>
                </a:cxn>
                <a:cxn ang="0">
                  <a:pos x="31" y="7"/>
                </a:cxn>
                <a:cxn ang="0">
                  <a:pos x="32" y="7"/>
                </a:cxn>
                <a:cxn ang="0">
                  <a:pos x="32" y="29"/>
                </a:cxn>
                <a:cxn ang="0">
                  <a:pos x="35" y="32"/>
                </a:cxn>
                <a:cxn ang="0">
                  <a:pos x="39" y="29"/>
                </a:cxn>
                <a:cxn ang="0">
                  <a:pos x="39" y="5"/>
                </a:cxn>
                <a:cxn ang="0">
                  <a:pos x="38" y="2"/>
                </a:cxn>
              </a:cxnLst>
              <a:rect l="0" t="0" r="r" b="b"/>
              <a:pathLst>
                <a:path w="39" h="71">
                  <a:moveTo>
                    <a:pt x="38" y="2"/>
                  </a:moveTo>
                  <a:cubicBezTo>
                    <a:pt x="37" y="1"/>
                    <a:pt x="36" y="0"/>
                    <a:pt x="34" y="0"/>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6" y="0"/>
                    <a:pt x="5" y="0"/>
                  </a:cubicBezTo>
                  <a:cubicBezTo>
                    <a:pt x="3" y="0"/>
                    <a:pt x="1" y="2"/>
                    <a:pt x="0" y="5"/>
                  </a:cubicBezTo>
                  <a:cubicBezTo>
                    <a:pt x="0" y="5"/>
                    <a:pt x="0" y="5"/>
                    <a:pt x="0" y="5"/>
                  </a:cubicBezTo>
                  <a:cubicBezTo>
                    <a:pt x="0" y="5"/>
                    <a:pt x="0" y="5"/>
                    <a:pt x="0" y="5"/>
                  </a:cubicBezTo>
                  <a:cubicBezTo>
                    <a:pt x="0" y="29"/>
                    <a:pt x="0" y="29"/>
                    <a:pt x="0" y="29"/>
                  </a:cubicBezTo>
                  <a:cubicBezTo>
                    <a:pt x="0" y="31"/>
                    <a:pt x="2" y="32"/>
                    <a:pt x="4" y="32"/>
                  </a:cubicBezTo>
                  <a:cubicBezTo>
                    <a:pt x="6" y="32"/>
                    <a:pt x="8" y="31"/>
                    <a:pt x="8" y="29"/>
                  </a:cubicBezTo>
                  <a:cubicBezTo>
                    <a:pt x="8" y="7"/>
                    <a:pt x="8" y="7"/>
                    <a:pt x="8"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3"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7" y="71"/>
                  </a:cubicBezTo>
                  <a:cubicBezTo>
                    <a:pt x="29" y="71"/>
                    <a:pt x="31" y="69"/>
                    <a:pt x="31" y="67"/>
                  </a:cubicBezTo>
                  <a:cubicBezTo>
                    <a:pt x="31" y="50"/>
                    <a:pt x="31" y="50"/>
                    <a:pt x="31" y="50"/>
                  </a:cubicBezTo>
                  <a:cubicBezTo>
                    <a:pt x="34" y="50"/>
                    <a:pt x="34" y="50"/>
                    <a:pt x="34" y="50"/>
                  </a:cubicBezTo>
                  <a:cubicBezTo>
                    <a:pt x="31" y="32"/>
                    <a:pt x="31" y="32"/>
                    <a:pt x="31" y="32"/>
                  </a:cubicBezTo>
                  <a:cubicBezTo>
                    <a:pt x="31" y="7"/>
                    <a:pt x="31" y="7"/>
                    <a:pt x="31" y="7"/>
                  </a:cubicBezTo>
                  <a:cubicBezTo>
                    <a:pt x="32" y="7"/>
                    <a:pt x="32" y="7"/>
                    <a:pt x="32" y="7"/>
                  </a:cubicBezTo>
                  <a:cubicBezTo>
                    <a:pt x="32" y="29"/>
                    <a:pt x="32" y="29"/>
                    <a:pt x="32" y="29"/>
                  </a:cubicBezTo>
                  <a:cubicBezTo>
                    <a:pt x="32" y="31"/>
                    <a:pt x="33" y="32"/>
                    <a:pt x="35" y="32"/>
                  </a:cubicBezTo>
                  <a:cubicBezTo>
                    <a:pt x="37" y="32"/>
                    <a:pt x="39" y="31"/>
                    <a:pt x="39" y="29"/>
                  </a:cubicBezTo>
                  <a:cubicBezTo>
                    <a:pt x="39" y="5"/>
                    <a:pt x="39" y="5"/>
                    <a:pt x="39" y="5"/>
                  </a:cubicBezTo>
                  <a:cubicBezTo>
                    <a:pt x="39" y="4"/>
                    <a:pt x="39" y="3"/>
                    <a:pt x="38" y="2"/>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08" name="Oval 16"/>
            <p:cNvSpPr>
              <a:spLocks noChangeArrowheads="1"/>
            </p:cNvSpPr>
            <p:nvPr/>
          </p:nvSpPr>
          <p:spPr bwMode="auto">
            <a:xfrm>
              <a:off x="2247788" y="2858148"/>
              <a:ext cx="144958" cy="137452"/>
            </a:xfrm>
            <a:prstGeom prst="ellips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pic>
          <p:nvPicPr>
            <p:cNvPr id="309" name="Picture 17"/>
            <p:cNvPicPr>
              <a:picLocks noChangeAspect="1" noChangeArrowheads="1"/>
            </p:cNvPicPr>
            <p:nvPr/>
          </p:nvPicPr>
          <p:blipFill>
            <a:blip r:embed="rId5" cstate="print"/>
            <a:srcRect/>
            <a:stretch>
              <a:fillRect/>
            </a:stretch>
          </p:blipFill>
          <p:spPr bwMode="auto">
            <a:xfrm>
              <a:off x="2388603" y="2964180"/>
              <a:ext cx="86974" cy="82472"/>
            </a:xfrm>
            <a:prstGeom prst="rect">
              <a:avLst/>
            </a:prstGeom>
            <a:grpFill/>
            <a:ln w="9525">
              <a:noFill/>
              <a:miter lim="800000"/>
              <a:headEnd/>
              <a:tailEnd/>
            </a:ln>
          </p:spPr>
        </p:pic>
        <p:sp>
          <p:nvSpPr>
            <p:cNvPr id="310" name="Freeform 18"/>
            <p:cNvSpPr/>
            <p:nvPr/>
          </p:nvSpPr>
          <p:spPr bwMode="auto">
            <a:xfrm>
              <a:off x="2131821" y="3015236"/>
              <a:ext cx="381035" cy="659764"/>
            </a:xfrm>
            <a:custGeom>
              <a:avLst/>
              <a:gdLst/>
              <a:ahLst/>
              <a:cxnLst>
                <a:cxn ang="0">
                  <a:pos x="38" y="2"/>
                </a:cxn>
                <a:cxn ang="0">
                  <a:pos x="34" y="0"/>
                </a:cxn>
                <a:cxn ang="0">
                  <a:pos x="32" y="0"/>
                </a:cxn>
                <a:cxn ang="0">
                  <a:pos x="31" y="0"/>
                </a:cxn>
                <a:cxn ang="0">
                  <a:pos x="31"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7" y="29"/>
                </a:cxn>
                <a:cxn ang="0">
                  <a:pos x="7" y="7"/>
                </a:cxn>
                <a:cxn ang="0">
                  <a:pos x="8" y="7"/>
                </a:cxn>
                <a:cxn ang="0">
                  <a:pos x="8" y="32"/>
                </a:cxn>
                <a:cxn ang="0">
                  <a:pos x="5" y="50"/>
                </a:cxn>
                <a:cxn ang="0">
                  <a:pos x="8" y="50"/>
                </a:cxn>
                <a:cxn ang="0">
                  <a:pos x="8" y="67"/>
                </a:cxn>
                <a:cxn ang="0">
                  <a:pos x="13" y="71"/>
                </a:cxn>
                <a:cxn ang="0">
                  <a:pos x="17" y="67"/>
                </a:cxn>
                <a:cxn ang="0">
                  <a:pos x="17" y="50"/>
                </a:cxn>
                <a:cxn ang="0">
                  <a:pos x="22" y="50"/>
                </a:cxn>
                <a:cxn ang="0">
                  <a:pos x="22" y="67"/>
                </a:cxn>
                <a:cxn ang="0">
                  <a:pos x="26" y="71"/>
                </a:cxn>
                <a:cxn ang="0">
                  <a:pos x="31" y="67"/>
                </a:cxn>
                <a:cxn ang="0">
                  <a:pos x="31" y="50"/>
                </a:cxn>
                <a:cxn ang="0">
                  <a:pos x="34" y="50"/>
                </a:cxn>
                <a:cxn ang="0">
                  <a:pos x="31" y="32"/>
                </a:cxn>
                <a:cxn ang="0">
                  <a:pos x="31" y="7"/>
                </a:cxn>
                <a:cxn ang="0">
                  <a:pos x="31" y="7"/>
                </a:cxn>
                <a:cxn ang="0">
                  <a:pos x="31" y="29"/>
                </a:cxn>
                <a:cxn ang="0">
                  <a:pos x="35" y="32"/>
                </a:cxn>
                <a:cxn ang="0">
                  <a:pos x="39" y="29"/>
                </a:cxn>
                <a:cxn ang="0">
                  <a:pos x="39" y="5"/>
                </a:cxn>
                <a:cxn ang="0">
                  <a:pos x="38" y="2"/>
                </a:cxn>
              </a:cxnLst>
              <a:rect l="0" t="0" r="r" b="b"/>
              <a:pathLst>
                <a:path w="39" h="71">
                  <a:moveTo>
                    <a:pt x="38" y="2"/>
                  </a:moveTo>
                  <a:cubicBezTo>
                    <a:pt x="37" y="1"/>
                    <a:pt x="35" y="0"/>
                    <a:pt x="34" y="0"/>
                  </a:cubicBezTo>
                  <a:cubicBezTo>
                    <a:pt x="33" y="0"/>
                    <a:pt x="32"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7" y="0"/>
                    <a:pt x="6" y="0"/>
                    <a:pt x="5" y="0"/>
                  </a:cubicBezTo>
                  <a:cubicBezTo>
                    <a:pt x="3" y="0"/>
                    <a:pt x="0" y="2"/>
                    <a:pt x="0" y="5"/>
                  </a:cubicBezTo>
                  <a:cubicBezTo>
                    <a:pt x="0" y="5"/>
                    <a:pt x="0" y="5"/>
                    <a:pt x="0" y="5"/>
                  </a:cubicBezTo>
                  <a:cubicBezTo>
                    <a:pt x="0" y="5"/>
                    <a:pt x="0" y="5"/>
                    <a:pt x="0" y="5"/>
                  </a:cubicBezTo>
                  <a:cubicBezTo>
                    <a:pt x="0" y="29"/>
                    <a:pt x="0" y="29"/>
                    <a:pt x="0" y="29"/>
                  </a:cubicBezTo>
                  <a:cubicBezTo>
                    <a:pt x="0" y="31"/>
                    <a:pt x="2" y="32"/>
                    <a:pt x="4" y="32"/>
                  </a:cubicBezTo>
                  <a:cubicBezTo>
                    <a:pt x="6" y="32"/>
                    <a:pt x="7" y="31"/>
                    <a:pt x="7" y="29"/>
                  </a:cubicBezTo>
                  <a:cubicBezTo>
                    <a:pt x="7" y="7"/>
                    <a:pt x="7" y="7"/>
                    <a:pt x="7"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3"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6" y="71"/>
                  </a:cubicBezTo>
                  <a:cubicBezTo>
                    <a:pt x="29" y="71"/>
                    <a:pt x="31" y="69"/>
                    <a:pt x="31" y="67"/>
                  </a:cubicBezTo>
                  <a:cubicBezTo>
                    <a:pt x="31" y="50"/>
                    <a:pt x="31" y="50"/>
                    <a:pt x="31" y="50"/>
                  </a:cubicBezTo>
                  <a:cubicBezTo>
                    <a:pt x="34" y="50"/>
                    <a:pt x="34" y="50"/>
                    <a:pt x="34" y="50"/>
                  </a:cubicBezTo>
                  <a:cubicBezTo>
                    <a:pt x="31" y="32"/>
                    <a:pt x="31" y="32"/>
                    <a:pt x="31" y="32"/>
                  </a:cubicBezTo>
                  <a:cubicBezTo>
                    <a:pt x="31" y="7"/>
                    <a:pt x="31" y="7"/>
                    <a:pt x="31" y="7"/>
                  </a:cubicBezTo>
                  <a:cubicBezTo>
                    <a:pt x="31" y="7"/>
                    <a:pt x="31" y="7"/>
                    <a:pt x="31" y="7"/>
                  </a:cubicBezTo>
                  <a:cubicBezTo>
                    <a:pt x="31" y="29"/>
                    <a:pt x="31" y="29"/>
                    <a:pt x="31" y="29"/>
                  </a:cubicBezTo>
                  <a:cubicBezTo>
                    <a:pt x="31" y="31"/>
                    <a:pt x="33" y="32"/>
                    <a:pt x="35" y="32"/>
                  </a:cubicBezTo>
                  <a:cubicBezTo>
                    <a:pt x="37" y="32"/>
                    <a:pt x="39" y="31"/>
                    <a:pt x="39" y="29"/>
                  </a:cubicBezTo>
                  <a:cubicBezTo>
                    <a:pt x="39" y="5"/>
                    <a:pt x="39" y="5"/>
                    <a:pt x="39" y="5"/>
                  </a:cubicBezTo>
                  <a:cubicBezTo>
                    <a:pt x="39" y="4"/>
                    <a:pt x="38" y="3"/>
                    <a:pt x="38" y="2"/>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11" name="Oval 19"/>
            <p:cNvSpPr>
              <a:spLocks noChangeArrowheads="1"/>
            </p:cNvSpPr>
            <p:nvPr/>
          </p:nvSpPr>
          <p:spPr bwMode="auto">
            <a:xfrm>
              <a:off x="2765498" y="2858148"/>
              <a:ext cx="157385" cy="137452"/>
            </a:xfrm>
            <a:prstGeom prst="ellips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pic>
          <p:nvPicPr>
            <p:cNvPr id="312" name="Picture 20"/>
            <p:cNvPicPr>
              <a:picLocks noChangeAspect="1" noChangeArrowheads="1"/>
            </p:cNvPicPr>
            <p:nvPr/>
          </p:nvPicPr>
          <p:blipFill>
            <a:blip r:embed="rId5" cstate="print"/>
            <a:srcRect/>
            <a:stretch>
              <a:fillRect/>
            </a:stretch>
          </p:blipFill>
          <p:spPr bwMode="auto">
            <a:xfrm>
              <a:off x="2914600" y="2964180"/>
              <a:ext cx="86974" cy="82472"/>
            </a:xfrm>
            <a:prstGeom prst="rect">
              <a:avLst/>
            </a:prstGeom>
            <a:grpFill/>
            <a:ln w="9525">
              <a:noFill/>
              <a:miter lim="800000"/>
              <a:headEnd/>
              <a:tailEnd/>
            </a:ln>
          </p:spPr>
        </p:pic>
        <p:sp>
          <p:nvSpPr>
            <p:cNvPr id="313" name="Freeform 21"/>
            <p:cNvSpPr/>
            <p:nvPr/>
          </p:nvSpPr>
          <p:spPr bwMode="auto">
            <a:xfrm>
              <a:off x="2657815" y="3015236"/>
              <a:ext cx="372751" cy="659764"/>
            </a:xfrm>
            <a:custGeom>
              <a:avLst/>
              <a:gdLst/>
              <a:ahLst/>
              <a:cxnLst>
                <a:cxn ang="0">
                  <a:pos x="38" y="2"/>
                </a:cxn>
                <a:cxn ang="0">
                  <a:pos x="34" y="0"/>
                </a:cxn>
                <a:cxn ang="0">
                  <a:pos x="32" y="0"/>
                </a:cxn>
                <a:cxn ang="0">
                  <a:pos x="30" y="0"/>
                </a:cxn>
                <a:cxn ang="0">
                  <a:pos x="30"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7" y="29"/>
                </a:cxn>
                <a:cxn ang="0">
                  <a:pos x="7" y="7"/>
                </a:cxn>
                <a:cxn ang="0">
                  <a:pos x="8" y="7"/>
                </a:cxn>
                <a:cxn ang="0">
                  <a:pos x="8" y="32"/>
                </a:cxn>
                <a:cxn ang="0">
                  <a:pos x="5" y="50"/>
                </a:cxn>
                <a:cxn ang="0">
                  <a:pos x="8" y="50"/>
                </a:cxn>
                <a:cxn ang="0">
                  <a:pos x="8" y="67"/>
                </a:cxn>
                <a:cxn ang="0">
                  <a:pos x="12" y="71"/>
                </a:cxn>
                <a:cxn ang="0">
                  <a:pos x="17" y="67"/>
                </a:cxn>
                <a:cxn ang="0">
                  <a:pos x="17" y="50"/>
                </a:cxn>
                <a:cxn ang="0">
                  <a:pos x="22" y="50"/>
                </a:cxn>
                <a:cxn ang="0">
                  <a:pos x="22" y="67"/>
                </a:cxn>
                <a:cxn ang="0">
                  <a:pos x="26" y="71"/>
                </a:cxn>
                <a:cxn ang="0">
                  <a:pos x="30" y="67"/>
                </a:cxn>
                <a:cxn ang="0">
                  <a:pos x="30" y="50"/>
                </a:cxn>
                <a:cxn ang="0">
                  <a:pos x="33" y="50"/>
                </a:cxn>
                <a:cxn ang="0">
                  <a:pos x="30" y="32"/>
                </a:cxn>
                <a:cxn ang="0">
                  <a:pos x="30" y="7"/>
                </a:cxn>
                <a:cxn ang="0">
                  <a:pos x="31" y="7"/>
                </a:cxn>
                <a:cxn ang="0">
                  <a:pos x="31" y="29"/>
                </a:cxn>
                <a:cxn ang="0">
                  <a:pos x="35" y="32"/>
                </a:cxn>
                <a:cxn ang="0">
                  <a:pos x="38" y="29"/>
                </a:cxn>
                <a:cxn ang="0">
                  <a:pos x="38" y="5"/>
                </a:cxn>
                <a:cxn ang="0">
                  <a:pos x="38" y="2"/>
                </a:cxn>
              </a:cxnLst>
              <a:rect l="0" t="0" r="r" b="b"/>
              <a:pathLst>
                <a:path w="38" h="71">
                  <a:moveTo>
                    <a:pt x="38" y="2"/>
                  </a:moveTo>
                  <a:cubicBezTo>
                    <a:pt x="37" y="1"/>
                    <a:pt x="35" y="0"/>
                    <a:pt x="34" y="0"/>
                  </a:cubicBezTo>
                  <a:cubicBezTo>
                    <a:pt x="33" y="0"/>
                    <a:pt x="32" y="0"/>
                    <a:pt x="32" y="0"/>
                  </a:cubicBezTo>
                  <a:cubicBezTo>
                    <a:pt x="30" y="0"/>
                    <a:pt x="30" y="0"/>
                    <a:pt x="30" y="0"/>
                  </a:cubicBezTo>
                  <a:cubicBezTo>
                    <a:pt x="30" y="0"/>
                    <a:pt x="30" y="0"/>
                    <a:pt x="30" y="0"/>
                  </a:cubicBezTo>
                  <a:cubicBezTo>
                    <a:pt x="29" y="0"/>
                    <a:pt x="29" y="0"/>
                    <a:pt x="29" y="0"/>
                  </a:cubicBezTo>
                  <a:cubicBezTo>
                    <a:pt x="8" y="0"/>
                    <a:pt x="8" y="0"/>
                    <a:pt x="8" y="0"/>
                  </a:cubicBezTo>
                  <a:cubicBezTo>
                    <a:pt x="8" y="0"/>
                    <a:pt x="8" y="0"/>
                    <a:pt x="8" y="0"/>
                  </a:cubicBezTo>
                  <a:cubicBezTo>
                    <a:pt x="8" y="0"/>
                    <a:pt x="8" y="0"/>
                    <a:pt x="8" y="0"/>
                  </a:cubicBezTo>
                  <a:cubicBezTo>
                    <a:pt x="7" y="0"/>
                    <a:pt x="6" y="0"/>
                    <a:pt x="5" y="0"/>
                  </a:cubicBezTo>
                  <a:cubicBezTo>
                    <a:pt x="3" y="0"/>
                    <a:pt x="0" y="2"/>
                    <a:pt x="0" y="5"/>
                  </a:cubicBezTo>
                  <a:cubicBezTo>
                    <a:pt x="0" y="5"/>
                    <a:pt x="0" y="5"/>
                    <a:pt x="0" y="5"/>
                  </a:cubicBezTo>
                  <a:cubicBezTo>
                    <a:pt x="0" y="5"/>
                    <a:pt x="0" y="5"/>
                    <a:pt x="0" y="5"/>
                  </a:cubicBezTo>
                  <a:cubicBezTo>
                    <a:pt x="0" y="29"/>
                    <a:pt x="0" y="29"/>
                    <a:pt x="0" y="29"/>
                  </a:cubicBezTo>
                  <a:cubicBezTo>
                    <a:pt x="0" y="31"/>
                    <a:pt x="2" y="32"/>
                    <a:pt x="4" y="32"/>
                  </a:cubicBezTo>
                  <a:cubicBezTo>
                    <a:pt x="5" y="32"/>
                    <a:pt x="7" y="31"/>
                    <a:pt x="7" y="29"/>
                  </a:cubicBezTo>
                  <a:cubicBezTo>
                    <a:pt x="7" y="7"/>
                    <a:pt x="7" y="7"/>
                    <a:pt x="7"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2"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6" y="71"/>
                  </a:cubicBezTo>
                  <a:cubicBezTo>
                    <a:pt x="29" y="71"/>
                    <a:pt x="30" y="69"/>
                    <a:pt x="30" y="67"/>
                  </a:cubicBezTo>
                  <a:cubicBezTo>
                    <a:pt x="30" y="50"/>
                    <a:pt x="30" y="50"/>
                    <a:pt x="30" y="50"/>
                  </a:cubicBezTo>
                  <a:cubicBezTo>
                    <a:pt x="33" y="50"/>
                    <a:pt x="33" y="50"/>
                    <a:pt x="33" y="50"/>
                  </a:cubicBezTo>
                  <a:cubicBezTo>
                    <a:pt x="30" y="32"/>
                    <a:pt x="30" y="32"/>
                    <a:pt x="30" y="32"/>
                  </a:cubicBezTo>
                  <a:cubicBezTo>
                    <a:pt x="30" y="7"/>
                    <a:pt x="30" y="7"/>
                    <a:pt x="30" y="7"/>
                  </a:cubicBezTo>
                  <a:cubicBezTo>
                    <a:pt x="31" y="7"/>
                    <a:pt x="31" y="7"/>
                    <a:pt x="31" y="7"/>
                  </a:cubicBezTo>
                  <a:cubicBezTo>
                    <a:pt x="31" y="29"/>
                    <a:pt x="31" y="29"/>
                    <a:pt x="31" y="29"/>
                  </a:cubicBezTo>
                  <a:cubicBezTo>
                    <a:pt x="31" y="31"/>
                    <a:pt x="33" y="32"/>
                    <a:pt x="35" y="32"/>
                  </a:cubicBezTo>
                  <a:cubicBezTo>
                    <a:pt x="37" y="32"/>
                    <a:pt x="38" y="31"/>
                    <a:pt x="38" y="29"/>
                  </a:cubicBezTo>
                  <a:cubicBezTo>
                    <a:pt x="38" y="5"/>
                    <a:pt x="38" y="5"/>
                    <a:pt x="38" y="5"/>
                  </a:cubicBezTo>
                  <a:cubicBezTo>
                    <a:pt x="38" y="4"/>
                    <a:pt x="38" y="3"/>
                    <a:pt x="38" y="2"/>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14" name="Oval 22"/>
            <p:cNvSpPr>
              <a:spLocks noChangeArrowheads="1"/>
            </p:cNvSpPr>
            <p:nvPr/>
          </p:nvSpPr>
          <p:spPr bwMode="auto">
            <a:xfrm>
              <a:off x="3303917" y="2858148"/>
              <a:ext cx="157385" cy="137452"/>
            </a:xfrm>
            <a:prstGeom prst="ellips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pic>
          <p:nvPicPr>
            <p:cNvPr id="315" name="Picture 23"/>
            <p:cNvPicPr>
              <a:picLocks noChangeAspect="1" noChangeArrowheads="1"/>
            </p:cNvPicPr>
            <p:nvPr/>
          </p:nvPicPr>
          <p:blipFill>
            <a:blip r:embed="rId6" cstate="print"/>
            <a:srcRect/>
            <a:stretch>
              <a:fillRect/>
            </a:stretch>
          </p:blipFill>
          <p:spPr bwMode="auto">
            <a:xfrm>
              <a:off x="3448876" y="2964180"/>
              <a:ext cx="86974" cy="82472"/>
            </a:xfrm>
            <a:prstGeom prst="rect">
              <a:avLst/>
            </a:prstGeom>
            <a:grpFill/>
            <a:ln w="9525">
              <a:noFill/>
              <a:miter lim="800000"/>
              <a:headEnd/>
              <a:tailEnd/>
            </a:ln>
          </p:spPr>
        </p:pic>
        <p:sp>
          <p:nvSpPr>
            <p:cNvPr id="316" name="Freeform 24"/>
            <p:cNvSpPr/>
            <p:nvPr/>
          </p:nvSpPr>
          <p:spPr bwMode="auto">
            <a:xfrm>
              <a:off x="3196234" y="3015236"/>
              <a:ext cx="372751" cy="659764"/>
            </a:xfrm>
            <a:custGeom>
              <a:avLst/>
              <a:gdLst/>
              <a:ahLst/>
              <a:cxnLst>
                <a:cxn ang="0">
                  <a:pos x="37" y="2"/>
                </a:cxn>
                <a:cxn ang="0">
                  <a:pos x="33" y="0"/>
                </a:cxn>
                <a:cxn ang="0">
                  <a:pos x="31" y="0"/>
                </a:cxn>
                <a:cxn ang="0">
                  <a:pos x="30" y="0"/>
                </a:cxn>
                <a:cxn ang="0">
                  <a:pos x="30" y="0"/>
                </a:cxn>
                <a:cxn ang="0">
                  <a:pos x="28" y="0"/>
                </a:cxn>
                <a:cxn ang="0">
                  <a:pos x="8" y="0"/>
                </a:cxn>
                <a:cxn ang="0">
                  <a:pos x="7" y="0"/>
                </a:cxn>
                <a:cxn ang="0">
                  <a:pos x="7" y="0"/>
                </a:cxn>
                <a:cxn ang="0">
                  <a:pos x="4" y="0"/>
                </a:cxn>
                <a:cxn ang="0">
                  <a:pos x="0" y="5"/>
                </a:cxn>
                <a:cxn ang="0">
                  <a:pos x="0" y="5"/>
                </a:cxn>
                <a:cxn ang="0">
                  <a:pos x="0" y="5"/>
                </a:cxn>
                <a:cxn ang="0">
                  <a:pos x="0" y="29"/>
                </a:cxn>
                <a:cxn ang="0">
                  <a:pos x="3" y="32"/>
                </a:cxn>
                <a:cxn ang="0">
                  <a:pos x="7" y="29"/>
                </a:cxn>
                <a:cxn ang="0">
                  <a:pos x="7" y="7"/>
                </a:cxn>
                <a:cxn ang="0">
                  <a:pos x="8" y="7"/>
                </a:cxn>
                <a:cxn ang="0">
                  <a:pos x="8" y="32"/>
                </a:cxn>
                <a:cxn ang="0">
                  <a:pos x="4" y="50"/>
                </a:cxn>
                <a:cxn ang="0">
                  <a:pos x="8" y="50"/>
                </a:cxn>
                <a:cxn ang="0">
                  <a:pos x="8" y="67"/>
                </a:cxn>
                <a:cxn ang="0">
                  <a:pos x="12" y="71"/>
                </a:cxn>
                <a:cxn ang="0">
                  <a:pos x="16" y="67"/>
                </a:cxn>
                <a:cxn ang="0">
                  <a:pos x="16" y="50"/>
                </a:cxn>
                <a:cxn ang="0">
                  <a:pos x="21" y="50"/>
                </a:cxn>
                <a:cxn ang="0">
                  <a:pos x="21" y="67"/>
                </a:cxn>
                <a:cxn ang="0">
                  <a:pos x="26" y="71"/>
                </a:cxn>
                <a:cxn ang="0">
                  <a:pos x="30" y="67"/>
                </a:cxn>
                <a:cxn ang="0">
                  <a:pos x="30" y="50"/>
                </a:cxn>
                <a:cxn ang="0">
                  <a:pos x="33" y="50"/>
                </a:cxn>
                <a:cxn ang="0">
                  <a:pos x="30" y="32"/>
                </a:cxn>
                <a:cxn ang="0">
                  <a:pos x="30" y="7"/>
                </a:cxn>
                <a:cxn ang="0">
                  <a:pos x="31" y="7"/>
                </a:cxn>
                <a:cxn ang="0">
                  <a:pos x="31" y="29"/>
                </a:cxn>
                <a:cxn ang="0">
                  <a:pos x="35" y="32"/>
                </a:cxn>
                <a:cxn ang="0">
                  <a:pos x="38" y="29"/>
                </a:cxn>
                <a:cxn ang="0">
                  <a:pos x="38" y="5"/>
                </a:cxn>
                <a:cxn ang="0">
                  <a:pos x="37" y="2"/>
                </a:cxn>
              </a:cxnLst>
              <a:rect l="0" t="0" r="r" b="b"/>
              <a:pathLst>
                <a:path w="38" h="71">
                  <a:moveTo>
                    <a:pt x="37" y="2"/>
                  </a:moveTo>
                  <a:cubicBezTo>
                    <a:pt x="36" y="1"/>
                    <a:pt x="35" y="0"/>
                    <a:pt x="33" y="0"/>
                  </a:cubicBezTo>
                  <a:cubicBezTo>
                    <a:pt x="33" y="0"/>
                    <a:pt x="32" y="0"/>
                    <a:pt x="31" y="0"/>
                  </a:cubicBezTo>
                  <a:cubicBezTo>
                    <a:pt x="30" y="0"/>
                    <a:pt x="30" y="0"/>
                    <a:pt x="30" y="0"/>
                  </a:cubicBezTo>
                  <a:cubicBezTo>
                    <a:pt x="30" y="0"/>
                    <a:pt x="30" y="0"/>
                    <a:pt x="30" y="0"/>
                  </a:cubicBezTo>
                  <a:cubicBezTo>
                    <a:pt x="28" y="0"/>
                    <a:pt x="28" y="0"/>
                    <a:pt x="28" y="0"/>
                  </a:cubicBezTo>
                  <a:cubicBezTo>
                    <a:pt x="8" y="0"/>
                    <a:pt x="8" y="0"/>
                    <a:pt x="8" y="0"/>
                  </a:cubicBezTo>
                  <a:cubicBezTo>
                    <a:pt x="7" y="0"/>
                    <a:pt x="7" y="0"/>
                    <a:pt x="7" y="0"/>
                  </a:cubicBezTo>
                  <a:cubicBezTo>
                    <a:pt x="7" y="0"/>
                    <a:pt x="7" y="0"/>
                    <a:pt x="7" y="0"/>
                  </a:cubicBezTo>
                  <a:cubicBezTo>
                    <a:pt x="7" y="0"/>
                    <a:pt x="6" y="0"/>
                    <a:pt x="4" y="0"/>
                  </a:cubicBezTo>
                  <a:cubicBezTo>
                    <a:pt x="2" y="0"/>
                    <a:pt x="0" y="2"/>
                    <a:pt x="0" y="5"/>
                  </a:cubicBezTo>
                  <a:cubicBezTo>
                    <a:pt x="0" y="5"/>
                    <a:pt x="0" y="5"/>
                    <a:pt x="0" y="5"/>
                  </a:cubicBezTo>
                  <a:cubicBezTo>
                    <a:pt x="0" y="5"/>
                    <a:pt x="0" y="5"/>
                    <a:pt x="0" y="5"/>
                  </a:cubicBezTo>
                  <a:cubicBezTo>
                    <a:pt x="0" y="29"/>
                    <a:pt x="0" y="29"/>
                    <a:pt x="0" y="29"/>
                  </a:cubicBezTo>
                  <a:cubicBezTo>
                    <a:pt x="0" y="31"/>
                    <a:pt x="1" y="32"/>
                    <a:pt x="3" y="32"/>
                  </a:cubicBezTo>
                  <a:cubicBezTo>
                    <a:pt x="5" y="32"/>
                    <a:pt x="7" y="31"/>
                    <a:pt x="7" y="29"/>
                  </a:cubicBezTo>
                  <a:cubicBezTo>
                    <a:pt x="7" y="7"/>
                    <a:pt x="7" y="7"/>
                    <a:pt x="7" y="7"/>
                  </a:cubicBezTo>
                  <a:cubicBezTo>
                    <a:pt x="8" y="7"/>
                    <a:pt x="8" y="7"/>
                    <a:pt x="8" y="7"/>
                  </a:cubicBezTo>
                  <a:cubicBezTo>
                    <a:pt x="8" y="32"/>
                    <a:pt x="8" y="32"/>
                    <a:pt x="8" y="32"/>
                  </a:cubicBezTo>
                  <a:cubicBezTo>
                    <a:pt x="4" y="50"/>
                    <a:pt x="4" y="50"/>
                    <a:pt x="4" y="50"/>
                  </a:cubicBezTo>
                  <a:cubicBezTo>
                    <a:pt x="8" y="50"/>
                    <a:pt x="8" y="50"/>
                    <a:pt x="8" y="50"/>
                  </a:cubicBezTo>
                  <a:cubicBezTo>
                    <a:pt x="8" y="67"/>
                    <a:pt x="8" y="67"/>
                    <a:pt x="8" y="67"/>
                  </a:cubicBezTo>
                  <a:cubicBezTo>
                    <a:pt x="8" y="69"/>
                    <a:pt x="10" y="71"/>
                    <a:pt x="12" y="71"/>
                  </a:cubicBezTo>
                  <a:cubicBezTo>
                    <a:pt x="14" y="71"/>
                    <a:pt x="16" y="69"/>
                    <a:pt x="16" y="67"/>
                  </a:cubicBezTo>
                  <a:cubicBezTo>
                    <a:pt x="16" y="50"/>
                    <a:pt x="16" y="50"/>
                    <a:pt x="16" y="50"/>
                  </a:cubicBezTo>
                  <a:cubicBezTo>
                    <a:pt x="21" y="50"/>
                    <a:pt x="21" y="50"/>
                    <a:pt x="21" y="50"/>
                  </a:cubicBezTo>
                  <a:cubicBezTo>
                    <a:pt x="21" y="67"/>
                    <a:pt x="21" y="67"/>
                    <a:pt x="21" y="67"/>
                  </a:cubicBezTo>
                  <a:cubicBezTo>
                    <a:pt x="21" y="69"/>
                    <a:pt x="23" y="71"/>
                    <a:pt x="26" y="71"/>
                  </a:cubicBezTo>
                  <a:cubicBezTo>
                    <a:pt x="28" y="71"/>
                    <a:pt x="30" y="69"/>
                    <a:pt x="30" y="67"/>
                  </a:cubicBezTo>
                  <a:cubicBezTo>
                    <a:pt x="30" y="50"/>
                    <a:pt x="30" y="50"/>
                    <a:pt x="30" y="50"/>
                  </a:cubicBezTo>
                  <a:cubicBezTo>
                    <a:pt x="33" y="50"/>
                    <a:pt x="33" y="50"/>
                    <a:pt x="33" y="50"/>
                  </a:cubicBezTo>
                  <a:cubicBezTo>
                    <a:pt x="30" y="32"/>
                    <a:pt x="30" y="32"/>
                    <a:pt x="30" y="32"/>
                  </a:cubicBezTo>
                  <a:cubicBezTo>
                    <a:pt x="30" y="7"/>
                    <a:pt x="30" y="7"/>
                    <a:pt x="30" y="7"/>
                  </a:cubicBezTo>
                  <a:cubicBezTo>
                    <a:pt x="31" y="7"/>
                    <a:pt x="31" y="7"/>
                    <a:pt x="31" y="7"/>
                  </a:cubicBezTo>
                  <a:cubicBezTo>
                    <a:pt x="31" y="29"/>
                    <a:pt x="31" y="29"/>
                    <a:pt x="31" y="29"/>
                  </a:cubicBezTo>
                  <a:cubicBezTo>
                    <a:pt x="31" y="31"/>
                    <a:pt x="33" y="32"/>
                    <a:pt x="35" y="32"/>
                  </a:cubicBezTo>
                  <a:cubicBezTo>
                    <a:pt x="36" y="32"/>
                    <a:pt x="38" y="31"/>
                    <a:pt x="38" y="29"/>
                  </a:cubicBezTo>
                  <a:cubicBezTo>
                    <a:pt x="38" y="5"/>
                    <a:pt x="38" y="5"/>
                    <a:pt x="38" y="5"/>
                  </a:cubicBezTo>
                  <a:cubicBezTo>
                    <a:pt x="38" y="4"/>
                    <a:pt x="38" y="3"/>
                    <a:pt x="37" y="2"/>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17" name="Oval 25"/>
            <p:cNvSpPr>
              <a:spLocks noChangeArrowheads="1"/>
            </p:cNvSpPr>
            <p:nvPr/>
          </p:nvSpPr>
          <p:spPr bwMode="auto">
            <a:xfrm>
              <a:off x="3834054" y="2858148"/>
              <a:ext cx="144958" cy="137452"/>
            </a:xfrm>
            <a:prstGeom prst="ellips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pic>
          <p:nvPicPr>
            <p:cNvPr id="318" name="Picture 26"/>
            <p:cNvPicPr>
              <a:picLocks noChangeAspect="1" noChangeArrowheads="1"/>
            </p:cNvPicPr>
            <p:nvPr/>
          </p:nvPicPr>
          <p:blipFill>
            <a:blip r:embed="rId7" cstate="print"/>
            <a:srcRect/>
            <a:stretch>
              <a:fillRect/>
            </a:stretch>
          </p:blipFill>
          <p:spPr bwMode="auto">
            <a:xfrm>
              <a:off x="3970728" y="2964180"/>
              <a:ext cx="91118" cy="82472"/>
            </a:xfrm>
            <a:prstGeom prst="rect">
              <a:avLst/>
            </a:prstGeom>
            <a:grpFill/>
            <a:ln w="9525">
              <a:noFill/>
              <a:miter lim="800000"/>
              <a:headEnd/>
              <a:tailEnd/>
            </a:ln>
          </p:spPr>
        </p:pic>
        <p:sp>
          <p:nvSpPr>
            <p:cNvPr id="319" name="Freeform 27"/>
            <p:cNvSpPr/>
            <p:nvPr/>
          </p:nvSpPr>
          <p:spPr bwMode="auto">
            <a:xfrm>
              <a:off x="3713946" y="3015236"/>
              <a:ext cx="381035" cy="659764"/>
            </a:xfrm>
            <a:custGeom>
              <a:avLst/>
              <a:gdLst/>
              <a:ahLst/>
              <a:cxnLst>
                <a:cxn ang="0">
                  <a:pos x="38" y="2"/>
                </a:cxn>
                <a:cxn ang="0">
                  <a:pos x="34" y="0"/>
                </a:cxn>
                <a:cxn ang="0">
                  <a:pos x="32" y="0"/>
                </a:cxn>
                <a:cxn ang="0">
                  <a:pos x="31" y="0"/>
                </a:cxn>
                <a:cxn ang="0">
                  <a:pos x="31"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7" y="29"/>
                </a:cxn>
                <a:cxn ang="0">
                  <a:pos x="7" y="7"/>
                </a:cxn>
                <a:cxn ang="0">
                  <a:pos x="8" y="7"/>
                </a:cxn>
                <a:cxn ang="0">
                  <a:pos x="8" y="32"/>
                </a:cxn>
                <a:cxn ang="0">
                  <a:pos x="5" y="50"/>
                </a:cxn>
                <a:cxn ang="0">
                  <a:pos x="8" y="50"/>
                </a:cxn>
                <a:cxn ang="0">
                  <a:pos x="8" y="67"/>
                </a:cxn>
                <a:cxn ang="0">
                  <a:pos x="13" y="71"/>
                </a:cxn>
                <a:cxn ang="0">
                  <a:pos x="17" y="67"/>
                </a:cxn>
                <a:cxn ang="0">
                  <a:pos x="17" y="50"/>
                </a:cxn>
                <a:cxn ang="0">
                  <a:pos x="22" y="50"/>
                </a:cxn>
                <a:cxn ang="0">
                  <a:pos x="22" y="67"/>
                </a:cxn>
                <a:cxn ang="0">
                  <a:pos x="26" y="71"/>
                </a:cxn>
                <a:cxn ang="0">
                  <a:pos x="31" y="67"/>
                </a:cxn>
                <a:cxn ang="0">
                  <a:pos x="31" y="50"/>
                </a:cxn>
                <a:cxn ang="0">
                  <a:pos x="34" y="50"/>
                </a:cxn>
                <a:cxn ang="0">
                  <a:pos x="31" y="32"/>
                </a:cxn>
                <a:cxn ang="0">
                  <a:pos x="31" y="7"/>
                </a:cxn>
                <a:cxn ang="0">
                  <a:pos x="32" y="7"/>
                </a:cxn>
                <a:cxn ang="0">
                  <a:pos x="32" y="29"/>
                </a:cxn>
                <a:cxn ang="0">
                  <a:pos x="35" y="32"/>
                </a:cxn>
                <a:cxn ang="0">
                  <a:pos x="39" y="29"/>
                </a:cxn>
                <a:cxn ang="0">
                  <a:pos x="39" y="5"/>
                </a:cxn>
                <a:cxn ang="0">
                  <a:pos x="38" y="2"/>
                </a:cxn>
              </a:cxnLst>
              <a:rect l="0" t="0" r="r" b="b"/>
              <a:pathLst>
                <a:path w="39" h="71">
                  <a:moveTo>
                    <a:pt x="38" y="2"/>
                  </a:moveTo>
                  <a:cubicBezTo>
                    <a:pt x="37" y="1"/>
                    <a:pt x="35" y="0"/>
                    <a:pt x="34" y="0"/>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7" y="0"/>
                    <a:pt x="6" y="0"/>
                    <a:pt x="5" y="0"/>
                  </a:cubicBezTo>
                  <a:cubicBezTo>
                    <a:pt x="3" y="0"/>
                    <a:pt x="0" y="2"/>
                    <a:pt x="0" y="5"/>
                  </a:cubicBezTo>
                  <a:cubicBezTo>
                    <a:pt x="0" y="5"/>
                    <a:pt x="0" y="5"/>
                    <a:pt x="0" y="5"/>
                  </a:cubicBezTo>
                  <a:cubicBezTo>
                    <a:pt x="0" y="5"/>
                    <a:pt x="0" y="5"/>
                    <a:pt x="0" y="5"/>
                  </a:cubicBezTo>
                  <a:cubicBezTo>
                    <a:pt x="0" y="29"/>
                    <a:pt x="0" y="29"/>
                    <a:pt x="0" y="29"/>
                  </a:cubicBezTo>
                  <a:cubicBezTo>
                    <a:pt x="0" y="31"/>
                    <a:pt x="2" y="32"/>
                    <a:pt x="4" y="32"/>
                  </a:cubicBezTo>
                  <a:cubicBezTo>
                    <a:pt x="6" y="32"/>
                    <a:pt x="7" y="31"/>
                    <a:pt x="7" y="29"/>
                  </a:cubicBezTo>
                  <a:cubicBezTo>
                    <a:pt x="7" y="7"/>
                    <a:pt x="7" y="7"/>
                    <a:pt x="7"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3"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6" y="71"/>
                  </a:cubicBezTo>
                  <a:cubicBezTo>
                    <a:pt x="29" y="71"/>
                    <a:pt x="31" y="69"/>
                    <a:pt x="31" y="67"/>
                  </a:cubicBezTo>
                  <a:cubicBezTo>
                    <a:pt x="31" y="50"/>
                    <a:pt x="31" y="50"/>
                    <a:pt x="31" y="50"/>
                  </a:cubicBezTo>
                  <a:cubicBezTo>
                    <a:pt x="34" y="50"/>
                    <a:pt x="34" y="50"/>
                    <a:pt x="34" y="50"/>
                  </a:cubicBezTo>
                  <a:cubicBezTo>
                    <a:pt x="31" y="32"/>
                    <a:pt x="31" y="32"/>
                    <a:pt x="31" y="32"/>
                  </a:cubicBezTo>
                  <a:cubicBezTo>
                    <a:pt x="31" y="7"/>
                    <a:pt x="31" y="7"/>
                    <a:pt x="31" y="7"/>
                  </a:cubicBezTo>
                  <a:cubicBezTo>
                    <a:pt x="32" y="7"/>
                    <a:pt x="32" y="7"/>
                    <a:pt x="32" y="7"/>
                  </a:cubicBezTo>
                  <a:cubicBezTo>
                    <a:pt x="32" y="29"/>
                    <a:pt x="32" y="29"/>
                    <a:pt x="32" y="29"/>
                  </a:cubicBezTo>
                  <a:cubicBezTo>
                    <a:pt x="32" y="31"/>
                    <a:pt x="33" y="32"/>
                    <a:pt x="35" y="32"/>
                  </a:cubicBezTo>
                  <a:cubicBezTo>
                    <a:pt x="37" y="32"/>
                    <a:pt x="39" y="31"/>
                    <a:pt x="39" y="29"/>
                  </a:cubicBezTo>
                  <a:cubicBezTo>
                    <a:pt x="39" y="5"/>
                    <a:pt x="39" y="5"/>
                    <a:pt x="39" y="5"/>
                  </a:cubicBezTo>
                  <a:cubicBezTo>
                    <a:pt x="39" y="4"/>
                    <a:pt x="38" y="3"/>
                    <a:pt x="38" y="2"/>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20" name="Oval 28"/>
            <p:cNvSpPr>
              <a:spLocks noChangeArrowheads="1"/>
            </p:cNvSpPr>
            <p:nvPr/>
          </p:nvSpPr>
          <p:spPr bwMode="auto">
            <a:xfrm>
              <a:off x="4360047" y="2858148"/>
              <a:ext cx="157385" cy="137452"/>
            </a:xfrm>
            <a:prstGeom prst="ellips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pic>
          <p:nvPicPr>
            <p:cNvPr id="321" name="Picture 29"/>
            <p:cNvPicPr>
              <a:picLocks noChangeAspect="1" noChangeArrowheads="1"/>
            </p:cNvPicPr>
            <p:nvPr/>
          </p:nvPicPr>
          <p:blipFill>
            <a:blip r:embed="rId8" cstate="print"/>
            <a:srcRect/>
            <a:stretch>
              <a:fillRect/>
            </a:stretch>
          </p:blipFill>
          <p:spPr bwMode="auto">
            <a:xfrm>
              <a:off x="4509148" y="2964180"/>
              <a:ext cx="86974" cy="82472"/>
            </a:xfrm>
            <a:prstGeom prst="rect">
              <a:avLst/>
            </a:prstGeom>
            <a:grpFill/>
            <a:ln w="9525">
              <a:noFill/>
              <a:miter lim="800000"/>
              <a:headEnd/>
              <a:tailEnd/>
            </a:ln>
          </p:spPr>
        </p:pic>
        <p:sp>
          <p:nvSpPr>
            <p:cNvPr id="322" name="Freeform 30"/>
            <p:cNvSpPr/>
            <p:nvPr/>
          </p:nvSpPr>
          <p:spPr bwMode="auto">
            <a:xfrm>
              <a:off x="4252365" y="3015236"/>
              <a:ext cx="372751" cy="659764"/>
            </a:xfrm>
            <a:custGeom>
              <a:avLst/>
              <a:gdLst/>
              <a:ahLst/>
              <a:cxnLst>
                <a:cxn ang="0">
                  <a:pos x="38" y="2"/>
                </a:cxn>
                <a:cxn ang="0">
                  <a:pos x="34" y="0"/>
                </a:cxn>
                <a:cxn ang="0">
                  <a:pos x="32" y="0"/>
                </a:cxn>
                <a:cxn ang="0">
                  <a:pos x="31" y="0"/>
                </a:cxn>
                <a:cxn ang="0">
                  <a:pos x="31"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7" y="29"/>
                </a:cxn>
                <a:cxn ang="0">
                  <a:pos x="7" y="7"/>
                </a:cxn>
                <a:cxn ang="0">
                  <a:pos x="8" y="7"/>
                </a:cxn>
                <a:cxn ang="0">
                  <a:pos x="8" y="32"/>
                </a:cxn>
                <a:cxn ang="0">
                  <a:pos x="5" y="50"/>
                </a:cxn>
                <a:cxn ang="0">
                  <a:pos x="8" y="50"/>
                </a:cxn>
                <a:cxn ang="0">
                  <a:pos x="8" y="67"/>
                </a:cxn>
                <a:cxn ang="0">
                  <a:pos x="12" y="71"/>
                </a:cxn>
                <a:cxn ang="0">
                  <a:pos x="17" y="67"/>
                </a:cxn>
                <a:cxn ang="0">
                  <a:pos x="17" y="50"/>
                </a:cxn>
                <a:cxn ang="0">
                  <a:pos x="22" y="50"/>
                </a:cxn>
                <a:cxn ang="0">
                  <a:pos x="22" y="67"/>
                </a:cxn>
                <a:cxn ang="0">
                  <a:pos x="26" y="71"/>
                </a:cxn>
                <a:cxn ang="0">
                  <a:pos x="31" y="67"/>
                </a:cxn>
                <a:cxn ang="0">
                  <a:pos x="31" y="50"/>
                </a:cxn>
                <a:cxn ang="0">
                  <a:pos x="33" y="50"/>
                </a:cxn>
                <a:cxn ang="0">
                  <a:pos x="31" y="32"/>
                </a:cxn>
                <a:cxn ang="0">
                  <a:pos x="31" y="7"/>
                </a:cxn>
                <a:cxn ang="0">
                  <a:pos x="31" y="7"/>
                </a:cxn>
                <a:cxn ang="0">
                  <a:pos x="31" y="29"/>
                </a:cxn>
                <a:cxn ang="0">
                  <a:pos x="35" y="32"/>
                </a:cxn>
                <a:cxn ang="0">
                  <a:pos x="38" y="29"/>
                </a:cxn>
                <a:cxn ang="0">
                  <a:pos x="38" y="5"/>
                </a:cxn>
                <a:cxn ang="0">
                  <a:pos x="38" y="2"/>
                </a:cxn>
              </a:cxnLst>
              <a:rect l="0" t="0" r="r" b="b"/>
              <a:pathLst>
                <a:path w="38" h="71">
                  <a:moveTo>
                    <a:pt x="38" y="2"/>
                  </a:moveTo>
                  <a:cubicBezTo>
                    <a:pt x="37" y="1"/>
                    <a:pt x="35" y="0"/>
                    <a:pt x="34" y="0"/>
                  </a:cubicBezTo>
                  <a:cubicBezTo>
                    <a:pt x="33" y="0"/>
                    <a:pt x="32"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7" y="0"/>
                    <a:pt x="6" y="0"/>
                    <a:pt x="5" y="0"/>
                  </a:cubicBezTo>
                  <a:cubicBezTo>
                    <a:pt x="3" y="0"/>
                    <a:pt x="0" y="2"/>
                    <a:pt x="0" y="5"/>
                  </a:cubicBezTo>
                  <a:cubicBezTo>
                    <a:pt x="0" y="5"/>
                    <a:pt x="0" y="5"/>
                    <a:pt x="0" y="5"/>
                  </a:cubicBezTo>
                  <a:cubicBezTo>
                    <a:pt x="0" y="5"/>
                    <a:pt x="0" y="5"/>
                    <a:pt x="0" y="5"/>
                  </a:cubicBezTo>
                  <a:cubicBezTo>
                    <a:pt x="0" y="29"/>
                    <a:pt x="0" y="29"/>
                    <a:pt x="0" y="29"/>
                  </a:cubicBezTo>
                  <a:cubicBezTo>
                    <a:pt x="0" y="31"/>
                    <a:pt x="2" y="32"/>
                    <a:pt x="4" y="32"/>
                  </a:cubicBezTo>
                  <a:cubicBezTo>
                    <a:pt x="6" y="32"/>
                    <a:pt x="7" y="31"/>
                    <a:pt x="7" y="29"/>
                  </a:cubicBezTo>
                  <a:cubicBezTo>
                    <a:pt x="7" y="7"/>
                    <a:pt x="7" y="7"/>
                    <a:pt x="7"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2"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6" y="71"/>
                  </a:cubicBezTo>
                  <a:cubicBezTo>
                    <a:pt x="29" y="71"/>
                    <a:pt x="31" y="69"/>
                    <a:pt x="31" y="67"/>
                  </a:cubicBezTo>
                  <a:cubicBezTo>
                    <a:pt x="31" y="50"/>
                    <a:pt x="31" y="50"/>
                    <a:pt x="31" y="50"/>
                  </a:cubicBezTo>
                  <a:cubicBezTo>
                    <a:pt x="33" y="50"/>
                    <a:pt x="33" y="50"/>
                    <a:pt x="33" y="50"/>
                  </a:cubicBezTo>
                  <a:cubicBezTo>
                    <a:pt x="31" y="32"/>
                    <a:pt x="31" y="32"/>
                    <a:pt x="31" y="32"/>
                  </a:cubicBezTo>
                  <a:cubicBezTo>
                    <a:pt x="31" y="7"/>
                    <a:pt x="31" y="7"/>
                    <a:pt x="31" y="7"/>
                  </a:cubicBezTo>
                  <a:cubicBezTo>
                    <a:pt x="31" y="7"/>
                    <a:pt x="31" y="7"/>
                    <a:pt x="31" y="7"/>
                  </a:cubicBezTo>
                  <a:cubicBezTo>
                    <a:pt x="31" y="29"/>
                    <a:pt x="31" y="29"/>
                    <a:pt x="31" y="29"/>
                  </a:cubicBezTo>
                  <a:cubicBezTo>
                    <a:pt x="31" y="31"/>
                    <a:pt x="33" y="32"/>
                    <a:pt x="35" y="32"/>
                  </a:cubicBezTo>
                  <a:cubicBezTo>
                    <a:pt x="37" y="32"/>
                    <a:pt x="38" y="31"/>
                    <a:pt x="38" y="29"/>
                  </a:cubicBezTo>
                  <a:cubicBezTo>
                    <a:pt x="38" y="5"/>
                    <a:pt x="38" y="5"/>
                    <a:pt x="38" y="5"/>
                  </a:cubicBezTo>
                  <a:cubicBezTo>
                    <a:pt x="38" y="4"/>
                    <a:pt x="38" y="3"/>
                    <a:pt x="38" y="2"/>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23" name="Oval 31"/>
            <p:cNvSpPr>
              <a:spLocks noChangeArrowheads="1"/>
            </p:cNvSpPr>
            <p:nvPr/>
          </p:nvSpPr>
          <p:spPr bwMode="auto">
            <a:xfrm>
              <a:off x="4898466" y="2858148"/>
              <a:ext cx="157385" cy="137452"/>
            </a:xfrm>
            <a:prstGeom prst="ellips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pic>
          <p:nvPicPr>
            <p:cNvPr id="324" name="Picture 32"/>
            <p:cNvPicPr>
              <a:picLocks noChangeAspect="1" noChangeArrowheads="1"/>
            </p:cNvPicPr>
            <p:nvPr/>
          </p:nvPicPr>
          <p:blipFill>
            <a:blip r:embed="rId9" cstate="print"/>
            <a:srcRect/>
            <a:stretch>
              <a:fillRect/>
            </a:stretch>
          </p:blipFill>
          <p:spPr bwMode="auto">
            <a:xfrm>
              <a:off x="5043428" y="2964180"/>
              <a:ext cx="86974" cy="82472"/>
            </a:xfrm>
            <a:prstGeom prst="rect">
              <a:avLst/>
            </a:prstGeom>
            <a:grpFill/>
            <a:ln w="9525">
              <a:noFill/>
              <a:miter lim="800000"/>
              <a:headEnd/>
              <a:tailEnd/>
            </a:ln>
          </p:spPr>
        </p:pic>
        <p:sp>
          <p:nvSpPr>
            <p:cNvPr id="325" name="Freeform 33"/>
            <p:cNvSpPr/>
            <p:nvPr/>
          </p:nvSpPr>
          <p:spPr bwMode="auto">
            <a:xfrm>
              <a:off x="4790784" y="3015236"/>
              <a:ext cx="372751" cy="659764"/>
            </a:xfrm>
            <a:custGeom>
              <a:avLst/>
              <a:gdLst/>
              <a:ahLst/>
              <a:cxnLst>
                <a:cxn ang="0">
                  <a:pos x="37" y="2"/>
                </a:cxn>
                <a:cxn ang="0">
                  <a:pos x="33" y="0"/>
                </a:cxn>
                <a:cxn ang="0">
                  <a:pos x="32" y="0"/>
                </a:cxn>
                <a:cxn ang="0">
                  <a:pos x="30" y="0"/>
                </a:cxn>
                <a:cxn ang="0">
                  <a:pos x="30" y="0"/>
                </a:cxn>
                <a:cxn ang="0">
                  <a:pos x="28" y="0"/>
                </a:cxn>
                <a:cxn ang="0">
                  <a:pos x="8" y="0"/>
                </a:cxn>
                <a:cxn ang="0">
                  <a:pos x="7" y="0"/>
                </a:cxn>
                <a:cxn ang="0">
                  <a:pos x="7" y="0"/>
                </a:cxn>
                <a:cxn ang="0">
                  <a:pos x="5" y="0"/>
                </a:cxn>
                <a:cxn ang="0">
                  <a:pos x="0" y="5"/>
                </a:cxn>
                <a:cxn ang="0">
                  <a:pos x="0" y="5"/>
                </a:cxn>
                <a:cxn ang="0">
                  <a:pos x="0" y="5"/>
                </a:cxn>
                <a:cxn ang="0">
                  <a:pos x="0" y="29"/>
                </a:cxn>
                <a:cxn ang="0">
                  <a:pos x="3" y="32"/>
                </a:cxn>
                <a:cxn ang="0">
                  <a:pos x="7" y="29"/>
                </a:cxn>
                <a:cxn ang="0">
                  <a:pos x="7" y="7"/>
                </a:cxn>
                <a:cxn ang="0">
                  <a:pos x="8" y="7"/>
                </a:cxn>
                <a:cxn ang="0">
                  <a:pos x="8" y="32"/>
                </a:cxn>
                <a:cxn ang="0">
                  <a:pos x="4" y="50"/>
                </a:cxn>
                <a:cxn ang="0">
                  <a:pos x="8" y="50"/>
                </a:cxn>
                <a:cxn ang="0">
                  <a:pos x="8" y="67"/>
                </a:cxn>
                <a:cxn ang="0">
                  <a:pos x="12" y="71"/>
                </a:cxn>
                <a:cxn ang="0">
                  <a:pos x="16" y="67"/>
                </a:cxn>
                <a:cxn ang="0">
                  <a:pos x="16" y="50"/>
                </a:cxn>
                <a:cxn ang="0">
                  <a:pos x="21" y="50"/>
                </a:cxn>
                <a:cxn ang="0">
                  <a:pos x="21" y="67"/>
                </a:cxn>
                <a:cxn ang="0">
                  <a:pos x="26" y="71"/>
                </a:cxn>
                <a:cxn ang="0">
                  <a:pos x="30" y="67"/>
                </a:cxn>
                <a:cxn ang="0">
                  <a:pos x="30" y="50"/>
                </a:cxn>
                <a:cxn ang="0">
                  <a:pos x="33" y="50"/>
                </a:cxn>
                <a:cxn ang="0">
                  <a:pos x="30" y="32"/>
                </a:cxn>
                <a:cxn ang="0">
                  <a:pos x="30" y="7"/>
                </a:cxn>
                <a:cxn ang="0">
                  <a:pos x="31" y="7"/>
                </a:cxn>
                <a:cxn ang="0">
                  <a:pos x="31" y="29"/>
                </a:cxn>
                <a:cxn ang="0">
                  <a:pos x="35" y="32"/>
                </a:cxn>
                <a:cxn ang="0">
                  <a:pos x="38" y="29"/>
                </a:cxn>
                <a:cxn ang="0">
                  <a:pos x="38" y="5"/>
                </a:cxn>
                <a:cxn ang="0">
                  <a:pos x="37" y="2"/>
                </a:cxn>
              </a:cxnLst>
              <a:rect l="0" t="0" r="r" b="b"/>
              <a:pathLst>
                <a:path w="38" h="71">
                  <a:moveTo>
                    <a:pt x="37" y="2"/>
                  </a:moveTo>
                  <a:cubicBezTo>
                    <a:pt x="37" y="1"/>
                    <a:pt x="35" y="0"/>
                    <a:pt x="33" y="0"/>
                  </a:cubicBezTo>
                  <a:cubicBezTo>
                    <a:pt x="33" y="0"/>
                    <a:pt x="32" y="0"/>
                    <a:pt x="32" y="0"/>
                  </a:cubicBezTo>
                  <a:cubicBezTo>
                    <a:pt x="30" y="0"/>
                    <a:pt x="30" y="0"/>
                    <a:pt x="30" y="0"/>
                  </a:cubicBezTo>
                  <a:cubicBezTo>
                    <a:pt x="30" y="0"/>
                    <a:pt x="30" y="0"/>
                    <a:pt x="30" y="0"/>
                  </a:cubicBezTo>
                  <a:cubicBezTo>
                    <a:pt x="28" y="0"/>
                    <a:pt x="28" y="0"/>
                    <a:pt x="28" y="0"/>
                  </a:cubicBezTo>
                  <a:cubicBezTo>
                    <a:pt x="8" y="0"/>
                    <a:pt x="8" y="0"/>
                    <a:pt x="8" y="0"/>
                  </a:cubicBezTo>
                  <a:cubicBezTo>
                    <a:pt x="7" y="0"/>
                    <a:pt x="7" y="0"/>
                    <a:pt x="7" y="0"/>
                  </a:cubicBezTo>
                  <a:cubicBezTo>
                    <a:pt x="7" y="0"/>
                    <a:pt x="7" y="0"/>
                    <a:pt x="7" y="0"/>
                  </a:cubicBezTo>
                  <a:cubicBezTo>
                    <a:pt x="7" y="0"/>
                    <a:pt x="6" y="0"/>
                    <a:pt x="5" y="0"/>
                  </a:cubicBezTo>
                  <a:cubicBezTo>
                    <a:pt x="2" y="0"/>
                    <a:pt x="0" y="2"/>
                    <a:pt x="0" y="5"/>
                  </a:cubicBezTo>
                  <a:cubicBezTo>
                    <a:pt x="0" y="5"/>
                    <a:pt x="0" y="5"/>
                    <a:pt x="0" y="5"/>
                  </a:cubicBezTo>
                  <a:cubicBezTo>
                    <a:pt x="0" y="5"/>
                    <a:pt x="0" y="5"/>
                    <a:pt x="0" y="5"/>
                  </a:cubicBezTo>
                  <a:cubicBezTo>
                    <a:pt x="0" y="29"/>
                    <a:pt x="0" y="29"/>
                    <a:pt x="0" y="29"/>
                  </a:cubicBezTo>
                  <a:cubicBezTo>
                    <a:pt x="0" y="31"/>
                    <a:pt x="1" y="32"/>
                    <a:pt x="3" y="32"/>
                  </a:cubicBezTo>
                  <a:cubicBezTo>
                    <a:pt x="5" y="32"/>
                    <a:pt x="7" y="31"/>
                    <a:pt x="7" y="29"/>
                  </a:cubicBezTo>
                  <a:cubicBezTo>
                    <a:pt x="7" y="7"/>
                    <a:pt x="7" y="7"/>
                    <a:pt x="7" y="7"/>
                  </a:cubicBezTo>
                  <a:cubicBezTo>
                    <a:pt x="8" y="7"/>
                    <a:pt x="8" y="7"/>
                    <a:pt x="8" y="7"/>
                  </a:cubicBezTo>
                  <a:cubicBezTo>
                    <a:pt x="8" y="32"/>
                    <a:pt x="8" y="32"/>
                    <a:pt x="8" y="32"/>
                  </a:cubicBezTo>
                  <a:cubicBezTo>
                    <a:pt x="4" y="50"/>
                    <a:pt x="4" y="50"/>
                    <a:pt x="4" y="50"/>
                  </a:cubicBezTo>
                  <a:cubicBezTo>
                    <a:pt x="8" y="50"/>
                    <a:pt x="8" y="50"/>
                    <a:pt x="8" y="50"/>
                  </a:cubicBezTo>
                  <a:cubicBezTo>
                    <a:pt x="8" y="67"/>
                    <a:pt x="8" y="67"/>
                    <a:pt x="8" y="67"/>
                  </a:cubicBezTo>
                  <a:cubicBezTo>
                    <a:pt x="8" y="69"/>
                    <a:pt x="10" y="71"/>
                    <a:pt x="12" y="71"/>
                  </a:cubicBezTo>
                  <a:cubicBezTo>
                    <a:pt x="14" y="71"/>
                    <a:pt x="16" y="69"/>
                    <a:pt x="16" y="67"/>
                  </a:cubicBezTo>
                  <a:cubicBezTo>
                    <a:pt x="16" y="50"/>
                    <a:pt x="16" y="50"/>
                    <a:pt x="16" y="50"/>
                  </a:cubicBezTo>
                  <a:cubicBezTo>
                    <a:pt x="21" y="50"/>
                    <a:pt x="21" y="50"/>
                    <a:pt x="21" y="50"/>
                  </a:cubicBezTo>
                  <a:cubicBezTo>
                    <a:pt x="21" y="67"/>
                    <a:pt x="21" y="67"/>
                    <a:pt x="21" y="67"/>
                  </a:cubicBezTo>
                  <a:cubicBezTo>
                    <a:pt x="21" y="69"/>
                    <a:pt x="23" y="71"/>
                    <a:pt x="26" y="71"/>
                  </a:cubicBezTo>
                  <a:cubicBezTo>
                    <a:pt x="28" y="71"/>
                    <a:pt x="30" y="69"/>
                    <a:pt x="30" y="67"/>
                  </a:cubicBezTo>
                  <a:cubicBezTo>
                    <a:pt x="30" y="50"/>
                    <a:pt x="30" y="50"/>
                    <a:pt x="30" y="50"/>
                  </a:cubicBezTo>
                  <a:cubicBezTo>
                    <a:pt x="33" y="50"/>
                    <a:pt x="33" y="50"/>
                    <a:pt x="33" y="50"/>
                  </a:cubicBezTo>
                  <a:cubicBezTo>
                    <a:pt x="30" y="32"/>
                    <a:pt x="30" y="32"/>
                    <a:pt x="30" y="32"/>
                  </a:cubicBezTo>
                  <a:cubicBezTo>
                    <a:pt x="30" y="7"/>
                    <a:pt x="30" y="7"/>
                    <a:pt x="30" y="7"/>
                  </a:cubicBezTo>
                  <a:cubicBezTo>
                    <a:pt x="31" y="7"/>
                    <a:pt x="31" y="7"/>
                    <a:pt x="31" y="7"/>
                  </a:cubicBezTo>
                  <a:cubicBezTo>
                    <a:pt x="31" y="29"/>
                    <a:pt x="31" y="29"/>
                    <a:pt x="31" y="29"/>
                  </a:cubicBezTo>
                  <a:cubicBezTo>
                    <a:pt x="31" y="31"/>
                    <a:pt x="33" y="32"/>
                    <a:pt x="35" y="32"/>
                  </a:cubicBezTo>
                  <a:cubicBezTo>
                    <a:pt x="37" y="32"/>
                    <a:pt x="38" y="31"/>
                    <a:pt x="38" y="29"/>
                  </a:cubicBezTo>
                  <a:cubicBezTo>
                    <a:pt x="38" y="5"/>
                    <a:pt x="38" y="5"/>
                    <a:pt x="38" y="5"/>
                  </a:cubicBezTo>
                  <a:cubicBezTo>
                    <a:pt x="38" y="4"/>
                    <a:pt x="38" y="3"/>
                    <a:pt x="37" y="2"/>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26" name="Oval 34"/>
            <p:cNvSpPr>
              <a:spLocks noChangeArrowheads="1"/>
            </p:cNvSpPr>
            <p:nvPr/>
          </p:nvSpPr>
          <p:spPr bwMode="auto">
            <a:xfrm>
              <a:off x="5428603" y="2858148"/>
              <a:ext cx="153242" cy="137452"/>
            </a:xfrm>
            <a:prstGeom prst="ellips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pic>
          <p:nvPicPr>
            <p:cNvPr id="327" name="Picture 35"/>
            <p:cNvPicPr>
              <a:picLocks noChangeAspect="1" noChangeArrowheads="1"/>
            </p:cNvPicPr>
            <p:nvPr/>
          </p:nvPicPr>
          <p:blipFill>
            <a:blip r:embed="rId3" cstate="print"/>
            <a:srcRect/>
            <a:stretch>
              <a:fillRect/>
            </a:stretch>
          </p:blipFill>
          <p:spPr bwMode="auto">
            <a:xfrm>
              <a:off x="5569420" y="2964180"/>
              <a:ext cx="91118" cy="82472"/>
            </a:xfrm>
            <a:prstGeom prst="rect">
              <a:avLst/>
            </a:prstGeom>
            <a:grpFill/>
            <a:ln w="9525">
              <a:noFill/>
              <a:miter lim="800000"/>
              <a:headEnd/>
              <a:tailEnd/>
            </a:ln>
          </p:spPr>
        </p:pic>
        <p:sp>
          <p:nvSpPr>
            <p:cNvPr id="328" name="Freeform 36"/>
            <p:cNvSpPr/>
            <p:nvPr/>
          </p:nvSpPr>
          <p:spPr bwMode="auto">
            <a:xfrm>
              <a:off x="5320921" y="3015236"/>
              <a:ext cx="368610" cy="659764"/>
            </a:xfrm>
            <a:custGeom>
              <a:avLst/>
              <a:gdLst/>
              <a:ahLst/>
              <a:cxnLst>
                <a:cxn ang="0">
                  <a:pos x="37" y="2"/>
                </a:cxn>
                <a:cxn ang="0">
                  <a:pos x="33" y="0"/>
                </a:cxn>
                <a:cxn ang="0">
                  <a:pos x="31" y="0"/>
                </a:cxn>
                <a:cxn ang="0">
                  <a:pos x="30" y="0"/>
                </a:cxn>
                <a:cxn ang="0">
                  <a:pos x="30" y="0"/>
                </a:cxn>
                <a:cxn ang="0">
                  <a:pos x="28" y="0"/>
                </a:cxn>
                <a:cxn ang="0">
                  <a:pos x="8" y="0"/>
                </a:cxn>
                <a:cxn ang="0">
                  <a:pos x="7" y="0"/>
                </a:cxn>
                <a:cxn ang="0">
                  <a:pos x="7" y="0"/>
                </a:cxn>
                <a:cxn ang="0">
                  <a:pos x="4" y="0"/>
                </a:cxn>
                <a:cxn ang="0">
                  <a:pos x="0" y="5"/>
                </a:cxn>
                <a:cxn ang="0">
                  <a:pos x="0" y="5"/>
                </a:cxn>
                <a:cxn ang="0">
                  <a:pos x="0" y="5"/>
                </a:cxn>
                <a:cxn ang="0">
                  <a:pos x="0" y="29"/>
                </a:cxn>
                <a:cxn ang="0">
                  <a:pos x="3" y="32"/>
                </a:cxn>
                <a:cxn ang="0">
                  <a:pos x="7" y="29"/>
                </a:cxn>
                <a:cxn ang="0">
                  <a:pos x="7" y="7"/>
                </a:cxn>
                <a:cxn ang="0">
                  <a:pos x="8" y="7"/>
                </a:cxn>
                <a:cxn ang="0">
                  <a:pos x="8" y="32"/>
                </a:cxn>
                <a:cxn ang="0">
                  <a:pos x="4" y="50"/>
                </a:cxn>
                <a:cxn ang="0">
                  <a:pos x="8" y="50"/>
                </a:cxn>
                <a:cxn ang="0">
                  <a:pos x="8" y="67"/>
                </a:cxn>
                <a:cxn ang="0">
                  <a:pos x="12" y="71"/>
                </a:cxn>
                <a:cxn ang="0">
                  <a:pos x="16" y="67"/>
                </a:cxn>
                <a:cxn ang="0">
                  <a:pos x="16" y="50"/>
                </a:cxn>
                <a:cxn ang="0">
                  <a:pos x="21" y="50"/>
                </a:cxn>
                <a:cxn ang="0">
                  <a:pos x="21" y="67"/>
                </a:cxn>
                <a:cxn ang="0">
                  <a:pos x="26" y="71"/>
                </a:cxn>
                <a:cxn ang="0">
                  <a:pos x="30" y="67"/>
                </a:cxn>
                <a:cxn ang="0">
                  <a:pos x="30" y="50"/>
                </a:cxn>
                <a:cxn ang="0">
                  <a:pos x="33" y="50"/>
                </a:cxn>
                <a:cxn ang="0">
                  <a:pos x="30" y="32"/>
                </a:cxn>
                <a:cxn ang="0">
                  <a:pos x="30" y="7"/>
                </a:cxn>
                <a:cxn ang="0">
                  <a:pos x="31" y="7"/>
                </a:cxn>
                <a:cxn ang="0">
                  <a:pos x="31" y="29"/>
                </a:cxn>
                <a:cxn ang="0">
                  <a:pos x="34" y="32"/>
                </a:cxn>
                <a:cxn ang="0">
                  <a:pos x="38" y="29"/>
                </a:cxn>
                <a:cxn ang="0">
                  <a:pos x="38" y="5"/>
                </a:cxn>
                <a:cxn ang="0">
                  <a:pos x="37" y="2"/>
                </a:cxn>
              </a:cxnLst>
              <a:rect l="0" t="0" r="r" b="b"/>
              <a:pathLst>
                <a:path w="38" h="71">
                  <a:moveTo>
                    <a:pt x="37" y="2"/>
                  </a:moveTo>
                  <a:cubicBezTo>
                    <a:pt x="36" y="1"/>
                    <a:pt x="35" y="0"/>
                    <a:pt x="33" y="0"/>
                  </a:cubicBezTo>
                  <a:cubicBezTo>
                    <a:pt x="33" y="0"/>
                    <a:pt x="32" y="0"/>
                    <a:pt x="31" y="0"/>
                  </a:cubicBezTo>
                  <a:cubicBezTo>
                    <a:pt x="30" y="0"/>
                    <a:pt x="30" y="0"/>
                    <a:pt x="30" y="0"/>
                  </a:cubicBezTo>
                  <a:cubicBezTo>
                    <a:pt x="30" y="0"/>
                    <a:pt x="30" y="0"/>
                    <a:pt x="30" y="0"/>
                  </a:cubicBezTo>
                  <a:cubicBezTo>
                    <a:pt x="28" y="0"/>
                    <a:pt x="28" y="0"/>
                    <a:pt x="28" y="0"/>
                  </a:cubicBezTo>
                  <a:cubicBezTo>
                    <a:pt x="8" y="0"/>
                    <a:pt x="8" y="0"/>
                    <a:pt x="8" y="0"/>
                  </a:cubicBezTo>
                  <a:cubicBezTo>
                    <a:pt x="7" y="0"/>
                    <a:pt x="7" y="0"/>
                    <a:pt x="7" y="0"/>
                  </a:cubicBezTo>
                  <a:cubicBezTo>
                    <a:pt x="7" y="0"/>
                    <a:pt x="7" y="0"/>
                    <a:pt x="7" y="0"/>
                  </a:cubicBezTo>
                  <a:cubicBezTo>
                    <a:pt x="7" y="0"/>
                    <a:pt x="6" y="0"/>
                    <a:pt x="4" y="0"/>
                  </a:cubicBezTo>
                  <a:cubicBezTo>
                    <a:pt x="2" y="0"/>
                    <a:pt x="0" y="2"/>
                    <a:pt x="0" y="5"/>
                  </a:cubicBezTo>
                  <a:cubicBezTo>
                    <a:pt x="0" y="5"/>
                    <a:pt x="0" y="5"/>
                    <a:pt x="0" y="5"/>
                  </a:cubicBezTo>
                  <a:cubicBezTo>
                    <a:pt x="0" y="5"/>
                    <a:pt x="0" y="5"/>
                    <a:pt x="0" y="5"/>
                  </a:cubicBezTo>
                  <a:cubicBezTo>
                    <a:pt x="0" y="29"/>
                    <a:pt x="0" y="29"/>
                    <a:pt x="0" y="29"/>
                  </a:cubicBezTo>
                  <a:cubicBezTo>
                    <a:pt x="0" y="31"/>
                    <a:pt x="1" y="32"/>
                    <a:pt x="3" y="32"/>
                  </a:cubicBezTo>
                  <a:cubicBezTo>
                    <a:pt x="5" y="32"/>
                    <a:pt x="7" y="31"/>
                    <a:pt x="7" y="29"/>
                  </a:cubicBezTo>
                  <a:cubicBezTo>
                    <a:pt x="7" y="7"/>
                    <a:pt x="7" y="7"/>
                    <a:pt x="7" y="7"/>
                  </a:cubicBezTo>
                  <a:cubicBezTo>
                    <a:pt x="8" y="7"/>
                    <a:pt x="8" y="7"/>
                    <a:pt x="8" y="7"/>
                  </a:cubicBezTo>
                  <a:cubicBezTo>
                    <a:pt x="8" y="32"/>
                    <a:pt x="8" y="32"/>
                    <a:pt x="8" y="32"/>
                  </a:cubicBezTo>
                  <a:cubicBezTo>
                    <a:pt x="4" y="50"/>
                    <a:pt x="4" y="50"/>
                    <a:pt x="4" y="50"/>
                  </a:cubicBezTo>
                  <a:cubicBezTo>
                    <a:pt x="8" y="50"/>
                    <a:pt x="8" y="50"/>
                    <a:pt x="8" y="50"/>
                  </a:cubicBezTo>
                  <a:cubicBezTo>
                    <a:pt x="8" y="67"/>
                    <a:pt x="8" y="67"/>
                    <a:pt x="8" y="67"/>
                  </a:cubicBezTo>
                  <a:cubicBezTo>
                    <a:pt x="8" y="69"/>
                    <a:pt x="9" y="71"/>
                    <a:pt x="12" y="71"/>
                  </a:cubicBezTo>
                  <a:cubicBezTo>
                    <a:pt x="14" y="71"/>
                    <a:pt x="16" y="69"/>
                    <a:pt x="16" y="67"/>
                  </a:cubicBezTo>
                  <a:cubicBezTo>
                    <a:pt x="16" y="50"/>
                    <a:pt x="16" y="50"/>
                    <a:pt x="16" y="50"/>
                  </a:cubicBezTo>
                  <a:cubicBezTo>
                    <a:pt x="21" y="50"/>
                    <a:pt x="21" y="50"/>
                    <a:pt x="21" y="50"/>
                  </a:cubicBezTo>
                  <a:cubicBezTo>
                    <a:pt x="21" y="67"/>
                    <a:pt x="21" y="67"/>
                    <a:pt x="21" y="67"/>
                  </a:cubicBezTo>
                  <a:cubicBezTo>
                    <a:pt x="21" y="69"/>
                    <a:pt x="23" y="71"/>
                    <a:pt x="26" y="71"/>
                  </a:cubicBezTo>
                  <a:cubicBezTo>
                    <a:pt x="28" y="71"/>
                    <a:pt x="30" y="69"/>
                    <a:pt x="30" y="67"/>
                  </a:cubicBezTo>
                  <a:cubicBezTo>
                    <a:pt x="30" y="50"/>
                    <a:pt x="30" y="50"/>
                    <a:pt x="30" y="50"/>
                  </a:cubicBezTo>
                  <a:cubicBezTo>
                    <a:pt x="33" y="50"/>
                    <a:pt x="33" y="50"/>
                    <a:pt x="33" y="50"/>
                  </a:cubicBezTo>
                  <a:cubicBezTo>
                    <a:pt x="30" y="32"/>
                    <a:pt x="30" y="32"/>
                    <a:pt x="30" y="32"/>
                  </a:cubicBezTo>
                  <a:cubicBezTo>
                    <a:pt x="30" y="7"/>
                    <a:pt x="30" y="7"/>
                    <a:pt x="30" y="7"/>
                  </a:cubicBezTo>
                  <a:cubicBezTo>
                    <a:pt x="31" y="7"/>
                    <a:pt x="31" y="7"/>
                    <a:pt x="31" y="7"/>
                  </a:cubicBezTo>
                  <a:cubicBezTo>
                    <a:pt x="31" y="29"/>
                    <a:pt x="31" y="29"/>
                    <a:pt x="31" y="29"/>
                  </a:cubicBezTo>
                  <a:cubicBezTo>
                    <a:pt x="31" y="31"/>
                    <a:pt x="32" y="32"/>
                    <a:pt x="34" y="32"/>
                  </a:cubicBezTo>
                  <a:cubicBezTo>
                    <a:pt x="36" y="32"/>
                    <a:pt x="38" y="31"/>
                    <a:pt x="38" y="29"/>
                  </a:cubicBezTo>
                  <a:cubicBezTo>
                    <a:pt x="38" y="5"/>
                    <a:pt x="38" y="5"/>
                    <a:pt x="38" y="5"/>
                  </a:cubicBezTo>
                  <a:cubicBezTo>
                    <a:pt x="38" y="4"/>
                    <a:pt x="38" y="3"/>
                    <a:pt x="37" y="2"/>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29" name="Oval 37"/>
            <p:cNvSpPr>
              <a:spLocks noChangeArrowheads="1"/>
            </p:cNvSpPr>
            <p:nvPr/>
          </p:nvSpPr>
          <p:spPr bwMode="auto">
            <a:xfrm>
              <a:off x="5967022" y="2858148"/>
              <a:ext cx="144958" cy="137452"/>
            </a:xfrm>
            <a:prstGeom prst="ellips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pic>
          <p:nvPicPr>
            <p:cNvPr id="330" name="Picture 38"/>
            <p:cNvPicPr>
              <a:picLocks noChangeAspect="1" noChangeArrowheads="1"/>
            </p:cNvPicPr>
            <p:nvPr/>
          </p:nvPicPr>
          <p:blipFill>
            <a:blip r:embed="rId10" cstate="print"/>
            <a:srcRect/>
            <a:stretch>
              <a:fillRect/>
            </a:stretch>
          </p:blipFill>
          <p:spPr bwMode="auto">
            <a:xfrm>
              <a:off x="6103700" y="2964180"/>
              <a:ext cx="91118" cy="82472"/>
            </a:xfrm>
            <a:prstGeom prst="rect">
              <a:avLst/>
            </a:prstGeom>
            <a:grpFill/>
            <a:ln w="9525">
              <a:noFill/>
              <a:miter lim="800000"/>
              <a:headEnd/>
              <a:tailEnd/>
            </a:ln>
          </p:spPr>
        </p:pic>
        <p:sp>
          <p:nvSpPr>
            <p:cNvPr id="331" name="Freeform 39"/>
            <p:cNvSpPr/>
            <p:nvPr/>
          </p:nvSpPr>
          <p:spPr bwMode="auto">
            <a:xfrm>
              <a:off x="5846913" y="3015236"/>
              <a:ext cx="381035" cy="659764"/>
            </a:xfrm>
            <a:custGeom>
              <a:avLst/>
              <a:gdLst/>
              <a:ahLst/>
              <a:cxnLst>
                <a:cxn ang="0">
                  <a:pos x="38" y="2"/>
                </a:cxn>
                <a:cxn ang="0">
                  <a:pos x="34" y="0"/>
                </a:cxn>
                <a:cxn ang="0">
                  <a:pos x="32" y="0"/>
                </a:cxn>
                <a:cxn ang="0">
                  <a:pos x="31" y="0"/>
                </a:cxn>
                <a:cxn ang="0">
                  <a:pos x="31"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7" y="29"/>
                </a:cxn>
                <a:cxn ang="0">
                  <a:pos x="7" y="7"/>
                </a:cxn>
                <a:cxn ang="0">
                  <a:pos x="8" y="7"/>
                </a:cxn>
                <a:cxn ang="0">
                  <a:pos x="8" y="32"/>
                </a:cxn>
                <a:cxn ang="0">
                  <a:pos x="5" y="50"/>
                </a:cxn>
                <a:cxn ang="0">
                  <a:pos x="8" y="50"/>
                </a:cxn>
                <a:cxn ang="0">
                  <a:pos x="8" y="67"/>
                </a:cxn>
                <a:cxn ang="0">
                  <a:pos x="13" y="71"/>
                </a:cxn>
                <a:cxn ang="0">
                  <a:pos x="17" y="67"/>
                </a:cxn>
                <a:cxn ang="0">
                  <a:pos x="17" y="50"/>
                </a:cxn>
                <a:cxn ang="0">
                  <a:pos x="22" y="50"/>
                </a:cxn>
                <a:cxn ang="0">
                  <a:pos x="22" y="67"/>
                </a:cxn>
                <a:cxn ang="0">
                  <a:pos x="26" y="71"/>
                </a:cxn>
                <a:cxn ang="0">
                  <a:pos x="31" y="67"/>
                </a:cxn>
                <a:cxn ang="0">
                  <a:pos x="31" y="50"/>
                </a:cxn>
                <a:cxn ang="0">
                  <a:pos x="34" y="50"/>
                </a:cxn>
                <a:cxn ang="0">
                  <a:pos x="31" y="32"/>
                </a:cxn>
                <a:cxn ang="0">
                  <a:pos x="31" y="7"/>
                </a:cxn>
                <a:cxn ang="0">
                  <a:pos x="32" y="7"/>
                </a:cxn>
                <a:cxn ang="0">
                  <a:pos x="32" y="29"/>
                </a:cxn>
                <a:cxn ang="0">
                  <a:pos x="35" y="32"/>
                </a:cxn>
                <a:cxn ang="0">
                  <a:pos x="39" y="29"/>
                </a:cxn>
                <a:cxn ang="0">
                  <a:pos x="39" y="5"/>
                </a:cxn>
                <a:cxn ang="0">
                  <a:pos x="38" y="2"/>
                </a:cxn>
              </a:cxnLst>
              <a:rect l="0" t="0" r="r" b="b"/>
              <a:pathLst>
                <a:path w="39" h="71">
                  <a:moveTo>
                    <a:pt x="38" y="2"/>
                  </a:moveTo>
                  <a:cubicBezTo>
                    <a:pt x="37" y="1"/>
                    <a:pt x="35" y="0"/>
                    <a:pt x="34" y="0"/>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7" y="0"/>
                    <a:pt x="6" y="0"/>
                    <a:pt x="5" y="0"/>
                  </a:cubicBezTo>
                  <a:cubicBezTo>
                    <a:pt x="3" y="0"/>
                    <a:pt x="0" y="2"/>
                    <a:pt x="0" y="5"/>
                  </a:cubicBezTo>
                  <a:cubicBezTo>
                    <a:pt x="0" y="5"/>
                    <a:pt x="0" y="5"/>
                    <a:pt x="0" y="5"/>
                  </a:cubicBezTo>
                  <a:cubicBezTo>
                    <a:pt x="0" y="5"/>
                    <a:pt x="0" y="5"/>
                    <a:pt x="0" y="5"/>
                  </a:cubicBezTo>
                  <a:cubicBezTo>
                    <a:pt x="0" y="29"/>
                    <a:pt x="0" y="29"/>
                    <a:pt x="0" y="29"/>
                  </a:cubicBezTo>
                  <a:cubicBezTo>
                    <a:pt x="0" y="31"/>
                    <a:pt x="2" y="32"/>
                    <a:pt x="4" y="32"/>
                  </a:cubicBezTo>
                  <a:cubicBezTo>
                    <a:pt x="6" y="32"/>
                    <a:pt x="7" y="31"/>
                    <a:pt x="7" y="29"/>
                  </a:cubicBezTo>
                  <a:cubicBezTo>
                    <a:pt x="7" y="7"/>
                    <a:pt x="7" y="7"/>
                    <a:pt x="7"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3"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6" y="71"/>
                  </a:cubicBezTo>
                  <a:cubicBezTo>
                    <a:pt x="29" y="71"/>
                    <a:pt x="31" y="69"/>
                    <a:pt x="31" y="67"/>
                  </a:cubicBezTo>
                  <a:cubicBezTo>
                    <a:pt x="31" y="50"/>
                    <a:pt x="31" y="50"/>
                    <a:pt x="31" y="50"/>
                  </a:cubicBezTo>
                  <a:cubicBezTo>
                    <a:pt x="34" y="50"/>
                    <a:pt x="34" y="50"/>
                    <a:pt x="34" y="50"/>
                  </a:cubicBezTo>
                  <a:cubicBezTo>
                    <a:pt x="31" y="32"/>
                    <a:pt x="31" y="32"/>
                    <a:pt x="31" y="32"/>
                  </a:cubicBezTo>
                  <a:cubicBezTo>
                    <a:pt x="31" y="7"/>
                    <a:pt x="31" y="7"/>
                    <a:pt x="31" y="7"/>
                  </a:cubicBezTo>
                  <a:cubicBezTo>
                    <a:pt x="32" y="7"/>
                    <a:pt x="32" y="7"/>
                    <a:pt x="32" y="7"/>
                  </a:cubicBezTo>
                  <a:cubicBezTo>
                    <a:pt x="32" y="29"/>
                    <a:pt x="32" y="29"/>
                    <a:pt x="32" y="29"/>
                  </a:cubicBezTo>
                  <a:cubicBezTo>
                    <a:pt x="32" y="31"/>
                    <a:pt x="33" y="32"/>
                    <a:pt x="35" y="32"/>
                  </a:cubicBezTo>
                  <a:cubicBezTo>
                    <a:pt x="37" y="32"/>
                    <a:pt x="39" y="31"/>
                    <a:pt x="39" y="29"/>
                  </a:cubicBezTo>
                  <a:cubicBezTo>
                    <a:pt x="39" y="5"/>
                    <a:pt x="39" y="5"/>
                    <a:pt x="39" y="5"/>
                  </a:cubicBezTo>
                  <a:cubicBezTo>
                    <a:pt x="39" y="4"/>
                    <a:pt x="38" y="3"/>
                    <a:pt x="38" y="2"/>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grpSp>
      <p:grpSp>
        <p:nvGrpSpPr>
          <p:cNvPr id="5" name="组合 4"/>
          <p:cNvGrpSpPr/>
          <p:nvPr/>
        </p:nvGrpSpPr>
        <p:grpSpPr>
          <a:xfrm>
            <a:off x="918263" y="3540193"/>
            <a:ext cx="5013523" cy="672262"/>
            <a:chOff x="976292" y="3729980"/>
            <a:chExt cx="5330350" cy="714745"/>
          </a:xfrm>
          <a:solidFill>
            <a:schemeClr val="bg2"/>
          </a:solidFill>
        </p:grpSpPr>
        <p:sp>
          <p:nvSpPr>
            <p:cNvPr id="361" name="Freeform 70"/>
            <p:cNvSpPr/>
            <p:nvPr/>
          </p:nvSpPr>
          <p:spPr bwMode="auto">
            <a:xfrm>
              <a:off x="1328331"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62" name="Oval 71"/>
            <p:cNvSpPr>
              <a:spLocks noChangeArrowheads="1"/>
            </p:cNvSpPr>
            <p:nvPr/>
          </p:nvSpPr>
          <p:spPr bwMode="auto">
            <a:xfrm>
              <a:off x="1141957" y="3729980"/>
              <a:ext cx="144958" cy="137452"/>
            </a:xfrm>
            <a:prstGeom prst="ellips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63" name="Freeform 72"/>
            <p:cNvSpPr/>
            <p:nvPr/>
          </p:nvSpPr>
          <p:spPr bwMode="auto">
            <a:xfrm>
              <a:off x="1320049" y="3839941"/>
              <a:ext cx="16567" cy="3928"/>
            </a:xfrm>
            <a:custGeom>
              <a:avLst/>
              <a:gdLst/>
              <a:ahLst/>
              <a:cxnLst>
                <a:cxn ang="0">
                  <a:pos x="1" y="0"/>
                </a:cxn>
                <a:cxn ang="0">
                  <a:pos x="1" y="0"/>
                </a:cxn>
                <a:cxn ang="0">
                  <a:pos x="1" y="0"/>
                </a:cxn>
                <a:cxn ang="0">
                  <a:pos x="2" y="0"/>
                </a:cxn>
                <a:cxn ang="0">
                  <a:pos x="0" y="0"/>
                </a:cxn>
                <a:cxn ang="0">
                  <a:pos x="1" y="0"/>
                </a:cxn>
              </a:cxnLst>
              <a:rect l="0" t="0" r="r" b="b"/>
              <a:pathLst>
                <a:path w="2">
                  <a:moveTo>
                    <a:pt x="1" y="0"/>
                  </a:moveTo>
                  <a:cubicBezTo>
                    <a:pt x="1" y="0"/>
                    <a:pt x="1" y="0"/>
                    <a:pt x="1" y="0"/>
                  </a:cubicBezTo>
                  <a:cubicBezTo>
                    <a:pt x="1" y="0"/>
                    <a:pt x="1" y="0"/>
                    <a:pt x="1" y="0"/>
                  </a:cubicBezTo>
                  <a:cubicBezTo>
                    <a:pt x="2" y="0"/>
                    <a:pt x="2" y="0"/>
                    <a:pt x="2" y="0"/>
                  </a:cubicBezTo>
                  <a:cubicBezTo>
                    <a:pt x="1" y="0"/>
                    <a:pt x="1" y="0"/>
                    <a:pt x="0" y="0"/>
                  </a:cubicBezTo>
                  <a:cubicBezTo>
                    <a:pt x="1" y="0"/>
                    <a:pt x="1" y="0"/>
                    <a:pt x="1" y="0"/>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64" name="Freeform 73"/>
            <p:cNvSpPr/>
            <p:nvPr/>
          </p:nvSpPr>
          <p:spPr bwMode="auto">
            <a:xfrm>
              <a:off x="976292" y="3832086"/>
              <a:ext cx="538419" cy="612639"/>
            </a:xfrm>
            <a:custGeom>
              <a:avLst/>
              <a:gdLst/>
              <a:ahLst/>
              <a:cxnLst>
                <a:cxn ang="0">
                  <a:pos x="48" y="16"/>
                </a:cxn>
                <a:cxn ang="0">
                  <a:pos x="47" y="15"/>
                </a:cxn>
                <a:cxn ang="0">
                  <a:pos x="36" y="1"/>
                </a:cxn>
                <a:cxn ang="0">
                  <a:pos x="36" y="1"/>
                </a:cxn>
                <a:cxn ang="0">
                  <a:pos x="36" y="1"/>
                </a:cxn>
                <a:cxn ang="0">
                  <a:pos x="33" y="1"/>
                </a:cxn>
                <a:cxn ang="0">
                  <a:pos x="16" y="1"/>
                </a:cxn>
                <a:cxn ang="0">
                  <a:pos x="13" y="1"/>
                </a:cxn>
                <a:cxn ang="0">
                  <a:pos x="1" y="15"/>
                </a:cxn>
                <a:cxn ang="0">
                  <a:pos x="2" y="20"/>
                </a:cxn>
                <a:cxn ang="0">
                  <a:pos x="12" y="27"/>
                </a:cxn>
                <a:cxn ang="0">
                  <a:pos x="9" y="16"/>
                </a:cxn>
                <a:cxn ang="0">
                  <a:pos x="13" y="19"/>
                </a:cxn>
                <a:cxn ang="0">
                  <a:pos x="13" y="33"/>
                </a:cxn>
                <a:cxn ang="0">
                  <a:pos x="7" y="46"/>
                </a:cxn>
                <a:cxn ang="0">
                  <a:pos x="7" y="50"/>
                </a:cxn>
                <a:cxn ang="0">
                  <a:pos x="18" y="65"/>
                </a:cxn>
                <a:cxn ang="0">
                  <a:pos x="16" y="48"/>
                </a:cxn>
                <a:cxn ang="0">
                  <a:pos x="21" y="37"/>
                </a:cxn>
                <a:cxn ang="0">
                  <a:pos x="33" y="48"/>
                </a:cxn>
                <a:cxn ang="0">
                  <a:pos x="31" y="64"/>
                </a:cxn>
                <a:cxn ang="0">
                  <a:pos x="42" y="49"/>
                </a:cxn>
                <a:cxn ang="0">
                  <a:pos x="42" y="46"/>
                </a:cxn>
                <a:cxn ang="0">
                  <a:pos x="36" y="10"/>
                </a:cxn>
                <a:cxn ang="0">
                  <a:pos x="42" y="19"/>
                </a:cxn>
                <a:cxn ang="0">
                  <a:pos x="48" y="32"/>
                </a:cxn>
                <a:cxn ang="0">
                  <a:pos x="49" y="65"/>
                </a:cxn>
                <a:cxn ang="0">
                  <a:pos x="50"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8" y="15"/>
                    <a:pt x="47" y="15"/>
                  </a:cubicBezTo>
                  <a:cubicBezTo>
                    <a:pt x="47" y="15"/>
                    <a:pt x="47" y="15"/>
                    <a:pt x="47"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5" y="1"/>
                    <a:pt x="35" y="1"/>
                    <a:pt x="35" y="1"/>
                  </a:cubicBezTo>
                  <a:cubicBezTo>
                    <a:pt x="33" y="1"/>
                    <a:pt x="33" y="1"/>
                    <a:pt x="33" y="1"/>
                  </a:cubicBezTo>
                  <a:cubicBezTo>
                    <a:pt x="32" y="4"/>
                    <a:pt x="28" y="6"/>
                    <a:pt x="25" y="6"/>
                  </a:cubicBezTo>
                  <a:cubicBezTo>
                    <a:pt x="21" y="6"/>
                    <a:pt x="17" y="4"/>
                    <a:pt x="16" y="1"/>
                  </a:cubicBezTo>
                  <a:cubicBezTo>
                    <a:pt x="13" y="1"/>
                    <a:pt x="13" y="1"/>
                    <a:pt x="13" y="1"/>
                  </a:cubicBezTo>
                  <a:cubicBezTo>
                    <a:pt x="13" y="1"/>
                    <a:pt x="13" y="1"/>
                    <a:pt x="13" y="1"/>
                  </a:cubicBezTo>
                  <a:cubicBezTo>
                    <a:pt x="12" y="0"/>
                    <a:pt x="11" y="1"/>
                    <a:pt x="10"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2" y="27"/>
                  </a:cubicBezTo>
                  <a:cubicBezTo>
                    <a:pt x="12" y="18"/>
                    <a:pt x="12" y="18"/>
                    <a:pt x="12" y="18"/>
                  </a:cubicBezTo>
                  <a:cubicBezTo>
                    <a:pt x="9" y="16"/>
                    <a:pt x="9" y="16"/>
                    <a:pt x="9"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3" y="65"/>
                    <a:pt x="15" y="66"/>
                    <a:pt x="18" y="65"/>
                  </a:cubicBezTo>
                  <a:cubicBezTo>
                    <a:pt x="20" y="64"/>
                    <a:pt x="21" y="62"/>
                    <a:pt x="20" y="59"/>
                  </a:cubicBezTo>
                  <a:cubicBezTo>
                    <a:pt x="16" y="48"/>
                    <a:pt x="16" y="48"/>
                    <a:pt x="16" y="48"/>
                  </a:cubicBezTo>
                  <a:cubicBezTo>
                    <a:pt x="21" y="37"/>
                    <a:pt x="21" y="37"/>
                    <a:pt x="21" y="37"/>
                  </a:cubicBezTo>
                  <a:cubicBezTo>
                    <a:pt x="21" y="37"/>
                    <a:pt x="21" y="37"/>
                    <a:pt x="21" y="37"/>
                  </a:cubicBezTo>
                  <a:cubicBezTo>
                    <a:pt x="28" y="37"/>
                    <a:pt x="28" y="37"/>
                    <a:pt x="28" y="37"/>
                  </a:cubicBezTo>
                  <a:cubicBezTo>
                    <a:pt x="33" y="48"/>
                    <a:pt x="33" y="48"/>
                    <a:pt x="33" y="48"/>
                  </a:cubicBezTo>
                  <a:cubicBezTo>
                    <a:pt x="29" y="59"/>
                    <a:pt x="29" y="59"/>
                    <a:pt x="29" y="59"/>
                  </a:cubicBezTo>
                  <a:cubicBezTo>
                    <a:pt x="28" y="61"/>
                    <a:pt x="29" y="63"/>
                    <a:pt x="31" y="64"/>
                  </a:cubicBezTo>
                  <a:cubicBezTo>
                    <a:pt x="34" y="65"/>
                    <a:pt x="36"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2" y="19"/>
                    <a:pt x="42" y="19"/>
                    <a:pt x="42" y="19"/>
                  </a:cubicBezTo>
                  <a:cubicBezTo>
                    <a:pt x="42" y="19"/>
                    <a:pt x="42" y="19"/>
                    <a:pt x="42" y="19"/>
                  </a:cubicBezTo>
                  <a:cubicBezTo>
                    <a:pt x="46" y="30"/>
                    <a:pt x="46" y="30"/>
                    <a:pt x="46" y="30"/>
                  </a:cubicBezTo>
                  <a:cubicBezTo>
                    <a:pt x="46" y="31"/>
                    <a:pt x="47" y="32"/>
                    <a:pt x="48" y="32"/>
                  </a:cubicBezTo>
                  <a:cubicBezTo>
                    <a:pt x="48" y="64"/>
                    <a:pt x="48" y="64"/>
                    <a:pt x="48" y="64"/>
                  </a:cubicBezTo>
                  <a:cubicBezTo>
                    <a:pt x="48" y="64"/>
                    <a:pt x="48" y="65"/>
                    <a:pt x="49" y="65"/>
                  </a:cubicBezTo>
                  <a:cubicBezTo>
                    <a:pt x="49" y="65"/>
                    <a:pt x="50" y="64"/>
                    <a:pt x="50" y="64"/>
                  </a:cubicBezTo>
                  <a:cubicBezTo>
                    <a:pt x="50" y="32"/>
                    <a:pt x="50" y="32"/>
                    <a:pt x="50" y="32"/>
                  </a:cubicBezTo>
                  <a:cubicBezTo>
                    <a:pt x="50" y="32"/>
                    <a:pt x="50" y="32"/>
                    <a:pt x="50" y="32"/>
                  </a:cubicBezTo>
                  <a:cubicBezTo>
                    <a:pt x="51" y="31"/>
                    <a:pt x="52" y="30"/>
                    <a:pt x="52" y="29"/>
                  </a:cubicBezTo>
                  <a:cubicBezTo>
                    <a:pt x="53" y="29"/>
                    <a:pt x="53" y="30"/>
                    <a:pt x="53" y="31"/>
                  </a:cubicBezTo>
                  <a:cubicBezTo>
                    <a:pt x="53" y="31"/>
                    <a:pt x="53" y="31"/>
                    <a:pt x="53" y="31"/>
                  </a:cubicBezTo>
                  <a:cubicBezTo>
                    <a:pt x="53" y="31"/>
                    <a:pt x="54" y="31"/>
                    <a:pt x="54" y="31"/>
                  </a:cubicBezTo>
                  <a:cubicBezTo>
                    <a:pt x="55" y="31"/>
                    <a:pt x="55" y="31"/>
                    <a:pt x="55" y="31"/>
                  </a:cubicBezTo>
                  <a:cubicBezTo>
                    <a:pt x="55" y="31"/>
                    <a:pt x="55" y="31"/>
                    <a:pt x="55" y="31"/>
                  </a:cubicBezTo>
                  <a:cubicBezTo>
                    <a:pt x="55" y="31"/>
                    <a:pt x="55" y="31"/>
                    <a:pt x="55" y="31"/>
                  </a:cubicBezTo>
                  <a:cubicBezTo>
                    <a:pt x="55" y="30"/>
                    <a:pt x="55" y="30"/>
                    <a:pt x="55" y="30"/>
                  </a:cubicBezTo>
                  <a:cubicBezTo>
                    <a:pt x="55" y="29"/>
                    <a:pt x="54" y="27"/>
                    <a:pt x="52" y="27"/>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pic>
          <p:nvPicPr>
            <p:cNvPr id="365" name="Picture 74"/>
            <p:cNvPicPr>
              <a:picLocks noChangeAspect="1" noChangeArrowheads="1"/>
            </p:cNvPicPr>
            <p:nvPr/>
          </p:nvPicPr>
          <p:blipFill>
            <a:blip r:embed="rId11" cstate="print"/>
            <a:srcRect/>
            <a:stretch>
              <a:fillRect/>
            </a:stretch>
          </p:blipFill>
          <p:spPr bwMode="auto">
            <a:xfrm>
              <a:off x="1175091" y="3749616"/>
              <a:ext cx="91118" cy="86398"/>
            </a:xfrm>
            <a:prstGeom prst="rect">
              <a:avLst/>
            </a:prstGeom>
            <a:grpFill/>
            <a:ln w="9525">
              <a:noFill/>
              <a:miter lim="800000"/>
              <a:headEnd/>
              <a:tailEnd/>
            </a:ln>
          </p:spPr>
        </p:pic>
        <p:sp>
          <p:nvSpPr>
            <p:cNvPr id="366" name="Freeform 75"/>
            <p:cNvSpPr/>
            <p:nvPr/>
          </p:nvSpPr>
          <p:spPr bwMode="auto">
            <a:xfrm>
              <a:off x="1866751"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67" name="Oval 76"/>
            <p:cNvSpPr>
              <a:spLocks noChangeArrowheads="1"/>
            </p:cNvSpPr>
            <p:nvPr/>
          </p:nvSpPr>
          <p:spPr bwMode="auto">
            <a:xfrm>
              <a:off x="1680376" y="3729980"/>
              <a:ext cx="144958" cy="137452"/>
            </a:xfrm>
            <a:prstGeom prst="ellips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68" name="Freeform 77"/>
            <p:cNvSpPr/>
            <p:nvPr/>
          </p:nvSpPr>
          <p:spPr bwMode="auto">
            <a:xfrm>
              <a:off x="1854327" y="3839941"/>
              <a:ext cx="20708" cy="3928"/>
            </a:xfrm>
            <a:custGeom>
              <a:avLst/>
              <a:gdLst/>
              <a:ahLst/>
              <a:cxnLst>
                <a:cxn ang="0">
                  <a:pos x="1" y="0"/>
                </a:cxn>
                <a:cxn ang="0">
                  <a:pos x="1" y="0"/>
                </a:cxn>
                <a:cxn ang="0">
                  <a:pos x="1" y="0"/>
                </a:cxn>
                <a:cxn ang="0">
                  <a:pos x="2" y="0"/>
                </a:cxn>
                <a:cxn ang="0">
                  <a:pos x="0" y="0"/>
                </a:cxn>
                <a:cxn ang="0">
                  <a:pos x="1" y="0"/>
                </a:cxn>
              </a:cxnLst>
              <a:rect l="0" t="0" r="r" b="b"/>
              <a:pathLst>
                <a:path w="2">
                  <a:moveTo>
                    <a:pt x="1" y="0"/>
                  </a:moveTo>
                  <a:cubicBezTo>
                    <a:pt x="1" y="0"/>
                    <a:pt x="1" y="0"/>
                    <a:pt x="1" y="0"/>
                  </a:cubicBezTo>
                  <a:cubicBezTo>
                    <a:pt x="1" y="0"/>
                    <a:pt x="1" y="0"/>
                    <a:pt x="1" y="0"/>
                  </a:cubicBezTo>
                  <a:cubicBezTo>
                    <a:pt x="2" y="0"/>
                    <a:pt x="2" y="0"/>
                    <a:pt x="2" y="0"/>
                  </a:cubicBezTo>
                  <a:cubicBezTo>
                    <a:pt x="1" y="0"/>
                    <a:pt x="1" y="0"/>
                    <a:pt x="0" y="0"/>
                  </a:cubicBezTo>
                  <a:cubicBezTo>
                    <a:pt x="1" y="0"/>
                    <a:pt x="1" y="0"/>
                    <a:pt x="1" y="0"/>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69" name="Freeform 78"/>
            <p:cNvSpPr/>
            <p:nvPr/>
          </p:nvSpPr>
          <p:spPr bwMode="auto">
            <a:xfrm>
              <a:off x="1514711" y="3832086"/>
              <a:ext cx="538419" cy="612639"/>
            </a:xfrm>
            <a:custGeom>
              <a:avLst/>
              <a:gdLst/>
              <a:ahLst/>
              <a:cxnLst>
                <a:cxn ang="0">
                  <a:pos x="48" y="16"/>
                </a:cxn>
                <a:cxn ang="0">
                  <a:pos x="47" y="15"/>
                </a:cxn>
                <a:cxn ang="0">
                  <a:pos x="36" y="1"/>
                </a:cxn>
                <a:cxn ang="0">
                  <a:pos x="36" y="1"/>
                </a:cxn>
                <a:cxn ang="0">
                  <a:pos x="36" y="1"/>
                </a:cxn>
                <a:cxn ang="0">
                  <a:pos x="33" y="1"/>
                </a:cxn>
                <a:cxn ang="0">
                  <a:pos x="16" y="1"/>
                </a:cxn>
                <a:cxn ang="0">
                  <a:pos x="13" y="1"/>
                </a:cxn>
                <a:cxn ang="0">
                  <a:pos x="1" y="15"/>
                </a:cxn>
                <a:cxn ang="0">
                  <a:pos x="2" y="20"/>
                </a:cxn>
                <a:cxn ang="0">
                  <a:pos x="11" y="27"/>
                </a:cxn>
                <a:cxn ang="0">
                  <a:pos x="9" y="16"/>
                </a:cxn>
                <a:cxn ang="0">
                  <a:pos x="13" y="19"/>
                </a:cxn>
                <a:cxn ang="0">
                  <a:pos x="13" y="33"/>
                </a:cxn>
                <a:cxn ang="0">
                  <a:pos x="7" y="46"/>
                </a:cxn>
                <a:cxn ang="0">
                  <a:pos x="7" y="50"/>
                </a:cxn>
                <a:cxn ang="0">
                  <a:pos x="18" y="65"/>
                </a:cxn>
                <a:cxn ang="0">
                  <a:pos x="16" y="48"/>
                </a:cxn>
                <a:cxn ang="0">
                  <a:pos x="21" y="37"/>
                </a:cxn>
                <a:cxn ang="0">
                  <a:pos x="33" y="48"/>
                </a:cxn>
                <a:cxn ang="0">
                  <a:pos x="31" y="64"/>
                </a:cxn>
                <a:cxn ang="0">
                  <a:pos x="42" y="49"/>
                </a:cxn>
                <a:cxn ang="0">
                  <a:pos x="41" y="46"/>
                </a:cxn>
                <a:cxn ang="0">
                  <a:pos x="36" y="10"/>
                </a:cxn>
                <a:cxn ang="0">
                  <a:pos x="42" y="19"/>
                </a:cxn>
                <a:cxn ang="0">
                  <a:pos x="48" y="32"/>
                </a:cxn>
                <a:cxn ang="0">
                  <a:pos x="49" y="65"/>
                </a:cxn>
                <a:cxn ang="0">
                  <a:pos x="50"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8" y="15"/>
                    <a:pt x="47" y="15"/>
                  </a:cubicBezTo>
                  <a:cubicBezTo>
                    <a:pt x="47" y="15"/>
                    <a:pt x="47" y="15"/>
                    <a:pt x="47"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5" y="1"/>
                    <a:pt x="35" y="1"/>
                    <a:pt x="35" y="1"/>
                  </a:cubicBezTo>
                  <a:cubicBezTo>
                    <a:pt x="33" y="1"/>
                    <a:pt x="33" y="1"/>
                    <a:pt x="33" y="1"/>
                  </a:cubicBezTo>
                  <a:cubicBezTo>
                    <a:pt x="31" y="4"/>
                    <a:pt x="28" y="6"/>
                    <a:pt x="24" y="6"/>
                  </a:cubicBezTo>
                  <a:cubicBezTo>
                    <a:pt x="21" y="6"/>
                    <a:pt x="17" y="4"/>
                    <a:pt x="16" y="1"/>
                  </a:cubicBezTo>
                  <a:cubicBezTo>
                    <a:pt x="13" y="1"/>
                    <a:pt x="13" y="1"/>
                    <a:pt x="13" y="1"/>
                  </a:cubicBezTo>
                  <a:cubicBezTo>
                    <a:pt x="13" y="1"/>
                    <a:pt x="13" y="1"/>
                    <a:pt x="13" y="1"/>
                  </a:cubicBezTo>
                  <a:cubicBezTo>
                    <a:pt x="12" y="0"/>
                    <a:pt x="10" y="1"/>
                    <a:pt x="10"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1" y="27"/>
                  </a:cubicBezTo>
                  <a:cubicBezTo>
                    <a:pt x="11" y="18"/>
                    <a:pt x="11" y="18"/>
                    <a:pt x="11" y="18"/>
                  </a:cubicBezTo>
                  <a:cubicBezTo>
                    <a:pt x="9" y="16"/>
                    <a:pt x="9" y="16"/>
                    <a:pt x="9"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3" y="65"/>
                    <a:pt x="15" y="66"/>
                    <a:pt x="18" y="65"/>
                  </a:cubicBezTo>
                  <a:cubicBezTo>
                    <a:pt x="20" y="64"/>
                    <a:pt x="21" y="62"/>
                    <a:pt x="20" y="59"/>
                  </a:cubicBezTo>
                  <a:cubicBezTo>
                    <a:pt x="16" y="48"/>
                    <a:pt x="16" y="48"/>
                    <a:pt x="16" y="48"/>
                  </a:cubicBezTo>
                  <a:cubicBezTo>
                    <a:pt x="21" y="37"/>
                    <a:pt x="21" y="37"/>
                    <a:pt x="21" y="37"/>
                  </a:cubicBezTo>
                  <a:cubicBezTo>
                    <a:pt x="21" y="37"/>
                    <a:pt x="21" y="37"/>
                    <a:pt x="21" y="37"/>
                  </a:cubicBezTo>
                  <a:cubicBezTo>
                    <a:pt x="28" y="37"/>
                    <a:pt x="28" y="37"/>
                    <a:pt x="28" y="37"/>
                  </a:cubicBezTo>
                  <a:cubicBezTo>
                    <a:pt x="33" y="48"/>
                    <a:pt x="33" y="48"/>
                    <a:pt x="33" y="48"/>
                  </a:cubicBezTo>
                  <a:cubicBezTo>
                    <a:pt x="29" y="59"/>
                    <a:pt x="29" y="59"/>
                    <a:pt x="29" y="59"/>
                  </a:cubicBezTo>
                  <a:cubicBezTo>
                    <a:pt x="28" y="61"/>
                    <a:pt x="29" y="63"/>
                    <a:pt x="31" y="64"/>
                  </a:cubicBezTo>
                  <a:cubicBezTo>
                    <a:pt x="33" y="65"/>
                    <a:pt x="36" y="64"/>
                    <a:pt x="37" y="62"/>
                  </a:cubicBezTo>
                  <a:cubicBezTo>
                    <a:pt x="42" y="49"/>
                    <a:pt x="42" y="49"/>
                    <a:pt x="42" y="49"/>
                  </a:cubicBezTo>
                  <a:cubicBezTo>
                    <a:pt x="42" y="49"/>
                    <a:pt x="42" y="48"/>
                    <a:pt x="42" y="47"/>
                  </a:cubicBezTo>
                  <a:cubicBezTo>
                    <a:pt x="42" y="47"/>
                    <a:pt x="42" y="46"/>
                    <a:pt x="41" y="46"/>
                  </a:cubicBezTo>
                  <a:cubicBezTo>
                    <a:pt x="36" y="33"/>
                    <a:pt x="36" y="33"/>
                    <a:pt x="36" y="33"/>
                  </a:cubicBezTo>
                  <a:cubicBezTo>
                    <a:pt x="36" y="10"/>
                    <a:pt x="36" y="10"/>
                    <a:pt x="36" y="10"/>
                  </a:cubicBezTo>
                  <a:cubicBezTo>
                    <a:pt x="41" y="19"/>
                    <a:pt x="41" y="19"/>
                    <a:pt x="41" y="19"/>
                  </a:cubicBezTo>
                  <a:cubicBezTo>
                    <a:pt x="41" y="19"/>
                    <a:pt x="42" y="19"/>
                    <a:pt x="42" y="19"/>
                  </a:cubicBezTo>
                  <a:cubicBezTo>
                    <a:pt x="45" y="30"/>
                    <a:pt x="45" y="30"/>
                    <a:pt x="45" y="30"/>
                  </a:cubicBezTo>
                  <a:cubicBezTo>
                    <a:pt x="46" y="31"/>
                    <a:pt x="47" y="32"/>
                    <a:pt x="48" y="32"/>
                  </a:cubicBezTo>
                  <a:cubicBezTo>
                    <a:pt x="48" y="64"/>
                    <a:pt x="48" y="64"/>
                    <a:pt x="48" y="64"/>
                  </a:cubicBezTo>
                  <a:cubicBezTo>
                    <a:pt x="48" y="64"/>
                    <a:pt x="48" y="65"/>
                    <a:pt x="49" y="65"/>
                  </a:cubicBezTo>
                  <a:cubicBezTo>
                    <a:pt x="49" y="65"/>
                    <a:pt x="50" y="64"/>
                    <a:pt x="50" y="64"/>
                  </a:cubicBezTo>
                  <a:cubicBezTo>
                    <a:pt x="50" y="32"/>
                    <a:pt x="50" y="32"/>
                    <a:pt x="50" y="32"/>
                  </a:cubicBezTo>
                  <a:cubicBezTo>
                    <a:pt x="50" y="32"/>
                    <a:pt x="50" y="32"/>
                    <a:pt x="50" y="32"/>
                  </a:cubicBezTo>
                  <a:cubicBezTo>
                    <a:pt x="51" y="31"/>
                    <a:pt x="52" y="30"/>
                    <a:pt x="52" y="29"/>
                  </a:cubicBezTo>
                  <a:cubicBezTo>
                    <a:pt x="53" y="29"/>
                    <a:pt x="53" y="30"/>
                    <a:pt x="53" y="31"/>
                  </a:cubicBezTo>
                  <a:cubicBezTo>
                    <a:pt x="53" y="31"/>
                    <a:pt x="53" y="31"/>
                    <a:pt x="53" y="31"/>
                  </a:cubicBezTo>
                  <a:cubicBezTo>
                    <a:pt x="53" y="31"/>
                    <a:pt x="54" y="31"/>
                    <a:pt x="54" y="31"/>
                  </a:cubicBezTo>
                  <a:cubicBezTo>
                    <a:pt x="55" y="31"/>
                    <a:pt x="55" y="31"/>
                    <a:pt x="55" y="31"/>
                  </a:cubicBezTo>
                  <a:cubicBezTo>
                    <a:pt x="55" y="31"/>
                    <a:pt x="55" y="31"/>
                    <a:pt x="55" y="31"/>
                  </a:cubicBezTo>
                  <a:cubicBezTo>
                    <a:pt x="55" y="31"/>
                    <a:pt x="55" y="31"/>
                    <a:pt x="55" y="31"/>
                  </a:cubicBezTo>
                  <a:cubicBezTo>
                    <a:pt x="55" y="30"/>
                    <a:pt x="55" y="30"/>
                    <a:pt x="55" y="30"/>
                  </a:cubicBezTo>
                  <a:cubicBezTo>
                    <a:pt x="55" y="29"/>
                    <a:pt x="54" y="27"/>
                    <a:pt x="52" y="27"/>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70" name="Line 79"/>
            <p:cNvSpPr>
              <a:spLocks noChangeShapeType="1"/>
            </p:cNvSpPr>
            <p:nvPr/>
          </p:nvSpPr>
          <p:spPr bwMode="auto">
            <a:xfrm>
              <a:off x="1746643" y="3792814"/>
              <a:ext cx="4140" cy="3928"/>
            </a:xfrm>
            <a:prstGeom prst="lin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71" name="Line 80"/>
            <p:cNvSpPr>
              <a:spLocks noChangeShapeType="1"/>
            </p:cNvSpPr>
            <p:nvPr/>
          </p:nvSpPr>
          <p:spPr bwMode="auto">
            <a:xfrm>
              <a:off x="1746643" y="3792814"/>
              <a:ext cx="4140" cy="3928"/>
            </a:xfrm>
            <a:prstGeom prst="lin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72" name="Freeform 81"/>
            <p:cNvSpPr/>
            <p:nvPr/>
          </p:nvSpPr>
          <p:spPr bwMode="auto">
            <a:xfrm>
              <a:off x="2392747"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73" name="Oval 82"/>
            <p:cNvSpPr>
              <a:spLocks noChangeArrowheads="1"/>
            </p:cNvSpPr>
            <p:nvPr/>
          </p:nvSpPr>
          <p:spPr bwMode="auto">
            <a:xfrm>
              <a:off x="2206371" y="3729980"/>
              <a:ext cx="157385" cy="137452"/>
            </a:xfrm>
            <a:prstGeom prst="ellips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74" name="Freeform 83"/>
            <p:cNvSpPr/>
            <p:nvPr/>
          </p:nvSpPr>
          <p:spPr bwMode="auto">
            <a:xfrm>
              <a:off x="2392746" y="3839941"/>
              <a:ext cx="20708" cy="3928"/>
            </a:xfrm>
            <a:custGeom>
              <a:avLst/>
              <a:gdLst/>
              <a:ahLst/>
              <a:cxnLst>
                <a:cxn ang="0">
                  <a:pos x="0" y="0"/>
                </a:cxn>
                <a:cxn ang="0">
                  <a:pos x="0" y="0"/>
                </a:cxn>
                <a:cxn ang="0">
                  <a:pos x="0" y="0"/>
                </a:cxn>
                <a:cxn ang="0">
                  <a:pos x="2" y="0"/>
                </a:cxn>
                <a:cxn ang="0">
                  <a:pos x="0" y="0"/>
                </a:cxn>
                <a:cxn ang="0">
                  <a:pos x="0" y="0"/>
                </a:cxn>
              </a:cxnLst>
              <a:rect l="0" t="0" r="r" b="b"/>
              <a:pathLst>
                <a:path w="2">
                  <a:moveTo>
                    <a:pt x="0" y="0"/>
                  </a:moveTo>
                  <a:cubicBezTo>
                    <a:pt x="0" y="0"/>
                    <a:pt x="0" y="0"/>
                    <a:pt x="0" y="0"/>
                  </a:cubicBezTo>
                  <a:cubicBezTo>
                    <a:pt x="0" y="0"/>
                    <a:pt x="0" y="0"/>
                    <a:pt x="0" y="0"/>
                  </a:cubicBezTo>
                  <a:cubicBezTo>
                    <a:pt x="2" y="0"/>
                    <a:pt x="2" y="0"/>
                    <a:pt x="2" y="0"/>
                  </a:cubicBezTo>
                  <a:cubicBezTo>
                    <a:pt x="1" y="0"/>
                    <a:pt x="0" y="0"/>
                    <a:pt x="0" y="0"/>
                  </a:cubicBezTo>
                  <a:cubicBezTo>
                    <a:pt x="0" y="0"/>
                    <a:pt x="0" y="0"/>
                    <a:pt x="0" y="0"/>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75" name="Freeform 84"/>
            <p:cNvSpPr/>
            <p:nvPr/>
          </p:nvSpPr>
          <p:spPr bwMode="auto">
            <a:xfrm>
              <a:off x="2053128" y="3832086"/>
              <a:ext cx="538419" cy="612639"/>
            </a:xfrm>
            <a:custGeom>
              <a:avLst/>
              <a:gdLst/>
              <a:ahLst/>
              <a:cxnLst>
                <a:cxn ang="0">
                  <a:pos x="48" y="16"/>
                </a:cxn>
                <a:cxn ang="0">
                  <a:pos x="47" y="15"/>
                </a:cxn>
                <a:cxn ang="0">
                  <a:pos x="35" y="1"/>
                </a:cxn>
                <a:cxn ang="0">
                  <a:pos x="35" y="1"/>
                </a:cxn>
                <a:cxn ang="0">
                  <a:pos x="35" y="1"/>
                </a:cxn>
                <a:cxn ang="0">
                  <a:pos x="33" y="1"/>
                </a:cxn>
                <a:cxn ang="0">
                  <a:pos x="15" y="1"/>
                </a:cxn>
                <a:cxn ang="0">
                  <a:pos x="13" y="1"/>
                </a:cxn>
                <a:cxn ang="0">
                  <a:pos x="1" y="15"/>
                </a:cxn>
                <a:cxn ang="0">
                  <a:pos x="2" y="20"/>
                </a:cxn>
                <a:cxn ang="0">
                  <a:pos x="11" y="27"/>
                </a:cxn>
                <a:cxn ang="0">
                  <a:pos x="8" y="16"/>
                </a:cxn>
                <a:cxn ang="0">
                  <a:pos x="13" y="19"/>
                </a:cxn>
                <a:cxn ang="0">
                  <a:pos x="13" y="33"/>
                </a:cxn>
                <a:cxn ang="0">
                  <a:pos x="7" y="46"/>
                </a:cxn>
                <a:cxn ang="0">
                  <a:pos x="7" y="50"/>
                </a:cxn>
                <a:cxn ang="0">
                  <a:pos x="17" y="65"/>
                </a:cxn>
                <a:cxn ang="0">
                  <a:pos x="16" y="48"/>
                </a:cxn>
                <a:cxn ang="0">
                  <a:pos x="21" y="37"/>
                </a:cxn>
                <a:cxn ang="0">
                  <a:pos x="32" y="48"/>
                </a:cxn>
                <a:cxn ang="0">
                  <a:pos x="31" y="64"/>
                </a:cxn>
                <a:cxn ang="0">
                  <a:pos x="41" y="49"/>
                </a:cxn>
                <a:cxn ang="0">
                  <a:pos x="41" y="46"/>
                </a:cxn>
                <a:cxn ang="0">
                  <a:pos x="35" y="10"/>
                </a:cxn>
                <a:cxn ang="0">
                  <a:pos x="41" y="19"/>
                </a:cxn>
                <a:cxn ang="0">
                  <a:pos x="48" y="32"/>
                </a:cxn>
                <a:cxn ang="0">
                  <a:pos x="48" y="65"/>
                </a:cxn>
                <a:cxn ang="0">
                  <a:pos x="49"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7" y="15"/>
                    <a:pt x="47" y="15"/>
                  </a:cubicBezTo>
                  <a:cubicBezTo>
                    <a:pt x="47" y="15"/>
                    <a:pt x="47" y="15"/>
                    <a:pt x="47" y="15"/>
                  </a:cubicBezTo>
                  <a:cubicBezTo>
                    <a:pt x="38" y="2"/>
                    <a:pt x="38" y="2"/>
                    <a:pt x="38" y="2"/>
                  </a:cubicBezTo>
                  <a:cubicBezTo>
                    <a:pt x="38" y="1"/>
                    <a:pt x="37" y="1"/>
                    <a:pt x="35" y="1"/>
                  </a:cubicBezTo>
                  <a:cubicBezTo>
                    <a:pt x="35" y="1"/>
                    <a:pt x="35" y="1"/>
                    <a:pt x="35" y="1"/>
                  </a:cubicBezTo>
                  <a:cubicBezTo>
                    <a:pt x="35" y="1"/>
                    <a:pt x="35" y="1"/>
                    <a:pt x="35" y="1"/>
                  </a:cubicBezTo>
                  <a:cubicBezTo>
                    <a:pt x="35" y="1"/>
                    <a:pt x="35" y="1"/>
                    <a:pt x="35" y="1"/>
                  </a:cubicBezTo>
                  <a:cubicBezTo>
                    <a:pt x="35" y="1"/>
                    <a:pt x="35" y="1"/>
                    <a:pt x="35" y="1"/>
                  </a:cubicBezTo>
                  <a:cubicBezTo>
                    <a:pt x="35" y="1"/>
                    <a:pt x="35" y="1"/>
                    <a:pt x="35" y="1"/>
                  </a:cubicBezTo>
                  <a:cubicBezTo>
                    <a:pt x="33" y="1"/>
                    <a:pt x="33" y="1"/>
                    <a:pt x="33" y="1"/>
                  </a:cubicBezTo>
                  <a:cubicBezTo>
                    <a:pt x="31" y="4"/>
                    <a:pt x="28" y="6"/>
                    <a:pt x="24" y="6"/>
                  </a:cubicBezTo>
                  <a:cubicBezTo>
                    <a:pt x="20" y="6"/>
                    <a:pt x="17" y="4"/>
                    <a:pt x="15" y="1"/>
                  </a:cubicBezTo>
                  <a:cubicBezTo>
                    <a:pt x="13" y="1"/>
                    <a:pt x="13" y="1"/>
                    <a:pt x="13" y="1"/>
                  </a:cubicBezTo>
                  <a:cubicBezTo>
                    <a:pt x="13" y="1"/>
                    <a:pt x="13" y="1"/>
                    <a:pt x="13" y="1"/>
                  </a:cubicBezTo>
                  <a:cubicBezTo>
                    <a:pt x="11" y="0"/>
                    <a:pt x="10" y="1"/>
                    <a:pt x="9"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1" y="27"/>
                  </a:cubicBezTo>
                  <a:cubicBezTo>
                    <a:pt x="11" y="18"/>
                    <a:pt x="11" y="18"/>
                    <a:pt x="11" y="18"/>
                  </a:cubicBezTo>
                  <a:cubicBezTo>
                    <a:pt x="8" y="16"/>
                    <a:pt x="8" y="16"/>
                    <a:pt x="8"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6" y="49"/>
                    <a:pt x="7" y="49"/>
                    <a:pt x="7" y="50"/>
                  </a:cubicBezTo>
                  <a:cubicBezTo>
                    <a:pt x="12" y="62"/>
                    <a:pt x="12" y="62"/>
                    <a:pt x="12" y="62"/>
                  </a:cubicBezTo>
                  <a:cubicBezTo>
                    <a:pt x="12" y="65"/>
                    <a:pt x="15" y="66"/>
                    <a:pt x="17" y="65"/>
                  </a:cubicBezTo>
                  <a:cubicBezTo>
                    <a:pt x="19" y="64"/>
                    <a:pt x="21" y="62"/>
                    <a:pt x="20" y="59"/>
                  </a:cubicBezTo>
                  <a:cubicBezTo>
                    <a:pt x="16" y="48"/>
                    <a:pt x="16" y="48"/>
                    <a:pt x="16" y="48"/>
                  </a:cubicBezTo>
                  <a:cubicBezTo>
                    <a:pt x="21" y="37"/>
                    <a:pt x="21" y="37"/>
                    <a:pt x="21" y="37"/>
                  </a:cubicBezTo>
                  <a:cubicBezTo>
                    <a:pt x="21" y="37"/>
                    <a:pt x="21" y="37"/>
                    <a:pt x="21" y="37"/>
                  </a:cubicBezTo>
                  <a:cubicBezTo>
                    <a:pt x="27" y="37"/>
                    <a:pt x="27" y="37"/>
                    <a:pt x="27" y="37"/>
                  </a:cubicBezTo>
                  <a:cubicBezTo>
                    <a:pt x="32" y="48"/>
                    <a:pt x="32" y="48"/>
                    <a:pt x="32" y="48"/>
                  </a:cubicBezTo>
                  <a:cubicBezTo>
                    <a:pt x="28" y="59"/>
                    <a:pt x="28" y="59"/>
                    <a:pt x="28" y="59"/>
                  </a:cubicBezTo>
                  <a:cubicBezTo>
                    <a:pt x="27" y="61"/>
                    <a:pt x="29" y="63"/>
                    <a:pt x="31" y="64"/>
                  </a:cubicBezTo>
                  <a:cubicBezTo>
                    <a:pt x="33" y="65"/>
                    <a:pt x="36" y="64"/>
                    <a:pt x="37" y="62"/>
                  </a:cubicBezTo>
                  <a:cubicBezTo>
                    <a:pt x="41" y="49"/>
                    <a:pt x="41" y="49"/>
                    <a:pt x="41" y="49"/>
                  </a:cubicBezTo>
                  <a:cubicBezTo>
                    <a:pt x="41" y="49"/>
                    <a:pt x="42" y="48"/>
                    <a:pt x="42" y="47"/>
                  </a:cubicBezTo>
                  <a:cubicBezTo>
                    <a:pt x="42" y="47"/>
                    <a:pt x="41" y="46"/>
                    <a:pt x="41" y="46"/>
                  </a:cubicBezTo>
                  <a:cubicBezTo>
                    <a:pt x="35" y="33"/>
                    <a:pt x="35" y="33"/>
                    <a:pt x="35" y="33"/>
                  </a:cubicBezTo>
                  <a:cubicBezTo>
                    <a:pt x="35" y="10"/>
                    <a:pt x="35" y="10"/>
                    <a:pt x="35" y="10"/>
                  </a:cubicBezTo>
                  <a:cubicBezTo>
                    <a:pt x="41" y="19"/>
                    <a:pt x="41" y="19"/>
                    <a:pt x="41" y="19"/>
                  </a:cubicBezTo>
                  <a:cubicBezTo>
                    <a:pt x="41" y="19"/>
                    <a:pt x="41" y="19"/>
                    <a:pt x="41" y="19"/>
                  </a:cubicBezTo>
                  <a:cubicBezTo>
                    <a:pt x="45" y="30"/>
                    <a:pt x="45" y="30"/>
                    <a:pt x="45" y="30"/>
                  </a:cubicBezTo>
                  <a:cubicBezTo>
                    <a:pt x="45" y="31"/>
                    <a:pt x="46" y="32"/>
                    <a:pt x="48" y="32"/>
                  </a:cubicBezTo>
                  <a:cubicBezTo>
                    <a:pt x="48" y="64"/>
                    <a:pt x="48" y="64"/>
                    <a:pt x="48" y="64"/>
                  </a:cubicBezTo>
                  <a:cubicBezTo>
                    <a:pt x="48" y="64"/>
                    <a:pt x="48" y="65"/>
                    <a:pt x="48" y="65"/>
                  </a:cubicBezTo>
                  <a:cubicBezTo>
                    <a:pt x="49" y="65"/>
                    <a:pt x="49" y="64"/>
                    <a:pt x="49" y="64"/>
                  </a:cubicBezTo>
                  <a:cubicBezTo>
                    <a:pt x="49" y="32"/>
                    <a:pt x="49" y="32"/>
                    <a:pt x="49" y="32"/>
                  </a:cubicBezTo>
                  <a:cubicBezTo>
                    <a:pt x="49" y="32"/>
                    <a:pt x="49" y="32"/>
                    <a:pt x="50" y="32"/>
                  </a:cubicBezTo>
                  <a:cubicBezTo>
                    <a:pt x="51" y="31"/>
                    <a:pt x="52" y="30"/>
                    <a:pt x="52" y="29"/>
                  </a:cubicBezTo>
                  <a:cubicBezTo>
                    <a:pt x="53" y="29"/>
                    <a:pt x="53" y="30"/>
                    <a:pt x="53" y="31"/>
                  </a:cubicBezTo>
                  <a:cubicBezTo>
                    <a:pt x="53" y="31"/>
                    <a:pt x="53" y="31"/>
                    <a:pt x="53" y="31"/>
                  </a:cubicBezTo>
                  <a:cubicBezTo>
                    <a:pt x="53" y="31"/>
                    <a:pt x="53" y="31"/>
                    <a:pt x="54" y="31"/>
                  </a:cubicBezTo>
                  <a:cubicBezTo>
                    <a:pt x="54" y="31"/>
                    <a:pt x="55" y="31"/>
                    <a:pt x="55" y="31"/>
                  </a:cubicBezTo>
                  <a:cubicBezTo>
                    <a:pt x="55" y="31"/>
                    <a:pt x="55" y="31"/>
                    <a:pt x="55" y="31"/>
                  </a:cubicBezTo>
                  <a:cubicBezTo>
                    <a:pt x="55" y="31"/>
                    <a:pt x="55" y="31"/>
                    <a:pt x="55" y="31"/>
                  </a:cubicBezTo>
                  <a:cubicBezTo>
                    <a:pt x="55" y="30"/>
                    <a:pt x="55" y="30"/>
                    <a:pt x="55" y="30"/>
                  </a:cubicBezTo>
                  <a:cubicBezTo>
                    <a:pt x="55" y="29"/>
                    <a:pt x="53" y="27"/>
                    <a:pt x="52" y="27"/>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76" name="Line 85"/>
            <p:cNvSpPr>
              <a:spLocks noChangeShapeType="1"/>
            </p:cNvSpPr>
            <p:nvPr/>
          </p:nvSpPr>
          <p:spPr bwMode="auto">
            <a:xfrm>
              <a:off x="2285062" y="3792814"/>
              <a:ext cx="4140" cy="3928"/>
            </a:xfrm>
            <a:prstGeom prst="lin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77" name="Line 86"/>
            <p:cNvSpPr>
              <a:spLocks noChangeShapeType="1"/>
            </p:cNvSpPr>
            <p:nvPr/>
          </p:nvSpPr>
          <p:spPr bwMode="auto">
            <a:xfrm>
              <a:off x="2285062" y="3792814"/>
              <a:ext cx="4140" cy="3928"/>
            </a:xfrm>
            <a:prstGeom prst="lin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78" name="Freeform 87"/>
            <p:cNvSpPr/>
            <p:nvPr/>
          </p:nvSpPr>
          <p:spPr bwMode="auto">
            <a:xfrm>
              <a:off x="2922883"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79" name="Oval 88"/>
            <p:cNvSpPr>
              <a:spLocks noChangeArrowheads="1"/>
            </p:cNvSpPr>
            <p:nvPr/>
          </p:nvSpPr>
          <p:spPr bwMode="auto">
            <a:xfrm>
              <a:off x="2736507" y="3729980"/>
              <a:ext cx="157385" cy="137452"/>
            </a:xfrm>
            <a:prstGeom prst="ellips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80" name="Freeform 89"/>
            <p:cNvSpPr/>
            <p:nvPr/>
          </p:nvSpPr>
          <p:spPr bwMode="auto">
            <a:xfrm>
              <a:off x="2922883" y="3839941"/>
              <a:ext cx="8283" cy="3928"/>
            </a:xfrm>
            <a:custGeom>
              <a:avLst/>
              <a:gdLst/>
              <a:ahLst/>
              <a:cxnLst>
                <a:cxn ang="0">
                  <a:pos x="0" y="0"/>
                </a:cxn>
                <a:cxn ang="0">
                  <a:pos x="0" y="0"/>
                </a:cxn>
                <a:cxn ang="0">
                  <a:pos x="0" y="0"/>
                </a:cxn>
                <a:cxn ang="0">
                  <a:pos x="1" y="0"/>
                </a:cxn>
                <a:cxn ang="0">
                  <a:pos x="0" y="0"/>
                </a:cxn>
                <a:cxn ang="0">
                  <a:pos x="0" y="0"/>
                </a:cxn>
              </a:cxnLst>
              <a:rect l="0" t="0" r="r" b="b"/>
              <a:pathLst>
                <a:path w="1">
                  <a:moveTo>
                    <a:pt x="0" y="0"/>
                  </a:moveTo>
                  <a:cubicBezTo>
                    <a:pt x="0" y="0"/>
                    <a:pt x="0" y="0"/>
                    <a:pt x="0" y="0"/>
                  </a:cubicBezTo>
                  <a:cubicBezTo>
                    <a:pt x="0" y="0"/>
                    <a:pt x="0" y="0"/>
                    <a:pt x="0" y="0"/>
                  </a:cubicBezTo>
                  <a:cubicBezTo>
                    <a:pt x="1" y="0"/>
                    <a:pt x="1" y="0"/>
                    <a:pt x="1" y="0"/>
                  </a:cubicBezTo>
                  <a:cubicBezTo>
                    <a:pt x="1" y="0"/>
                    <a:pt x="0" y="0"/>
                    <a:pt x="0" y="0"/>
                  </a:cubicBezTo>
                  <a:cubicBezTo>
                    <a:pt x="0" y="0"/>
                    <a:pt x="0" y="0"/>
                    <a:pt x="0" y="0"/>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81" name="Freeform 90"/>
            <p:cNvSpPr/>
            <p:nvPr/>
          </p:nvSpPr>
          <p:spPr bwMode="auto">
            <a:xfrm>
              <a:off x="2570839" y="3832086"/>
              <a:ext cx="546702" cy="612639"/>
            </a:xfrm>
            <a:custGeom>
              <a:avLst/>
              <a:gdLst/>
              <a:ahLst/>
              <a:cxnLst>
                <a:cxn ang="0">
                  <a:pos x="49" y="16"/>
                </a:cxn>
                <a:cxn ang="0">
                  <a:pos x="48" y="15"/>
                </a:cxn>
                <a:cxn ang="0">
                  <a:pos x="36" y="1"/>
                </a:cxn>
                <a:cxn ang="0">
                  <a:pos x="36" y="1"/>
                </a:cxn>
                <a:cxn ang="0">
                  <a:pos x="36" y="1"/>
                </a:cxn>
                <a:cxn ang="0">
                  <a:pos x="34" y="1"/>
                </a:cxn>
                <a:cxn ang="0">
                  <a:pos x="16" y="1"/>
                </a:cxn>
                <a:cxn ang="0">
                  <a:pos x="14" y="1"/>
                </a:cxn>
                <a:cxn ang="0">
                  <a:pos x="2" y="15"/>
                </a:cxn>
                <a:cxn ang="0">
                  <a:pos x="3" y="20"/>
                </a:cxn>
                <a:cxn ang="0">
                  <a:pos x="12" y="27"/>
                </a:cxn>
                <a:cxn ang="0">
                  <a:pos x="9" y="16"/>
                </a:cxn>
                <a:cxn ang="0">
                  <a:pos x="14" y="19"/>
                </a:cxn>
                <a:cxn ang="0">
                  <a:pos x="14" y="33"/>
                </a:cxn>
                <a:cxn ang="0">
                  <a:pos x="8" y="46"/>
                </a:cxn>
                <a:cxn ang="0">
                  <a:pos x="8" y="50"/>
                </a:cxn>
                <a:cxn ang="0">
                  <a:pos x="18" y="65"/>
                </a:cxn>
                <a:cxn ang="0">
                  <a:pos x="16" y="48"/>
                </a:cxn>
                <a:cxn ang="0">
                  <a:pos x="22" y="37"/>
                </a:cxn>
                <a:cxn ang="0">
                  <a:pos x="33" y="48"/>
                </a:cxn>
                <a:cxn ang="0">
                  <a:pos x="32" y="64"/>
                </a:cxn>
                <a:cxn ang="0">
                  <a:pos x="42" y="49"/>
                </a:cxn>
                <a:cxn ang="0">
                  <a:pos x="42" y="46"/>
                </a:cxn>
                <a:cxn ang="0">
                  <a:pos x="36" y="10"/>
                </a:cxn>
                <a:cxn ang="0">
                  <a:pos x="42" y="19"/>
                </a:cxn>
                <a:cxn ang="0">
                  <a:pos x="48" y="32"/>
                </a:cxn>
                <a:cxn ang="0">
                  <a:pos x="49" y="65"/>
                </a:cxn>
                <a:cxn ang="0">
                  <a:pos x="50" y="32"/>
                </a:cxn>
                <a:cxn ang="0">
                  <a:pos x="53" y="29"/>
                </a:cxn>
                <a:cxn ang="0">
                  <a:pos x="54" y="31"/>
                </a:cxn>
                <a:cxn ang="0">
                  <a:pos x="55" y="31"/>
                </a:cxn>
                <a:cxn ang="0">
                  <a:pos x="56" y="31"/>
                </a:cxn>
                <a:cxn ang="0">
                  <a:pos x="52" y="27"/>
                </a:cxn>
              </a:cxnLst>
              <a:rect l="0" t="0" r="r" b="b"/>
              <a:pathLst>
                <a:path w="56" h="66">
                  <a:moveTo>
                    <a:pt x="52" y="27"/>
                  </a:moveTo>
                  <a:cubicBezTo>
                    <a:pt x="49" y="16"/>
                    <a:pt x="49" y="16"/>
                    <a:pt x="49" y="16"/>
                  </a:cubicBezTo>
                  <a:cubicBezTo>
                    <a:pt x="48" y="16"/>
                    <a:pt x="48" y="15"/>
                    <a:pt x="48" y="15"/>
                  </a:cubicBezTo>
                  <a:cubicBezTo>
                    <a:pt x="48" y="15"/>
                    <a:pt x="48" y="15"/>
                    <a:pt x="48"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6" y="1"/>
                    <a:pt x="36" y="1"/>
                    <a:pt x="36" y="1"/>
                  </a:cubicBezTo>
                  <a:cubicBezTo>
                    <a:pt x="34" y="1"/>
                    <a:pt x="34" y="1"/>
                    <a:pt x="34" y="1"/>
                  </a:cubicBezTo>
                  <a:cubicBezTo>
                    <a:pt x="32" y="4"/>
                    <a:pt x="29" y="6"/>
                    <a:pt x="25" y="6"/>
                  </a:cubicBezTo>
                  <a:cubicBezTo>
                    <a:pt x="21" y="6"/>
                    <a:pt x="18" y="4"/>
                    <a:pt x="16" y="1"/>
                  </a:cubicBezTo>
                  <a:cubicBezTo>
                    <a:pt x="14" y="1"/>
                    <a:pt x="14" y="1"/>
                    <a:pt x="14" y="1"/>
                  </a:cubicBezTo>
                  <a:cubicBezTo>
                    <a:pt x="14" y="1"/>
                    <a:pt x="14" y="1"/>
                    <a:pt x="14" y="1"/>
                  </a:cubicBezTo>
                  <a:cubicBezTo>
                    <a:pt x="12" y="0"/>
                    <a:pt x="11" y="1"/>
                    <a:pt x="10" y="2"/>
                  </a:cubicBezTo>
                  <a:cubicBezTo>
                    <a:pt x="2" y="15"/>
                    <a:pt x="2" y="15"/>
                    <a:pt x="2" y="15"/>
                  </a:cubicBezTo>
                  <a:cubicBezTo>
                    <a:pt x="0" y="16"/>
                    <a:pt x="1" y="18"/>
                    <a:pt x="2" y="19"/>
                  </a:cubicBezTo>
                  <a:cubicBezTo>
                    <a:pt x="3" y="20"/>
                    <a:pt x="3" y="20"/>
                    <a:pt x="3" y="20"/>
                  </a:cubicBezTo>
                  <a:cubicBezTo>
                    <a:pt x="12" y="27"/>
                    <a:pt x="12" y="27"/>
                    <a:pt x="12" y="27"/>
                  </a:cubicBezTo>
                  <a:cubicBezTo>
                    <a:pt x="12" y="27"/>
                    <a:pt x="12" y="27"/>
                    <a:pt x="12" y="27"/>
                  </a:cubicBezTo>
                  <a:cubicBezTo>
                    <a:pt x="12" y="18"/>
                    <a:pt x="12" y="18"/>
                    <a:pt x="12" y="18"/>
                  </a:cubicBezTo>
                  <a:cubicBezTo>
                    <a:pt x="9" y="16"/>
                    <a:pt x="9" y="16"/>
                    <a:pt x="9" y="16"/>
                  </a:cubicBezTo>
                  <a:cubicBezTo>
                    <a:pt x="14" y="9"/>
                    <a:pt x="14" y="9"/>
                    <a:pt x="14" y="9"/>
                  </a:cubicBezTo>
                  <a:cubicBezTo>
                    <a:pt x="14" y="19"/>
                    <a:pt x="14" y="19"/>
                    <a:pt x="14" y="19"/>
                  </a:cubicBezTo>
                  <a:cubicBezTo>
                    <a:pt x="14" y="27"/>
                    <a:pt x="14" y="27"/>
                    <a:pt x="14" y="27"/>
                  </a:cubicBezTo>
                  <a:cubicBezTo>
                    <a:pt x="14" y="33"/>
                    <a:pt x="14" y="33"/>
                    <a:pt x="14" y="33"/>
                  </a:cubicBezTo>
                  <a:cubicBezTo>
                    <a:pt x="14" y="33"/>
                    <a:pt x="14" y="33"/>
                    <a:pt x="14" y="33"/>
                  </a:cubicBezTo>
                  <a:cubicBezTo>
                    <a:pt x="8" y="46"/>
                    <a:pt x="8" y="46"/>
                    <a:pt x="8" y="46"/>
                  </a:cubicBezTo>
                  <a:cubicBezTo>
                    <a:pt x="7" y="47"/>
                    <a:pt x="7" y="48"/>
                    <a:pt x="7" y="48"/>
                  </a:cubicBezTo>
                  <a:cubicBezTo>
                    <a:pt x="7" y="49"/>
                    <a:pt x="7" y="49"/>
                    <a:pt x="8" y="50"/>
                  </a:cubicBezTo>
                  <a:cubicBezTo>
                    <a:pt x="12" y="62"/>
                    <a:pt x="12" y="62"/>
                    <a:pt x="12" y="62"/>
                  </a:cubicBezTo>
                  <a:cubicBezTo>
                    <a:pt x="13" y="65"/>
                    <a:pt x="16" y="66"/>
                    <a:pt x="18" y="65"/>
                  </a:cubicBezTo>
                  <a:cubicBezTo>
                    <a:pt x="20" y="64"/>
                    <a:pt x="21" y="62"/>
                    <a:pt x="21" y="59"/>
                  </a:cubicBezTo>
                  <a:cubicBezTo>
                    <a:pt x="16" y="48"/>
                    <a:pt x="16" y="48"/>
                    <a:pt x="16" y="48"/>
                  </a:cubicBezTo>
                  <a:cubicBezTo>
                    <a:pt x="22" y="37"/>
                    <a:pt x="22" y="37"/>
                    <a:pt x="22" y="37"/>
                  </a:cubicBezTo>
                  <a:cubicBezTo>
                    <a:pt x="22" y="37"/>
                    <a:pt x="22" y="37"/>
                    <a:pt x="22" y="37"/>
                  </a:cubicBezTo>
                  <a:cubicBezTo>
                    <a:pt x="28" y="37"/>
                    <a:pt x="28" y="37"/>
                    <a:pt x="28" y="37"/>
                  </a:cubicBezTo>
                  <a:cubicBezTo>
                    <a:pt x="33" y="48"/>
                    <a:pt x="33" y="48"/>
                    <a:pt x="33" y="48"/>
                  </a:cubicBezTo>
                  <a:cubicBezTo>
                    <a:pt x="29" y="59"/>
                    <a:pt x="29" y="59"/>
                    <a:pt x="29" y="59"/>
                  </a:cubicBezTo>
                  <a:cubicBezTo>
                    <a:pt x="28" y="61"/>
                    <a:pt x="29" y="63"/>
                    <a:pt x="32" y="64"/>
                  </a:cubicBezTo>
                  <a:cubicBezTo>
                    <a:pt x="34" y="65"/>
                    <a:pt x="37"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2" y="19"/>
                    <a:pt x="42" y="19"/>
                    <a:pt x="42" y="19"/>
                  </a:cubicBezTo>
                  <a:cubicBezTo>
                    <a:pt x="42" y="19"/>
                    <a:pt x="42" y="19"/>
                    <a:pt x="42" y="19"/>
                  </a:cubicBezTo>
                  <a:cubicBezTo>
                    <a:pt x="46" y="30"/>
                    <a:pt x="46" y="30"/>
                    <a:pt x="46" y="30"/>
                  </a:cubicBezTo>
                  <a:cubicBezTo>
                    <a:pt x="46" y="31"/>
                    <a:pt x="47" y="32"/>
                    <a:pt x="48" y="32"/>
                  </a:cubicBezTo>
                  <a:cubicBezTo>
                    <a:pt x="48" y="64"/>
                    <a:pt x="48" y="64"/>
                    <a:pt x="48" y="64"/>
                  </a:cubicBezTo>
                  <a:cubicBezTo>
                    <a:pt x="48" y="64"/>
                    <a:pt x="49" y="65"/>
                    <a:pt x="49" y="65"/>
                  </a:cubicBezTo>
                  <a:cubicBezTo>
                    <a:pt x="50" y="65"/>
                    <a:pt x="50" y="64"/>
                    <a:pt x="50" y="64"/>
                  </a:cubicBezTo>
                  <a:cubicBezTo>
                    <a:pt x="50" y="32"/>
                    <a:pt x="50" y="32"/>
                    <a:pt x="50" y="32"/>
                  </a:cubicBezTo>
                  <a:cubicBezTo>
                    <a:pt x="50" y="32"/>
                    <a:pt x="50" y="32"/>
                    <a:pt x="50" y="32"/>
                  </a:cubicBezTo>
                  <a:cubicBezTo>
                    <a:pt x="52" y="31"/>
                    <a:pt x="53" y="30"/>
                    <a:pt x="53" y="29"/>
                  </a:cubicBezTo>
                  <a:cubicBezTo>
                    <a:pt x="53" y="29"/>
                    <a:pt x="54" y="30"/>
                    <a:pt x="54" y="31"/>
                  </a:cubicBezTo>
                  <a:cubicBezTo>
                    <a:pt x="54" y="31"/>
                    <a:pt x="54" y="31"/>
                    <a:pt x="54" y="31"/>
                  </a:cubicBezTo>
                  <a:cubicBezTo>
                    <a:pt x="54" y="31"/>
                    <a:pt x="54" y="31"/>
                    <a:pt x="55" y="31"/>
                  </a:cubicBezTo>
                  <a:cubicBezTo>
                    <a:pt x="55" y="31"/>
                    <a:pt x="55" y="31"/>
                    <a:pt x="55" y="31"/>
                  </a:cubicBezTo>
                  <a:cubicBezTo>
                    <a:pt x="55" y="31"/>
                    <a:pt x="55" y="31"/>
                    <a:pt x="55" y="31"/>
                  </a:cubicBezTo>
                  <a:cubicBezTo>
                    <a:pt x="56" y="31"/>
                    <a:pt x="56" y="31"/>
                    <a:pt x="56" y="31"/>
                  </a:cubicBezTo>
                  <a:cubicBezTo>
                    <a:pt x="56" y="30"/>
                    <a:pt x="56" y="30"/>
                    <a:pt x="56" y="30"/>
                  </a:cubicBezTo>
                  <a:cubicBezTo>
                    <a:pt x="56" y="29"/>
                    <a:pt x="54" y="27"/>
                    <a:pt x="52" y="27"/>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82" name="Line 91"/>
            <p:cNvSpPr>
              <a:spLocks noChangeShapeType="1"/>
            </p:cNvSpPr>
            <p:nvPr/>
          </p:nvSpPr>
          <p:spPr bwMode="auto">
            <a:xfrm>
              <a:off x="2815199" y="3792814"/>
              <a:ext cx="4140" cy="3928"/>
            </a:xfrm>
            <a:prstGeom prst="lin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83" name="Line 92"/>
            <p:cNvSpPr>
              <a:spLocks noChangeShapeType="1"/>
            </p:cNvSpPr>
            <p:nvPr/>
          </p:nvSpPr>
          <p:spPr bwMode="auto">
            <a:xfrm>
              <a:off x="2815199" y="3792814"/>
              <a:ext cx="4140" cy="3928"/>
            </a:xfrm>
            <a:prstGeom prst="lin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84" name="Freeform 93"/>
            <p:cNvSpPr/>
            <p:nvPr/>
          </p:nvSpPr>
          <p:spPr bwMode="auto">
            <a:xfrm>
              <a:off x="3461303"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85" name="Oval 94"/>
            <p:cNvSpPr>
              <a:spLocks noChangeArrowheads="1"/>
            </p:cNvSpPr>
            <p:nvPr/>
          </p:nvSpPr>
          <p:spPr bwMode="auto">
            <a:xfrm>
              <a:off x="3274927" y="3729980"/>
              <a:ext cx="144958" cy="137452"/>
            </a:xfrm>
            <a:prstGeom prst="ellips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86" name="Freeform 95"/>
            <p:cNvSpPr/>
            <p:nvPr/>
          </p:nvSpPr>
          <p:spPr bwMode="auto">
            <a:xfrm>
              <a:off x="3448875" y="3839941"/>
              <a:ext cx="20708" cy="3928"/>
            </a:xfrm>
            <a:custGeom>
              <a:avLst/>
              <a:gdLst/>
              <a:ahLst/>
              <a:cxnLst>
                <a:cxn ang="0">
                  <a:pos x="1" y="0"/>
                </a:cxn>
                <a:cxn ang="0">
                  <a:pos x="1" y="0"/>
                </a:cxn>
                <a:cxn ang="0">
                  <a:pos x="1" y="0"/>
                </a:cxn>
                <a:cxn ang="0">
                  <a:pos x="2" y="0"/>
                </a:cxn>
                <a:cxn ang="0">
                  <a:pos x="0" y="0"/>
                </a:cxn>
                <a:cxn ang="0">
                  <a:pos x="1" y="0"/>
                </a:cxn>
              </a:cxnLst>
              <a:rect l="0" t="0" r="r" b="b"/>
              <a:pathLst>
                <a:path w="2">
                  <a:moveTo>
                    <a:pt x="1" y="0"/>
                  </a:moveTo>
                  <a:cubicBezTo>
                    <a:pt x="1" y="0"/>
                    <a:pt x="1" y="0"/>
                    <a:pt x="1" y="0"/>
                  </a:cubicBezTo>
                  <a:cubicBezTo>
                    <a:pt x="1" y="0"/>
                    <a:pt x="1" y="0"/>
                    <a:pt x="1" y="0"/>
                  </a:cubicBezTo>
                  <a:cubicBezTo>
                    <a:pt x="2" y="0"/>
                    <a:pt x="2" y="0"/>
                    <a:pt x="2" y="0"/>
                  </a:cubicBezTo>
                  <a:cubicBezTo>
                    <a:pt x="1" y="0"/>
                    <a:pt x="1" y="0"/>
                    <a:pt x="0" y="0"/>
                  </a:cubicBezTo>
                  <a:cubicBezTo>
                    <a:pt x="1" y="0"/>
                    <a:pt x="1" y="0"/>
                    <a:pt x="1" y="0"/>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87" name="Freeform 96"/>
            <p:cNvSpPr/>
            <p:nvPr/>
          </p:nvSpPr>
          <p:spPr bwMode="auto">
            <a:xfrm>
              <a:off x="3109259" y="3832086"/>
              <a:ext cx="538419" cy="612639"/>
            </a:xfrm>
            <a:custGeom>
              <a:avLst/>
              <a:gdLst/>
              <a:ahLst/>
              <a:cxnLst>
                <a:cxn ang="0">
                  <a:pos x="48" y="16"/>
                </a:cxn>
                <a:cxn ang="0">
                  <a:pos x="47" y="15"/>
                </a:cxn>
                <a:cxn ang="0">
                  <a:pos x="36" y="1"/>
                </a:cxn>
                <a:cxn ang="0">
                  <a:pos x="36" y="1"/>
                </a:cxn>
                <a:cxn ang="0">
                  <a:pos x="36" y="1"/>
                </a:cxn>
                <a:cxn ang="0">
                  <a:pos x="33" y="1"/>
                </a:cxn>
                <a:cxn ang="0">
                  <a:pos x="16" y="1"/>
                </a:cxn>
                <a:cxn ang="0">
                  <a:pos x="13" y="1"/>
                </a:cxn>
                <a:cxn ang="0">
                  <a:pos x="1" y="15"/>
                </a:cxn>
                <a:cxn ang="0">
                  <a:pos x="2" y="20"/>
                </a:cxn>
                <a:cxn ang="0">
                  <a:pos x="12" y="27"/>
                </a:cxn>
                <a:cxn ang="0">
                  <a:pos x="9" y="16"/>
                </a:cxn>
                <a:cxn ang="0">
                  <a:pos x="13" y="19"/>
                </a:cxn>
                <a:cxn ang="0">
                  <a:pos x="13" y="33"/>
                </a:cxn>
                <a:cxn ang="0">
                  <a:pos x="7" y="46"/>
                </a:cxn>
                <a:cxn ang="0">
                  <a:pos x="7" y="50"/>
                </a:cxn>
                <a:cxn ang="0">
                  <a:pos x="18" y="65"/>
                </a:cxn>
                <a:cxn ang="0">
                  <a:pos x="16" y="48"/>
                </a:cxn>
                <a:cxn ang="0">
                  <a:pos x="21" y="37"/>
                </a:cxn>
                <a:cxn ang="0">
                  <a:pos x="33" y="48"/>
                </a:cxn>
                <a:cxn ang="0">
                  <a:pos x="31" y="64"/>
                </a:cxn>
                <a:cxn ang="0">
                  <a:pos x="42" y="49"/>
                </a:cxn>
                <a:cxn ang="0">
                  <a:pos x="42" y="46"/>
                </a:cxn>
                <a:cxn ang="0">
                  <a:pos x="36" y="10"/>
                </a:cxn>
                <a:cxn ang="0">
                  <a:pos x="42" y="19"/>
                </a:cxn>
                <a:cxn ang="0">
                  <a:pos x="48" y="32"/>
                </a:cxn>
                <a:cxn ang="0">
                  <a:pos x="49" y="65"/>
                </a:cxn>
                <a:cxn ang="0">
                  <a:pos x="50"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8" y="15"/>
                    <a:pt x="47" y="15"/>
                  </a:cubicBezTo>
                  <a:cubicBezTo>
                    <a:pt x="47" y="15"/>
                    <a:pt x="47" y="15"/>
                    <a:pt x="47"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5" y="1"/>
                    <a:pt x="35" y="1"/>
                    <a:pt x="35" y="1"/>
                  </a:cubicBezTo>
                  <a:cubicBezTo>
                    <a:pt x="33" y="1"/>
                    <a:pt x="33" y="1"/>
                    <a:pt x="33" y="1"/>
                  </a:cubicBezTo>
                  <a:cubicBezTo>
                    <a:pt x="32" y="4"/>
                    <a:pt x="28" y="6"/>
                    <a:pt x="25" y="6"/>
                  </a:cubicBezTo>
                  <a:cubicBezTo>
                    <a:pt x="21" y="6"/>
                    <a:pt x="17" y="4"/>
                    <a:pt x="16" y="1"/>
                  </a:cubicBezTo>
                  <a:cubicBezTo>
                    <a:pt x="13" y="1"/>
                    <a:pt x="13" y="1"/>
                    <a:pt x="13" y="1"/>
                  </a:cubicBezTo>
                  <a:cubicBezTo>
                    <a:pt x="13" y="1"/>
                    <a:pt x="13" y="1"/>
                    <a:pt x="13" y="1"/>
                  </a:cubicBezTo>
                  <a:cubicBezTo>
                    <a:pt x="12" y="0"/>
                    <a:pt x="11" y="1"/>
                    <a:pt x="10"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2" y="27"/>
                  </a:cubicBezTo>
                  <a:cubicBezTo>
                    <a:pt x="12" y="18"/>
                    <a:pt x="12" y="18"/>
                    <a:pt x="12" y="18"/>
                  </a:cubicBezTo>
                  <a:cubicBezTo>
                    <a:pt x="9" y="16"/>
                    <a:pt x="9" y="16"/>
                    <a:pt x="9"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3" y="65"/>
                    <a:pt x="15" y="66"/>
                    <a:pt x="18" y="65"/>
                  </a:cubicBezTo>
                  <a:cubicBezTo>
                    <a:pt x="20" y="64"/>
                    <a:pt x="21" y="62"/>
                    <a:pt x="20" y="59"/>
                  </a:cubicBezTo>
                  <a:cubicBezTo>
                    <a:pt x="16" y="48"/>
                    <a:pt x="16" y="48"/>
                    <a:pt x="16" y="48"/>
                  </a:cubicBezTo>
                  <a:cubicBezTo>
                    <a:pt x="21" y="37"/>
                    <a:pt x="21" y="37"/>
                    <a:pt x="21" y="37"/>
                  </a:cubicBezTo>
                  <a:cubicBezTo>
                    <a:pt x="21" y="37"/>
                    <a:pt x="21" y="37"/>
                    <a:pt x="21" y="37"/>
                  </a:cubicBezTo>
                  <a:cubicBezTo>
                    <a:pt x="28" y="37"/>
                    <a:pt x="28" y="37"/>
                    <a:pt x="28" y="37"/>
                  </a:cubicBezTo>
                  <a:cubicBezTo>
                    <a:pt x="33" y="48"/>
                    <a:pt x="33" y="48"/>
                    <a:pt x="33" y="48"/>
                  </a:cubicBezTo>
                  <a:cubicBezTo>
                    <a:pt x="29" y="59"/>
                    <a:pt x="29" y="59"/>
                    <a:pt x="29" y="59"/>
                  </a:cubicBezTo>
                  <a:cubicBezTo>
                    <a:pt x="28" y="61"/>
                    <a:pt x="29" y="63"/>
                    <a:pt x="31" y="64"/>
                  </a:cubicBezTo>
                  <a:cubicBezTo>
                    <a:pt x="34" y="65"/>
                    <a:pt x="36"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2" y="19"/>
                    <a:pt x="42" y="19"/>
                    <a:pt x="42" y="19"/>
                  </a:cubicBezTo>
                  <a:cubicBezTo>
                    <a:pt x="42" y="19"/>
                    <a:pt x="42" y="19"/>
                    <a:pt x="42" y="19"/>
                  </a:cubicBezTo>
                  <a:cubicBezTo>
                    <a:pt x="46" y="30"/>
                    <a:pt x="46" y="30"/>
                    <a:pt x="46" y="30"/>
                  </a:cubicBezTo>
                  <a:cubicBezTo>
                    <a:pt x="46" y="31"/>
                    <a:pt x="47" y="32"/>
                    <a:pt x="48" y="32"/>
                  </a:cubicBezTo>
                  <a:cubicBezTo>
                    <a:pt x="48" y="64"/>
                    <a:pt x="48" y="64"/>
                    <a:pt x="48" y="64"/>
                  </a:cubicBezTo>
                  <a:cubicBezTo>
                    <a:pt x="48" y="64"/>
                    <a:pt x="48" y="65"/>
                    <a:pt x="49" y="65"/>
                  </a:cubicBezTo>
                  <a:cubicBezTo>
                    <a:pt x="49" y="65"/>
                    <a:pt x="50" y="64"/>
                    <a:pt x="50" y="64"/>
                  </a:cubicBezTo>
                  <a:cubicBezTo>
                    <a:pt x="50" y="32"/>
                    <a:pt x="50" y="32"/>
                    <a:pt x="50" y="32"/>
                  </a:cubicBezTo>
                  <a:cubicBezTo>
                    <a:pt x="50" y="32"/>
                    <a:pt x="50" y="32"/>
                    <a:pt x="50" y="32"/>
                  </a:cubicBezTo>
                  <a:cubicBezTo>
                    <a:pt x="51" y="31"/>
                    <a:pt x="52" y="30"/>
                    <a:pt x="52" y="29"/>
                  </a:cubicBezTo>
                  <a:cubicBezTo>
                    <a:pt x="53" y="29"/>
                    <a:pt x="53" y="30"/>
                    <a:pt x="53" y="31"/>
                  </a:cubicBezTo>
                  <a:cubicBezTo>
                    <a:pt x="53" y="31"/>
                    <a:pt x="53" y="31"/>
                    <a:pt x="53" y="31"/>
                  </a:cubicBezTo>
                  <a:cubicBezTo>
                    <a:pt x="53" y="31"/>
                    <a:pt x="54" y="31"/>
                    <a:pt x="54" y="31"/>
                  </a:cubicBezTo>
                  <a:cubicBezTo>
                    <a:pt x="55" y="31"/>
                    <a:pt x="55" y="31"/>
                    <a:pt x="55" y="31"/>
                  </a:cubicBezTo>
                  <a:cubicBezTo>
                    <a:pt x="55" y="31"/>
                    <a:pt x="55" y="31"/>
                    <a:pt x="55" y="31"/>
                  </a:cubicBezTo>
                  <a:cubicBezTo>
                    <a:pt x="55" y="31"/>
                    <a:pt x="55" y="31"/>
                    <a:pt x="55" y="31"/>
                  </a:cubicBezTo>
                  <a:cubicBezTo>
                    <a:pt x="55" y="30"/>
                    <a:pt x="55" y="30"/>
                    <a:pt x="55" y="30"/>
                  </a:cubicBezTo>
                  <a:cubicBezTo>
                    <a:pt x="55" y="29"/>
                    <a:pt x="54" y="27"/>
                    <a:pt x="52" y="27"/>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88" name="Line 97"/>
            <p:cNvSpPr>
              <a:spLocks noChangeShapeType="1"/>
            </p:cNvSpPr>
            <p:nvPr/>
          </p:nvSpPr>
          <p:spPr bwMode="auto">
            <a:xfrm>
              <a:off x="3353619" y="3792814"/>
              <a:ext cx="4140" cy="3928"/>
            </a:xfrm>
            <a:prstGeom prst="lin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89" name="Line 98"/>
            <p:cNvSpPr>
              <a:spLocks noChangeShapeType="1"/>
            </p:cNvSpPr>
            <p:nvPr/>
          </p:nvSpPr>
          <p:spPr bwMode="auto">
            <a:xfrm>
              <a:off x="3353619" y="3792814"/>
              <a:ext cx="4140" cy="3928"/>
            </a:xfrm>
            <a:prstGeom prst="lin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90" name="Freeform 99"/>
            <p:cNvSpPr/>
            <p:nvPr/>
          </p:nvSpPr>
          <p:spPr bwMode="auto">
            <a:xfrm>
              <a:off x="3979013"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91" name="Oval 100"/>
            <p:cNvSpPr>
              <a:spLocks noChangeArrowheads="1"/>
            </p:cNvSpPr>
            <p:nvPr/>
          </p:nvSpPr>
          <p:spPr bwMode="auto">
            <a:xfrm>
              <a:off x="3792635" y="3729980"/>
              <a:ext cx="157385" cy="137452"/>
            </a:xfrm>
            <a:prstGeom prst="ellips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92" name="Freeform 101"/>
            <p:cNvSpPr/>
            <p:nvPr/>
          </p:nvSpPr>
          <p:spPr bwMode="auto">
            <a:xfrm>
              <a:off x="3979011" y="3839941"/>
              <a:ext cx="20708" cy="3928"/>
            </a:xfrm>
            <a:custGeom>
              <a:avLst/>
              <a:gdLst/>
              <a:ahLst/>
              <a:cxnLst>
                <a:cxn ang="0">
                  <a:pos x="0" y="0"/>
                </a:cxn>
                <a:cxn ang="0">
                  <a:pos x="0" y="0"/>
                </a:cxn>
                <a:cxn ang="0">
                  <a:pos x="0" y="0"/>
                </a:cxn>
                <a:cxn ang="0">
                  <a:pos x="2" y="0"/>
                </a:cxn>
                <a:cxn ang="0">
                  <a:pos x="0" y="0"/>
                </a:cxn>
                <a:cxn ang="0">
                  <a:pos x="0" y="0"/>
                </a:cxn>
              </a:cxnLst>
              <a:rect l="0" t="0" r="r" b="b"/>
              <a:pathLst>
                <a:path w="2">
                  <a:moveTo>
                    <a:pt x="0" y="0"/>
                  </a:moveTo>
                  <a:cubicBezTo>
                    <a:pt x="0" y="0"/>
                    <a:pt x="0" y="0"/>
                    <a:pt x="0" y="0"/>
                  </a:cubicBezTo>
                  <a:cubicBezTo>
                    <a:pt x="0" y="0"/>
                    <a:pt x="0" y="0"/>
                    <a:pt x="0" y="0"/>
                  </a:cubicBezTo>
                  <a:cubicBezTo>
                    <a:pt x="2" y="0"/>
                    <a:pt x="2" y="0"/>
                    <a:pt x="2" y="0"/>
                  </a:cubicBezTo>
                  <a:cubicBezTo>
                    <a:pt x="1" y="0"/>
                    <a:pt x="0" y="0"/>
                    <a:pt x="0" y="0"/>
                  </a:cubicBezTo>
                  <a:cubicBezTo>
                    <a:pt x="0" y="0"/>
                    <a:pt x="0" y="0"/>
                    <a:pt x="0" y="0"/>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93" name="Freeform 102"/>
            <p:cNvSpPr/>
            <p:nvPr/>
          </p:nvSpPr>
          <p:spPr bwMode="auto">
            <a:xfrm>
              <a:off x="3635254" y="3832086"/>
              <a:ext cx="538419" cy="612639"/>
            </a:xfrm>
            <a:custGeom>
              <a:avLst/>
              <a:gdLst/>
              <a:ahLst/>
              <a:cxnLst>
                <a:cxn ang="0">
                  <a:pos x="48" y="16"/>
                </a:cxn>
                <a:cxn ang="0">
                  <a:pos x="47" y="15"/>
                </a:cxn>
                <a:cxn ang="0">
                  <a:pos x="35" y="1"/>
                </a:cxn>
                <a:cxn ang="0">
                  <a:pos x="35" y="1"/>
                </a:cxn>
                <a:cxn ang="0">
                  <a:pos x="35" y="1"/>
                </a:cxn>
                <a:cxn ang="0">
                  <a:pos x="33" y="1"/>
                </a:cxn>
                <a:cxn ang="0">
                  <a:pos x="15" y="1"/>
                </a:cxn>
                <a:cxn ang="0">
                  <a:pos x="13" y="1"/>
                </a:cxn>
                <a:cxn ang="0">
                  <a:pos x="1" y="15"/>
                </a:cxn>
                <a:cxn ang="0">
                  <a:pos x="2" y="20"/>
                </a:cxn>
                <a:cxn ang="0">
                  <a:pos x="11" y="27"/>
                </a:cxn>
                <a:cxn ang="0">
                  <a:pos x="8" y="16"/>
                </a:cxn>
                <a:cxn ang="0">
                  <a:pos x="13" y="19"/>
                </a:cxn>
                <a:cxn ang="0">
                  <a:pos x="13" y="33"/>
                </a:cxn>
                <a:cxn ang="0">
                  <a:pos x="7" y="46"/>
                </a:cxn>
                <a:cxn ang="0">
                  <a:pos x="7" y="50"/>
                </a:cxn>
                <a:cxn ang="0">
                  <a:pos x="17" y="65"/>
                </a:cxn>
                <a:cxn ang="0">
                  <a:pos x="16" y="48"/>
                </a:cxn>
                <a:cxn ang="0">
                  <a:pos x="21" y="37"/>
                </a:cxn>
                <a:cxn ang="0">
                  <a:pos x="32" y="48"/>
                </a:cxn>
                <a:cxn ang="0">
                  <a:pos x="31" y="64"/>
                </a:cxn>
                <a:cxn ang="0">
                  <a:pos x="41" y="49"/>
                </a:cxn>
                <a:cxn ang="0">
                  <a:pos x="41" y="46"/>
                </a:cxn>
                <a:cxn ang="0">
                  <a:pos x="35" y="10"/>
                </a:cxn>
                <a:cxn ang="0">
                  <a:pos x="41" y="19"/>
                </a:cxn>
                <a:cxn ang="0">
                  <a:pos x="48" y="32"/>
                </a:cxn>
                <a:cxn ang="0">
                  <a:pos x="48" y="65"/>
                </a:cxn>
                <a:cxn ang="0">
                  <a:pos x="49"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7" y="15"/>
                    <a:pt x="47" y="15"/>
                  </a:cubicBezTo>
                  <a:cubicBezTo>
                    <a:pt x="47" y="15"/>
                    <a:pt x="47" y="15"/>
                    <a:pt x="47" y="15"/>
                  </a:cubicBezTo>
                  <a:cubicBezTo>
                    <a:pt x="38" y="2"/>
                    <a:pt x="38" y="2"/>
                    <a:pt x="38" y="2"/>
                  </a:cubicBezTo>
                  <a:cubicBezTo>
                    <a:pt x="38" y="1"/>
                    <a:pt x="37" y="1"/>
                    <a:pt x="35" y="1"/>
                  </a:cubicBezTo>
                  <a:cubicBezTo>
                    <a:pt x="35" y="1"/>
                    <a:pt x="35" y="1"/>
                    <a:pt x="35" y="1"/>
                  </a:cubicBezTo>
                  <a:cubicBezTo>
                    <a:pt x="35" y="1"/>
                    <a:pt x="35" y="1"/>
                    <a:pt x="35" y="1"/>
                  </a:cubicBezTo>
                  <a:cubicBezTo>
                    <a:pt x="35" y="1"/>
                    <a:pt x="35" y="1"/>
                    <a:pt x="35" y="1"/>
                  </a:cubicBezTo>
                  <a:cubicBezTo>
                    <a:pt x="35" y="1"/>
                    <a:pt x="35" y="1"/>
                    <a:pt x="35" y="1"/>
                  </a:cubicBezTo>
                  <a:cubicBezTo>
                    <a:pt x="35" y="1"/>
                    <a:pt x="35" y="1"/>
                    <a:pt x="35" y="1"/>
                  </a:cubicBezTo>
                  <a:cubicBezTo>
                    <a:pt x="33" y="1"/>
                    <a:pt x="33" y="1"/>
                    <a:pt x="33" y="1"/>
                  </a:cubicBezTo>
                  <a:cubicBezTo>
                    <a:pt x="31" y="4"/>
                    <a:pt x="28" y="6"/>
                    <a:pt x="24" y="6"/>
                  </a:cubicBezTo>
                  <a:cubicBezTo>
                    <a:pt x="20" y="6"/>
                    <a:pt x="17" y="4"/>
                    <a:pt x="15" y="1"/>
                  </a:cubicBezTo>
                  <a:cubicBezTo>
                    <a:pt x="13" y="1"/>
                    <a:pt x="13" y="1"/>
                    <a:pt x="13" y="1"/>
                  </a:cubicBezTo>
                  <a:cubicBezTo>
                    <a:pt x="13" y="1"/>
                    <a:pt x="13" y="1"/>
                    <a:pt x="13" y="1"/>
                  </a:cubicBezTo>
                  <a:cubicBezTo>
                    <a:pt x="12" y="0"/>
                    <a:pt x="10" y="1"/>
                    <a:pt x="9"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1" y="27"/>
                  </a:cubicBezTo>
                  <a:cubicBezTo>
                    <a:pt x="11" y="18"/>
                    <a:pt x="11" y="18"/>
                    <a:pt x="11" y="18"/>
                  </a:cubicBezTo>
                  <a:cubicBezTo>
                    <a:pt x="8" y="16"/>
                    <a:pt x="8" y="16"/>
                    <a:pt x="8"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2" y="65"/>
                    <a:pt x="15" y="66"/>
                    <a:pt x="17" y="65"/>
                  </a:cubicBezTo>
                  <a:cubicBezTo>
                    <a:pt x="19" y="64"/>
                    <a:pt x="21" y="62"/>
                    <a:pt x="20" y="59"/>
                  </a:cubicBezTo>
                  <a:cubicBezTo>
                    <a:pt x="16" y="48"/>
                    <a:pt x="16" y="48"/>
                    <a:pt x="16" y="48"/>
                  </a:cubicBezTo>
                  <a:cubicBezTo>
                    <a:pt x="21" y="37"/>
                    <a:pt x="21" y="37"/>
                    <a:pt x="21" y="37"/>
                  </a:cubicBezTo>
                  <a:cubicBezTo>
                    <a:pt x="21" y="37"/>
                    <a:pt x="21" y="37"/>
                    <a:pt x="21" y="37"/>
                  </a:cubicBezTo>
                  <a:cubicBezTo>
                    <a:pt x="27" y="37"/>
                    <a:pt x="27" y="37"/>
                    <a:pt x="27" y="37"/>
                  </a:cubicBezTo>
                  <a:cubicBezTo>
                    <a:pt x="32" y="48"/>
                    <a:pt x="32" y="48"/>
                    <a:pt x="32" y="48"/>
                  </a:cubicBezTo>
                  <a:cubicBezTo>
                    <a:pt x="28" y="59"/>
                    <a:pt x="28" y="59"/>
                    <a:pt x="28" y="59"/>
                  </a:cubicBezTo>
                  <a:cubicBezTo>
                    <a:pt x="27" y="61"/>
                    <a:pt x="29" y="63"/>
                    <a:pt x="31" y="64"/>
                  </a:cubicBezTo>
                  <a:cubicBezTo>
                    <a:pt x="33" y="65"/>
                    <a:pt x="36" y="64"/>
                    <a:pt x="37" y="62"/>
                  </a:cubicBezTo>
                  <a:cubicBezTo>
                    <a:pt x="41" y="49"/>
                    <a:pt x="41" y="49"/>
                    <a:pt x="41" y="49"/>
                  </a:cubicBezTo>
                  <a:cubicBezTo>
                    <a:pt x="41" y="49"/>
                    <a:pt x="42" y="48"/>
                    <a:pt x="42" y="47"/>
                  </a:cubicBezTo>
                  <a:cubicBezTo>
                    <a:pt x="42" y="47"/>
                    <a:pt x="41" y="46"/>
                    <a:pt x="41" y="46"/>
                  </a:cubicBezTo>
                  <a:cubicBezTo>
                    <a:pt x="35" y="33"/>
                    <a:pt x="35" y="33"/>
                    <a:pt x="35" y="33"/>
                  </a:cubicBezTo>
                  <a:cubicBezTo>
                    <a:pt x="35" y="10"/>
                    <a:pt x="35" y="10"/>
                    <a:pt x="35" y="10"/>
                  </a:cubicBezTo>
                  <a:cubicBezTo>
                    <a:pt x="41" y="19"/>
                    <a:pt x="41" y="19"/>
                    <a:pt x="41" y="19"/>
                  </a:cubicBezTo>
                  <a:cubicBezTo>
                    <a:pt x="41" y="19"/>
                    <a:pt x="41" y="19"/>
                    <a:pt x="41" y="19"/>
                  </a:cubicBezTo>
                  <a:cubicBezTo>
                    <a:pt x="45" y="30"/>
                    <a:pt x="45" y="30"/>
                    <a:pt x="45" y="30"/>
                  </a:cubicBezTo>
                  <a:cubicBezTo>
                    <a:pt x="46" y="31"/>
                    <a:pt x="46" y="32"/>
                    <a:pt x="48" y="32"/>
                  </a:cubicBezTo>
                  <a:cubicBezTo>
                    <a:pt x="48" y="64"/>
                    <a:pt x="48" y="64"/>
                    <a:pt x="48" y="64"/>
                  </a:cubicBezTo>
                  <a:cubicBezTo>
                    <a:pt x="48" y="64"/>
                    <a:pt x="48" y="65"/>
                    <a:pt x="48" y="65"/>
                  </a:cubicBezTo>
                  <a:cubicBezTo>
                    <a:pt x="49" y="65"/>
                    <a:pt x="49" y="64"/>
                    <a:pt x="49" y="64"/>
                  </a:cubicBezTo>
                  <a:cubicBezTo>
                    <a:pt x="49" y="32"/>
                    <a:pt x="49" y="32"/>
                    <a:pt x="49" y="32"/>
                  </a:cubicBezTo>
                  <a:cubicBezTo>
                    <a:pt x="49" y="32"/>
                    <a:pt x="50" y="32"/>
                    <a:pt x="50" y="32"/>
                  </a:cubicBezTo>
                  <a:cubicBezTo>
                    <a:pt x="51" y="31"/>
                    <a:pt x="52" y="30"/>
                    <a:pt x="52" y="29"/>
                  </a:cubicBezTo>
                  <a:cubicBezTo>
                    <a:pt x="53" y="29"/>
                    <a:pt x="53" y="30"/>
                    <a:pt x="53" y="31"/>
                  </a:cubicBezTo>
                  <a:cubicBezTo>
                    <a:pt x="53" y="31"/>
                    <a:pt x="53" y="31"/>
                    <a:pt x="53" y="31"/>
                  </a:cubicBezTo>
                  <a:cubicBezTo>
                    <a:pt x="53" y="31"/>
                    <a:pt x="53" y="31"/>
                    <a:pt x="54" y="31"/>
                  </a:cubicBezTo>
                  <a:cubicBezTo>
                    <a:pt x="54" y="31"/>
                    <a:pt x="55" y="31"/>
                    <a:pt x="55" y="31"/>
                  </a:cubicBezTo>
                  <a:cubicBezTo>
                    <a:pt x="55" y="31"/>
                    <a:pt x="55" y="31"/>
                    <a:pt x="55" y="31"/>
                  </a:cubicBezTo>
                  <a:cubicBezTo>
                    <a:pt x="55" y="31"/>
                    <a:pt x="55" y="31"/>
                    <a:pt x="55" y="31"/>
                  </a:cubicBezTo>
                  <a:cubicBezTo>
                    <a:pt x="55" y="30"/>
                    <a:pt x="55" y="30"/>
                    <a:pt x="55" y="30"/>
                  </a:cubicBezTo>
                  <a:cubicBezTo>
                    <a:pt x="55" y="29"/>
                    <a:pt x="53" y="27"/>
                    <a:pt x="52" y="27"/>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94" name="Line 103"/>
            <p:cNvSpPr>
              <a:spLocks noChangeShapeType="1"/>
            </p:cNvSpPr>
            <p:nvPr/>
          </p:nvSpPr>
          <p:spPr bwMode="auto">
            <a:xfrm>
              <a:off x="3871327" y="3792814"/>
              <a:ext cx="4140" cy="3928"/>
            </a:xfrm>
            <a:prstGeom prst="lin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95" name="Line 104"/>
            <p:cNvSpPr>
              <a:spLocks noChangeShapeType="1"/>
            </p:cNvSpPr>
            <p:nvPr/>
          </p:nvSpPr>
          <p:spPr bwMode="auto">
            <a:xfrm>
              <a:off x="3871327" y="3792814"/>
              <a:ext cx="4140" cy="3928"/>
            </a:xfrm>
            <a:prstGeom prst="lin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96" name="Freeform 105"/>
            <p:cNvSpPr/>
            <p:nvPr/>
          </p:nvSpPr>
          <p:spPr bwMode="auto">
            <a:xfrm>
              <a:off x="4517432"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97" name="Oval 106"/>
            <p:cNvSpPr>
              <a:spLocks noChangeArrowheads="1"/>
            </p:cNvSpPr>
            <p:nvPr/>
          </p:nvSpPr>
          <p:spPr bwMode="auto">
            <a:xfrm>
              <a:off x="4331055" y="3729980"/>
              <a:ext cx="157385" cy="137452"/>
            </a:xfrm>
            <a:prstGeom prst="ellips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98" name="Freeform 107"/>
            <p:cNvSpPr/>
            <p:nvPr/>
          </p:nvSpPr>
          <p:spPr bwMode="auto">
            <a:xfrm>
              <a:off x="4517432" y="3839941"/>
              <a:ext cx="20708" cy="3928"/>
            </a:xfrm>
            <a:custGeom>
              <a:avLst/>
              <a:gdLst/>
              <a:ahLst/>
              <a:cxnLst>
                <a:cxn ang="0">
                  <a:pos x="0" y="0"/>
                </a:cxn>
                <a:cxn ang="0">
                  <a:pos x="0" y="0"/>
                </a:cxn>
                <a:cxn ang="0">
                  <a:pos x="0" y="0"/>
                </a:cxn>
                <a:cxn ang="0">
                  <a:pos x="2" y="0"/>
                </a:cxn>
                <a:cxn ang="0">
                  <a:pos x="0" y="0"/>
                </a:cxn>
                <a:cxn ang="0">
                  <a:pos x="0" y="0"/>
                </a:cxn>
              </a:cxnLst>
              <a:rect l="0" t="0" r="r" b="b"/>
              <a:pathLst>
                <a:path w="2">
                  <a:moveTo>
                    <a:pt x="0" y="0"/>
                  </a:moveTo>
                  <a:cubicBezTo>
                    <a:pt x="0" y="0"/>
                    <a:pt x="0" y="0"/>
                    <a:pt x="0" y="0"/>
                  </a:cubicBezTo>
                  <a:cubicBezTo>
                    <a:pt x="0" y="0"/>
                    <a:pt x="0" y="0"/>
                    <a:pt x="0" y="0"/>
                  </a:cubicBezTo>
                  <a:cubicBezTo>
                    <a:pt x="2" y="0"/>
                    <a:pt x="2" y="0"/>
                    <a:pt x="2" y="0"/>
                  </a:cubicBezTo>
                  <a:cubicBezTo>
                    <a:pt x="1" y="0"/>
                    <a:pt x="0" y="0"/>
                    <a:pt x="0" y="0"/>
                  </a:cubicBezTo>
                  <a:cubicBezTo>
                    <a:pt x="0" y="0"/>
                    <a:pt x="0" y="0"/>
                    <a:pt x="0" y="0"/>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99" name="Freeform 108"/>
            <p:cNvSpPr/>
            <p:nvPr/>
          </p:nvSpPr>
          <p:spPr bwMode="auto">
            <a:xfrm>
              <a:off x="4165388" y="3832086"/>
              <a:ext cx="546702" cy="612639"/>
            </a:xfrm>
            <a:custGeom>
              <a:avLst/>
              <a:gdLst/>
              <a:ahLst/>
              <a:cxnLst>
                <a:cxn ang="0">
                  <a:pos x="49" y="16"/>
                </a:cxn>
                <a:cxn ang="0">
                  <a:pos x="48" y="15"/>
                </a:cxn>
                <a:cxn ang="0">
                  <a:pos x="36" y="1"/>
                </a:cxn>
                <a:cxn ang="0">
                  <a:pos x="36" y="1"/>
                </a:cxn>
                <a:cxn ang="0">
                  <a:pos x="36" y="1"/>
                </a:cxn>
                <a:cxn ang="0">
                  <a:pos x="34" y="1"/>
                </a:cxn>
                <a:cxn ang="0">
                  <a:pos x="16" y="1"/>
                </a:cxn>
                <a:cxn ang="0">
                  <a:pos x="14" y="1"/>
                </a:cxn>
                <a:cxn ang="0">
                  <a:pos x="2" y="15"/>
                </a:cxn>
                <a:cxn ang="0">
                  <a:pos x="3" y="20"/>
                </a:cxn>
                <a:cxn ang="0">
                  <a:pos x="12" y="27"/>
                </a:cxn>
                <a:cxn ang="0">
                  <a:pos x="9" y="16"/>
                </a:cxn>
                <a:cxn ang="0">
                  <a:pos x="14" y="19"/>
                </a:cxn>
                <a:cxn ang="0">
                  <a:pos x="14" y="33"/>
                </a:cxn>
                <a:cxn ang="0">
                  <a:pos x="8" y="46"/>
                </a:cxn>
                <a:cxn ang="0">
                  <a:pos x="8" y="50"/>
                </a:cxn>
                <a:cxn ang="0">
                  <a:pos x="18" y="65"/>
                </a:cxn>
                <a:cxn ang="0">
                  <a:pos x="17" y="48"/>
                </a:cxn>
                <a:cxn ang="0">
                  <a:pos x="22" y="37"/>
                </a:cxn>
                <a:cxn ang="0">
                  <a:pos x="33" y="48"/>
                </a:cxn>
                <a:cxn ang="0">
                  <a:pos x="32" y="64"/>
                </a:cxn>
                <a:cxn ang="0">
                  <a:pos x="42" y="49"/>
                </a:cxn>
                <a:cxn ang="0">
                  <a:pos x="42" y="46"/>
                </a:cxn>
                <a:cxn ang="0">
                  <a:pos x="36" y="10"/>
                </a:cxn>
                <a:cxn ang="0">
                  <a:pos x="42" y="19"/>
                </a:cxn>
                <a:cxn ang="0">
                  <a:pos x="48" y="32"/>
                </a:cxn>
                <a:cxn ang="0">
                  <a:pos x="49" y="65"/>
                </a:cxn>
                <a:cxn ang="0">
                  <a:pos x="50" y="32"/>
                </a:cxn>
                <a:cxn ang="0">
                  <a:pos x="53" y="29"/>
                </a:cxn>
                <a:cxn ang="0">
                  <a:pos x="54" y="31"/>
                </a:cxn>
                <a:cxn ang="0">
                  <a:pos x="56" y="31"/>
                </a:cxn>
                <a:cxn ang="0">
                  <a:pos x="56" y="31"/>
                </a:cxn>
                <a:cxn ang="0">
                  <a:pos x="53" y="27"/>
                </a:cxn>
              </a:cxnLst>
              <a:rect l="0" t="0" r="r" b="b"/>
              <a:pathLst>
                <a:path w="56" h="66">
                  <a:moveTo>
                    <a:pt x="53" y="27"/>
                  </a:moveTo>
                  <a:cubicBezTo>
                    <a:pt x="49" y="16"/>
                    <a:pt x="49" y="16"/>
                    <a:pt x="49" y="16"/>
                  </a:cubicBezTo>
                  <a:cubicBezTo>
                    <a:pt x="49" y="16"/>
                    <a:pt x="48" y="15"/>
                    <a:pt x="48" y="15"/>
                  </a:cubicBezTo>
                  <a:cubicBezTo>
                    <a:pt x="48" y="15"/>
                    <a:pt x="48" y="15"/>
                    <a:pt x="48" y="15"/>
                  </a:cubicBezTo>
                  <a:cubicBezTo>
                    <a:pt x="39" y="2"/>
                    <a:pt x="39" y="2"/>
                    <a:pt x="39" y="2"/>
                  </a:cubicBezTo>
                  <a:cubicBezTo>
                    <a:pt x="39"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6" y="1"/>
                    <a:pt x="36" y="1"/>
                    <a:pt x="36" y="1"/>
                  </a:cubicBezTo>
                  <a:cubicBezTo>
                    <a:pt x="34" y="1"/>
                    <a:pt x="34" y="1"/>
                    <a:pt x="34" y="1"/>
                  </a:cubicBezTo>
                  <a:cubicBezTo>
                    <a:pt x="32" y="4"/>
                    <a:pt x="29" y="6"/>
                    <a:pt x="25" y="6"/>
                  </a:cubicBezTo>
                  <a:cubicBezTo>
                    <a:pt x="21" y="6"/>
                    <a:pt x="18" y="4"/>
                    <a:pt x="16" y="1"/>
                  </a:cubicBezTo>
                  <a:cubicBezTo>
                    <a:pt x="14" y="1"/>
                    <a:pt x="14" y="1"/>
                    <a:pt x="14" y="1"/>
                  </a:cubicBezTo>
                  <a:cubicBezTo>
                    <a:pt x="14" y="1"/>
                    <a:pt x="14" y="1"/>
                    <a:pt x="14" y="1"/>
                  </a:cubicBezTo>
                  <a:cubicBezTo>
                    <a:pt x="12" y="0"/>
                    <a:pt x="11" y="1"/>
                    <a:pt x="10" y="2"/>
                  </a:cubicBezTo>
                  <a:cubicBezTo>
                    <a:pt x="2" y="15"/>
                    <a:pt x="2" y="15"/>
                    <a:pt x="2" y="15"/>
                  </a:cubicBezTo>
                  <a:cubicBezTo>
                    <a:pt x="0" y="16"/>
                    <a:pt x="1" y="18"/>
                    <a:pt x="2" y="19"/>
                  </a:cubicBezTo>
                  <a:cubicBezTo>
                    <a:pt x="3" y="20"/>
                    <a:pt x="3" y="20"/>
                    <a:pt x="3" y="20"/>
                  </a:cubicBezTo>
                  <a:cubicBezTo>
                    <a:pt x="12" y="27"/>
                    <a:pt x="12" y="27"/>
                    <a:pt x="12" y="27"/>
                  </a:cubicBezTo>
                  <a:cubicBezTo>
                    <a:pt x="12" y="27"/>
                    <a:pt x="12" y="27"/>
                    <a:pt x="12" y="27"/>
                  </a:cubicBezTo>
                  <a:cubicBezTo>
                    <a:pt x="12" y="18"/>
                    <a:pt x="12" y="18"/>
                    <a:pt x="12" y="18"/>
                  </a:cubicBezTo>
                  <a:cubicBezTo>
                    <a:pt x="9" y="16"/>
                    <a:pt x="9" y="16"/>
                    <a:pt x="9" y="16"/>
                  </a:cubicBezTo>
                  <a:cubicBezTo>
                    <a:pt x="14" y="9"/>
                    <a:pt x="14" y="9"/>
                    <a:pt x="14" y="9"/>
                  </a:cubicBezTo>
                  <a:cubicBezTo>
                    <a:pt x="14" y="19"/>
                    <a:pt x="14" y="19"/>
                    <a:pt x="14" y="19"/>
                  </a:cubicBezTo>
                  <a:cubicBezTo>
                    <a:pt x="14" y="27"/>
                    <a:pt x="14" y="27"/>
                    <a:pt x="14" y="27"/>
                  </a:cubicBezTo>
                  <a:cubicBezTo>
                    <a:pt x="14" y="33"/>
                    <a:pt x="14" y="33"/>
                    <a:pt x="14" y="33"/>
                  </a:cubicBezTo>
                  <a:cubicBezTo>
                    <a:pt x="14" y="33"/>
                    <a:pt x="14" y="33"/>
                    <a:pt x="14" y="33"/>
                  </a:cubicBezTo>
                  <a:cubicBezTo>
                    <a:pt x="8" y="46"/>
                    <a:pt x="8" y="46"/>
                    <a:pt x="8" y="46"/>
                  </a:cubicBezTo>
                  <a:cubicBezTo>
                    <a:pt x="8" y="47"/>
                    <a:pt x="7" y="48"/>
                    <a:pt x="7" y="48"/>
                  </a:cubicBezTo>
                  <a:cubicBezTo>
                    <a:pt x="7" y="49"/>
                    <a:pt x="7" y="49"/>
                    <a:pt x="8" y="50"/>
                  </a:cubicBezTo>
                  <a:cubicBezTo>
                    <a:pt x="12" y="62"/>
                    <a:pt x="12" y="62"/>
                    <a:pt x="12" y="62"/>
                  </a:cubicBezTo>
                  <a:cubicBezTo>
                    <a:pt x="13" y="65"/>
                    <a:pt x="16" y="66"/>
                    <a:pt x="18" y="65"/>
                  </a:cubicBezTo>
                  <a:cubicBezTo>
                    <a:pt x="20" y="64"/>
                    <a:pt x="21" y="62"/>
                    <a:pt x="21" y="59"/>
                  </a:cubicBezTo>
                  <a:cubicBezTo>
                    <a:pt x="17" y="48"/>
                    <a:pt x="17" y="48"/>
                    <a:pt x="17" y="48"/>
                  </a:cubicBezTo>
                  <a:cubicBezTo>
                    <a:pt x="22" y="37"/>
                    <a:pt x="22" y="37"/>
                    <a:pt x="22" y="37"/>
                  </a:cubicBezTo>
                  <a:cubicBezTo>
                    <a:pt x="22" y="37"/>
                    <a:pt x="22" y="37"/>
                    <a:pt x="22" y="37"/>
                  </a:cubicBezTo>
                  <a:cubicBezTo>
                    <a:pt x="28" y="37"/>
                    <a:pt x="28" y="37"/>
                    <a:pt x="28" y="37"/>
                  </a:cubicBezTo>
                  <a:cubicBezTo>
                    <a:pt x="33" y="48"/>
                    <a:pt x="33" y="48"/>
                    <a:pt x="33" y="48"/>
                  </a:cubicBezTo>
                  <a:cubicBezTo>
                    <a:pt x="29" y="59"/>
                    <a:pt x="29" y="59"/>
                    <a:pt x="29" y="59"/>
                  </a:cubicBezTo>
                  <a:cubicBezTo>
                    <a:pt x="28" y="61"/>
                    <a:pt x="29" y="63"/>
                    <a:pt x="32" y="64"/>
                  </a:cubicBezTo>
                  <a:cubicBezTo>
                    <a:pt x="34" y="65"/>
                    <a:pt x="37"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2" y="19"/>
                    <a:pt x="42" y="19"/>
                    <a:pt x="42" y="19"/>
                  </a:cubicBezTo>
                  <a:cubicBezTo>
                    <a:pt x="42" y="19"/>
                    <a:pt x="42" y="19"/>
                    <a:pt x="42" y="19"/>
                  </a:cubicBezTo>
                  <a:cubicBezTo>
                    <a:pt x="46" y="30"/>
                    <a:pt x="46" y="30"/>
                    <a:pt x="46" y="30"/>
                  </a:cubicBezTo>
                  <a:cubicBezTo>
                    <a:pt x="46" y="31"/>
                    <a:pt x="47" y="32"/>
                    <a:pt x="48" y="32"/>
                  </a:cubicBezTo>
                  <a:cubicBezTo>
                    <a:pt x="48" y="64"/>
                    <a:pt x="48" y="64"/>
                    <a:pt x="48" y="64"/>
                  </a:cubicBezTo>
                  <a:cubicBezTo>
                    <a:pt x="48" y="64"/>
                    <a:pt x="49" y="65"/>
                    <a:pt x="49" y="65"/>
                  </a:cubicBezTo>
                  <a:cubicBezTo>
                    <a:pt x="50" y="65"/>
                    <a:pt x="50" y="64"/>
                    <a:pt x="50" y="64"/>
                  </a:cubicBezTo>
                  <a:cubicBezTo>
                    <a:pt x="50" y="32"/>
                    <a:pt x="50" y="32"/>
                    <a:pt x="50" y="32"/>
                  </a:cubicBezTo>
                  <a:cubicBezTo>
                    <a:pt x="50" y="32"/>
                    <a:pt x="50" y="32"/>
                    <a:pt x="51" y="32"/>
                  </a:cubicBezTo>
                  <a:cubicBezTo>
                    <a:pt x="52" y="31"/>
                    <a:pt x="53" y="30"/>
                    <a:pt x="53" y="29"/>
                  </a:cubicBezTo>
                  <a:cubicBezTo>
                    <a:pt x="53" y="29"/>
                    <a:pt x="54" y="30"/>
                    <a:pt x="54" y="31"/>
                  </a:cubicBezTo>
                  <a:cubicBezTo>
                    <a:pt x="54" y="31"/>
                    <a:pt x="54" y="31"/>
                    <a:pt x="54" y="31"/>
                  </a:cubicBezTo>
                  <a:cubicBezTo>
                    <a:pt x="54" y="31"/>
                    <a:pt x="54" y="31"/>
                    <a:pt x="55" y="31"/>
                  </a:cubicBezTo>
                  <a:cubicBezTo>
                    <a:pt x="55" y="31"/>
                    <a:pt x="56" y="31"/>
                    <a:pt x="56" y="31"/>
                  </a:cubicBezTo>
                  <a:cubicBezTo>
                    <a:pt x="56" y="31"/>
                    <a:pt x="56" y="31"/>
                    <a:pt x="56" y="31"/>
                  </a:cubicBezTo>
                  <a:cubicBezTo>
                    <a:pt x="56" y="31"/>
                    <a:pt x="56" y="31"/>
                    <a:pt x="56" y="31"/>
                  </a:cubicBezTo>
                  <a:cubicBezTo>
                    <a:pt x="56" y="30"/>
                    <a:pt x="56" y="30"/>
                    <a:pt x="56" y="30"/>
                  </a:cubicBezTo>
                  <a:cubicBezTo>
                    <a:pt x="56" y="29"/>
                    <a:pt x="54" y="27"/>
                    <a:pt x="53" y="27"/>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400" name="Line 109"/>
            <p:cNvSpPr>
              <a:spLocks noChangeShapeType="1"/>
            </p:cNvSpPr>
            <p:nvPr/>
          </p:nvSpPr>
          <p:spPr bwMode="auto">
            <a:xfrm>
              <a:off x="4409748" y="3792814"/>
              <a:ext cx="4140" cy="3928"/>
            </a:xfrm>
            <a:prstGeom prst="lin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401" name="Line 110"/>
            <p:cNvSpPr>
              <a:spLocks noChangeShapeType="1"/>
            </p:cNvSpPr>
            <p:nvPr/>
          </p:nvSpPr>
          <p:spPr bwMode="auto">
            <a:xfrm>
              <a:off x="4409748" y="3792814"/>
              <a:ext cx="4140" cy="3928"/>
            </a:xfrm>
            <a:prstGeom prst="lin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402" name="Freeform 111"/>
            <p:cNvSpPr/>
            <p:nvPr/>
          </p:nvSpPr>
          <p:spPr bwMode="auto">
            <a:xfrm>
              <a:off x="5055851"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403" name="Oval 112"/>
            <p:cNvSpPr>
              <a:spLocks noChangeArrowheads="1"/>
            </p:cNvSpPr>
            <p:nvPr/>
          </p:nvSpPr>
          <p:spPr bwMode="auto">
            <a:xfrm>
              <a:off x="4869475" y="3729980"/>
              <a:ext cx="144958" cy="137452"/>
            </a:xfrm>
            <a:prstGeom prst="ellips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404" name="Freeform 113"/>
            <p:cNvSpPr/>
            <p:nvPr/>
          </p:nvSpPr>
          <p:spPr bwMode="auto">
            <a:xfrm>
              <a:off x="5055851" y="3839941"/>
              <a:ext cx="8283" cy="3928"/>
            </a:xfrm>
            <a:custGeom>
              <a:avLst/>
              <a:gdLst/>
              <a:ahLst/>
              <a:cxnLst>
                <a:cxn ang="0">
                  <a:pos x="0" y="0"/>
                </a:cxn>
                <a:cxn ang="0">
                  <a:pos x="0" y="0"/>
                </a:cxn>
                <a:cxn ang="0">
                  <a:pos x="0" y="0"/>
                </a:cxn>
                <a:cxn ang="0">
                  <a:pos x="1" y="0"/>
                </a:cxn>
                <a:cxn ang="0">
                  <a:pos x="0" y="0"/>
                </a:cxn>
                <a:cxn ang="0">
                  <a:pos x="0" y="0"/>
                </a:cxn>
              </a:cxnLst>
              <a:rect l="0" t="0" r="r" b="b"/>
              <a:pathLst>
                <a:path w="1">
                  <a:moveTo>
                    <a:pt x="0" y="0"/>
                  </a:moveTo>
                  <a:cubicBezTo>
                    <a:pt x="0" y="0"/>
                    <a:pt x="0" y="0"/>
                    <a:pt x="0" y="0"/>
                  </a:cubicBezTo>
                  <a:cubicBezTo>
                    <a:pt x="0" y="0"/>
                    <a:pt x="0" y="0"/>
                    <a:pt x="0" y="0"/>
                  </a:cubicBezTo>
                  <a:cubicBezTo>
                    <a:pt x="1" y="0"/>
                    <a:pt x="1" y="0"/>
                    <a:pt x="1" y="0"/>
                  </a:cubicBezTo>
                  <a:cubicBezTo>
                    <a:pt x="0" y="0"/>
                    <a:pt x="0" y="0"/>
                    <a:pt x="0" y="0"/>
                  </a:cubicBezTo>
                  <a:cubicBezTo>
                    <a:pt x="0" y="0"/>
                    <a:pt x="0" y="0"/>
                    <a:pt x="0" y="0"/>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405" name="Freeform 114"/>
            <p:cNvSpPr/>
            <p:nvPr/>
          </p:nvSpPr>
          <p:spPr bwMode="auto">
            <a:xfrm>
              <a:off x="4703808" y="3832086"/>
              <a:ext cx="538419" cy="612639"/>
            </a:xfrm>
            <a:custGeom>
              <a:avLst/>
              <a:gdLst/>
              <a:ahLst/>
              <a:cxnLst>
                <a:cxn ang="0">
                  <a:pos x="48" y="16"/>
                </a:cxn>
                <a:cxn ang="0">
                  <a:pos x="47" y="15"/>
                </a:cxn>
                <a:cxn ang="0">
                  <a:pos x="36" y="1"/>
                </a:cxn>
                <a:cxn ang="0">
                  <a:pos x="36" y="1"/>
                </a:cxn>
                <a:cxn ang="0">
                  <a:pos x="36" y="1"/>
                </a:cxn>
                <a:cxn ang="0">
                  <a:pos x="33" y="1"/>
                </a:cxn>
                <a:cxn ang="0">
                  <a:pos x="16" y="1"/>
                </a:cxn>
                <a:cxn ang="0">
                  <a:pos x="13" y="1"/>
                </a:cxn>
                <a:cxn ang="0">
                  <a:pos x="1" y="15"/>
                </a:cxn>
                <a:cxn ang="0">
                  <a:pos x="3" y="20"/>
                </a:cxn>
                <a:cxn ang="0">
                  <a:pos x="12" y="27"/>
                </a:cxn>
                <a:cxn ang="0">
                  <a:pos x="9" y="16"/>
                </a:cxn>
                <a:cxn ang="0">
                  <a:pos x="13" y="19"/>
                </a:cxn>
                <a:cxn ang="0">
                  <a:pos x="13" y="33"/>
                </a:cxn>
                <a:cxn ang="0">
                  <a:pos x="7" y="46"/>
                </a:cxn>
                <a:cxn ang="0">
                  <a:pos x="7" y="50"/>
                </a:cxn>
                <a:cxn ang="0">
                  <a:pos x="18" y="65"/>
                </a:cxn>
                <a:cxn ang="0">
                  <a:pos x="16" y="48"/>
                </a:cxn>
                <a:cxn ang="0">
                  <a:pos x="21" y="37"/>
                </a:cxn>
                <a:cxn ang="0">
                  <a:pos x="33" y="48"/>
                </a:cxn>
                <a:cxn ang="0">
                  <a:pos x="31" y="64"/>
                </a:cxn>
                <a:cxn ang="0">
                  <a:pos x="42" y="49"/>
                </a:cxn>
                <a:cxn ang="0">
                  <a:pos x="42" y="46"/>
                </a:cxn>
                <a:cxn ang="0">
                  <a:pos x="36" y="10"/>
                </a:cxn>
                <a:cxn ang="0">
                  <a:pos x="42" y="19"/>
                </a:cxn>
                <a:cxn ang="0">
                  <a:pos x="48" y="32"/>
                </a:cxn>
                <a:cxn ang="0">
                  <a:pos x="49" y="65"/>
                </a:cxn>
                <a:cxn ang="0">
                  <a:pos x="50" y="32"/>
                </a:cxn>
                <a:cxn ang="0">
                  <a:pos x="52" y="29"/>
                </a:cxn>
                <a:cxn ang="0">
                  <a:pos x="54" y="31"/>
                </a:cxn>
                <a:cxn ang="0">
                  <a:pos x="55" y="31"/>
                </a:cxn>
                <a:cxn ang="0">
                  <a:pos x="55" y="31"/>
                </a:cxn>
                <a:cxn ang="0">
                  <a:pos x="52" y="27"/>
                </a:cxn>
              </a:cxnLst>
              <a:rect l="0" t="0" r="r" b="b"/>
              <a:pathLst>
                <a:path w="55" h="66">
                  <a:moveTo>
                    <a:pt x="52" y="27"/>
                  </a:moveTo>
                  <a:cubicBezTo>
                    <a:pt x="48" y="16"/>
                    <a:pt x="48" y="16"/>
                    <a:pt x="48" y="16"/>
                  </a:cubicBezTo>
                  <a:cubicBezTo>
                    <a:pt x="48" y="16"/>
                    <a:pt x="48" y="15"/>
                    <a:pt x="48" y="15"/>
                  </a:cubicBezTo>
                  <a:cubicBezTo>
                    <a:pt x="48" y="15"/>
                    <a:pt x="47" y="15"/>
                    <a:pt x="47"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6" y="1"/>
                    <a:pt x="36" y="1"/>
                    <a:pt x="36" y="1"/>
                  </a:cubicBezTo>
                  <a:cubicBezTo>
                    <a:pt x="33" y="1"/>
                    <a:pt x="33" y="1"/>
                    <a:pt x="33" y="1"/>
                  </a:cubicBezTo>
                  <a:cubicBezTo>
                    <a:pt x="32" y="4"/>
                    <a:pt x="28" y="6"/>
                    <a:pt x="25" y="6"/>
                  </a:cubicBezTo>
                  <a:cubicBezTo>
                    <a:pt x="21" y="6"/>
                    <a:pt x="18" y="4"/>
                    <a:pt x="16" y="1"/>
                  </a:cubicBezTo>
                  <a:cubicBezTo>
                    <a:pt x="13" y="1"/>
                    <a:pt x="13" y="1"/>
                    <a:pt x="13" y="1"/>
                  </a:cubicBezTo>
                  <a:cubicBezTo>
                    <a:pt x="13" y="1"/>
                    <a:pt x="13" y="1"/>
                    <a:pt x="13" y="1"/>
                  </a:cubicBezTo>
                  <a:cubicBezTo>
                    <a:pt x="12" y="0"/>
                    <a:pt x="11" y="1"/>
                    <a:pt x="10" y="2"/>
                  </a:cubicBezTo>
                  <a:cubicBezTo>
                    <a:pt x="1" y="15"/>
                    <a:pt x="1" y="15"/>
                    <a:pt x="1" y="15"/>
                  </a:cubicBezTo>
                  <a:cubicBezTo>
                    <a:pt x="0" y="16"/>
                    <a:pt x="0" y="18"/>
                    <a:pt x="2" y="19"/>
                  </a:cubicBezTo>
                  <a:cubicBezTo>
                    <a:pt x="2" y="20"/>
                    <a:pt x="2" y="20"/>
                    <a:pt x="3" y="20"/>
                  </a:cubicBezTo>
                  <a:cubicBezTo>
                    <a:pt x="11" y="27"/>
                    <a:pt x="11" y="27"/>
                    <a:pt x="11" y="27"/>
                  </a:cubicBezTo>
                  <a:cubicBezTo>
                    <a:pt x="11" y="27"/>
                    <a:pt x="12" y="27"/>
                    <a:pt x="12" y="27"/>
                  </a:cubicBezTo>
                  <a:cubicBezTo>
                    <a:pt x="12" y="18"/>
                    <a:pt x="12" y="18"/>
                    <a:pt x="12" y="18"/>
                  </a:cubicBezTo>
                  <a:cubicBezTo>
                    <a:pt x="9" y="16"/>
                    <a:pt x="9" y="16"/>
                    <a:pt x="9"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3" y="65"/>
                    <a:pt x="15" y="66"/>
                    <a:pt x="18" y="65"/>
                  </a:cubicBezTo>
                  <a:cubicBezTo>
                    <a:pt x="20" y="64"/>
                    <a:pt x="21" y="62"/>
                    <a:pt x="20" y="59"/>
                  </a:cubicBezTo>
                  <a:cubicBezTo>
                    <a:pt x="16" y="48"/>
                    <a:pt x="16" y="48"/>
                    <a:pt x="16" y="48"/>
                  </a:cubicBezTo>
                  <a:cubicBezTo>
                    <a:pt x="21" y="37"/>
                    <a:pt x="21" y="37"/>
                    <a:pt x="21" y="37"/>
                  </a:cubicBezTo>
                  <a:cubicBezTo>
                    <a:pt x="21" y="37"/>
                    <a:pt x="21" y="37"/>
                    <a:pt x="21" y="37"/>
                  </a:cubicBezTo>
                  <a:cubicBezTo>
                    <a:pt x="28" y="37"/>
                    <a:pt x="28" y="37"/>
                    <a:pt x="28" y="37"/>
                  </a:cubicBezTo>
                  <a:cubicBezTo>
                    <a:pt x="33" y="48"/>
                    <a:pt x="33" y="48"/>
                    <a:pt x="33" y="48"/>
                  </a:cubicBezTo>
                  <a:cubicBezTo>
                    <a:pt x="29" y="59"/>
                    <a:pt x="29" y="59"/>
                    <a:pt x="29" y="59"/>
                  </a:cubicBezTo>
                  <a:cubicBezTo>
                    <a:pt x="28" y="61"/>
                    <a:pt x="29" y="63"/>
                    <a:pt x="31" y="64"/>
                  </a:cubicBezTo>
                  <a:cubicBezTo>
                    <a:pt x="34" y="65"/>
                    <a:pt x="36"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2" y="19"/>
                    <a:pt x="42" y="19"/>
                    <a:pt x="42" y="19"/>
                  </a:cubicBezTo>
                  <a:cubicBezTo>
                    <a:pt x="42" y="19"/>
                    <a:pt x="42" y="19"/>
                    <a:pt x="42" y="19"/>
                  </a:cubicBezTo>
                  <a:cubicBezTo>
                    <a:pt x="46" y="30"/>
                    <a:pt x="46" y="30"/>
                    <a:pt x="46" y="30"/>
                  </a:cubicBezTo>
                  <a:cubicBezTo>
                    <a:pt x="46" y="31"/>
                    <a:pt x="47" y="32"/>
                    <a:pt x="48" y="32"/>
                  </a:cubicBezTo>
                  <a:cubicBezTo>
                    <a:pt x="48" y="64"/>
                    <a:pt x="48" y="64"/>
                    <a:pt x="48" y="64"/>
                  </a:cubicBezTo>
                  <a:cubicBezTo>
                    <a:pt x="48" y="64"/>
                    <a:pt x="48" y="65"/>
                    <a:pt x="49" y="65"/>
                  </a:cubicBezTo>
                  <a:cubicBezTo>
                    <a:pt x="49" y="65"/>
                    <a:pt x="50" y="64"/>
                    <a:pt x="50" y="64"/>
                  </a:cubicBezTo>
                  <a:cubicBezTo>
                    <a:pt x="50" y="32"/>
                    <a:pt x="50" y="32"/>
                    <a:pt x="50" y="32"/>
                  </a:cubicBezTo>
                  <a:cubicBezTo>
                    <a:pt x="50" y="32"/>
                    <a:pt x="50" y="32"/>
                    <a:pt x="50" y="32"/>
                  </a:cubicBezTo>
                  <a:cubicBezTo>
                    <a:pt x="51" y="31"/>
                    <a:pt x="52" y="30"/>
                    <a:pt x="52" y="29"/>
                  </a:cubicBezTo>
                  <a:cubicBezTo>
                    <a:pt x="53" y="29"/>
                    <a:pt x="54" y="30"/>
                    <a:pt x="54" y="31"/>
                  </a:cubicBezTo>
                  <a:cubicBezTo>
                    <a:pt x="54" y="31"/>
                    <a:pt x="54" y="31"/>
                    <a:pt x="54" y="31"/>
                  </a:cubicBezTo>
                  <a:cubicBezTo>
                    <a:pt x="54" y="31"/>
                    <a:pt x="54" y="31"/>
                    <a:pt x="54" y="31"/>
                  </a:cubicBezTo>
                  <a:cubicBezTo>
                    <a:pt x="55" y="31"/>
                    <a:pt x="55" y="31"/>
                    <a:pt x="55" y="31"/>
                  </a:cubicBezTo>
                  <a:cubicBezTo>
                    <a:pt x="55" y="31"/>
                    <a:pt x="55" y="31"/>
                    <a:pt x="55" y="31"/>
                  </a:cubicBezTo>
                  <a:cubicBezTo>
                    <a:pt x="55" y="31"/>
                    <a:pt x="55" y="31"/>
                    <a:pt x="55" y="31"/>
                  </a:cubicBezTo>
                  <a:cubicBezTo>
                    <a:pt x="55" y="30"/>
                    <a:pt x="55" y="30"/>
                    <a:pt x="55" y="30"/>
                  </a:cubicBezTo>
                  <a:cubicBezTo>
                    <a:pt x="55" y="29"/>
                    <a:pt x="54" y="27"/>
                    <a:pt x="52" y="27"/>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406" name="Line 115"/>
            <p:cNvSpPr>
              <a:spLocks noChangeShapeType="1"/>
            </p:cNvSpPr>
            <p:nvPr/>
          </p:nvSpPr>
          <p:spPr bwMode="auto">
            <a:xfrm>
              <a:off x="4948167" y="3792814"/>
              <a:ext cx="4140" cy="3928"/>
            </a:xfrm>
            <a:prstGeom prst="lin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407" name="Line 116"/>
            <p:cNvSpPr>
              <a:spLocks noChangeShapeType="1"/>
            </p:cNvSpPr>
            <p:nvPr/>
          </p:nvSpPr>
          <p:spPr bwMode="auto">
            <a:xfrm>
              <a:off x="4948167" y="3792814"/>
              <a:ext cx="4140" cy="3928"/>
            </a:xfrm>
            <a:prstGeom prst="lin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408" name="Freeform 117"/>
            <p:cNvSpPr/>
            <p:nvPr/>
          </p:nvSpPr>
          <p:spPr bwMode="auto">
            <a:xfrm>
              <a:off x="5581847"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409" name="Oval 118"/>
            <p:cNvSpPr>
              <a:spLocks noChangeArrowheads="1"/>
            </p:cNvSpPr>
            <p:nvPr/>
          </p:nvSpPr>
          <p:spPr bwMode="auto">
            <a:xfrm>
              <a:off x="5399612" y="3729980"/>
              <a:ext cx="144958" cy="137452"/>
            </a:xfrm>
            <a:prstGeom prst="ellips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410" name="Freeform 119"/>
            <p:cNvSpPr/>
            <p:nvPr/>
          </p:nvSpPr>
          <p:spPr bwMode="auto">
            <a:xfrm>
              <a:off x="5573562" y="3839941"/>
              <a:ext cx="20708" cy="3928"/>
            </a:xfrm>
            <a:custGeom>
              <a:avLst/>
              <a:gdLst/>
              <a:ahLst/>
              <a:cxnLst>
                <a:cxn ang="0">
                  <a:pos x="1" y="0"/>
                </a:cxn>
                <a:cxn ang="0">
                  <a:pos x="1" y="0"/>
                </a:cxn>
                <a:cxn ang="0">
                  <a:pos x="1" y="0"/>
                </a:cxn>
                <a:cxn ang="0">
                  <a:pos x="2" y="0"/>
                </a:cxn>
                <a:cxn ang="0">
                  <a:pos x="0" y="0"/>
                </a:cxn>
                <a:cxn ang="0">
                  <a:pos x="1" y="0"/>
                </a:cxn>
              </a:cxnLst>
              <a:rect l="0" t="0" r="r" b="b"/>
              <a:pathLst>
                <a:path w="2">
                  <a:moveTo>
                    <a:pt x="1" y="0"/>
                  </a:moveTo>
                  <a:cubicBezTo>
                    <a:pt x="1" y="0"/>
                    <a:pt x="1" y="0"/>
                    <a:pt x="1" y="0"/>
                  </a:cubicBezTo>
                  <a:cubicBezTo>
                    <a:pt x="1" y="0"/>
                    <a:pt x="1" y="0"/>
                    <a:pt x="1" y="0"/>
                  </a:cubicBezTo>
                  <a:cubicBezTo>
                    <a:pt x="2" y="0"/>
                    <a:pt x="2" y="0"/>
                    <a:pt x="2" y="0"/>
                  </a:cubicBezTo>
                  <a:cubicBezTo>
                    <a:pt x="1" y="0"/>
                    <a:pt x="1" y="0"/>
                    <a:pt x="0" y="0"/>
                  </a:cubicBezTo>
                  <a:cubicBezTo>
                    <a:pt x="1" y="0"/>
                    <a:pt x="1" y="0"/>
                    <a:pt x="1" y="0"/>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411" name="Freeform 120"/>
            <p:cNvSpPr/>
            <p:nvPr/>
          </p:nvSpPr>
          <p:spPr bwMode="auto">
            <a:xfrm>
              <a:off x="5229804" y="3832086"/>
              <a:ext cx="538419" cy="612639"/>
            </a:xfrm>
            <a:custGeom>
              <a:avLst/>
              <a:gdLst/>
              <a:ahLst/>
              <a:cxnLst>
                <a:cxn ang="0">
                  <a:pos x="48" y="16"/>
                </a:cxn>
                <a:cxn ang="0">
                  <a:pos x="47" y="15"/>
                </a:cxn>
                <a:cxn ang="0">
                  <a:pos x="36" y="1"/>
                </a:cxn>
                <a:cxn ang="0">
                  <a:pos x="36" y="1"/>
                </a:cxn>
                <a:cxn ang="0">
                  <a:pos x="36" y="1"/>
                </a:cxn>
                <a:cxn ang="0">
                  <a:pos x="33" y="1"/>
                </a:cxn>
                <a:cxn ang="0">
                  <a:pos x="16" y="1"/>
                </a:cxn>
                <a:cxn ang="0">
                  <a:pos x="13" y="1"/>
                </a:cxn>
                <a:cxn ang="0">
                  <a:pos x="1" y="15"/>
                </a:cxn>
                <a:cxn ang="0">
                  <a:pos x="2" y="20"/>
                </a:cxn>
                <a:cxn ang="0">
                  <a:pos x="11" y="27"/>
                </a:cxn>
                <a:cxn ang="0">
                  <a:pos x="9" y="16"/>
                </a:cxn>
                <a:cxn ang="0">
                  <a:pos x="13" y="19"/>
                </a:cxn>
                <a:cxn ang="0">
                  <a:pos x="13" y="33"/>
                </a:cxn>
                <a:cxn ang="0">
                  <a:pos x="7" y="46"/>
                </a:cxn>
                <a:cxn ang="0">
                  <a:pos x="7" y="50"/>
                </a:cxn>
                <a:cxn ang="0">
                  <a:pos x="18" y="65"/>
                </a:cxn>
                <a:cxn ang="0">
                  <a:pos x="16" y="48"/>
                </a:cxn>
                <a:cxn ang="0">
                  <a:pos x="21" y="37"/>
                </a:cxn>
                <a:cxn ang="0">
                  <a:pos x="33" y="48"/>
                </a:cxn>
                <a:cxn ang="0">
                  <a:pos x="31" y="64"/>
                </a:cxn>
                <a:cxn ang="0">
                  <a:pos x="42" y="49"/>
                </a:cxn>
                <a:cxn ang="0">
                  <a:pos x="42" y="46"/>
                </a:cxn>
                <a:cxn ang="0">
                  <a:pos x="36" y="10"/>
                </a:cxn>
                <a:cxn ang="0">
                  <a:pos x="42" y="19"/>
                </a:cxn>
                <a:cxn ang="0">
                  <a:pos x="48" y="32"/>
                </a:cxn>
                <a:cxn ang="0">
                  <a:pos x="49" y="65"/>
                </a:cxn>
                <a:cxn ang="0">
                  <a:pos x="50"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8" y="15"/>
                    <a:pt x="47" y="15"/>
                  </a:cubicBezTo>
                  <a:cubicBezTo>
                    <a:pt x="47" y="15"/>
                    <a:pt x="47" y="15"/>
                    <a:pt x="47"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5" y="1"/>
                    <a:pt x="35" y="1"/>
                    <a:pt x="35" y="1"/>
                  </a:cubicBezTo>
                  <a:cubicBezTo>
                    <a:pt x="33" y="1"/>
                    <a:pt x="33" y="1"/>
                    <a:pt x="33" y="1"/>
                  </a:cubicBezTo>
                  <a:cubicBezTo>
                    <a:pt x="32" y="4"/>
                    <a:pt x="28" y="6"/>
                    <a:pt x="24" y="6"/>
                  </a:cubicBezTo>
                  <a:cubicBezTo>
                    <a:pt x="21" y="6"/>
                    <a:pt x="17" y="4"/>
                    <a:pt x="16" y="1"/>
                  </a:cubicBezTo>
                  <a:cubicBezTo>
                    <a:pt x="13" y="1"/>
                    <a:pt x="13" y="1"/>
                    <a:pt x="13" y="1"/>
                  </a:cubicBezTo>
                  <a:cubicBezTo>
                    <a:pt x="13" y="1"/>
                    <a:pt x="13" y="1"/>
                    <a:pt x="13" y="1"/>
                  </a:cubicBezTo>
                  <a:cubicBezTo>
                    <a:pt x="12" y="0"/>
                    <a:pt x="10" y="1"/>
                    <a:pt x="10"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1" y="27"/>
                  </a:cubicBezTo>
                  <a:cubicBezTo>
                    <a:pt x="11" y="18"/>
                    <a:pt x="11" y="18"/>
                    <a:pt x="11" y="18"/>
                  </a:cubicBezTo>
                  <a:cubicBezTo>
                    <a:pt x="9" y="16"/>
                    <a:pt x="9" y="16"/>
                    <a:pt x="9"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3" y="65"/>
                    <a:pt x="15" y="66"/>
                    <a:pt x="18" y="65"/>
                  </a:cubicBezTo>
                  <a:cubicBezTo>
                    <a:pt x="20" y="64"/>
                    <a:pt x="21" y="62"/>
                    <a:pt x="20" y="59"/>
                  </a:cubicBezTo>
                  <a:cubicBezTo>
                    <a:pt x="16" y="48"/>
                    <a:pt x="16" y="48"/>
                    <a:pt x="16" y="48"/>
                  </a:cubicBezTo>
                  <a:cubicBezTo>
                    <a:pt x="21" y="37"/>
                    <a:pt x="21" y="37"/>
                    <a:pt x="21" y="37"/>
                  </a:cubicBezTo>
                  <a:cubicBezTo>
                    <a:pt x="21" y="37"/>
                    <a:pt x="21" y="37"/>
                    <a:pt x="21" y="37"/>
                  </a:cubicBezTo>
                  <a:cubicBezTo>
                    <a:pt x="28" y="37"/>
                    <a:pt x="28" y="37"/>
                    <a:pt x="28" y="37"/>
                  </a:cubicBezTo>
                  <a:cubicBezTo>
                    <a:pt x="33" y="48"/>
                    <a:pt x="33" y="48"/>
                    <a:pt x="33" y="48"/>
                  </a:cubicBezTo>
                  <a:cubicBezTo>
                    <a:pt x="29" y="59"/>
                    <a:pt x="29" y="59"/>
                    <a:pt x="29" y="59"/>
                  </a:cubicBezTo>
                  <a:cubicBezTo>
                    <a:pt x="28" y="61"/>
                    <a:pt x="29" y="63"/>
                    <a:pt x="31" y="64"/>
                  </a:cubicBezTo>
                  <a:cubicBezTo>
                    <a:pt x="34" y="65"/>
                    <a:pt x="36"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1" y="19"/>
                    <a:pt x="41" y="19"/>
                    <a:pt x="41" y="19"/>
                  </a:cubicBezTo>
                  <a:cubicBezTo>
                    <a:pt x="42" y="19"/>
                    <a:pt x="42" y="19"/>
                    <a:pt x="42" y="19"/>
                  </a:cubicBezTo>
                  <a:cubicBezTo>
                    <a:pt x="45" y="30"/>
                    <a:pt x="45" y="30"/>
                    <a:pt x="45" y="30"/>
                  </a:cubicBezTo>
                  <a:cubicBezTo>
                    <a:pt x="46" y="31"/>
                    <a:pt x="47" y="32"/>
                    <a:pt x="48" y="32"/>
                  </a:cubicBezTo>
                  <a:cubicBezTo>
                    <a:pt x="48" y="64"/>
                    <a:pt x="48" y="64"/>
                    <a:pt x="48" y="64"/>
                  </a:cubicBezTo>
                  <a:cubicBezTo>
                    <a:pt x="48" y="64"/>
                    <a:pt x="48" y="65"/>
                    <a:pt x="49" y="65"/>
                  </a:cubicBezTo>
                  <a:cubicBezTo>
                    <a:pt x="49" y="65"/>
                    <a:pt x="50" y="64"/>
                    <a:pt x="50" y="64"/>
                  </a:cubicBezTo>
                  <a:cubicBezTo>
                    <a:pt x="50" y="32"/>
                    <a:pt x="50" y="32"/>
                    <a:pt x="50" y="32"/>
                  </a:cubicBezTo>
                  <a:cubicBezTo>
                    <a:pt x="50" y="32"/>
                    <a:pt x="50" y="32"/>
                    <a:pt x="50" y="32"/>
                  </a:cubicBezTo>
                  <a:cubicBezTo>
                    <a:pt x="51" y="31"/>
                    <a:pt x="52" y="30"/>
                    <a:pt x="52" y="29"/>
                  </a:cubicBezTo>
                  <a:cubicBezTo>
                    <a:pt x="53" y="29"/>
                    <a:pt x="53" y="30"/>
                    <a:pt x="53" y="31"/>
                  </a:cubicBezTo>
                  <a:cubicBezTo>
                    <a:pt x="53" y="31"/>
                    <a:pt x="53" y="31"/>
                    <a:pt x="53" y="31"/>
                  </a:cubicBezTo>
                  <a:cubicBezTo>
                    <a:pt x="53" y="31"/>
                    <a:pt x="54" y="31"/>
                    <a:pt x="54" y="31"/>
                  </a:cubicBezTo>
                  <a:cubicBezTo>
                    <a:pt x="55" y="31"/>
                    <a:pt x="55" y="31"/>
                    <a:pt x="55" y="31"/>
                  </a:cubicBezTo>
                  <a:cubicBezTo>
                    <a:pt x="55" y="31"/>
                    <a:pt x="55" y="31"/>
                    <a:pt x="55" y="31"/>
                  </a:cubicBezTo>
                  <a:cubicBezTo>
                    <a:pt x="55" y="31"/>
                    <a:pt x="55" y="31"/>
                    <a:pt x="55" y="31"/>
                  </a:cubicBezTo>
                  <a:cubicBezTo>
                    <a:pt x="55" y="30"/>
                    <a:pt x="55" y="30"/>
                    <a:pt x="55" y="30"/>
                  </a:cubicBezTo>
                  <a:cubicBezTo>
                    <a:pt x="55" y="29"/>
                    <a:pt x="54" y="27"/>
                    <a:pt x="52" y="27"/>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412" name="Line 121"/>
            <p:cNvSpPr>
              <a:spLocks noChangeShapeType="1"/>
            </p:cNvSpPr>
            <p:nvPr/>
          </p:nvSpPr>
          <p:spPr bwMode="auto">
            <a:xfrm>
              <a:off x="5465879" y="3792814"/>
              <a:ext cx="4140" cy="3928"/>
            </a:xfrm>
            <a:prstGeom prst="lin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413" name="Line 122"/>
            <p:cNvSpPr>
              <a:spLocks noChangeShapeType="1"/>
            </p:cNvSpPr>
            <p:nvPr/>
          </p:nvSpPr>
          <p:spPr bwMode="auto">
            <a:xfrm>
              <a:off x="5465879" y="3792814"/>
              <a:ext cx="4140" cy="3928"/>
            </a:xfrm>
            <a:prstGeom prst="lin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414" name="Freeform 123"/>
            <p:cNvSpPr/>
            <p:nvPr/>
          </p:nvSpPr>
          <p:spPr bwMode="auto">
            <a:xfrm>
              <a:off x="6111983"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415" name="Oval 124"/>
            <p:cNvSpPr>
              <a:spLocks noChangeArrowheads="1"/>
            </p:cNvSpPr>
            <p:nvPr/>
          </p:nvSpPr>
          <p:spPr bwMode="auto">
            <a:xfrm>
              <a:off x="5925605" y="3729980"/>
              <a:ext cx="157385" cy="137452"/>
            </a:xfrm>
            <a:prstGeom prst="ellips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416" name="Freeform 125"/>
            <p:cNvSpPr/>
            <p:nvPr/>
          </p:nvSpPr>
          <p:spPr bwMode="auto">
            <a:xfrm>
              <a:off x="6111982" y="3839941"/>
              <a:ext cx="20708" cy="3928"/>
            </a:xfrm>
            <a:custGeom>
              <a:avLst/>
              <a:gdLst/>
              <a:ahLst/>
              <a:cxnLst>
                <a:cxn ang="0">
                  <a:pos x="0" y="0"/>
                </a:cxn>
                <a:cxn ang="0">
                  <a:pos x="0" y="0"/>
                </a:cxn>
                <a:cxn ang="0">
                  <a:pos x="0" y="0"/>
                </a:cxn>
                <a:cxn ang="0">
                  <a:pos x="2" y="0"/>
                </a:cxn>
                <a:cxn ang="0">
                  <a:pos x="0" y="0"/>
                </a:cxn>
                <a:cxn ang="0">
                  <a:pos x="0" y="0"/>
                </a:cxn>
              </a:cxnLst>
              <a:rect l="0" t="0" r="r" b="b"/>
              <a:pathLst>
                <a:path w="2">
                  <a:moveTo>
                    <a:pt x="0" y="0"/>
                  </a:moveTo>
                  <a:cubicBezTo>
                    <a:pt x="0" y="0"/>
                    <a:pt x="0" y="0"/>
                    <a:pt x="0" y="0"/>
                  </a:cubicBezTo>
                  <a:cubicBezTo>
                    <a:pt x="0" y="0"/>
                    <a:pt x="0" y="0"/>
                    <a:pt x="0" y="0"/>
                  </a:cubicBezTo>
                  <a:cubicBezTo>
                    <a:pt x="2" y="0"/>
                    <a:pt x="2" y="0"/>
                    <a:pt x="2" y="0"/>
                  </a:cubicBezTo>
                  <a:cubicBezTo>
                    <a:pt x="1" y="0"/>
                    <a:pt x="0" y="0"/>
                    <a:pt x="0" y="0"/>
                  </a:cubicBezTo>
                  <a:cubicBezTo>
                    <a:pt x="0" y="0"/>
                    <a:pt x="0" y="0"/>
                    <a:pt x="0" y="0"/>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417" name="Freeform 126"/>
            <p:cNvSpPr/>
            <p:nvPr/>
          </p:nvSpPr>
          <p:spPr bwMode="auto">
            <a:xfrm>
              <a:off x="5768223" y="3832086"/>
              <a:ext cx="538419" cy="612639"/>
            </a:xfrm>
            <a:custGeom>
              <a:avLst/>
              <a:gdLst/>
              <a:ahLst/>
              <a:cxnLst>
                <a:cxn ang="0">
                  <a:pos x="48" y="16"/>
                </a:cxn>
                <a:cxn ang="0">
                  <a:pos x="47" y="15"/>
                </a:cxn>
                <a:cxn ang="0">
                  <a:pos x="35" y="1"/>
                </a:cxn>
                <a:cxn ang="0">
                  <a:pos x="35" y="1"/>
                </a:cxn>
                <a:cxn ang="0">
                  <a:pos x="35" y="1"/>
                </a:cxn>
                <a:cxn ang="0">
                  <a:pos x="33" y="1"/>
                </a:cxn>
                <a:cxn ang="0">
                  <a:pos x="15" y="1"/>
                </a:cxn>
                <a:cxn ang="0">
                  <a:pos x="13" y="1"/>
                </a:cxn>
                <a:cxn ang="0">
                  <a:pos x="1" y="15"/>
                </a:cxn>
                <a:cxn ang="0">
                  <a:pos x="2" y="20"/>
                </a:cxn>
                <a:cxn ang="0">
                  <a:pos x="11" y="27"/>
                </a:cxn>
                <a:cxn ang="0">
                  <a:pos x="8" y="16"/>
                </a:cxn>
                <a:cxn ang="0">
                  <a:pos x="13" y="19"/>
                </a:cxn>
                <a:cxn ang="0">
                  <a:pos x="13" y="33"/>
                </a:cxn>
                <a:cxn ang="0">
                  <a:pos x="7" y="46"/>
                </a:cxn>
                <a:cxn ang="0">
                  <a:pos x="7" y="50"/>
                </a:cxn>
                <a:cxn ang="0">
                  <a:pos x="17" y="65"/>
                </a:cxn>
                <a:cxn ang="0">
                  <a:pos x="16" y="48"/>
                </a:cxn>
                <a:cxn ang="0">
                  <a:pos x="21" y="37"/>
                </a:cxn>
                <a:cxn ang="0">
                  <a:pos x="32" y="48"/>
                </a:cxn>
                <a:cxn ang="0">
                  <a:pos x="31" y="64"/>
                </a:cxn>
                <a:cxn ang="0">
                  <a:pos x="41" y="49"/>
                </a:cxn>
                <a:cxn ang="0">
                  <a:pos x="41" y="46"/>
                </a:cxn>
                <a:cxn ang="0">
                  <a:pos x="35" y="10"/>
                </a:cxn>
                <a:cxn ang="0">
                  <a:pos x="41" y="19"/>
                </a:cxn>
                <a:cxn ang="0">
                  <a:pos x="48" y="32"/>
                </a:cxn>
                <a:cxn ang="0">
                  <a:pos x="48" y="65"/>
                </a:cxn>
                <a:cxn ang="0">
                  <a:pos x="49"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7" y="15"/>
                    <a:pt x="47" y="15"/>
                  </a:cubicBezTo>
                  <a:cubicBezTo>
                    <a:pt x="47" y="15"/>
                    <a:pt x="47" y="15"/>
                    <a:pt x="47" y="15"/>
                  </a:cubicBezTo>
                  <a:cubicBezTo>
                    <a:pt x="38" y="2"/>
                    <a:pt x="38" y="2"/>
                    <a:pt x="38" y="2"/>
                  </a:cubicBezTo>
                  <a:cubicBezTo>
                    <a:pt x="38" y="1"/>
                    <a:pt x="37" y="1"/>
                    <a:pt x="35" y="1"/>
                  </a:cubicBezTo>
                  <a:cubicBezTo>
                    <a:pt x="35" y="1"/>
                    <a:pt x="35" y="1"/>
                    <a:pt x="35" y="1"/>
                  </a:cubicBezTo>
                  <a:cubicBezTo>
                    <a:pt x="35" y="1"/>
                    <a:pt x="35" y="1"/>
                    <a:pt x="35" y="1"/>
                  </a:cubicBezTo>
                  <a:cubicBezTo>
                    <a:pt x="35" y="1"/>
                    <a:pt x="35" y="1"/>
                    <a:pt x="35" y="1"/>
                  </a:cubicBezTo>
                  <a:cubicBezTo>
                    <a:pt x="35" y="1"/>
                    <a:pt x="35" y="1"/>
                    <a:pt x="35" y="1"/>
                  </a:cubicBezTo>
                  <a:cubicBezTo>
                    <a:pt x="35" y="1"/>
                    <a:pt x="35" y="1"/>
                    <a:pt x="35" y="1"/>
                  </a:cubicBezTo>
                  <a:cubicBezTo>
                    <a:pt x="33" y="1"/>
                    <a:pt x="33" y="1"/>
                    <a:pt x="33" y="1"/>
                  </a:cubicBezTo>
                  <a:cubicBezTo>
                    <a:pt x="31" y="4"/>
                    <a:pt x="28" y="6"/>
                    <a:pt x="24" y="6"/>
                  </a:cubicBezTo>
                  <a:cubicBezTo>
                    <a:pt x="20" y="6"/>
                    <a:pt x="17" y="4"/>
                    <a:pt x="15" y="1"/>
                  </a:cubicBezTo>
                  <a:cubicBezTo>
                    <a:pt x="13" y="1"/>
                    <a:pt x="13" y="1"/>
                    <a:pt x="13" y="1"/>
                  </a:cubicBezTo>
                  <a:cubicBezTo>
                    <a:pt x="13" y="1"/>
                    <a:pt x="13" y="1"/>
                    <a:pt x="13" y="1"/>
                  </a:cubicBezTo>
                  <a:cubicBezTo>
                    <a:pt x="12" y="0"/>
                    <a:pt x="10" y="1"/>
                    <a:pt x="9"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1" y="27"/>
                  </a:cubicBezTo>
                  <a:cubicBezTo>
                    <a:pt x="11" y="18"/>
                    <a:pt x="11" y="18"/>
                    <a:pt x="11" y="18"/>
                  </a:cubicBezTo>
                  <a:cubicBezTo>
                    <a:pt x="8" y="16"/>
                    <a:pt x="8" y="16"/>
                    <a:pt x="8"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2" y="65"/>
                    <a:pt x="15" y="66"/>
                    <a:pt x="17" y="65"/>
                  </a:cubicBezTo>
                  <a:cubicBezTo>
                    <a:pt x="19" y="64"/>
                    <a:pt x="21" y="62"/>
                    <a:pt x="20" y="59"/>
                  </a:cubicBezTo>
                  <a:cubicBezTo>
                    <a:pt x="16" y="48"/>
                    <a:pt x="16" y="48"/>
                    <a:pt x="16" y="48"/>
                  </a:cubicBezTo>
                  <a:cubicBezTo>
                    <a:pt x="21" y="37"/>
                    <a:pt x="21" y="37"/>
                    <a:pt x="21" y="37"/>
                  </a:cubicBezTo>
                  <a:cubicBezTo>
                    <a:pt x="21" y="37"/>
                    <a:pt x="21" y="37"/>
                    <a:pt x="21" y="37"/>
                  </a:cubicBezTo>
                  <a:cubicBezTo>
                    <a:pt x="27" y="37"/>
                    <a:pt x="27" y="37"/>
                    <a:pt x="27" y="37"/>
                  </a:cubicBezTo>
                  <a:cubicBezTo>
                    <a:pt x="32" y="48"/>
                    <a:pt x="32" y="48"/>
                    <a:pt x="32" y="48"/>
                  </a:cubicBezTo>
                  <a:cubicBezTo>
                    <a:pt x="28" y="59"/>
                    <a:pt x="28" y="59"/>
                    <a:pt x="28" y="59"/>
                  </a:cubicBezTo>
                  <a:cubicBezTo>
                    <a:pt x="27" y="61"/>
                    <a:pt x="29" y="63"/>
                    <a:pt x="31" y="64"/>
                  </a:cubicBezTo>
                  <a:cubicBezTo>
                    <a:pt x="33" y="65"/>
                    <a:pt x="36" y="64"/>
                    <a:pt x="37" y="62"/>
                  </a:cubicBezTo>
                  <a:cubicBezTo>
                    <a:pt x="41" y="49"/>
                    <a:pt x="41" y="49"/>
                    <a:pt x="41" y="49"/>
                  </a:cubicBezTo>
                  <a:cubicBezTo>
                    <a:pt x="41" y="49"/>
                    <a:pt x="42" y="48"/>
                    <a:pt x="42" y="47"/>
                  </a:cubicBezTo>
                  <a:cubicBezTo>
                    <a:pt x="42" y="47"/>
                    <a:pt x="41" y="46"/>
                    <a:pt x="41" y="46"/>
                  </a:cubicBezTo>
                  <a:cubicBezTo>
                    <a:pt x="35" y="33"/>
                    <a:pt x="35" y="33"/>
                    <a:pt x="35" y="33"/>
                  </a:cubicBezTo>
                  <a:cubicBezTo>
                    <a:pt x="35" y="10"/>
                    <a:pt x="35" y="10"/>
                    <a:pt x="35" y="10"/>
                  </a:cubicBezTo>
                  <a:cubicBezTo>
                    <a:pt x="41" y="19"/>
                    <a:pt x="41" y="19"/>
                    <a:pt x="41" y="19"/>
                  </a:cubicBezTo>
                  <a:cubicBezTo>
                    <a:pt x="41" y="19"/>
                    <a:pt x="41" y="19"/>
                    <a:pt x="41" y="19"/>
                  </a:cubicBezTo>
                  <a:cubicBezTo>
                    <a:pt x="45" y="30"/>
                    <a:pt x="45" y="30"/>
                    <a:pt x="45" y="30"/>
                  </a:cubicBezTo>
                  <a:cubicBezTo>
                    <a:pt x="46" y="31"/>
                    <a:pt x="46" y="32"/>
                    <a:pt x="48" y="32"/>
                  </a:cubicBezTo>
                  <a:cubicBezTo>
                    <a:pt x="48" y="64"/>
                    <a:pt x="48" y="64"/>
                    <a:pt x="48" y="64"/>
                  </a:cubicBezTo>
                  <a:cubicBezTo>
                    <a:pt x="48" y="64"/>
                    <a:pt x="48" y="65"/>
                    <a:pt x="48" y="65"/>
                  </a:cubicBezTo>
                  <a:cubicBezTo>
                    <a:pt x="49" y="65"/>
                    <a:pt x="49" y="64"/>
                    <a:pt x="49" y="64"/>
                  </a:cubicBezTo>
                  <a:cubicBezTo>
                    <a:pt x="49" y="32"/>
                    <a:pt x="49" y="32"/>
                    <a:pt x="49" y="32"/>
                  </a:cubicBezTo>
                  <a:cubicBezTo>
                    <a:pt x="49" y="32"/>
                    <a:pt x="50" y="32"/>
                    <a:pt x="50" y="32"/>
                  </a:cubicBezTo>
                  <a:cubicBezTo>
                    <a:pt x="51" y="31"/>
                    <a:pt x="52" y="30"/>
                    <a:pt x="52" y="29"/>
                  </a:cubicBezTo>
                  <a:cubicBezTo>
                    <a:pt x="53" y="29"/>
                    <a:pt x="53" y="30"/>
                    <a:pt x="53" y="31"/>
                  </a:cubicBezTo>
                  <a:cubicBezTo>
                    <a:pt x="53" y="31"/>
                    <a:pt x="53" y="31"/>
                    <a:pt x="53" y="31"/>
                  </a:cubicBezTo>
                  <a:cubicBezTo>
                    <a:pt x="53" y="31"/>
                    <a:pt x="53" y="31"/>
                    <a:pt x="54" y="31"/>
                  </a:cubicBezTo>
                  <a:cubicBezTo>
                    <a:pt x="54" y="31"/>
                    <a:pt x="55" y="31"/>
                    <a:pt x="55" y="31"/>
                  </a:cubicBezTo>
                  <a:cubicBezTo>
                    <a:pt x="55" y="31"/>
                    <a:pt x="55" y="31"/>
                    <a:pt x="55" y="31"/>
                  </a:cubicBezTo>
                  <a:cubicBezTo>
                    <a:pt x="55" y="31"/>
                    <a:pt x="55" y="31"/>
                    <a:pt x="55" y="31"/>
                  </a:cubicBezTo>
                  <a:cubicBezTo>
                    <a:pt x="55" y="30"/>
                    <a:pt x="55" y="30"/>
                    <a:pt x="55" y="30"/>
                  </a:cubicBezTo>
                  <a:cubicBezTo>
                    <a:pt x="55" y="29"/>
                    <a:pt x="53" y="27"/>
                    <a:pt x="52" y="27"/>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418" name="Line 127"/>
            <p:cNvSpPr>
              <a:spLocks noChangeShapeType="1"/>
            </p:cNvSpPr>
            <p:nvPr/>
          </p:nvSpPr>
          <p:spPr bwMode="auto">
            <a:xfrm>
              <a:off x="6004299" y="3792814"/>
              <a:ext cx="4140" cy="3928"/>
            </a:xfrm>
            <a:prstGeom prst="lin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419" name="Line 128"/>
            <p:cNvSpPr>
              <a:spLocks noChangeShapeType="1"/>
            </p:cNvSpPr>
            <p:nvPr/>
          </p:nvSpPr>
          <p:spPr bwMode="auto">
            <a:xfrm>
              <a:off x="6004299" y="3792814"/>
              <a:ext cx="4140" cy="3928"/>
            </a:xfrm>
            <a:prstGeom prst="lin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grpSp>
      <p:grpSp>
        <p:nvGrpSpPr>
          <p:cNvPr id="420" name="组合 419"/>
          <p:cNvGrpSpPr/>
          <p:nvPr/>
        </p:nvGrpSpPr>
        <p:grpSpPr>
          <a:xfrm>
            <a:off x="7167334" y="1960128"/>
            <a:ext cx="926077" cy="688342"/>
            <a:chOff x="6906828" y="1851670"/>
            <a:chExt cx="833524" cy="653393"/>
          </a:xfrm>
        </p:grpSpPr>
        <p:sp>
          <p:nvSpPr>
            <p:cNvPr id="421" name="Freeform 9"/>
            <p:cNvSpPr/>
            <p:nvPr/>
          </p:nvSpPr>
          <p:spPr bwMode="auto">
            <a:xfrm>
              <a:off x="7000770" y="1851670"/>
              <a:ext cx="645641" cy="653393"/>
            </a:xfrm>
            <a:custGeom>
              <a:avLst/>
              <a:gdLst/>
              <a:ahLst/>
              <a:cxnLst>
                <a:cxn ang="0">
                  <a:pos x="0" y="95"/>
                </a:cxn>
                <a:cxn ang="0">
                  <a:pos x="11" y="107"/>
                </a:cxn>
                <a:cxn ang="0">
                  <a:pos x="95" y="107"/>
                </a:cxn>
                <a:cxn ang="0">
                  <a:pos x="106" y="95"/>
                </a:cxn>
                <a:cxn ang="0">
                  <a:pos x="106" y="12"/>
                </a:cxn>
                <a:cxn ang="0">
                  <a:pos x="95" y="0"/>
                </a:cxn>
                <a:cxn ang="0">
                  <a:pos x="11" y="0"/>
                </a:cxn>
                <a:cxn ang="0">
                  <a:pos x="0" y="12"/>
                </a:cxn>
                <a:cxn ang="0">
                  <a:pos x="0" y="95"/>
                </a:cxn>
              </a:cxnLst>
              <a:rect l="0" t="0" r="r" b="b"/>
              <a:pathLst>
                <a:path w="106" h="107">
                  <a:moveTo>
                    <a:pt x="0" y="95"/>
                  </a:moveTo>
                  <a:cubicBezTo>
                    <a:pt x="0" y="102"/>
                    <a:pt x="5" y="107"/>
                    <a:pt x="11" y="107"/>
                  </a:cubicBezTo>
                  <a:cubicBezTo>
                    <a:pt x="95" y="107"/>
                    <a:pt x="95" y="107"/>
                    <a:pt x="95" y="107"/>
                  </a:cubicBezTo>
                  <a:cubicBezTo>
                    <a:pt x="101" y="107"/>
                    <a:pt x="106" y="102"/>
                    <a:pt x="106" y="95"/>
                  </a:cubicBezTo>
                  <a:cubicBezTo>
                    <a:pt x="106" y="12"/>
                    <a:pt x="106" y="12"/>
                    <a:pt x="106" y="12"/>
                  </a:cubicBezTo>
                  <a:cubicBezTo>
                    <a:pt x="106" y="5"/>
                    <a:pt x="101" y="0"/>
                    <a:pt x="95" y="0"/>
                  </a:cubicBezTo>
                  <a:cubicBezTo>
                    <a:pt x="11" y="0"/>
                    <a:pt x="11" y="0"/>
                    <a:pt x="11" y="0"/>
                  </a:cubicBezTo>
                  <a:cubicBezTo>
                    <a:pt x="5" y="0"/>
                    <a:pt x="0" y="5"/>
                    <a:pt x="0" y="12"/>
                  </a:cubicBezTo>
                  <a:lnTo>
                    <a:pt x="0" y="95"/>
                  </a:lnTo>
                  <a:close/>
                </a:path>
              </a:pathLst>
            </a:custGeom>
            <a:solidFill>
              <a:srgbClr val="D0006D"/>
            </a:solidFill>
            <a:ln w="9525">
              <a:noFill/>
              <a:round/>
            </a:ln>
          </p:spPr>
          <p:txBody>
            <a:bodyPr vert="horz" wrap="square" lIns="86005" tIns="43002" rIns="86005" bIns="43002"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50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422" name="TextBox 421"/>
            <p:cNvSpPr txBox="1"/>
            <p:nvPr/>
          </p:nvSpPr>
          <p:spPr>
            <a:xfrm>
              <a:off x="6906828" y="1940332"/>
              <a:ext cx="833524" cy="541086"/>
            </a:xfrm>
            <a:prstGeom prst="rect">
              <a:avLst/>
            </a:prstGeom>
            <a:noFill/>
          </p:spPr>
          <p:txBody>
            <a:bodyPr wrap="square" rtlCol="0">
              <a:spAutoFit/>
            </a:body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3105"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80</a:t>
              </a:r>
              <a:r>
                <a:rPr kumimoji="0" lang="en-US" altLang="zh-CN" sz="1785"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a:t>
              </a:r>
              <a:endParaRPr kumimoji="0" lang="zh-CN" altLang="en-US" sz="1785"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grpSp>
      <p:grpSp>
        <p:nvGrpSpPr>
          <p:cNvPr id="423" name="组合 422"/>
          <p:cNvGrpSpPr/>
          <p:nvPr/>
        </p:nvGrpSpPr>
        <p:grpSpPr>
          <a:xfrm>
            <a:off x="7167334" y="2756653"/>
            <a:ext cx="926077" cy="688342"/>
            <a:chOff x="6906828" y="2571750"/>
            <a:chExt cx="833524" cy="653393"/>
          </a:xfrm>
        </p:grpSpPr>
        <p:sp>
          <p:nvSpPr>
            <p:cNvPr id="424" name="Freeform 7"/>
            <p:cNvSpPr/>
            <p:nvPr/>
          </p:nvSpPr>
          <p:spPr bwMode="auto">
            <a:xfrm>
              <a:off x="6998187" y="2571750"/>
              <a:ext cx="650806" cy="653393"/>
            </a:xfrm>
            <a:custGeom>
              <a:avLst/>
              <a:gdLst/>
              <a:ahLst/>
              <a:cxnLst>
                <a:cxn ang="0">
                  <a:pos x="0" y="95"/>
                </a:cxn>
                <a:cxn ang="0">
                  <a:pos x="12" y="107"/>
                </a:cxn>
                <a:cxn ang="0">
                  <a:pos x="95" y="107"/>
                </a:cxn>
                <a:cxn ang="0">
                  <a:pos x="107" y="95"/>
                </a:cxn>
                <a:cxn ang="0">
                  <a:pos x="107" y="12"/>
                </a:cxn>
                <a:cxn ang="0">
                  <a:pos x="95" y="0"/>
                </a:cxn>
                <a:cxn ang="0">
                  <a:pos x="12" y="0"/>
                </a:cxn>
                <a:cxn ang="0">
                  <a:pos x="0" y="12"/>
                </a:cxn>
                <a:cxn ang="0">
                  <a:pos x="0" y="95"/>
                </a:cxn>
              </a:cxnLst>
              <a:rect l="0" t="0" r="r" b="b"/>
              <a:pathLst>
                <a:path w="107" h="107">
                  <a:moveTo>
                    <a:pt x="0" y="95"/>
                  </a:moveTo>
                  <a:cubicBezTo>
                    <a:pt x="0" y="102"/>
                    <a:pt x="6" y="107"/>
                    <a:pt x="12" y="107"/>
                  </a:cubicBezTo>
                  <a:cubicBezTo>
                    <a:pt x="95" y="107"/>
                    <a:pt x="95" y="107"/>
                    <a:pt x="95" y="107"/>
                  </a:cubicBezTo>
                  <a:cubicBezTo>
                    <a:pt x="102" y="107"/>
                    <a:pt x="107" y="102"/>
                    <a:pt x="107" y="95"/>
                  </a:cubicBezTo>
                  <a:cubicBezTo>
                    <a:pt x="107" y="12"/>
                    <a:pt x="107" y="12"/>
                    <a:pt x="107" y="12"/>
                  </a:cubicBezTo>
                  <a:cubicBezTo>
                    <a:pt x="107" y="5"/>
                    <a:pt x="102" y="0"/>
                    <a:pt x="95" y="0"/>
                  </a:cubicBezTo>
                  <a:cubicBezTo>
                    <a:pt x="12" y="0"/>
                    <a:pt x="12" y="0"/>
                    <a:pt x="12" y="0"/>
                  </a:cubicBezTo>
                  <a:cubicBezTo>
                    <a:pt x="6" y="0"/>
                    <a:pt x="0" y="5"/>
                    <a:pt x="0" y="12"/>
                  </a:cubicBezTo>
                  <a:lnTo>
                    <a:pt x="0" y="95"/>
                  </a:lnTo>
                  <a:close/>
                </a:path>
              </a:pathLst>
            </a:custGeom>
            <a:solidFill>
              <a:schemeClr val="tx2">
                <a:lumMod val="60000"/>
                <a:lumOff val="40000"/>
              </a:schemeClr>
            </a:solidFill>
            <a:ln w="9525">
              <a:noFill/>
              <a:round/>
            </a:ln>
          </p:spPr>
          <p:txBody>
            <a:bodyPr vert="horz" wrap="square" lIns="86005" tIns="43002" rIns="86005" bIns="43002"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50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425" name="TextBox 424"/>
            <p:cNvSpPr txBox="1"/>
            <p:nvPr/>
          </p:nvSpPr>
          <p:spPr>
            <a:xfrm>
              <a:off x="6906828" y="2660412"/>
              <a:ext cx="833524" cy="541086"/>
            </a:xfrm>
            <a:prstGeom prst="rect">
              <a:avLst/>
            </a:prstGeom>
            <a:noFill/>
          </p:spPr>
          <p:txBody>
            <a:bodyPr wrap="square" rtlCol="0">
              <a:spAutoFit/>
            </a:body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3105"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60</a:t>
              </a:r>
              <a:r>
                <a:rPr kumimoji="0" lang="en-US" altLang="zh-CN" sz="1785"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a:t>
              </a:r>
              <a:endParaRPr kumimoji="0" lang="zh-CN" altLang="en-US" sz="1785"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grpSp>
      <p:grpSp>
        <p:nvGrpSpPr>
          <p:cNvPr id="426" name="组合 425"/>
          <p:cNvGrpSpPr/>
          <p:nvPr/>
        </p:nvGrpSpPr>
        <p:grpSpPr>
          <a:xfrm>
            <a:off x="7167334" y="3553177"/>
            <a:ext cx="926077" cy="688341"/>
            <a:chOff x="6906828" y="3363838"/>
            <a:chExt cx="833524" cy="653392"/>
          </a:xfrm>
        </p:grpSpPr>
        <p:sp>
          <p:nvSpPr>
            <p:cNvPr id="427" name="Freeform 8"/>
            <p:cNvSpPr/>
            <p:nvPr/>
          </p:nvSpPr>
          <p:spPr bwMode="auto">
            <a:xfrm>
              <a:off x="6998187" y="3363838"/>
              <a:ext cx="650806" cy="653392"/>
            </a:xfrm>
            <a:custGeom>
              <a:avLst/>
              <a:gdLst/>
              <a:ahLst/>
              <a:cxnLst>
                <a:cxn ang="0">
                  <a:pos x="0" y="95"/>
                </a:cxn>
                <a:cxn ang="0">
                  <a:pos x="12" y="107"/>
                </a:cxn>
                <a:cxn ang="0">
                  <a:pos x="95" y="107"/>
                </a:cxn>
                <a:cxn ang="0">
                  <a:pos x="107" y="95"/>
                </a:cxn>
                <a:cxn ang="0">
                  <a:pos x="107" y="12"/>
                </a:cxn>
                <a:cxn ang="0">
                  <a:pos x="95" y="0"/>
                </a:cxn>
                <a:cxn ang="0">
                  <a:pos x="12" y="0"/>
                </a:cxn>
                <a:cxn ang="0">
                  <a:pos x="0" y="12"/>
                </a:cxn>
                <a:cxn ang="0">
                  <a:pos x="0" y="95"/>
                </a:cxn>
              </a:cxnLst>
              <a:rect l="0" t="0" r="r" b="b"/>
              <a:pathLst>
                <a:path w="107" h="107">
                  <a:moveTo>
                    <a:pt x="0" y="95"/>
                  </a:moveTo>
                  <a:cubicBezTo>
                    <a:pt x="0" y="101"/>
                    <a:pt x="6" y="107"/>
                    <a:pt x="12" y="107"/>
                  </a:cubicBezTo>
                  <a:cubicBezTo>
                    <a:pt x="95" y="107"/>
                    <a:pt x="95" y="107"/>
                    <a:pt x="95" y="107"/>
                  </a:cubicBezTo>
                  <a:cubicBezTo>
                    <a:pt x="102" y="107"/>
                    <a:pt x="107" y="101"/>
                    <a:pt x="107" y="95"/>
                  </a:cubicBezTo>
                  <a:cubicBezTo>
                    <a:pt x="107" y="12"/>
                    <a:pt x="107" y="12"/>
                    <a:pt x="107" y="12"/>
                  </a:cubicBezTo>
                  <a:cubicBezTo>
                    <a:pt x="107" y="5"/>
                    <a:pt x="102" y="0"/>
                    <a:pt x="95" y="0"/>
                  </a:cubicBezTo>
                  <a:cubicBezTo>
                    <a:pt x="12" y="0"/>
                    <a:pt x="12" y="0"/>
                    <a:pt x="12" y="0"/>
                  </a:cubicBezTo>
                  <a:cubicBezTo>
                    <a:pt x="6" y="0"/>
                    <a:pt x="0" y="5"/>
                    <a:pt x="0" y="12"/>
                  </a:cubicBezTo>
                  <a:lnTo>
                    <a:pt x="0" y="95"/>
                  </a:lnTo>
                  <a:close/>
                </a:path>
              </a:pathLst>
            </a:custGeom>
            <a:solidFill>
              <a:schemeClr val="bg2"/>
            </a:solidFill>
            <a:ln w="9525">
              <a:noFill/>
              <a:round/>
            </a:ln>
          </p:spPr>
          <p:txBody>
            <a:bodyPr vert="horz" wrap="square" lIns="86005" tIns="43002" rIns="86005" bIns="43002"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50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428" name="TextBox 427"/>
            <p:cNvSpPr txBox="1"/>
            <p:nvPr/>
          </p:nvSpPr>
          <p:spPr>
            <a:xfrm>
              <a:off x="6906828" y="3452499"/>
              <a:ext cx="833524" cy="541086"/>
            </a:xfrm>
            <a:prstGeom prst="rect">
              <a:avLst/>
            </a:prstGeom>
            <a:noFill/>
          </p:spPr>
          <p:txBody>
            <a:bodyPr wrap="square" rtlCol="0">
              <a:spAutoFit/>
            </a:body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3105"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50</a:t>
              </a:r>
              <a:r>
                <a:rPr kumimoji="0" lang="en-US" altLang="zh-CN" sz="1785"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rPr>
                <a:t>%</a:t>
              </a:r>
              <a:endParaRPr kumimoji="0" lang="zh-CN" altLang="en-US" sz="1785"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grpSp>
      <p:sp>
        <p:nvSpPr>
          <p:cNvPr id="429" name="矩形 1"/>
          <p:cNvSpPr>
            <a:spLocks noChangeArrowheads="1"/>
          </p:cNvSpPr>
          <p:nvPr/>
        </p:nvSpPr>
        <p:spPr bwMode="auto">
          <a:xfrm>
            <a:off x="2526955" y="878551"/>
            <a:ext cx="4075021" cy="795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693" tIns="49847" rIns="99693" bIns="49847">
            <a:spAutoFit/>
          </a:bodyPr>
          <a:lstStyle/>
          <a:p>
            <a:pPr marL="0" marR="0" lvl="0" indent="0" algn="ctr" defTabSz="909320" rtl="0" eaLnBrk="1" fontAlgn="base" latinLnBrk="0" hangingPunct="1">
              <a:lnSpc>
                <a:spcPct val="150000"/>
              </a:lnSpc>
              <a:spcBef>
                <a:spcPct val="0"/>
              </a:spcBef>
              <a:spcAft>
                <a:spcPct val="0"/>
              </a:spcAft>
              <a:buClrTx/>
              <a:buSzTx/>
              <a:buFontTx/>
              <a:buNone/>
              <a:defRPr/>
            </a:pPr>
            <a:r>
              <a:rPr kumimoji="0" lang="zh-CN" altLang="en-US" sz="301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消费人群百分比情况</a:t>
            </a:r>
            <a:endParaRPr kumimoji="0" lang="zh-CN" altLang="zh-CN" sz="301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430" name="Freeform 6"/>
          <p:cNvSpPr/>
          <p:nvPr/>
        </p:nvSpPr>
        <p:spPr bwMode="auto">
          <a:xfrm flipH="1">
            <a:off x="6400655" y="2975086"/>
            <a:ext cx="606606" cy="189973"/>
          </a:xfrm>
          <a:custGeom>
            <a:avLst/>
            <a:gdLst/>
            <a:ahLst/>
            <a:cxnLst>
              <a:cxn ang="0">
                <a:pos x="201" y="47"/>
              </a:cxn>
              <a:cxn ang="0">
                <a:pos x="201" y="0"/>
              </a:cxn>
              <a:cxn ang="0">
                <a:pos x="0" y="97"/>
              </a:cxn>
              <a:cxn ang="0">
                <a:pos x="201" y="201"/>
              </a:cxn>
              <a:cxn ang="0">
                <a:pos x="201" y="146"/>
              </a:cxn>
              <a:cxn ang="0">
                <a:pos x="430" y="146"/>
              </a:cxn>
              <a:cxn ang="0">
                <a:pos x="430" y="47"/>
              </a:cxn>
              <a:cxn ang="0">
                <a:pos x="201" y="47"/>
              </a:cxn>
            </a:cxnLst>
            <a:rect l="0" t="0" r="r" b="b"/>
            <a:pathLst>
              <a:path w="430" h="201">
                <a:moveTo>
                  <a:pt x="201" y="47"/>
                </a:moveTo>
                <a:lnTo>
                  <a:pt x="201" y="0"/>
                </a:lnTo>
                <a:lnTo>
                  <a:pt x="0" y="97"/>
                </a:lnTo>
                <a:lnTo>
                  <a:pt x="201" y="201"/>
                </a:lnTo>
                <a:lnTo>
                  <a:pt x="201" y="146"/>
                </a:lnTo>
                <a:lnTo>
                  <a:pt x="430" y="146"/>
                </a:lnTo>
                <a:lnTo>
                  <a:pt x="430" y="47"/>
                </a:lnTo>
                <a:lnTo>
                  <a:pt x="201" y="47"/>
                </a:lnTo>
                <a:close/>
              </a:path>
            </a:pathLst>
          </a:custGeom>
          <a:solidFill>
            <a:schemeClr val="tx2"/>
          </a:solid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宋体" panose="02010600030101010101" pitchFamily="2" charset="-122"/>
              <a:cs typeface="+mn-cs"/>
            </a:endParaRPr>
          </a:p>
        </p:txBody>
      </p:sp>
      <p:sp>
        <p:nvSpPr>
          <p:cNvPr id="431" name="Freeform 6"/>
          <p:cNvSpPr/>
          <p:nvPr/>
        </p:nvSpPr>
        <p:spPr bwMode="auto">
          <a:xfrm flipH="1">
            <a:off x="6400655" y="2216491"/>
            <a:ext cx="606606" cy="189973"/>
          </a:xfrm>
          <a:custGeom>
            <a:avLst/>
            <a:gdLst/>
            <a:ahLst/>
            <a:cxnLst>
              <a:cxn ang="0">
                <a:pos x="201" y="47"/>
              </a:cxn>
              <a:cxn ang="0">
                <a:pos x="201" y="0"/>
              </a:cxn>
              <a:cxn ang="0">
                <a:pos x="0" y="97"/>
              </a:cxn>
              <a:cxn ang="0">
                <a:pos x="201" y="201"/>
              </a:cxn>
              <a:cxn ang="0">
                <a:pos x="201" y="146"/>
              </a:cxn>
              <a:cxn ang="0">
                <a:pos x="430" y="146"/>
              </a:cxn>
              <a:cxn ang="0">
                <a:pos x="430" y="47"/>
              </a:cxn>
              <a:cxn ang="0">
                <a:pos x="201" y="47"/>
              </a:cxn>
            </a:cxnLst>
            <a:rect l="0" t="0" r="r" b="b"/>
            <a:pathLst>
              <a:path w="430" h="201">
                <a:moveTo>
                  <a:pt x="201" y="47"/>
                </a:moveTo>
                <a:lnTo>
                  <a:pt x="201" y="0"/>
                </a:lnTo>
                <a:lnTo>
                  <a:pt x="0" y="97"/>
                </a:lnTo>
                <a:lnTo>
                  <a:pt x="201" y="201"/>
                </a:lnTo>
                <a:lnTo>
                  <a:pt x="201" y="146"/>
                </a:lnTo>
                <a:lnTo>
                  <a:pt x="430" y="146"/>
                </a:lnTo>
                <a:lnTo>
                  <a:pt x="430" y="47"/>
                </a:lnTo>
                <a:lnTo>
                  <a:pt x="201" y="47"/>
                </a:lnTo>
                <a:close/>
              </a:path>
            </a:pathLst>
          </a:custGeom>
          <a:solidFill>
            <a:schemeClr val="tx2"/>
          </a:solid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宋体" panose="02010600030101010101" pitchFamily="2" charset="-122"/>
              <a:cs typeface="+mn-cs"/>
            </a:endParaRPr>
          </a:p>
        </p:txBody>
      </p:sp>
      <p:grpSp>
        <p:nvGrpSpPr>
          <p:cNvPr id="3" name="组合 2"/>
          <p:cNvGrpSpPr/>
          <p:nvPr/>
        </p:nvGrpSpPr>
        <p:grpSpPr>
          <a:xfrm>
            <a:off x="992276" y="1855845"/>
            <a:ext cx="4865494" cy="801542"/>
            <a:chOff x="1054982" y="1939190"/>
            <a:chExt cx="5172966" cy="852195"/>
          </a:xfrm>
          <a:solidFill>
            <a:srgbClr val="D0006D"/>
          </a:solidFill>
        </p:grpSpPr>
        <p:sp>
          <p:nvSpPr>
            <p:cNvPr id="332" name="Oval 40"/>
            <p:cNvSpPr>
              <a:spLocks noChangeArrowheads="1"/>
            </p:cNvSpPr>
            <p:nvPr/>
          </p:nvSpPr>
          <p:spPr bwMode="auto">
            <a:xfrm>
              <a:off x="1170950" y="1954899"/>
              <a:ext cx="157385" cy="149233"/>
            </a:xfrm>
            <a:prstGeom prst="ellips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33" name="Freeform 41"/>
            <p:cNvSpPr/>
            <p:nvPr/>
          </p:nvSpPr>
          <p:spPr bwMode="auto">
            <a:xfrm>
              <a:off x="1357324" y="2115912"/>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0" y="0"/>
                    <a:pt x="0" y="0"/>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34" name="Freeform 42"/>
            <p:cNvSpPr/>
            <p:nvPr/>
          </p:nvSpPr>
          <p:spPr bwMode="auto">
            <a:xfrm>
              <a:off x="1054982" y="2115912"/>
              <a:ext cx="381035" cy="675473"/>
            </a:xfrm>
            <a:custGeom>
              <a:avLst/>
              <a:gdLst/>
              <a:ahLst/>
              <a:cxnLst>
                <a:cxn ang="0">
                  <a:pos x="39" y="3"/>
                </a:cxn>
                <a:cxn ang="0">
                  <a:pos x="34" y="1"/>
                </a:cxn>
                <a:cxn ang="0">
                  <a:pos x="33"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4" y="34"/>
                </a:cxn>
                <a:cxn ang="0">
                  <a:pos x="7" y="30"/>
                </a:cxn>
                <a:cxn ang="0">
                  <a:pos x="7" y="7"/>
                </a:cxn>
                <a:cxn ang="0">
                  <a:pos x="8" y="7"/>
                </a:cxn>
                <a:cxn ang="0">
                  <a:pos x="8" y="37"/>
                </a:cxn>
                <a:cxn ang="0">
                  <a:pos x="8" y="37"/>
                </a:cxn>
                <a:cxn ang="0">
                  <a:pos x="8" y="37"/>
                </a:cxn>
                <a:cxn ang="0">
                  <a:pos x="8" y="69"/>
                </a:cxn>
                <a:cxn ang="0">
                  <a:pos x="13" y="73"/>
                </a:cxn>
                <a:cxn ang="0">
                  <a:pos x="17" y="69"/>
                </a:cxn>
                <a:cxn ang="0">
                  <a:pos x="17" y="37"/>
                </a:cxn>
                <a:cxn ang="0">
                  <a:pos x="17" y="37"/>
                </a:cxn>
                <a:cxn ang="0">
                  <a:pos x="17" y="37"/>
                </a:cxn>
                <a:cxn ang="0">
                  <a:pos x="17" y="37"/>
                </a:cxn>
                <a:cxn ang="0">
                  <a:pos x="20" y="34"/>
                </a:cxn>
                <a:cxn ang="0">
                  <a:pos x="22" y="37"/>
                </a:cxn>
                <a:cxn ang="0">
                  <a:pos x="22" y="37"/>
                </a:cxn>
                <a:cxn ang="0">
                  <a:pos x="22" y="37"/>
                </a:cxn>
                <a:cxn ang="0">
                  <a:pos x="22" y="37"/>
                </a:cxn>
                <a:cxn ang="0">
                  <a:pos x="22" y="69"/>
                </a:cxn>
                <a:cxn ang="0">
                  <a:pos x="27" y="73"/>
                </a:cxn>
                <a:cxn ang="0">
                  <a:pos x="31" y="69"/>
                </a:cxn>
                <a:cxn ang="0">
                  <a:pos x="31" y="37"/>
                </a:cxn>
                <a:cxn ang="0">
                  <a:pos x="31" y="37"/>
                </a:cxn>
                <a:cxn ang="0">
                  <a:pos x="31" y="37"/>
                </a:cxn>
                <a:cxn ang="0">
                  <a:pos x="31" y="7"/>
                </a:cxn>
                <a:cxn ang="0">
                  <a:pos x="32" y="7"/>
                </a:cxn>
                <a:cxn ang="0">
                  <a:pos x="32" y="30"/>
                </a:cxn>
                <a:cxn ang="0">
                  <a:pos x="36" y="34"/>
                </a:cxn>
                <a:cxn ang="0">
                  <a:pos x="39" y="30"/>
                </a:cxn>
                <a:cxn ang="0">
                  <a:pos x="39" y="6"/>
                </a:cxn>
                <a:cxn ang="0">
                  <a:pos x="39" y="3"/>
                </a:cxn>
              </a:cxnLst>
              <a:rect l="0" t="0" r="r" b="b"/>
              <a:pathLst>
                <a:path w="39" h="73">
                  <a:moveTo>
                    <a:pt x="39" y="3"/>
                  </a:moveTo>
                  <a:cubicBezTo>
                    <a:pt x="38" y="2"/>
                    <a:pt x="36" y="1"/>
                    <a:pt x="34" y="1"/>
                  </a:cubicBezTo>
                  <a:cubicBezTo>
                    <a:pt x="34" y="0"/>
                    <a:pt x="33" y="0"/>
                    <a:pt x="33"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3" y="1"/>
                    <a:pt x="0" y="2"/>
                    <a:pt x="0" y="6"/>
                  </a:cubicBezTo>
                  <a:cubicBezTo>
                    <a:pt x="0" y="6"/>
                    <a:pt x="0" y="6"/>
                    <a:pt x="0" y="6"/>
                  </a:cubicBezTo>
                  <a:cubicBezTo>
                    <a:pt x="0" y="6"/>
                    <a:pt x="0" y="6"/>
                    <a:pt x="0" y="6"/>
                  </a:cubicBezTo>
                  <a:cubicBezTo>
                    <a:pt x="0" y="30"/>
                    <a:pt x="0" y="30"/>
                    <a:pt x="0" y="30"/>
                  </a:cubicBezTo>
                  <a:cubicBezTo>
                    <a:pt x="0" y="32"/>
                    <a:pt x="2" y="34"/>
                    <a:pt x="4" y="34"/>
                  </a:cubicBezTo>
                  <a:cubicBezTo>
                    <a:pt x="6" y="34"/>
                    <a:pt x="7" y="32"/>
                    <a:pt x="7" y="30"/>
                  </a:cubicBezTo>
                  <a:cubicBezTo>
                    <a:pt x="7" y="7"/>
                    <a:pt x="7" y="7"/>
                    <a:pt x="7" y="7"/>
                  </a:cubicBezTo>
                  <a:cubicBezTo>
                    <a:pt x="8" y="7"/>
                    <a:pt x="8" y="7"/>
                    <a:pt x="8" y="7"/>
                  </a:cubicBezTo>
                  <a:cubicBezTo>
                    <a:pt x="8" y="37"/>
                    <a:pt x="8" y="37"/>
                    <a:pt x="8" y="37"/>
                  </a:cubicBezTo>
                  <a:cubicBezTo>
                    <a:pt x="8" y="37"/>
                    <a:pt x="8" y="37"/>
                    <a:pt x="8" y="37"/>
                  </a:cubicBezTo>
                  <a:cubicBezTo>
                    <a:pt x="8" y="37"/>
                    <a:pt x="8" y="37"/>
                    <a:pt x="8" y="37"/>
                  </a:cubicBezTo>
                  <a:cubicBezTo>
                    <a:pt x="8" y="69"/>
                    <a:pt x="8" y="69"/>
                    <a:pt x="8" y="69"/>
                  </a:cubicBezTo>
                  <a:cubicBezTo>
                    <a:pt x="8" y="71"/>
                    <a:pt x="10" y="73"/>
                    <a:pt x="13" y="73"/>
                  </a:cubicBezTo>
                  <a:cubicBezTo>
                    <a:pt x="15" y="73"/>
                    <a:pt x="17" y="71"/>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20"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1"/>
                    <a:pt x="24" y="73"/>
                    <a:pt x="27" y="73"/>
                  </a:cubicBezTo>
                  <a:cubicBezTo>
                    <a:pt x="29" y="73"/>
                    <a:pt x="31" y="71"/>
                    <a:pt x="31" y="69"/>
                  </a:cubicBezTo>
                  <a:cubicBezTo>
                    <a:pt x="31" y="37"/>
                    <a:pt x="31" y="37"/>
                    <a:pt x="31" y="37"/>
                  </a:cubicBezTo>
                  <a:cubicBezTo>
                    <a:pt x="31" y="37"/>
                    <a:pt x="31" y="37"/>
                    <a:pt x="31" y="37"/>
                  </a:cubicBezTo>
                  <a:cubicBezTo>
                    <a:pt x="31" y="37"/>
                    <a:pt x="31" y="37"/>
                    <a:pt x="31" y="37"/>
                  </a:cubicBezTo>
                  <a:cubicBezTo>
                    <a:pt x="31" y="7"/>
                    <a:pt x="31" y="7"/>
                    <a:pt x="31" y="7"/>
                  </a:cubicBezTo>
                  <a:cubicBezTo>
                    <a:pt x="32" y="7"/>
                    <a:pt x="32" y="7"/>
                    <a:pt x="32" y="7"/>
                  </a:cubicBezTo>
                  <a:cubicBezTo>
                    <a:pt x="32" y="30"/>
                    <a:pt x="32" y="30"/>
                    <a:pt x="32" y="30"/>
                  </a:cubicBezTo>
                  <a:cubicBezTo>
                    <a:pt x="32" y="32"/>
                    <a:pt x="34" y="34"/>
                    <a:pt x="36" y="34"/>
                  </a:cubicBezTo>
                  <a:cubicBezTo>
                    <a:pt x="38" y="34"/>
                    <a:pt x="39" y="32"/>
                    <a:pt x="39" y="30"/>
                  </a:cubicBezTo>
                  <a:cubicBezTo>
                    <a:pt x="39" y="6"/>
                    <a:pt x="39" y="6"/>
                    <a:pt x="39" y="6"/>
                  </a:cubicBezTo>
                  <a:cubicBezTo>
                    <a:pt x="39" y="5"/>
                    <a:pt x="39" y="4"/>
                    <a:pt x="39" y="3"/>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35" name="Oval 43"/>
            <p:cNvSpPr>
              <a:spLocks noChangeArrowheads="1"/>
            </p:cNvSpPr>
            <p:nvPr/>
          </p:nvSpPr>
          <p:spPr bwMode="auto">
            <a:xfrm>
              <a:off x="1709369" y="1954899"/>
              <a:ext cx="157385" cy="149233"/>
            </a:xfrm>
            <a:prstGeom prst="ellips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36" name="Freeform 44"/>
            <p:cNvSpPr/>
            <p:nvPr/>
          </p:nvSpPr>
          <p:spPr bwMode="auto">
            <a:xfrm>
              <a:off x="1895744" y="2115912"/>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0" y="0"/>
                    <a:pt x="0" y="0"/>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37" name="Freeform 45"/>
            <p:cNvSpPr/>
            <p:nvPr/>
          </p:nvSpPr>
          <p:spPr bwMode="auto">
            <a:xfrm>
              <a:off x="1593401" y="2115912"/>
              <a:ext cx="381035" cy="675473"/>
            </a:xfrm>
            <a:custGeom>
              <a:avLst/>
              <a:gdLst/>
              <a:ahLst/>
              <a:cxnLst>
                <a:cxn ang="0">
                  <a:pos x="39" y="3"/>
                </a:cxn>
                <a:cxn ang="0">
                  <a:pos x="34" y="1"/>
                </a:cxn>
                <a:cxn ang="0">
                  <a:pos x="33"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4" y="34"/>
                </a:cxn>
                <a:cxn ang="0">
                  <a:pos x="7" y="30"/>
                </a:cxn>
                <a:cxn ang="0">
                  <a:pos x="7" y="7"/>
                </a:cxn>
                <a:cxn ang="0">
                  <a:pos x="8" y="7"/>
                </a:cxn>
                <a:cxn ang="0">
                  <a:pos x="8" y="37"/>
                </a:cxn>
                <a:cxn ang="0">
                  <a:pos x="8" y="37"/>
                </a:cxn>
                <a:cxn ang="0">
                  <a:pos x="8" y="37"/>
                </a:cxn>
                <a:cxn ang="0">
                  <a:pos x="8" y="69"/>
                </a:cxn>
                <a:cxn ang="0">
                  <a:pos x="13" y="73"/>
                </a:cxn>
                <a:cxn ang="0">
                  <a:pos x="17" y="69"/>
                </a:cxn>
                <a:cxn ang="0">
                  <a:pos x="17" y="37"/>
                </a:cxn>
                <a:cxn ang="0">
                  <a:pos x="17" y="37"/>
                </a:cxn>
                <a:cxn ang="0">
                  <a:pos x="17" y="37"/>
                </a:cxn>
                <a:cxn ang="0">
                  <a:pos x="17" y="37"/>
                </a:cxn>
                <a:cxn ang="0">
                  <a:pos x="20" y="34"/>
                </a:cxn>
                <a:cxn ang="0">
                  <a:pos x="22" y="37"/>
                </a:cxn>
                <a:cxn ang="0">
                  <a:pos x="22" y="37"/>
                </a:cxn>
                <a:cxn ang="0">
                  <a:pos x="22" y="37"/>
                </a:cxn>
                <a:cxn ang="0">
                  <a:pos x="22" y="37"/>
                </a:cxn>
                <a:cxn ang="0">
                  <a:pos x="22" y="69"/>
                </a:cxn>
                <a:cxn ang="0">
                  <a:pos x="27" y="73"/>
                </a:cxn>
                <a:cxn ang="0">
                  <a:pos x="31" y="69"/>
                </a:cxn>
                <a:cxn ang="0">
                  <a:pos x="31" y="37"/>
                </a:cxn>
                <a:cxn ang="0">
                  <a:pos x="31" y="37"/>
                </a:cxn>
                <a:cxn ang="0">
                  <a:pos x="31" y="37"/>
                </a:cxn>
                <a:cxn ang="0">
                  <a:pos x="31" y="7"/>
                </a:cxn>
                <a:cxn ang="0">
                  <a:pos x="32" y="7"/>
                </a:cxn>
                <a:cxn ang="0">
                  <a:pos x="32" y="30"/>
                </a:cxn>
                <a:cxn ang="0">
                  <a:pos x="36" y="34"/>
                </a:cxn>
                <a:cxn ang="0">
                  <a:pos x="39" y="30"/>
                </a:cxn>
                <a:cxn ang="0">
                  <a:pos x="39" y="6"/>
                </a:cxn>
                <a:cxn ang="0">
                  <a:pos x="39" y="3"/>
                </a:cxn>
              </a:cxnLst>
              <a:rect l="0" t="0" r="r" b="b"/>
              <a:pathLst>
                <a:path w="39" h="73">
                  <a:moveTo>
                    <a:pt x="39" y="3"/>
                  </a:moveTo>
                  <a:cubicBezTo>
                    <a:pt x="38" y="2"/>
                    <a:pt x="36" y="1"/>
                    <a:pt x="34" y="1"/>
                  </a:cubicBezTo>
                  <a:cubicBezTo>
                    <a:pt x="34" y="0"/>
                    <a:pt x="33" y="0"/>
                    <a:pt x="33"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3" y="1"/>
                    <a:pt x="0" y="2"/>
                    <a:pt x="0" y="6"/>
                  </a:cubicBezTo>
                  <a:cubicBezTo>
                    <a:pt x="0" y="6"/>
                    <a:pt x="0" y="6"/>
                    <a:pt x="0" y="6"/>
                  </a:cubicBezTo>
                  <a:cubicBezTo>
                    <a:pt x="0" y="6"/>
                    <a:pt x="0" y="6"/>
                    <a:pt x="0" y="6"/>
                  </a:cubicBezTo>
                  <a:cubicBezTo>
                    <a:pt x="0" y="30"/>
                    <a:pt x="0" y="30"/>
                    <a:pt x="0" y="30"/>
                  </a:cubicBezTo>
                  <a:cubicBezTo>
                    <a:pt x="0" y="32"/>
                    <a:pt x="2" y="34"/>
                    <a:pt x="4" y="34"/>
                  </a:cubicBezTo>
                  <a:cubicBezTo>
                    <a:pt x="6" y="34"/>
                    <a:pt x="7" y="32"/>
                    <a:pt x="7" y="30"/>
                  </a:cubicBezTo>
                  <a:cubicBezTo>
                    <a:pt x="7" y="7"/>
                    <a:pt x="7" y="7"/>
                    <a:pt x="7" y="7"/>
                  </a:cubicBezTo>
                  <a:cubicBezTo>
                    <a:pt x="8" y="7"/>
                    <a:pt x="8" y="7"/>
                    <a:pt x="8" y="7"/>
                  </a:cubicBezTo>
                  <a:cubicBezTo>
                    <a:pt x="8" y="37"/>
                    <a:pt x="8" y="37"/>
                    <a:pt x="8" y="37"/>
                  </a:cubicBezTo>
                  <a:cubicBezTo>
                    <a:pt x="8" y="37"/>
                    <a:pt x="8" y="37"/>
                    <a:pt x="8" y="37"/>
                  </a:cubicBezTo>
                  <a:cubicBezTo>
                    <a:pt x="8" y="37"/>
                    <a:pt x="8" y="37"/>
                    <a:pt x="8" y="37"/>
                  </a:cubicBezTo>
                  <a:cubicBezTo>
                    <a:pt x="8" y="69"/>
                    <a:pt x="8" y="69"/>
                    <a:pt x="8" y="69"/>
                  </a:cubicBezTo>
                  <a:cubicBezTo>
                    <a:pt x="8" y="71"/>
                    <a:pt x="10" y="73"/>
                    <a:pt x="13" y="73"/>
                  </a:cubicBezTo>
                  <a:cubicBezTo>
                    <a:pt x="15" y="73"/>
                    <a:pt x="17" y="71"/>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20"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1"/>
                    <a:pt x="24" y="73"/>
                    <a:pt x="27" y="73"/>
                  </a:cubicBezTo>
                  <a:cubicBezTo>
                    <a:pt x="29" y="73"/>
                    <a:pt x="31" y="71"/>
                    <a:pt x="31" y="69"/>
                  </a:cubicBezTo>
                  <a:cubicBezTo>
                    <a:pt x="31" y="37"/>
                    <a:pt x="31" y="37"/>
                    <a:pt x="31" y="37"/>
                  </a:cubicBezTo>
                  <a:cubicBezTo>
                    <a:pt x="31" y="37"/>
                    <a:pt x="31" y="37"/>
                    <a:pt x="31" y="37"/>
                  </a:cubicBezTo>
                  <a:cubicBezTo>
                    <a:pt x="31" y="37"/>
                    <a:pt x="31" y="37"/>
                    <a:pt x="31" y="37"/>
                  </a:cubicBezTo>
                  <a:cubicBezTo>
                    <a:pt x="31" y="7"/>
                    <a:pt x="31" y="7"/>
                    <a:pt x="31" y="7"/>
                  </a:cubicBezTo>
                  <a:cubicBezTo>
                    <a:pt x="32" y="7"/>
                    <a:pt x="32" y="7"/>
                    <a:pt x="32" y="7"/>
                  </a:cubicBezTo>
                  <a:cubicBezTo>
                    <a:pt x="32" y="30"/>
                    <a:pt x="32" y="30"/>
                    <a:pt x="32" y="30"/>
                  </a:cubicBezTo>
                  <a:cubicBezTo>
                    <a:pt x="32" y="32"/>
                    <a:pt x="34" y="34"/>
                    <a:pt x="36" y="34"/>
                  </a:cubicBezTo>
                  <a:cubicBezTo>
                    <a:pt x="38" y="34"/>
                    <a:pt x="39" y="32"/>
                    <a:pt x="39" y="30"/>
                  </a:cubicBezTo>
                  <a:cubicBezTo>
                    <a:pt x="39" y="6"/>
                    <a:pt x="39" y="6"/>
                    <a:pt x="39" y="6"/>
                  </a:cubicBezTo>
                  <a:cubicBezTo>
                    <a:pt x="39" y="5"/>
                    <a:pt x="39" y="4"/>
                    <a:pt x="39" y="3"/>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38" name="Oval 46"/>
            <p:cNvSpPr>
              <a:spLocks noChangeArrowheads="1"/>
            </p:cNvSpPr>
            <p:nvPr/>
          </p:nvSpPr>
          <p:spPr bwMode="auto">
            <a:xfrm>
              <a:off x="2239506" y="1954899"/>
              <a:ext cx="153242" cy="149233"/>
            </a:xfrm>
            <a:prstGeom prst="ellips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39" name="Freeform 47"/>
            <p:cNvSpPr/>
            <p:nvPr/>
          </p:nvSpPr>
          <p:spPr bwMode="auto">
            <a:xfrm>
              <a:off x="2421736" y="2115912"/>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1" y="0"/>
                    <a:pt x="0" y="0"/>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40" name="Freeform 48"/>
            <p:cNvSpPr/>
            <p:nvPr/>
          </p:nvSpPr>
          <p:spPr bwMode="auto">
            <a:xfrm>
              <a:off x="2131821" y="2115912"/>
              <a:ext cx="381035" cy="675473"/>
            </a:xfrm>
            <a:custGeom>
              <a:avLst/>
              <a:gdLst/>
              <a:ahLst/>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7"/>
                </a:cxn>
                <a:cxn ang="0">
                  <a:pos x="8" y="7"/>
                </a:cxn>
                <a:cxn ang="0">
                  <a:pos x="8" y="37"/>
                </a:cxn>
                <a:cxn ang="0">
                  <a:pos x="8" y="37"/>
                </a:cxn>
                <a:cxn ang="0">
                  <a:pos x="8" y="37"/>
                </a:cxn>
                <a:cxn ang="0">
                  <a:pos x="8" y="69"/>
                </a:cxn>
                <a:cxn ang="0">
                  <a:pos x="12" y="73"/>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3"/>
                </a:cxn>
                <a:cxn ang="0">
                  <a:pos x="31" y="69"/>
                </a:cxn>
                <a:cxn ang="0">
                  <a:pos x="31" y="37"/>
                </a:cxn>
                <a:cxn ang="0">
                  <a:pos x="31" y="37"/>
                </a:cxn>
                <a:cxn ang="0">
                  <a:pos x="31" y="37"/>
                </a:cxn>
                <a:cxn ang="0">
                  <a:pos x="31" y="7"/>
                </a:cxn>
                <a:cxn ang="0">
                  <a:pos x="32" y="7"/>
                </a:cxn>
                <a:cxn ang="0">
                  <a:pos x="32" y="30"/>
                </a:cxn>
                <a:cxn ang="0">
                  <a:pos x="35" y="34"/>
                </a:cxn>
                <a:cxn ang="0">
                  <a:pos x="39" y="30"/>
                </a:cxn>
                <a:cxn ang="0">
                  <a:pos x="39" y="6"/>
                </a:cxn>
                <a:cxn ang="0">
                  <a:pos x="38" y="3"/>
                </a:cxn>
              </a:cxnLst>
              <a:rect l="0" t="0" r="r" b="b"/>
              <a:pathLst>
                <a:path w="39" h="73">
                  <a:moveTo>
                    <a:pt x="38" y="3"/>
                  </a:moveTo>
                  <a:cubicBezTo>
                    <a:pt x="37" y="2"/>
                    <a:pt x="36"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7"/>
                    <a:pt x="7" y="7"/>
                    <a:pt x="7" y="7"/>
                  </a:cubicBezTo>
                  <a:cubicBezTo>
                    <a:pt x="8" y="7"/>
                    <a:pt x="8" y="7"/>
                    <a:pt x="8" y="7"/>
                  </a:cubicBezTo>
                  <a:cubicBezTo>
                    <a:pt x="8" y="37"/>
                    <a:pt x="8" y="37"/>
                    <a:pt x="8" y="37"/>
                  </a:cubicBezTo>
                  <a:cubicBezTo>
                    <a:pt x="8" y="37"/>
                    <a:pt x="8" y="37"/>
                    <a:pt x="8" y="37"/>
                  </a:cubicBezTo>
                  <a:cubicBezTo>
                    <a:pt x="8" y="37"/>
                    <a:pt x="8" y="37"/>
                    <a:pt x="8" y="37"/>
                  </a:cubicBezTo>
                  <a:cubicBezTo>
                    <a:pt x="8" y="69"/>
                    <a:pt x="8" y="69"/>
                    <a:pt x="8" y="69"/>
                  </a:cubicBezTo>
                  <a:cubicBezTo>
                    <a:pt x="8" y="71"/>
                    <a:pt x="10" y="73"/>
                    <a:pt x="12" y="73"/>
                  </a:cubicBezTo>
                  <a:cubicBezTo>
                    <a:pt x="15" y="73"/>
                    <a:pt x="17" y="71"/>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1"/>
                    <a:pt x="24" y="73"/>
                    <a:pt x="26" y="73"/>
                  </a:cubicBezTo>
                  <a:cubicBezTo>
                    <a:pt x="29" y="73"/>
                    <a:pt x="31" y="71"/>
                    <a:pt x="31" y="69"/>
                  </a:cubicBezTo>
                  <a:cubicBezTo>
                    <a:pt x="31" y="37"/>
                    <a:pt x="31" y="37"/>
                    <a:pt x="31" y="37"/>
                  </a:cubicBezTo>
                  <a:cubicBezTo>
                    <a:pt x="31" y="37"/>
                    <a:pt x="31" y="37"/>
                    <a:pt x="31" y="37"/>
                  </a:cubicBezTo>
                  <a:cubicBezTo>
                    <a:pt x="31" y="37"/>
                    <a:pt x="31" y="37"/>
                    <a:pt x="31" y="37"/>
                  </a:cubicBezTo>
                  <a:cubicBezTo>
                    <a:pt x="31" y="7"/>
                    <a:pt x="31" y="7"/>
                    <a:pt x="31" y="7"/>
                  </a:cubicBezTo>
                  <a:cubicBezTo>
                    <a:pt x="32" y="7"/>
                    <a:pt x="32" y="7"/>
                    <a:pt x="32" y="7"/>
                  </a:cubicBezTo>
                  <a:cubicBezTo>
                    <a:pt x="32" y="30"/>
                    <a:pt x="32" y="30"/>
                    <a:pt x="32" y="30"/>
                  </a:cubicBezTo>
                  <a:cubicBezTo>
                    <a:pt x="32" y="32"/>
                    <a:pt x="33" y="34"/>
                    <a:pt x="35" y="34"/>
                  </a:cubicBezTo>
                  <a:cubicBezTo>
                    <a:pt x="37" y="34"/>
                    <a:pt x="39" y="32"/>
                    <a:pt x="39" y="30"/>
                  </a:cubicBezTo>
                  <a:cubicBezTo>
                    <a:pt x="39" y="6"/>
                    <a:pt x="39" y="6"/>
                    <a:pt x="39" y="6"/>
                  </a:cubicBezTo>
                  <a:cubicBezTo>
                    <a:pt x="39" y="5"/>
                    <a:pt x="39" y="4"/>
                    <a:pt x="38" y="3"/>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41" name="Oval 49"/>
            <p:cNvSpPr>
              <a:spLocks noChangeArrowheads="1"/>
            </p:cNvSpPr>
            <p:nvPr/>
          </p:nvSpPr>
          <p:spPr bwMode="auto">
            <a:xfrm>
              <a:off x="2765498" y="1954899"/>
              <a:ext cx="157385" cy="149233"/>
            </a:xfrm>
            <a:prstGeom prst="ellips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42" name="Freeform 50"/>
            <p:cNvSpPr/>
            <p:nvPr/>
          </p:nvSpPr>
          <p:spPr bwMode="auto">
            <a:xfrm>
              <a:off x="2951872" y="2115912"/>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1" y="0"/>
                    <a:pt x="0" y="0"/>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43" name="Freeform 51"/>
            <p:cNvSpPr/>
            <p:nvPr/>
          </p:nvSpPr>
          <p:spPr bwMode="auto">
            <a:xfrm>
              <a:off x="2657813" y="2115912"/>
              <a:ext cx="381035" cy="675473"/>
            </a:xfrm>
            <a:custGeom>
              <a:avLst/>
              <a:gdLst/>
              <a:ahLst/>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7"/>
                </a:cxn>
                <a:cxn ang="0">
                  <a:pos x="8" y="7"/>
                </a:cxn>
                <a:cxn ang="0">
                  <a:pos x="8" y="37"/>
                </a:cxn>
                <a:cxn ang="0">
                  <a:pos x="8" y="37"/>
                </a:cxn>
                <a:cxn ang="0">
                  <a:pos x="8" y="37"/>
                </a:cxn>
                <a:cxn ang="0">
                  <a:pos x="8" y="69"/>
                </a:cxn>
                <a:cxn ang="0">
                  <a:pos x="12" y="73"/>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3"/>
                </a:cxn>
                <a:cxn ang="0">
                  <a:pos x="31" y="69"/>
                </a:cxn>
                <a:cxn ang="0">
                  <a:pos x="31" y="37"/>
                </a:cxn>
                <a:cxn ang="0">
                  <a:pos x="31" y="37"/>
                </a:cxn>
                <a:cxn ang="0">
                  <a:pos x="31" y="37"/>
                </a:cxn>
                <a:cxn ang="0">
                  <a:pos x="31" y="7"/>
                </a:cxn>
                <a:cxn ang="0">
                  <a:pos x="32" y="7"/>
                </a:cxn>
                <a:cxn ang="0">
                  <a:pos x="32" y="30"/>
                </a:cxn>
                <a:cxn ang="0">
                  <a:pos x="35" y="34"/>
                </a:cxn>
                <a:cxn ang="0">
                  <a:pos x="39" y="30"/>
                </a:cxn>
                <a:cxn ang="0">
                  <a:pos x="39" y="6"/>
                </a:cxn>
                <a:cxn ang="0">
                  <a:pos x="38" y="3"/>
                </a:cxn>
              </a:cxnLst>
              <a:rect l="0" t="0" r="r" b="b"/>
              <a:pathLst>
                <a:path w="39" h="73">
                  <a:moveTo>
                    <a:pt x="38" y="3"/>
                  </a:moveTo>
                  <a:cubicBezTo>
                    <a:pt x="37" y="2"/>
                    <a:pt x="35"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7"/>
                    <a:pt x="7" y="7"/>
                    <a:pt x="7" y="7"/>
                  </a:cubicBezTo>
                  <a:cubicBezTo>
                    <a:pt x="8" y="7"/>
                    <a:pt x="8" y="7"/>
                    <a:pt x="8" y="7"/>
                  </a:cubicBezTo>
                  <a:cubicBezTo>
                    <a:pt x="8" y="37"/>
                    <a:pt x="8" y="37"/>
                    <a:pt x="8" y="37"/>
                  </a:cubicBezTo>
                  <a:cubicBezTo>
                    <a:pt x="8" y="37"/>
                    <a:pt x="8" y="37"/>
                    <a:pt x="8" y="37"/>
                  </a:cubicBezTo>
                  <a:cubicBezTo>
                    <a:pt x="8" y="37"/>
                    <a:pt x="8" y="37"/>
                    <a:pt x="8" y="37"/>
                  </a:cubicBezTo>
                  <a:cubicBezTo>
                    <a:pt x="8" y="69"/>
                    <a:pt x="8" y="69"/>
                    <a:pt x="8" y="69"/>
                  </a:cubicBezTo>
                  <a:cubicBezTo>
                    <a:pt x="8" y="71"/>
                    <a:pt x="10" y="73"/>
                    <a:pt x="12" y="73"/>
                  </a:cubicBezTo>
                  <a:cubicBezTo>
                    <a:pt x="15" y="73"/>
                    <a:pt x="17" y="71"/>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1"/>
                    <a:pt x="24" y="73"/>
                    <a:pt x="26" y="73"/>
                  </a:cubicBezTo>
                  <a:cubicBezTo>
                    <a:pt x="29" y="73"/>
                    <a:pt x="31" y="71"/>
                    <a:pt x="31" y="69"/>
                  </a:cubicBezTo>
                  <a:cubicBezTo>
                    <a:pt x="31" y="37"/>
                    <a:pt x="31" y="37"/>
                    <a:pt x="31" y="37"/>
                  </a:cubicBezTo>
                  <a:cubicBezTo>
                    <a:pt x="31" y="37"/>
                    <a:pt x="31" y="37"/>
                    <a:pt x="31" y="37"/>
                  </a:cubicBezTo>
                  <a:cubicBezTo>
                    <a:pt x="31" y="37"/>
                    <a:pt x="31" y="37"/>
                    <a:pt x="31" y="37"/>
                  </a:cubicBezTo>
                  <a:cubicBezTo>
                    <a:pt x="31" y="7"/>
                    <a:pt x="31" y="7"/>
                    <a:pt x="31" y="7"/>
                  </a:cubicBezTo>
                  <a:cubicBezTo>
                    <a:pt x="32" y="7"/>
                    <a:pt x="32" y="7"/>
                    <a:pt x="32" y="7"/>
                  </a:cubicBezTo>
                  <a:cubicBezTo>
                    <a:pt x="32" y="30"/>
                    <a:pt x="32" y="30"/>
                    <a:pt x="32" y="30"/>
                  </a:cubicBezTo>
                  <a:cubicBezTo>
                    <a:pt x="32" y="32"/>
                    <a:pt x="33" y="34"/>
                    <a:pt x="35" y="34"/>
                  </a:cubicBezTo>
                  <a:cubicBezTo>
                    <a:pt x="37" y="34"/>
                    <a:pt x="39" y="32"/>
                    <a:pt x="39" y="30"/>
                  </a:cubicBezTo>
                  <a:cubicBezTo>
                    <a:pt x="39" y="6"/>
                    <a:pt x="39" y="6"/>
                    <a:pt x="39" y="6"/>
                  </a:cubicBezTo>
                  <a:cubicBezTo>
                    <a:pt x="39" y="5"/>
                    <a:pt x="38" y="4"/>
                    <a:pt x="38" y="3"/>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44" name="Oval 52"/>
            <p:cNvSpPr>
              <a:spLocks noChangeArrowheads="1"/>
            </p:cNvSpPr>
            <p:nvPr/>
          </p:nvSpPr>
          <p:spPr bwMode="auto">
            <a:xfrm>
              <a:off x="3303917" y="1954899"/>
              <a:ext cx="157385" cy="149233"/>
            </a:xfrm>
            <a:prstGeom prst="ellips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45" name="Freeform 53"/>
            <p:cNvSpPr/>
            <p:nvPr/>
          </p:nvSpPr>
          <p:spPr bwMode="auto">
            <a:xfrm>
              <a:off x="3490292" y="2115912"/>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0" y="0"/>
                    <a:pt x="0" y="0"/>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46" name="Freeform 54"/>
            <p:cNvSpPr/>
            <p:nvPr/>
          </p:nvSpPr>
          <p:spPr bwMode="auto">
            <a:xfrm>
              <a:off x="3187949" y="2115912"/>
              <a:ext cx="381035" cy="675473"/>
            </a:xfrm>
            <a:custGeom>
              <a:avLst/>
              <a:gdLst/>
              <a:ahLst/>
              <a:cxnLst>
                <a:cxn ang="0">
                  <a:pos x="39" y="3"/>
                </a:cxn>
                <a:cxn ang="0">
                  <a:pos x="35" y="1"/>
                </a:cxn>
                <a:cxn ang="0">
                  <a:pos x="33"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4" y="34"/>
                </a:cxn>
                <a:cxn ang="0">
                  <a:pos x="7" y="30"/>
                </a:cxn>
                <a:cxn ang="0">
                  <a:pos x="7" y="7"/>
                </a:cxn>
                <a:cxn ang="0">
                  <a:pos x="8" y="7"/>
                </a:cxn>
                <a:cxn ang="0">
                  <a:pos x="8" y="37"/>
                </a:cxn>
                <a:cxn ang="0">
                  <a:pos x="8" y="37"/>
                </a:cxn>
                <a:cxn ang="0">
                  <a:pos x="8" y="37"/>
                </a:cxn>
                <a:cxn ang="0">
                  <a:pos x="8" y="69"/>
                </a:cxn>
                <a:cxn ang="0">
                  <a:pos x="13" y="73"/>
                </a:cxn>
                <a:cxn ang="0">
                  <a:pos x="17" y="69"/>
                </a:cxn>
                <a:cxn ang="0">
                  <a:pos x="17" y="37"/>
                </a:cxn>
                <a:cxn ang="0">
                  <a:pos x="17" y="37"/>
                </a:cxn>
                <a:cxn ang="0">
                  <a:pos x="17" y="37"/>
                </a:cxn>
                <a:cxn ang="0">
                  <a:pos x="17" y="37"/>
                </a:cxn>
                <a:cxn ang="0">
                  <a:pos x="20" y="34"/>
                </a:cxn>
                <a:cxn ang="0">
                  <a:pos x="22" y="37"/>
                </a:cxn>
                <a:cxn ang="0">
                  <a:pos x="22" y="37"/>
                </a:cxn>
                <a:cxn ang="0">
                  <a:pos x="22" y="37"/>
                </a:cxn>
                <a:cxn ang="0">
                  <a:pos x="22" y="37"/>
                </a:cxn>
                <a:cxn ang="0">
                  <a:pos x="22" y="69"/>
                </a:cxn>
                <a:cxn ang="0">
                  <a:pos x="27" y="73"/>
                </a:cxn>
                <a:cxn ang="0">
                  <a:pos x="31" y="69"/>
                </a:cxn>
                <a:cxn ang="0">
                  <a:pos x="31" y="37"/>
                </a:cxn>
                <a:cxn ang="0">
                  <a:pos x="31" y="37"/>
                </a:cxn>
                <a:cxn ang="0">
                  <a:pos x="31" y="37"/>
                </a:cxn>
                <a:cxn ang="0">
                  <a:pos x="31" y="7"/>
                </a:cxn>
                <a:cxn ang="0">
                  <a:pos x="32" y="7"/>
                </a:cxn>
                <a:cxn ang="0">
                  <a:pos x="32" y="30"/>
                </a:cxn>
                <a:cxn ang="0">
                  <a:pos x="36" y="34"/>
                </a:cxn>
                <a:cxn ang="0">
                  <a:pos x="39" y="30"/>
                </a:cxn>
                <a:cxn ang="0">
                  <a:pos x="39" y="6"/>
                </a:cxn>
                <a:cxn ang="0">
                  <a:pos x="39" y="3"/>
                </a:cxn>
              </a:cxnLst>
              <a:rect l="0" t="0" r="r" b="b"/>
              <a:pathLst>
                <a:path w="39" h="73">
                  <a:moveTo>
                    <a:pt x="39" y="3"/>
                  </a:moveTo>
                  <a:cubicBezTo>
                    <a:pt x="38" y="2"/>
                    <a:pt x="36" y="1"/>
                    <a:pt x="35" y="1"/>
                  </a:cubicBezTo>
                  <a:cubicBezTo>
                    <a:pt x="34" y="0"/>
                    <a:pt x="33" y="0"/>
                    <a:pt x="33"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3" y="1"/>
                    <a:pt x="0" y="2"/>
                    <a:pt x="0" y="6"/>
                  </a:cubicBezTo>
                  <a:cubicBezTo>
                    <a:pt x="0" y="6"/>
                    <a:pt x="0" y="6"/>
                    <a:pt x="0" y="6"/>
                  </a:cubicBezTo>
                  <a:cubicBezTo>
                    <a:pt x="0" y="6"/>
                    <a:pt x="0" y="6"/>
                    <a:pt x="0" y="6"/>
                  </a:cubicBezTo>
                  <a:cubicBezTo>
                    <a:pt x="0" y="30"/>
                    <a:pt x="0" y="30"/>
                    <a:pt x="0" y="30"/>
                  </a:cubicBezTo>
                  <a:cubicBezTo>
                    <a:pt x="0" y="32"/>
                    <a:pt x="2" y="34"/>
                    <a:pt x="4" y="34"/>
                  </a:cubicBezTo>
                  <a:cubicBezTo>
                    <a:pt x="6" y="34"/>
                    <a:pt x="7" y="32"/>
                    <a:pt x="7" y="30"/>
                  </a:cubicBezTo>
                  <a:cubicBezTo>
                    <a:pt x="7" y="7"/>
                    <a:pt x="7" y="7"/>
                    <a:pt x="7" y="7"/>
                  </a:cubicBezTo>
                  <a:cubicBezTo>
                    <a:pt x="8" y="7"/>
                    <a:pt x="8" y="7"/>
                    <a:pt x="8" y="7"/>
                  </a:cubicBezTo>
                  <a:cubicBezTo>
                    <a:pt x="8" y="37"/>
                    <a:pt x="8" y="37"/>
                    <a:pt x="8" y="37"/>
                  </a:cubicBezTo>
                  <a:cubicBezTo>
                    <a:pt x="8" y="37"/>
                    <a:pt x="8" y="37"/>
                    <a:pt x="8" y="37"/>
                  </a:cubicBezTo>
                  <a:cubicBezTo>
                    <a:pt x="8" y="37"/>
                    <a:pt x="8" y="37"/>
                    <a:pt x="8" y="37"/>
                  </a:cubicBezTo>
                  <a:cubicBezTo>
                    <a:pt x="8" y="69"/>
                    <a:pt x="8" y="69"/>
                    <a:pt x="8" y="69"/>
                  </a:cubicBezTo>
                  <a:cubicBezTo>
                    <a:pt x="8" y="71"/>
                    <a:pt x="10" y="73"/>
                    <a:pt x="13" y="73"/>
                  </a:cubicBezTo>
                  <a:cubicBezTo>
                    <a:pt x="15" y="73"/>
                    <a:pt x="17" y="71"/>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20"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1"/>
                    <a:pt x="24" y="73"/>
                    <a:pt x="27" y="73"/>
                  </a:cubicBezTo>
                  <a:cubicBezTo>
                    <a:pt x="29" y="73"/>
                    <a:pt x="31" y="71"/>
                    <a:pt x="31" y="69"/>
                  </a:cubicBezTo>
                  <a:cubicBezTo>
                    <a:pt x="31" y="37"/>
                    <a:pt x="31" y="37"/>
                    <a:pt x="31" y="37"/>
                  </a:cubicBezTo>
                  <a:cubicBezTo>
                    <a:pt x="31" y="37"/>
                    <a:pt x="31" y="37"/>
                    <a:pt x="31" y="37"/>
                  </a:cubicBezTo>
                  <a:cubicBezTo>
                    <a:pt x="31" y="37"/>
                    <a:pt x="31" y="37"/>
                    <a:pt x="31" y="37"/>
                  </a:cubicBezTo>
                  <a:cubicBezTo>
                    <a:pt x="31" y="7"/>
                    <a:pt x="31" y="7"/>
                    <a:pt x="31" y="7"/>
                  </a:cubicBezTo>
                  <a:cubicBezTo>
                    <a:pt x="32" y="7"/>
                    <a:pt x="32" y="7"/>
                    <a:pt x="32" y="7"/>
                  </a:cubicBezTo>
                  <a:cubicBezTo>
                    <a:pt x="32" y="30"/>
                    <a:pt x="32" y="30"/>
                    <a:pt x="32" y="30"/>
                  </a:cubicBezTo>
                  <a:cubicBezTo>
                    <a:pt x="32" y="32"/>
                    <a:pt x="34" y="34"/>
                    <a:pt x="36" y="34"/>
                  </a:cubicBezTo>
                  <a:cubicBezTo>
                    <a:pt x="38" y="34"/>
                    <a:pt x="39" y="32"/>
                    <a:pt x="39" y="30"/>
                  </a:cubicBezTo>
                  <a:cubicBezTo>
                    <a:pt x="39" y="6"/>
                    <a:pt x="39" y="6"/>
                    <a:pt x="39" y="6"/>
                  </a:cubicBezTo>
                  <a:cubicBezTo>
                    <a:pt x="39" y="5"/>
                    <a:pt x="39" y="4"/>
                    <a:pt x="39" y="3"/>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47" name="Oval 55"/>
            <p:cNvSpPr>
              <a:spLocks noChangeArrowheads="1"/>
            </p:cNvSpPr>
            <p:nvPr/>
          </p:nvSpPr>
          <p:spPr bwMode="auto">
            <a:xfrm>
              <a:off x="3821626" y="1939190"/>
              <a:ext cx="157385" cy="149233"/>
            </a:xfrm>
            <a:prstGeom prst="ellips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48" name="Freeform 56"/>
            <p:cNvSpPr/>
            <p:nvPr/>
          </p:nvSpPr>
          <p:spPr bwMode="auto">
            <a:xfrm>
              <a:off x="4008004" y="2096277"/>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1" y="0"/>
                    <a:pt x="0" y="0"/>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49" name="Freeform 57"/>
            <p:cNvSpPr/>
            <p:nvPr/>
          </p:nvSpPr>
          <p:spPr bwMode="auto">
            <a:xfrm>
              <a:off x="3713946" y="2096278"/>
              <a:ext cx="381035" cy="687256"/>
            </a:xfrm>
            <a:custGeom>
              <a:avLst/>
              <a:gdLst/>
              <a:ahLst/>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8"/>
                </a:cxn>
                <a:cxn ang="0">
                  <a:pos x="8" y="8"/>
                </a:cxn>
                <a:cxn ang="0">
                  <a:pos x="8" y="37"/>
                </a:cxn>
                <a:cxn ang="0">
                  <a:pos x="8" y="37"/>
                </a:cxn>
                <a:cxn ang="0">
                  <a:pos x="8" y="37"/>
                </a:cxn>
                <a:cxn ang="0">
                  <a:pos x="8" y="69"/>
                </a:cxn>
                <a:cxn ang="0">
                  <a:pos x="12" y="74"/>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4"/>
                </a:cxn>
                <a:cxn ang="0">
                  <a:pos x="31" y="69"/>
                </a:cxn>
                <a:cxn ang="0">
                  <a:pos x="31" y="37"/>
                </a:cxn>
                <a:cxn ang="0">
                  <a:pos x="31" y="37"/>
                </a:cxn>
                <a:cxn ang="0">
                  <a:pos x="31" y="37"/>
                </a:cxn>
                <a:cxn ang="0">
                  <a:pos x="31" y="8"/>
                </a:cxn>
                <a:cxn ang="0">
                  <a:pos x="32" y="8"/>
                </a:cxn>
                <a:cxn ang="0">
                  <a:pos x="32" y="30"/>
                </a:cxn>
                <a:cxn ang="0">
                  <a:pos x="35" y="34"/>
                </a:cxn>
                <a:cxn ang="0">
                  <a:pos x="39" y="30"/>
                </a:cxn>
                <a:cxn ang="0">
                  <a:pos x="39" y="6"/>
                </a:cxn>
                <a:cxn ang="0">
                  <a:pos x="38" y="3"/>
                </a:cxn>
              </a:cxnLst>
              <a:rect l="0" t="0" r="r" b="b"/>
              <a:pathLst>
                <a:path w="39" h="74">
                  <a:moveTo>
                    <a:pt x="38" y="3"/>
                  </a:moveTo>
                  <a:cubicBezTo>
                    <a:pt x="37" y="2"/>
                    <a:pt x="36"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8"/>
                    <a:pt x="7" y="8"/>
                    <a:pt x="7" y="8"/>
                  </a:cubicBezTo>
                  <a:cubicBezTo>
                    <a:pt x="8" y="8"/>
                    <a:pt x="8" y="8"/>
                    <a:pt x="8" y="8"/>
                  </a:cubicBezTo>
                  <a:cubicBezTo>
                    <a:pt x="8" y="37"/>
                    <a:pt x="8" y="37"/>
                    <a:pt x="8" y="37"/>
                  </a:cubicBezTo>
                  <a:cubicBezTo>
                    <a:pt x="8" y="37"/>
                    <a:pt x="8" y="37"/>
                    <a:pt x="8" y="37"/>
                  </a:cubicBezTo>
                  <a:cubicBezTo>
                    <a:pt x="8" y="37"/>
                    <a:pt x="8" y="37"/>
                    <a:pt x="8" y="37"/>
                  </a:cubicBezTo>
                  <a:cubicBezTo>
                    <a:pt x="8" y="69"/>
                    <a:pt x="8" y="69"/>
                    <a:pt x="8" y="69"/>
                  </a:cubicBezTo>
                  <a:cubicBezTo>
                    <a:pt x="8" y="72"/>
                    <a:pt x="10" y="74"/>
                    <a:pt x="12" y="74"/>
                  </a:cubicBezTo>
                  <a:cubicBezTo>
                    <a:pt x="15" y="74"/>
                    <a:pt x="17" y="72"/>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2"/>
                    <a:pt x="24" y="74"/>
                    <a:pt x="26" y="74"/>
                  </a:cubicBezTo>
                  <a:cubicBezTo>
                    <a:pt x="29" y="74"/>
                    <a:pt x="31" y="72"/>
                    <a:pt x="31" y="69"/>
                  </a:cubicBezTo>
                  <a:cubicBezTo>
                    <a:pt x="31" y="37"/>
                    <a:pt x="31" y="37"/>
                    <a:pt x="31" y="37"/>
                  </a:cubicBezTo>
                  <a:cubicBezTo>
                    <a:pt x="31" y="37"/>
                    <a:pt x="31" y="37"/>
                    <a:pt x="31" y="37"/>
                  </a:cubicBezTo>
                  <a:cubicBezTo>
                    <a:pt x="31" y="37"/>
                    <a:pt x="31" y="37"/>
                    <a:pt x="31" y="37"/>
                  </a:cubicBezTo>
                  <a:cubicBezTo>
                    <a:pt x="31" y="8"/>
                    <a:pt x="31" y="8"/>
                    <a:pt x="31" y="8"/>
                  </a:cubicBezTo>
                  <a:cubicBezTo>
                    <a:pt x="32" y="8"/>
                    <a:pt x="32" y="8"/>
                    <a:pt x="32" y="8"/>
                  </a:cubicBezTo>
                  <a:cubicBezTo>
                    <a:pt x="32" y="30"/>
                    <a:pt x="32" y="30"/>
                    <a:pt x="32" y="30"/>
                  </a:cubicBezTo>
                  <a:cubicBezTo>
                    <a:pt x="32" y="32"/>
                    <a:pt x="33" y="34"/>
                    <a:pt x="35" y="34"/>
                  </a:cubicBezTo>
                  <a:cubicBezTo>
                    <a:pt x="37" y="34"/>
                    <a:pt x="39" y="32"/>
                    <a:pt x="39" y="30"/>
                  </a:cubicBezTo>
                  <a:cubicBezTo>
                    <a:pt x="39" y="6"/>
                    <a:pt x="39" y="6"/>
                    <a:pt x="39" y="6"/>
                  </a:cubicBezTo>
                  <a:cubicBezTo>
                    <a:pt x="39" y="5"/>
                    <a:pt x="39" y="4"/>
                    <a:pt x="38" y="3"/>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50" name="Oval 58"/>
            <p:cNvSpPr>
              <a:spLocks noChangeArrowheads="1"/>
            </p:cNvSpPr>
            <p:nvPr/>
          </p:nvSpPr>
          <p:spPr bwMode="auto">
            <a:xfrm>
              <a:off x="4360047" y="1939190"/>
              <a:ext cx="157385" cy="149233"/>
            </a:xfrm>
            <a:prstGeom prst="ellips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51" name="Freeform 59"/>
            <p:cNvSpPr/>
            <p:nvPr/>
          </p:nvSpPr>
          <p:spPr bwMode="auto">
            <a:xfrm>
              <a:off x="4546424" y="2096277"/>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1" y="0"/>
                    <a:pt x="0" y="0"/>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52" name="Freeform 60"/>
            <p:cNvSpPr/>
            <p:nvPr/>
          </p:nvSpPr>
          <p:spPr bwMode="auto">
            <a:xfrm>
              <a:off x="4252364" y="2096278"/>
              <a:ext cx="381035" cy="687256"/>
            </a:xfrm>
            <a:custGeom>
              <a:avLst/>
              <a:gdLst/>
              <a:ahLst/>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8"/>
                </a:cxn>
                <a:cxn ang="0">
                  <a:pos x="8" y="8"/>
                </a:cxn>
                <a:cxn ang="0">
                  <a:pos x="8" y="37"/>
                </a:cxn>
                <a:cxn ang="0">
                  <a:pos x="8" y="37"/>
                </a:cxn>
                <a:cxn ang="0">
                  <a:pos x="8" y="37"/>
                </a:cxn>
                <a:cxn ang="0">
                  <a:pos x="8" y="69"/>
                </a:cxn>
                <a:cxn ang="0">
                  <a:pos x="12" y="74"/>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4"/>
                </a:cxn>
                <a:cxn ang="0">
                  <a:pos x="31" y="69"/>
                </a:cxn>
                <a:cxn ang="0">
                  <a:pos x="31" y="37"/>
                </a:cxn>
                <a:cxn ang="0">
                  <a:pos x="31" y="37"/>
                </a:cxn>
                <a:cxn ang="0">
                  <a:pos x="31" y="37"/>
                </a:cxn>
                <a:cxn ang="0">
                  <a:pos x="31" y="8"/>
                </a:cxn>
                <a:cxn ang="0">
                  <a:pos x="32" y="8"/>
                </a:cxn>
                <a:cxn ang="0">
                  <a:pos x="32" y="30"/>
                </a:cxn>
                <a:cxn ang="0">
                  <a:pos x="35" y="34"/>
                </a:cxn>
                <a:cxn ang="0">
                  <a:pos x="39" y="30"/>
                </a:cxn>
                <a:cxn ang="0">
                  <a:pos x="39" y="6"/>
                </a:cxn>
                <a:cxn ang="0">
                  <a:pos x="38" y="3"/>
                </a:cxn>
              </a:cxnLst>
              <a:rect l="0" t="0" r="r" b="b"/>
              <a:pathLst>
                <a:path w="39" h="74">
                  <a:moveTo>
                    <a:pt x="38" y="3"/>
                  </a:moveTo>
                  <a:cubicBezTo>
                    <a:pt x="37" y="2"/>
                    <a:pt x="36"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8"/>
                    <a:pt x="7" y="8"/>
                    <a:pt x="7" y="8"/>
                  </a:cubicBezTo>
                  <a:cubicBezTo>
                    <a:pt x="8" y="8"/>
                    <a:pt x="8" y="8"/>
                    <a:pt x="8" y="8"/>
                  </a:cubicBezTo>
                  <a:cubicBezTo>
                    <a:pt x="8" y="37"/>
                    <a:pt x="8" y="37"/>
                    <a:pt x="8" y="37"/>
                  </a:cubicBezTo>
                  <a:cubicBezTo>
                    <a:pt x="8" y="37"/>
                    <a:pt x="8" y="37"/>
                    <a:pt x="8" y="37"/>
                  </a:cubicBezTo>
                  <a:cubicBezTo>
                    <a:pt x="8" y="37"/>
                    <a:pt x="8" y="37"/>
                    <a:pt x="8" y="37"/>
                  </a:cubicBezTo>
                  <a:cubicBezTo>
                    <a:pt x="8" y="69"/>
                    <a:pt x="8" y="69"/>
                    <a:pt x="8" y="69"/>
                  </a:cubicBezTo>
                  <a:cubicBezTo>
                    <a:pt x="8" y="72"/>
                    <a:pt x="10" y="74"/>
                    <a:pt x="12" y="74"/>
                  </a:cubicBezTo>
                  <a:cubicBezTo>
                    <a:pt x="15" y="74"/>
                    <a:pt x="17" y="72"/>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2"/>
                    <a:pt x="24" y="74"/>
                    <a:pt x="26" y="74"/>
                  </a:cubicBezTo>
                  <a:cubicBezTo>
                    <a:pt x="29" y="74"/>
                    <a:pt x="31" y="72"/>
                    <a:pt x="31" y="69"/>
                  </a:cubicBezTo>
                  <a:cubicBezTo>
                    <a:pt x="31" y="37"/>
                    <a:pt x="31" y="37"/>
                    <a:pt x="31" y="37"/>
                  </a:cubicBezTo>
                  <a:cubicBezTo>
                    <a:pt x="31" y="37"/>
                    <a:pt x="31" y="37"/>
                    <a:pt x="31" y="37"/>
                  </a:cubicBezTo>
                  <a:cubicBezTo>
                    <a:pt x="31" y="37"/>
                    <a:pt x="31" y="37"/>
                    <a:pt x="31" y="37"/>
                  </a:cubicBezTo>
                  <a:cubicBezTo>
                    <a:pt x="31" y="8"/>
                    <a:pt x="31" y="8"/>
                    <a:pt x="31" y="8"/>
                  </a:cubicBezTo>
                  <a:cubicBezTo>
                    <a:pt x="32" y="8"/>
                    <a:pt x="32" y="8"/>
                    <a:pt x="32" y="8"/>
                  </a:cubicBezTo>
                  <a:cubicBezTo>
                    <a:pt x="32" y="30"/>
                    <a:pt x="32" y="30"/>
                    <a:pt x="32" y="30"/>
                  </a:cubicBezTo>
                  <a:cubicBezTo>
                    <a:pt x="32" y="32"/>
                    <a:pt x="33" y="34"/>
                    <a:pt x="35" y="34"/>
                  </a:cubicBezTo>
                  <a:cubicBezTo>
                    <a:pt x="37" y="34"/>
                    <a:pt x="39" y="32"/>
                    <a:pt x="39" y="30"/>
                  </a:cubicBezTo>
                  <a:cubicBezTo>
                    <a:pt x="39" y="6"/>
                    <a:pt x="39" y="6"/>
                    <a:pt x="39" y="6"/>
                  </a:cubicBezTo>
                  <a:cubicBezTo>
                    <a:pt x="39" y="5"/>
                    <a:pt x="39" y="4"/>
                    <a:pt x="38" y="3"/>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53" name="Oval 61"/>
            <p:cNvSpPr>
              <a:spLocks noChangeArrowheads="1"/>
            </p:cNvSpPr>
            <p:nvPr/>
          </p:nvSpPr>
          <p:spPr bwMode="auto">
            <a:xfrm>
              <a:off x="4898466" y="1939190"/>
              <a:ext cx="157385" cy="149233"/>
            </a:xfrm>
            <a:prstGeom prst="ellips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54" name="Freeform 62"/>
            <p:cNvSpPr/>
            <p:nvPr/>
          </p:nvSpPr>
          <p:spPr bwMode="auto">
            <a:xfrm>
              <a:off x="5084844" y="2096277"/>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0" y="0"/>
                    <a:pt x="0" y="0"/>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55" name="Oval 64"/>
            <p:cNvSpPr>
              <a:spLocks noChangeArrowheads="1"/>
            </p:cNvSpPr>
            <p:nvPr/>
          </p:nvSpPr>
          <p:spPr bwMode="auto">
            <a:xfrm>
              <a:off x="5428603" y="1939190"/>
              <a:ext cx="153242" cy="149233"/>
            </a:xfrm>
            <a:prstGeom prst="ellips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56" name="Freeform 65"/>
            <p:cNvSpPr/>
            <p:nvPr/>
          </p:nvSpPr>
          <p:spPr bwMode="auto">
            <a:xfrm>
              <a:off x="5614978" y="2096277"/>
              <a:ext cx="16567"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0" y="0"/>
                    <a:pt x="0" y="0"/>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57" name="Freeform 66"/>
            <p:cNvSpPr/>
            <p:nvPr/>
          </p:nvSpPr>
          <p:spPr bwMode="auto">
            <a:xfrm>
              <a:off x="5308494" y="2096278"/>
              <a:ext cx="381035" cy="687256"/>
            </a:xfrm>
            <a:custGeom>
              <a:avLst/>
              <a:gdLst/>
              <a:ahLst/>
              <a:cxnLst>
                <a:cxn ang="0">
                  <a:pos x="39" y="3"/>
                </a:cxn>
                <a:cxn ang="0">
                  <a:pos x="34" y="1"/>
                </a:cxn>
                <a:cxn ang="0">
                  <a:pos x="33"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4" y="34"/>
                </a:cxn>
                <a:cxn ang="0">
                  <a:pos x="7" y="30"/>
                </a:cxn>
                <a:cxn ang="0">
                  <a:pos x="7" y="8"/>
                </a:cxn>
                <a:cxn ang="0">
                  <a:pos x="8" y="8"/>
                </a:cxn>
                <a:cxn ang="0">
                  <a:pos x="8" y="37"/>
                </a:cxn>
                <a:cxn ang="0">
                  <a:pos x="8" y="37"/>
                </a:cxn>
                <a:cxn ang="0">
                  <a:pos x="8" y="37"/>
                </a:cxn>
                <a:cxn ang="0">
                  <a:pos x="8" y="69"/>
                </a:cxn>
                <a:cxn ang="0">
                  <a:pos x="13" y="74"/>
                </a:cxn>
                <a:cxn ang="0">
                  <a:pos x="17" y="69"/>
                </a:cxn>
                <a:cxn ang="0">
                  <a:pos x="17" y="37"/>
                </a:cxn>
                <a:cxn ang="0">
                  <a:pos x="17" y="37"/>
                </a:cxn>
                <a:cxn ang="0">
                  <a:pos x="17" y="37"/>
                </a:cxn>
                <a:cxn ang="0">
                  <a:pos x="17" y="37"/>
                </a:cxn>
                <a:cxn ang="0">
                  <a:pos x="20" y="34"/>
                </a:cxn>
                <a:cxn ang="0">
                  <a:pos x="22" y="37"/>
                </a:cxn>
                <a:cxn ang="0">
                  <a:pos x="22" y="37"/>
                </a:cxn>
                <a:cxn ang="0">
                  <a:pos x="22" y="37"/>
                </a:cxn>
                <a:cxn ang="0">
                  <a:pos x="22" y="37"/>
                </a:cxn>
                <a:cxn ang="0">
                  <a:pos x="22" y="69"/>
                </a:cxn>
                <a:cxn ang="0">
                  <a:pos x="27" y="74"/>
                </a:cxn>
                <a:cxn ang="0">
                  <a:pos x="31" y="69"/>
                </a:cxn>
                <a:cxn ang="0">
                  <a:pos x="31" y="37"/>
                </a:cxn>
                <a:cxn ang="0">
                  <a:pos x="31" y="37"/>
                </a:cxn>
                <a:cxn ang="0">
                  <a:pos x="31" y="37"/>
                </a:cxn>
                <a:cxn ang="0">
                  <a:pos x="31" y="8"/>
                </a:cxn>
                <a:cxn ang="0">
                  <a:pos x="32" y="8"/>
                </a:cxn>
                <a:cxn ang="0">
                  <a:pos x="32" y="30"/>
                </a:cxn>
                <a:cxn ang="0">
                  <a:pos x="36" y="34"/>
                </a:cxn>
                <a:cxn ang="0">
                  <a:pos x="39" y="30"/>
                </a:cxn>
                <a:cxn ang="0">
                  <a:pos x="39" y="6"/>
                </a:cxn>
                <a:cxn ang="0">
                  <a:pos x="39" y="3"/>
                </a:cxn>
              </a:cxnLst>
              <a:rect l="0" t="0" r="r" b="b"/>
              <a:pathLst>
                <a:path w="39" h="74">
                  <a:moveTo>
                    <a:pt x="39" y="3"/>
                  </a:moveTo>
                  <a:cubicBezTo>
                    <a:pt x="38" y="2"/>
                    <a:pt x="36" y="1"/>
                    <a:pt x="34" y="1"/>
                  </a:cubicBezTo>
                  <a:cubicBezTo>
                    <a:pt x="34" y="0"/>
                    <a:pt x="33" y="0"/>
                    <a:pt x="33"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3" y="1"/>
                    <a:pt x="0" y="2"/>
                    <a:pt x="0" y="6"/>
                  </a:cubicBezTo>
                  <a:cubicBezTo>
                    <a:pt x="0" y="6"/>
                    <a:pt x="0" y="6"/>
                    <a:pt x="0" y="6"/>
                  </a:cubicBezTo>
                  <a:cubicBezTo>
                    <a:pt x="0" y="6"/>
                    <a:pt x="0" y="6"/>
                    <a:pt x="0" y="6"/>
                  </a:cubicBezTo>
                  <a:cubicBezTo>
                    <a:pt x="0" y="30"/>
                    <a:pt x="0" y="30"/>
                    <a:pt x="0" y="30"/>
                  </a:cubicBezTo>
                  <a:cubicBezTo>
                    <a:pt x="0" y="32"/>
                    <a:pt x="2" y="34"/>
                    <a:pt x="4" y="34"/>
                  </a:cubicBezTo>
                  <a:cubicBezTo>
                    <a:pt x="6" y="34"/>
                    <a:pt x="7" y="32"/>
                    <a:pt x="7" y="30"/>
                  </a:cubicBezTo>
                  <a:cubicBezTo>
                    <a:pt x="7" y="8"/>
                    <a:pt x="7" y="8"/>
                    <a:pt x="7" y="8"/>
                  </a:cubicBezTo>
                  <a:cubicBezTo>
                    <a:pt x="8" y="8"/>
                    <a:pt x="8" y="8"/>
                    <a:pt x="8" y="8"/>
                  </a:cubicBezTo>
                  <a:cubicBezTo>
                    <a:pt x="8" y="37"/>
                    <a:pt x="8" y="37"/>
                    <a:pt x="8" y="37"/>
                  </a:cubicBezTo>
                  <a:cubicBezTo>
                    <a:pt x="8" y="37"/>
                    <a:pt x="8" y="37"/>
                    <a:pt x="8" y="37"/>
                  </a:cubicBezTo>
                  <a:cubicBezTo>
                    <a:pt x="8" y="37"/>
                    <a:pt x="8" y="37"/>
                    <a:pt x="8" y="37"/>
                  </a:cubicBezTo>
                  <a:cubicBezTo>
                    <a:pt x="8" y="69"/>
                    <a:pt x="8" y="69"/>
                    <a:pt x="8" y="69"/>
                  </a:cubicBezTo>
                  <a:cubicBezTo>
                    <a:pt x="8" y="72"/>
                    <a:pt x="10" y="74"/>
                    <a:pt x="13" y="74"/>
                  </a:cubicBezTo>
                  <a:cubicBezTo>
                    <a:pt x="15" y="74"/>
                    <a:pt x="17" y="72"/>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20"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2"/>
                    <a:pt x="24" y="74"/>
                    <a:pt x="27" y="74"/>
                  </a:cubicBezTo>
                  <a:cubicBezTo>
                    <a:pt x="29" y="74"/>
                    <a:pt x="31" y="72"/>
                    <a:pt x="31" y="69"/>
                  </a:cubicBezTo>
                  <a:cubicBezTo>
                    <a:pt x="31" y="37"/>
                    <a:pt x="31" y="37"/>
                    <a:pt x="31" y="37"/>
                  </a:cubicBezTo>
                  <a:cubicBezTo>
                    <a:pt x="31" y="37"/>
                    <a:pt x="31" y="37"/>
                    <a:pt x="31" y="37"/>
                  </a:cubicBezTo>
                  <a:cubicBezTo>
                    <a:pt x="31" y="37"/>
                    <a:pt x="31" y="37"/>
                    <a:pt x="31" y="37"/>
                  </a:cubicBezTo>
                  <a:cubicBezTo>
                    <a:pt x="31" y="8"/>
                    <a:pt x="31" y="8"/>
                    <a:pt x="31" y="8"/>
                  </a:cubicBezTo>
                  <a:cubicBezTo>
                    <a:pt x="32" y="8"/>
                    <a:pt x="32" y="8"/>
                    <a:pt x="32" y="8"/>
                  </a:cubicBezTo>
                  <a:cubicBezTo>
                    <a:pt x="32" y="30"/>
                    <a:pt x="32" y="30"/>
                    <a:pt x="32" y="30"/>
                  </a:cubicBezTo>
                  <a:cubicBezTo>
                    <a:pt x="32" y="32"/>
                    <a:pt x="34" y="34"/>
                    <a:pt x="36" y="34"/>
                  </a:cubicBezTo>
                  <a:cubicBezTo>
                    <a:pt x="38" y="34"/>
                    <a:pt x="39" y="32"/>
                    <a:pt x="39" y="30"/>
                  </a:cubicBezTo>
                  <a:cubicBezTo>
                    <a:pt x="39" y="6"/>
                    <a:pt x="39" y="6"/>
                    <a:pt x="39" y="6"/>
                  </a:cubicBezTo>
                  <a:cubicBezTo>
                    <a:pt x="39" y="5"/>
                    <a:pt x="39" y="4"/>
                    <a:pt x="39" y="3"/>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58" name="Oval 67"/>
            <p:cNvSpPr>
              <a:spLocks noChangeArrowheads="1"/>
            </p:cNvSpPr>
            <p:nvPr/>
          </p:nvSpPr>
          <p:spPr bwMode="auto">
            <a:xfrm>
              <a:off x="5954597" y="1939190"/>
              <a:ext cx="157385" cy="149233"/>
            </a:xfrm>
            <a:prstGeom prst="ellipse">
              <a:avLst/>
            </a:pr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59" name="Freeform 68"/>
            <p:cNvSpPr/>
            <p:nvPr/>
          </p:nvSpPr>
          <p:spPr bwMode="auto">
            <a:xfrm>
              <a:off x="6140973" y="2096277"/>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1" y="0"/>
                    <a:pt x="0" y="0"/>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60" name="Freeform 69"/>
            <p:cNvSpPr/>
            <p:nvPr/>
          </p:nvSpPr>
          <p:spPr bwMode="auto">
            <a:xfrm>
              <a:off x="5846913" y="2096278"/>
              <a:ext cx="381035" cy="687256"/>
            </a:xfrm>
            <a:custGeom>
              <a:avLst/>
              <a:gdLst/>
              <a:ahLst/>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8"/>
                </a:cxn>
                <a:cxn ang="0">
                  <a:pos x="8" y="8"/>
                </a:cxn>
                <a:cxn ang="0">
                  <a:pos x="8" y="37"/>
                </a:cxn>
                <a:cxn ang="0">
                  <a:pos x="8" y="37"/>
                </a:cxn>
                <a:cxn ang="0">
                  <a:pos x="8" y="37"/>
                </a:cxn>
                <a:cxn ang="0">
                  <a:pos x="8" y="69"/>
                </a:cxn>
                <a:cxn ang="0">
                  <a:pos x="12" y="74"/>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4"/>
                </a:cxn>
                <a:cxn ang="0">
                  <a:pos x="31" y="69"/>
                </a:cxn>
                <a:cxn ang="0">
                  <a:pos x="31" y="37"/>
                </a:cxn>
                <a:cxn ang="0">
                  <a:pos x="31" y="37"/>
                </a:cxn>
                <a:cxn ang="0">
                  <a:pos x="31" y="37"/>
                </a:cxn>
                <a:cxn ang="0">
                  <a:pos x="31" y="8"/>
                </a:cxn>
                <a:cxn ang="0">
                  <a:pos x="32" y="8"/>
                </a:cxn>
                <a:cxn ang="0">
                  <a:pos x="32" y="30"/>
                </a:cxn>
                <a:cxn ang="0">
                  <a:pos x="35" y="34"/>
                </a:cxn>
                <a:cxn ang="0">
                  <a:pos x="39" y="30"/>
                </a:cxn>
                <a:cxn ang="0">
                  <a:pos x="39" y="6"/>
                </a:cxn>
                <a:cxn ang="0">
                  <a:pos x="38" y="3"/>
                </a:cxn>
              </a:cxnLst>
              <a:rect l="0" t="0" r="r" b="b"/>
              <a:pathLst>
                <a:path w="39" h="74">
                  <a:moveTo>
                    <a:pt x="38" y="3"/>
                  </a:moveTo>
                  <a:cubicBezTo>
                    <a:pt x="37" y="2"/>
                    <a:pt x="36"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8"/>
                    <a:pt x="7" y="8"/>
                    <a:pt x="7" y="8"/>
                  </a:cubicBezTo>
                  <a:cubicBezTo>
                    <a:pt x="8" y="8"/>
                    <a:pt x="8" y="8"/>
                    <a:pt x="8" y="8"/>
                  </a:cubicBezTo>
                  <a:cubicBezTo>
                    <a:pt x="8" y="37"/>
                    <a:pt x="8" y="37"/>
                    <a:pt x="8" y="37"/>
                  </a:cubicBezTo>
                  <a:cubicBezTo>
                    <a:pt x="8" y="37"/>
                    <a:pt x="8" y="37"/>
                    <a:pt x="8" y="37"/>
                  </a:cubicBezTo>
                  <a:cubicBezTo>
                    <a:pt x="8" y="37"/>
                    <a:pt x="8" y="37"/>
                    <a:pt x="8" y="37"/>
                  </a:cubicBezTo>
                  <a:cubicBezTo>
                    <a:pt x="8" y="69"/>
                    <a:pt x="8" y="69"/>
                    <a:pt x="8" y="69"/>
                  </a:cubicBezTo>
                  <a:cubicBezTo>
                    <a:pt x="8" y="72"/>
                    <a:pt x="10" y="74"/>
                    <a:pt x="12" y="74"/>
                  </a:cubicBezTo>
                  <a:cubicBezTo>
                    <a:pt x="15" y="74"/>
                    <a:pt x="17" y="72"/>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2"/>
                    <a:pt x="24" y="74"/>
                    <a:pt x="26" y="74"/>
                  </a:cubicBezTo>
                  <a:cubicBezTo>
                    <a:pt x="29" y="74"/>
                    <a:pt x="31" y="72"/>
                    <a:pt x="31" y="69"/>
                  </a:cubicBezTo>
                  <a:cubicBezTo>
                    <a:pt x="31" y="37"/>
                    <a:pt x="31" y="37"/>
                    <a:pt x="31" y="37"/>
                  </a:cubicBezTo>
                  <a:cubicBezTo>
                    <a:pt x="31" y="37"/>
                    <a:pt x="31" y="37"/>
                    <a:pt x="31" y="37"/>
                  </a:cubicBezTo>
                  <a:cubicBezTo>
                    <a:pt x="31" y="37"/>
                    <a:pt x="31" y="37"/>
                    <a:pt x="31" y="37"/>
                  </a:cubicBezTo>
                  <a:cubicBezTo>
                    <a:pt x="31" y="8"/>
                    <a:pt x="31" y="8"/>
                    <a:pt x="31" y="8"/>
                  </a:cubicBezTo>
                  <a:cubicBezTo>
                    <a:pt x="32" y="8"/>
                    <a:pt x="32" y="8"/>
                    <a:pt x="32" y="8"/>
                  </a:cubicBezTo>
                  <a:cubicBezTo>
                    <a:pt x="32" y="30"/>
                    <a:pt x="32" y="30"/>
                    <a:pt x="32" y="30"/>
                  </a:cubicBezTo>
                  <a:cubicBezTo>
                    <a:pt x="32" y="32"/>
                    <a:pt x="33" y="34"/>
                    <a:pt x="35" y="34"/>
                  </a:cubicBezTo>
                  <a:cubicBezTo>
                    <a:pt x="37" y="34"/>
                    <a:pt x="39" y="32"/>
                    <a:pt x="39" y="30"/>
                  </a:cubicBezTo>
                  <a:cubicBezTo>
                    <a:pt x="39" y="6"/>
                    <a:pt x="39" y="6"/>
                    <a:pt x="39" y="6"/>
                  </a:cubicBezTo>
                  <a:cubicBezTo>
                    <a:pt x="39" y="5"/>
                    <a:pt x="39" y="4"/>
                    <a:pt x="38" y="3"/>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432" name="Freeform 60"/>
            <p:cNvSpPr/>
            <p:nvPr/>
          </p:nvSpPr>
          <p:spPr bwMode="auto">
            <a:xfrm>
              <a:off x="4777429" y="2096278"/>
              <a:ext cx="381035" cy="687256"/>
            </a:xfrm>
            <a:custGeom>
              <a:avLst/>
              <a:gdLst/>
              <a:ahLst/>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8"/>
                </a:cxn>
                <a:cxn ang="0">
                  <a:pos x="8" y="8"/>
                </a:cxn>
                <a:cxn ang="0">
                  <a:pos x="8" y="37"/>
                </a:cxn>
                <a:cxn ang="0">
                  <a:pos x="8" y="37"/>
                </a:cxn>
                <a:cxn ang="0">
                  <a:pos x="8" y="37"/>
                </a:cxn>
                <a:cxn ang="0">
                  <a:pos x="8" y="69"/>
                </a:cxn>
                <a:cxn ang="0">
                  <a:pos x="12" y="74"/>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4"/>
                </a:cxn>
                <a:cxn ang="0">
                  <a:pos x="31" y="69"/>
                </a:cxn>
                <a:cxn ang="0">
                  <a:pos x="31" y="37"/>
                </a:cxn>
                <a:cxn ang="0">
                  <a:pos x="31" y="37"/>
                </a:cxn>
                <a:cxn ang="0">
                  <a:pos x="31" y="37"/>
                </a:cxn>
                <a:cxn ang="0">
                  <a:pos x="31" y="8"/>
                </a:cxn>
                <a:cxn ang="0">
                  <a:pos x="32" y="8"/>
                </a:cxn>
                <a:cxn ang="0">
                  <a:pos x="32" y="30"/>
                </a:cxn>
                <a:cxn ang="0">
                  <a:pos x="35" y="34"/>
                </a:cxn>
                <a:cxn ang="0">
                  <a:pos x="39" y="30"/>
                </a:cxn>
                <a:cxn ang="0">
                  <a:pos x="39" y="6"/>
                </a:cxn>
                <a:cxn ang="0">
                  <a:pos x="38" y="3"/>
                </a:cxn>
              </a:cxnLst>
              <a:rect l="0" t="0" r="r" b="b"/>
              <a:pathLst>
                <a:path w="39" h="74">
                  <a:moveTo>
                    <a:pt x="38" y="3"/>
                  </a:moveTo>
                  <a:cubicBezTo>
                    <a:pt x="37" y="2"/>
                    <a:pt x="36"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8"/>
                    <a:pt x="7" y="8"/>
                    <a:pt x="7" y="8"/>
                  </a:cubicBezTo>
                  <a:cubicBezTo>
                    <a:pt x="8" y="8"/>
                    <a:pt x="8" y="8"/>
                    <a:pt x="8" y="8"/>
                  </a:cubicBezTo>
                  <a:cubicBezTo>
                    <a:pt x="8" y="37"/>
                    <a:pt x="8" y="37"/>
                    <a:pt x="8" y="37"/>
                  </a:cubicBezTo>
                  <a:cubicBezTo>
                    <a:pt x="8" y="37"/>
                    <a:pt x="8" y="37"/>
                    <a:pt x="8" y="37"/>
                  </a:cubicBezTo>
                  <a:cubicBezTo>
                    <a:pt x="8" y="37"/>
                    <a:pt x="8" y="37"/>
                    <a:pt x="8" y="37"/>
                  </a:cubicBezTo>
                  <a:cubicBezTo>
                    <a:pt x="8" y="69"/>
                    <a:pt x="8" y="69"/>
                    <a:pt x="8" y="69"/>
                  </a:cubicBezTo>
                  <a:cubicBezTo>
                    <a:pt x="8" y="72"/>
                    <a:pt x="10" y="74"/>
                    <a:pt x="12" y="74"/>
                  </a:cubicBezTo>
                  <a:cubicBezTo>
                    <a:pt x="15" y="74"/>
                    <a:pt x="17" y="72"/>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2"/>
                    <a:pt x="24" y="74"/>
                    <a:pt x="26" y="74"/>
                  </a:cubicBezTo>
                  <a:cubicBezTo>
                    <a:pt x="29" y="74"/>
                    <a:pt x="31" y="72"/>
                    <a:pt x="31" y="69"/>
                  </a:cubicBezTo>
                  <a:cubicBezTo>
                    <a:pt x="31" y="37"/>
                    <a:pt x="31" y="37"/>
                    <a:pt x="31" y="37"/>
                  </a:cubicBezTo>
                  <a:cubicBezTo>
                    <a:pt x="31" y="37"/>
                    <a:pt x="31" y="37"/>
                    <a:pt x="31" y="37"/>
                  </a:cubicBezTo>
                  <a:cubicBezTo>
                    <a:pt x="31" y="37"/>
                    <a:pt x="31" y="37"/>
                    <a:pt x="31" y="37"/>
                  </a:cubicBezTo>
                  <a:cubicBezTo>
                    <a:pt x="31" y="8"/>
                    <a:pt x="31" y="8"/>
                    <a:pt x="31" y="8"/>
                  </a:cubicBezTo>
                  <a:cubicBezTo>
                    <a:pt x="32" y="8"/>
                    <a:pt x="32" y="8"/>
                    <a:pt x="32" y="8"/>
                  </a:cubicBezTo>
                  <a:cubicBezTo>
                    <a:pt x="32" y="30"/>
                    <a:pt x="32" y="30"/>
                    <a:pt x="32" y="30"/>
                  </a:cubicBezTo>
                  <a:cubicBezTo>
                    <a:pt x="32" y="32"/>
                    <a:pt x="33" y="34"/>
                    <a:pt x="35" y="34"/>
                  </a:cubicBezTo>
                  <a:cubicBezTo>
                    <a:pt x="37" y="34"/>
                    <a:pt x="39" y="32"/>
                    <a:pt x="39" y="30"/>
                  </a:cubicBezTo>
                  <a:cubicBezTo>
                    <a:pt x="39" y="6"/>
                    <a:pt x="39" y="6"/>
                    <a:pt x="39" y="6"/>
                  </a:cubicBezTo>
                  <a:cubicBezTo>
                    <a:pt x="39" y="5"/>
                    <a:pt x="39" y="4"/>
                    <a:pt x="38" y="3"/>
                  </a:cubicBezTo>
                  <a:close/>
                </a:path>
              </a:pathLst>
            </a:custGeom>
            <a:grpFill/>
            <a:ln w="9525">
              <a:noFill/>
              <a:round/>
            </a:ln>
          </p:spPr>
          <p:txBody>
            <a:bodyPr vert="horz" wrap="square" lIns="99693" tIns="49847" rIns="99693" bIns="49847" numCol="1" anchor="t" anchorCtr="0" compatLnSpc="1"/>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grpSp>
      <p:sp>
        <p:nvSpPr>
          <p:cNvPr id="2" name="标题 1"/>
          <p:cNvSpPr>
            <a:spLocks noGrp="1"/>
          </p:cNvSpPr>
          <p:nvPr>
            <p:ph type="title"/>
          </p:nvPr>
        </p:nvSpPr>
        <p:spPr/>
        <p:txBody>
          <a:bodyPr/>
          <a:lstStyle/>
          <a:p>
            <a:endParaRPr lang="zh-CN" altLang="en-US"/>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9"/>
                                        </p:tgtEl>
                                        <p:attrNameLst>
                                          <p:attrName>style.visibility</p:attrName>
                                        </p:attrNameLst>
                                      </p:cBhvr>
                                      <p:to>
                                        <p:strVal val="visible"/>
                                      </p:to>
                                    </p:set>
                                    <p:animEffect transition="in" filter="barn(inVertical)">
                                      <p:cBhvr>
                                        <p:cTn id="7" dur="500"/>
                                        <p:tgtEl>
                                          <p:spTgt spid="429"/>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30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4" presetClass="entr" presetSubtype="10" fill="hold" nodeType="withEffect">
                                  <p:stCondLst>
                                    <p:cond delay="60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par>
                          <p:cTn id="19" fill="hold">
                            <p:stCondLst>
                              <p:cond delay="800"/>
                            </p:stCondLst>
                            <p:childTnLst>
                              <p:par>
                                <p:cTn id="20" presetID="22" presetClass="entr" presetSubtype="8" fill="hold" grpId="0" nodeType="afterEffect">
                                  <p:stCondLst>
                                    <p:cond delay="0"/>
                                  </p:stCondLst>
                                  <p:childTnLst>
                                    <p:set>
                                      <p:cBhvr>
                                        <p:cTn id="21" dur="1" fill="hold">
                                          <p:stCondLst>
                                            <p:cond delay="0"/>
                                          </p:stCondLst>
                                        </p:cTn>
                                        <p:tgtEl>
                                          <p:spTgt spid="301"/>
                                        </p:tgtEl>
                                        <p:attrNameLst>
                                          <p:attrName>style.visibility</p:attrName>
                                        </p:attrNameLst>
                                      </p:cBhvr>
                                      <p:to>
                                        <p:strVal val="visible"/>
                                      </p:to>
                                    </p:set>
                                    <p:animEffect transition="in" filter="wipe(left)">
                                      <p:cBhvr>
                                        <p:cTn id="22" dur="500"/>
                                        <p:tgtEl>
                                          <p:spTgt spid="30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30"/>
                                        </p:tgtEl>
                                        <p:attrNameLst>
                                          <p:attrName>style.visibility</p:attrName>
                                        </p:attrNameLst>
                                      </p:cBhvr>
                                      <p:to>
                                        <p:strVal val="visible"/>
                                      </p:to>
                                    </p:set>
                                    <p:animEffect transition="in" filter="wipe(left)">
                                      <p:cBhvr>
                                        <p:cTn id="25" dur="500"/>
                                        <p:tgtEl>
                                          <p:spTgt spid="43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31"/>
                                        </p:tgtEl>
                                        <p:attrNameLst>
                                          <p:attrName>style.visibility</p:attrName>
                                        </p:attrNameLst>
                                      </p:cBhvr>
                                      <p:to>
                                        <p:strVal val="visible"/>
                                      </p:to>
                                    </p:set>
                                    <p:animEffect transition="in" filter="wipe(left)">
                                      <p:cBhvr>
                                        <p:cTn id="28" dur="500"/>
                                        <p:tgtEl>
                                          <p:spTgt spid="431"/>
                                        </p:tgtEl>
                                      </p:cBhvr>
                                    </p:animEffect>
                                  </p:childTnLst>
                                </p:cTn>
                              </p:par>
                            </p:childTnLst>
                          </p:cTn>
                        </p:par>
                        <p:par>
                          <p:cTn id="29" fill="hold">
                            <p:stCondLst>
                              <p:cond delay="1300"/>
                            </p:stCondLst>
                            <p:childTnLst>
                              <p:par>
                                <p:cTn id="30" presetID="31" presetClass="entr" presetSubtype="0" fill="hold" nodeType="afterEffect">
                                  <p:stCondLst>
                                    <p:cond delay="0"/>
                                  </p:stCondLst>
                                  <p:childTnLst>
                                    <p:set>
                                      <p:cBhvr>
                                        <p:cTn id="31" dur="1" fill="hold">
                                          <p:stCondLst>
                                            <p:cond delay="0"/>
                                          </p:stCondLst>
                                        </p:cTn>
                                        <p:tgtEl>
                                          <p:spTgt spid="420"/>
                                        </p:tgtEl>
                                        <p:attrNameLst>
                                          <p:attrName>style.visibility</p:attrName>
                                        </p:attrNameLst>
                                      </p:cBhvr>
                                      <p:to>
                                        <p:strVal val="visible"/>
                                      </p:to>
                                    </p:set>
                                    <p:anim calcmode="lin" valueType="num">
                                      <p:cBhvr>
                                        <p:cTn id="32" dur="1000" fill="hold"/>
                                        <p:tgtEl>
                                          <p:spTgt spid="420"/>
                                        </p:tgtEl>
                                        <p:attrNameLst>
                                          <p:attrName>ppt_w</p:attrName>
                                        </p:attrNameLst>
                                      </p:cBhvr>
                                      <p:tavLst>
                                        <p:tav tm="0">
                                          <p:val>
                                            <p:fltVal val="0"/>
                                          </p:val>
                                        </p:tav>
                                        <p:tav tm="100000">
                                          <p:val>
                                            <p:strVal val="#ppt_w"/>
                                          </p:val>
                                        </p:tav>
                                      </p:tavLst>
                                    </p:anim>
                                    <p:anim calcmode="lin" valueType="num">
                                      <p:cBhvr>
                                        <p:cTn id="33" dur="1000" fill="hold"/>
                                        <p:tgtEl>
                                          <p:spTgt spid="420"/>
                                        </p:tgtEl>
                                        <p:attrNameLst>
                                          <p:attrName>ppt_h</p:attrName>
                                        </p:attrNameLst>
                                      </p:cBhvr>
                                      <p:tavLst>
                                        <p:tav tm="0">
                                          <p:val>
                                            <p:fltVal val="0"/>
                                          </p:val>
                                        </p:tav>
                                        <p:tav tm="100000">
                                          <p:val>
                                            <p:strVal val="#ppt_h"/>
                                          </p:val>
                                        </p:tav>
                                      </p:tavLst>
                                    </p:anim>
                                    <p:anim calcmode="lin" valueType="num">
                                      <p:cBhvr>
                                        <p:cTn id="34" dur="1000" fill="hold"/>
                                        <p:tgtEl>
                                          <p:spTgt spid="420"/>
                                        </p:tgtEl>
                                        <p:attrNameLst>
                                          <p:attrName>style.rotation</p:attrName>
                                        </p:attrNameLst>
                                      </p:cBhvr>
                                      <p:tavLst>
                                        <p:tav tm="0">
                                          <p:val>
                                            <p:fltVal val="90"/>
                                          </p:val>
                                        </p:tav>
                                        <p:tav tm="100000">
                                          <p:val>
                                            <p:fltVal val="0"/>
                                          </p:val>
                                        </p:tav>
                                      </p:tavLst>
                                    </p:anim>
                                    <p:animEffect transition="in" filter="fade">
                                      <p:cBhvr>
                                        <p:cTn id="35" dur="1000"/>
                                        <p:tgtEl>
                                          <p:spTgt spid="420"/>
                                        </p:tgtEl>
                                      </p:cBhvr>
                                    </p:animEffect>
                                  </p:childTnLst>
                                </p:cTn>
                              </p:par>
                              <p:par>
                                <p:cTn id="36" presetID="31" presetClass="entr" presetSubtype="0" fill="hold" nodeType="withEffect">
                                  <p:stCondLst>
                                    <p:cond delay="0"/>
                                  </p:stCondLst>
                                  <p:childTnLst>
                                    <p:set>
                                      <p:cBhvr>
                                        <p:cTn id="37" dur="1" fill="hold">
                                          <p:stCondLst>
                                            <p:cond delay="0"/>
                                          </p:stCondLst>
                                        </p:cTn>
                                        <p:tgtEl>
                                          <p:spTgt spid="423"/>
                                        </p:tgtEl>
                                        <p:attrNameLst>
                                          <p:attrName>style.visibility</p:attrName>
                                        </p:attrNameLst>
                                      </p:cBhvr>
                                      <p:to>
                                        <p:strVal val="visible"/>
                                      </p:to>
                                    </p:set>
                                    <p:anim calcmode="lin" valueType="num">
                                      <p:cBhvr>
                                        <p:cTn id="38" dur="1000" fill="hold"/>
                                        <p:tgtEl>
                                          <p:spTgt spid="423"/>
                                        </p:tgtEl>
                                        <p:attrNameLst>
                                          <p:attrName>ppt_w</p:attrName>
                                        </p:attrNameLst>
                                      </p:cBhvr>
                                      <p:tavLst>
                                        <p:tav tm="0">
                                          <p:val>
                                            <p:fltVal val="0"/>
                                          </p:val>
                                        </p:tav>
                                        <p:tav tm="100000">
                                          <p:val>
                                            <p:strVal val="#ppt_w"/>
                                          </p:val>
                                        </p:tav>
                                      </p:tavLst>
                                    </p:anim>
                                    <p:anim calcmode="lin" valueType="num">
                                      <p:cBhvr>
                                        <p:cTn id="39" dur="1000" fill="hold"/>
                                        <p:tgtEl>
                                          <p:spTgt spid="423"/>
                                        </p:tgtEl>
                                        <p:attrNameLst>
                                          <p:attrName>ppt_h</p:attrName>
                                        </p:attrNameLst>
                                      </p:cBhvr>
                                      <p:tavLst>
                                        <p:tav tm="0">
                                          <p:val>
                                            <p:fltVal val="0"/>
                                          </p:val>
                                        </p:tav>
                                        <p:tav tm="100000">
                                          <p:val>
                                            <p:strVal val="#ppt_h"/>
                                          </p:val>
                                        </p:tav>
                                      </p:tavLst>
                                    </p:anim>
                                    <p:anim calcmode="lin" valueType="num">
                                      <p:cBhvr>
                                        <p:cTn id="40" dur="1000" fill="hold"/>
                                        <p:tgtEl>
                                          <p:spTgt spid="423"/>
                                        </p:tgtEl>
                                        <p:attrNameLst>
                                          <p:attrName>style.rotation</p:attrName>
                                        </p:attrNameLst>
                                      </p:cBhvr>
                                      <p:tavLst>
                                        <p:tav tm="0">
                                          <p:val>
                                            <p:fltVal val="90"/>
                                          </p:val>
                                        </p:tav>
                                        <p:tav tm="100000">
                                          <p:val>
                                            <p:fltVal val="0"/>
                                          </p:val>
                                        </p:tav>
                                      </p:tavLst>
                                    </p:anim>
                                    <p:animEffect transition="in" filter="fade">
                                      <p:cBhvr>
                                        <p:cTn id="41" dur="1000"/>
                                        <p:tgtEl>
                                          <p:spTgt spid="423"/>
                                        </p:tgtEl>
                                      </p:cBhvr>
                                    </p:animEffect>
                                  </p:childTnLst>
                                </p:cTn>
                              </p:par>
                              <p:par>
                                <p:cTn id="42" presetID="31" presetClass="entr" presetSubtype="0" fill="hold" nodeType="withEffect">
                                  <p:stCondLst>
                                    <p:cond delay="0"/>
                                  </p:stCondLst>
                                  <p:childTnLst>
                                    <p:set>
                                      <p:cBhvr>
                                        <p:cTn id="43" dur="1" fill="hold">
                                          <p:stCondLst>
                                            <p:cond delay="0"/>
                                          </p:stCondLst>
                                        </p:cTn>
                                        <p:tgtEl>
                                          <p:spTgt spid="426"/>
                                        </p:tgtEl>
                                        <p:attrNameLst>
                                          <p:attrName>style.visibility</p:attrName>
                                        </p:attrNameLst>
                                      </p:cBhvr>
                                      <p:to>
                                        <p:strVal val="visible"/>
                                      </p:to>
                                    </p:set>
                                    <p:anim calcmode="lin" valueType="num">
                                      <p:cBhvr>
                                        <p:cTn id="44" dur="1000" fill="hold"/>
                                        <p:tgtEl>
                                          <p:spTgt spid="426"/>
                                        </p:tgtEl>
                                        <p:attrNameLst>
                                          <p:attrName>ppt_w</p:attrName>
                                        </p:attrNameLst>
                                      </p:cBhvr>
                                      <p:tavLst>
                                        <p:tav tm="0">
                                          <p:val>
                                            <p:fltVal val="0"/>
                                          </p:val>
                                        </p:tav>
                                        <p:tav tm="100000">
                                          <p:val>
                                            <p:strVal val="#ppt_w"/>
                                          </p:val>
                                        </p:tav>
                                      </p:tavLst>
                                    </p:anim>
                                    <p:anim calcmode="lin" valueType="num">
                                      <p:cBhvr>
                                        <p:cTn id="45" dur="1000" fill="hold"/>
                                        <p:tgtEl>
                                          <p:spTgt spid="426"/>
                                        </p:tgtEl>
                                        <p:attrNameLst>
                                          <p:attrName>ppt_h</p:attrName>
                                        </p:attrNameLst>
                                      </p:cBhvr>
                                      <p:tavLst>
                                        <p:tav tm="0">
                                          <p:val>
                                            <p:fltVal val="0"/>
                                          </p:val>
                                        </p:tav>
                                        <p:tav tm="100000">
                                          <p:val>
                                            <p:strVal val="#ppt_h"/>
                                          </p:val>
                                        </p:tav>
                                      </p:tavLst>
                                    </p:anim>
                                    <p:anim calcmode="lin" valueType="num">
                                      <p:cBhvr>
                                        <p:cTn id="46" dur="1000" fill="hold"/>
                                        <p:tgtEl>
                                          <p:spTgt spid="426"/>
                                        </p:tgtEl>
                                        <p:attrNameLst>
                                          <p:attrName>style.rotation</p:attrName>
                                        </p:attrNameLst>
                                      </p:cBhvr>
                                      <p:tavLst>
                                        <p:tav tm="0">
                                          <p:val>
                                            <p:fltVal val="90"/>
                                          </p:val>
                                        </p:tav>
                                        <p:tav tm="100000">
                                          <p:val>
                                            <p:fltVal val="0"/>
                                          </p:val>
                                        </p:tav>
                                      </p:tavLst>
                                    </p:anim>
                                    <p:animEffect transition="in" filter="fade">
                                      <p:cBhvr>
                                        <p:cTn id="47" dur="1000"/>
                                        <p:tgtEl>
                                          <p:spTgt spid="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 grpId="0" animBg="1"/>
      <p:bldP spid="429" grpId="0"/>
      <p:bldP spid="430" grpId="0" animBg="1"/>
      <p:bldP spid="4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22"/>
          <p:cNvSpPr>
            <a:spLocks noChangeArrowheads="1"/>
          </p:cNvSpPr>
          <p:nvPr/>
        </p:nvSpPr>
        <p:spPr bwMode="auto">
          <a:xfrm>
            <a:off x="3483733" y="994499"/>
            <a:ext cx="1853203" cy="95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mn-cs"/>
              </a:rPr>
              <a:t>单击添加文字</a:t>
            </a: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mn-cs"/>
              </a:rPr>
              <a:t>单击此处添加文字</a:t>
            </a: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mn-cs"/>
              </a:rPr>
              <a:t>单击此处添加文字</a:t>
            </a:r>
          </a:p>
        </p:txBody>
      </p:sp>
      <p:sp>
        <p:nvSpPr>
          <p:cNvPr id="56" name="Line 23"/>
          <p:cNvSpPr>
            <a:spLocks noChangeShapeType="1"/>
          </p:cNvSpPr>
          <p:nvPr/>
        </p:nvSpPr>
        <p:spPr bwMode="auto">
          <a:xfrm flipV="1">
            <a:off x="3472437" y="1097969"/>
            <a:ext cx="0" cy="1161341"/>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57" name="Rectangle 24"/>
          <p:cNvSpPr>
            <a:spLocks noChangeArrowheads="1"/>
          </p:cNvSpPr>
          <p:nvPr/>
        </p:nvSpPr>
        <p:spPr bwMode="auto">
          <a:xfrm>
            <a:off x="5801296" y="994499"/>
            <a:ext cx="1853203" cy="95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mn-cs"/>
              </a:rPr>
              <a:t>单击添加文字</a:t>
            </a: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mn-cs"/>
              </a:rPr>
              <a:t>单击此处添加文字</a:t>
            </a: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mn-cs"/>
              </a:rPr>
              <a:t>单击此处添加文字</a:t>
            </a:r>
          </a:p>
        </p:txBody>
      </p:sp>
      <p:sp>
        <p:nvSpPr>
          <p:cNvPr id="58" name="Line 25"/>
          <p:cNvSpPr>
            <a:spLocks noChangeShapeType="1"/>
          </p:cNvSpPr>
          <p:nvPr/>
        </p:nvSpPr>
        <p:spPr bwMode="auto">
          <a:xfrm flipV="1">
            <a:off x="5801296" y="1096425"/>
            <a:ext cx="0" cy="1161341"/>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59" name="Rectangle 26"/>
          <p:cNvSpPr>
            <a:spLocks noChangeArrowheads="1"/>
          </p:cNvSpPr>
          <p:nvPr/>
        </p:nvSpPr>
        <p:spPr bwMode="auto">
          <a:xfrm>
            <a:off x="2229247" y="3897851"/>
            <a:ext cx="1853203" cy="95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mn-cs"/>
              </a:rPr>
              <a:t>单击添加文字</a:t>
            </a: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mn-cs"/>
              </a:rPr>
              <a:t>单击此处添加文字</a:t>
            </a: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mn-cs"/>
              </a:rPr>
              <a:t>单击此处添加文字</a:t>
            </a:r>
          </a:p>
        </p:txBody>
      </p:sp>
      <p:sp>
        <p:nvSpPr>
          <p:cNvPr id="60" name="Line 27"/>
          <p:cNvSpPr>
            <a:spLocks noChangeShapeType="1"/>
          </p:cNvSpPr>
          <p:nvPr/>
        </p:nvSpPr>
        <p:spPr bwMode="auto">
          <a:xfrm>
            <a:off x="2249323" y="3406752"/>
            <a:ext cx="0" cy="1204582"/>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61" name="Rectangle 28"/>
          <p:cNvSpPr>
            <a:spLocks noChangeArrowheads="1"/>
          </p:cNvSpPr>
          <p:nvPr/>
        </p:nvSpPr>
        <p:spPr bwMode="auto">
          <a:xfrm>
            <a:off x="4610614" y="3905572"/>
            <a:ext cx="1853203" cy="95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mn-cs"/>
              </a:rPr>
              <a:t>单击添加文字</a:t>
            </a: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mn-cs"/>
              </a:rPr>
              <a:t>单击此处添加文字</a:t>
            </a: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mn-cs"/>
              </a:rPr>
              <a:t>单击此处添加文字</a:t>
            </a:r>
          </a:p>
        </p:txBody>
      </p:sp>
      <p:sp>
        <p:nvSpPr>
          <p:cNvPr id="62" name="Line 29"/>
          <p:cNvSpPr>
            <a:spLocks noChangeShapeType="1"/>
          </p:cNvSpPr>
          <p:nvPr/>
        </p:nvSpPr>
        <p:spPr bwMode="auto">
          <a:xfrm>
            <a:off x="4619880" y="3338801"/>
            <a:ext cx="0" cy="1301875"/>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63" name="Rectangle 30"/>
          <p:cNvSpPr>
            <a:spLocks noChangeArrowheads="1"/>
          </p:cNvSpPr>
          <p:nvPr/>
        </p:nvSpPr>
        <p:spPr bwMode="auto">
          <a:xfrm>
            <a:off x="7101627" y="3905572"/>
            <a:ext cx="1853203" cy="95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mn-cs"/>
              </a:rPr>
              <a:t>单击添加文字</a:t>
            </a: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mn-cs"/>
              </a:rPr>
              <a:t>单击此处添加文字</a:t>
            </a: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mn-cs"/>
              </a:rPr>
              <a:t>单击此处添加文字</a:t>
            </a:r>
          </a:p>
        </p:txBody>
      </p:sp>
      <p:sp>
        <p:nvSpPr>
          <p:cNvPr id="64" name="Line 31"/>
          <p:cNvSpPr>
            <a:spLocks noChangeShapeType="1"/>
          </p:cNvSpPr>
          <p:nvPr/>
        </p:nvSpPr>
        <p:spPr bwMode="auto">
          <a:xfrm>
            <a:off x="7110893" y="3446905"/>
            <a:ext cx="0" cy="1193771"/>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nvGrpSpPr>
          <p:cNvPr id="65" name="组合 64"/>
          <p:cNvGrpSpPr/>
          <p:nvPr/>
        </p:nvGrpSpPr>
        <p:grpSpPr>
          <a:xfrm>
            <a:off x="2025395" y="2242323"/>
            <a:ext cx="1257089" cy="1170606"/>
            <a:chOff x="2141923" y="2876624"/>
            <a:chExt cx="1257089" cy="1170606"/>
          </a:xfrm>
        </p:grpSpPr>
        <p:sp>
          <p:nvSpPr>
            <p:cNvPr id="66" name="Freeform 10"/>
            <p:cNvSpPr/>
            <p:nvPr/>
          </p:nvSpPr>
          <p:spPr bwMode="auto">
            <a:xfrm>
              <a:off x="2345775" y="2890522"/>
              <a:ext cx="1053237" cy="1156708"/>
            </a:xfrm>
            <a:custGeom>
              <a:avLst/>
              <a:gdLst>
                <a:gd name="T0" fmla="*/ 0 w 973"/>
                <a:gd name="T1" fmla="*/ 0 h 1069"/>
                <a:gd name="T2" fmla="*/ 0 w 973"/>
                <a:gd name="T3" fmla="*/ 1322555066 h 1069"/>
                <a:gd name="T4" fmla="*/ 1204712390 w 973"/>
                <a:gd name="T5" fmla="*/ 1300285908 h 1069"/>
                <a:gd name="T6" fmla="*/ 1204712390 w 973"/>
                <a:gd name="T7" fmla="*/ 44538316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F8F8F8"/>
                </a:gs>
                <a:gs pos="100000">
                  <a:srgbClr val="C0C0C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67" name="Freeform 11"/>
            <p:cNvSpPr/>
            <p:nvPr/>
          </p:nvSpPr>
          <p:spPr bwMode="auto">
            <a:xfrm>
              <a:off x="2141923" y="2876624"/>
              <a:ext cx="213118" cy="1156707"/>
            </a:xfrm>
            <a:custGeom>
              <a:avLst/>
              <a:gdLst>
                <a:gd name="T0" fmla="*/ 0 w 197"/>
                <a:gd name="T1" fmla="*/ 152174490 h 1069"/>
                <a:gd name="T2" fmla="*/ 0 w 197"/>
                <a:gd name="T3" fmla="*/ 1171616329 h 1069"/>
                <a:gd name="T4" fmla="*/ 243623633 w 197"/>
                <a:gd name="T5" fmla="*/ 1322552841 h 1069"/>
                <a:gd name="T6" fmla="*/ 243623633 w 197"/>
                <a:gd name="T7" fmla="*/ 0 h 1069"/>
                <a:gd name="T8" fmla="*/ 0 w 197"/>
                <a:gd name="T9" fmla="*/ 152174490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68" name="WordArt 34"/>
            <p:cNvSpPr>
              <a:spLocks noChangeArrowheads="1" noChangeShapeType="1" noTextEdit="1"/>
            </p:cNvSpPr>
            <p:nvPr/>
          </p:nvSpPr>
          <p:spPr bwMode="auto">
            <a:xfrm>
              <a:off x="2435347" y="3667324"/>
              <a:ext cx="169877" cy="27334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Arial" panose="020B0604020202020204"/>
                </a:rPr>
                <a:t>2</a:t>
              </a:r>
              <a:endParaRPr kumimoji="0" lang="zh-CN" altLang="en-US" sz="3600" b="0" i="0" u="none" strike="noStrike" kern="1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Arial" panose="020B0604020202020204"/>
              </a:endParaRPr>
            </a:p>
          </p:txBody>
        </p:sp>
      </p:grpSp>
      <p:grpSp>
        <p:nvGrpSpPr>
          <p:cNvPr id="69" name="组合 68"/>
          <p:cNvGrpSpPr/>
          <p:nvPr/>
        </p:nvGrpSpPr>
        <p:grpSpPr>
          <a:xfrm>
            <a:off x="3415297" y="2294830"/>
            <a:ext cx="1062503" cy="1051693"/>
            <a:chOff x="3531825" y="2929131"/>
            <a:chExt cx="1062503" cy="1051693"/>
          </a:xfrm>
        </p:grpSpPr>
        <p:sp>
          <p:nvSpPr>
            <p:cNvPr id="70" name="Freeform 12"/>
            <p:cNvSpPr/>
            <p:nvPr/>
          </p:nvSpPr>
          <p:spPr bwMode="auto">
            <a:xfrm>
              <a:off x="3605953" y="2929131"/>
              <a:ext cx="988375" cy="1051693"/>
            </a:xfrm>
            <a:custGeom>
              <a:avLst/>
              <a:gdLst>
                <a:gd name="T0" fmla="*/ 1130619934 w 913"/>
                <a:gd name="T1" fmla="*/ 1185098247 h 972"/>
                <a:gd name="T2" fmla="*/ 0 w 913"/>
                <a:gd name="T3" fmla="*/ 1202416771 h 972"/>
                <a:gd name="T4" fmla="*/ 0 w 913"/>
                <a:gd name="T5" fmla="*/ 0 h 972"/>
                <a:gd name="T6" fmla="*/ 1130619934 w 913"/>
                <a:gd name="T7" fmla="*/ 7421907 h 972"/>
                <a:gd name="T8" fmla="*/ 1130619934 w 913"/>
                <a:gd name="T9" fmla="*/ 11850982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71" name="Freeform 13"/>
            <p:cNvSpPr/>
            <p:nvPr/>
          </p:nvSpPr>
          <p:spPr bwMode="auto">
            <a:xfrm>
              <a:off x="3531825" y="2929131"/>
              <a:ext cx="74128" cy="1051693"/>
            </a:xfrm>
            <a:custGeom>
              <a:avLst/>
              <a:gdLst>
                <a:gd name="T0" fmla="*/ 0 w 69"/>
                <a:gd name="T1" fmla="*/ 107623768 h 972"/>
                <a:gd name="T2" fmla="*/ 0 w 69"/>
                <a:gd name="T3" fmla="*/ 1120771346 h 972"/>
                <a:gd name="T4" fmla="*/ 84151304 w 69"/>
                <a:gd name="T5" fmla="*/ 1202416771 h 972"/>
                <a:gd name="T6" fmla="*/ 84151304 w 69"/>
                <a:gd name="T7" fmla="*/ 0 h 972"/>
                <a:gd name="T8" fmla="*/ 0 w 69"/>
                <a:gd name="T9" fmla="*/ 107623768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72" name="WordArt 35"/>
            <p:cNvSpPr>
              <a:spLocks noChangeArrowheads="1" noChangeShapeType="1" noTextEdit="1"/>
            </p:cNvSpPr>
            <p:nvPr/>
          </p:nvSpPr>
          <p:spPr bwMode="auto">
            <a:xfrm>
              <a:off x="3687803" y="3661147"/>
              <a:ext cx="169877" cy="27334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Arial" panose="020B0604020202020204"/>
                </a:rPr>
                <a:t>3</a:t>
              </a:r>
              <a:endParaRPr kumimoji="0" lang="zh-CN" altLang="en-US" sz="3600" b="0" i="0" u="none" strike="noStrike" kern="1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Arial" panose="020B0604020202020204"/>
              </a:endParaRPr>
            </a:p>
          </p:txBody>
        </p:sp>
      </p:grpSp>
      <p:grpSp>
        <p:nvGrpSpPr>
          <p:cNvPr id="73" name="组合 72"/>
          <p:cNvGrpSpPr/>
          <p:nvPr/>
        </p:nvGrpSpPr>
        <p:grpSpPr>
          <a:xfrm>
            <a:off x="4599803" y="2294830"/>
            <a:ext cx="1062503" cy="1051693"/>
            <a:chOff x="4716331" y="2929131"/>
            <a:chExt cx="1062503" cy="1051693"/>
          </a:xfrm>
        </p:grpSpPr>
        <p:sp>
          <p:nvSpPr>
            <p:cNvPr id="74" name="Freeform 18"/>
            <p:cNvSpPr/>
            <p:nvPr/>
          </p:nvSpPr>
          <p:spPr bwMode="auto">
            <a:xfrm flipH="1">
              <a:off x="4716331" y="2929131"/>
              <a:ext cx="988375" cy="1051693"/>
            </a:xfrm>
            <a:custGeom>
              <a:avLst/>
              <a:gdLst>
                <a:gd name="T0" fmla="*/ 1130619934 w 913"/>
                <a:gd name="T1" fmla="*/ 1185098247 h 972"/>
                <a:gd name="T2" fmla="*/ 0 w 913"/>
                <a:gd name="T3" fmla="*/ 1202416771 h 972"/>
                <a:gd name="T4" fmla="*/ 0 w 913"/>
                <a:gd name="T5" fmla="*/ 0 h 972"/>
                <a:gd name="T6" fmla="*/ 1130619934 w 913"/>
                <a:gd name="T7" fmla="*/ 7421907 h 972"/>
                <a:gd name="T8" fmla="*/ 1130619934 w 913"/>
                <a:gd name="T9" fmla="*/ 11850982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75" name="Freeform 19"/>
            <p:cNvSpPr/>
            <p:nvPr/>
          </p:nvSpPr>
          <p:spPr bwMode="auto">
            <a:xfrm flipH="1">
              <a:off x="5704706" y="2929131"/>
              <a:ext cx="74128" cy="1051693"/>
            </a:xfrm>
            <a:custGeom>
              <a:avLst/>
              <a:gdLst>
                <a:gd name="T0" fmla="*/ 0 w 69"/>
                <a:gd name="T1" fmla="*/ 107623768 h 972"/>
                <a:gd name="T2" fmla="*/ 0 w 69"/>
                <a:gd name="T3" fmla="*/ 1120771346 h 972"/>
                <a:gd name="T4" fmla="*/ 84151304 w 69"/>
                <a:gd name="T5" fmla="*/ 1202416771 h 972"/>
                <a:gd name="T6" fmla="*/ 84151304 w 69"/>
                <a:gd name="T7" fmla="*/ 0 h 972"/>
                <a:gd name="T8" fmla="*/ 0 w 69"/>
                <a:gd name="T9" fmla="*/ 107623768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76" name="WordArt 36"/>
            <p:cNvSpPr>
              <a:spLocks noChangeArrowheads="1" noChangeShapeType="1" noTextEdit="1"/>
            </p:cNvSpPr>
            <p:nvPr/>
          </p:nvSpPr>
          <p:spPr bwMode="auto">
            <a:xfrm>
              <a:off x="4793547" y="3661147"/>
              <a:ext cx="169877" cy="27334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0" cap="none" spc="0" normalizeH="0" baseline="0" noProof="0" smtClean="0">
                  <a:ln>
                    <a:noFill/>
                  </a:ln>
                  <a:solidFill>
                    <a:srgbClr val="C00000"/>
                  </a:solidFill>
                  <a:effectLst/>
                  <a:uLnTx/>
                  <a:uFillTx/>
                  <a:latin typeface="微软雅黑" panose="020B0503020204020204" pitchFamily="34" charset="-122"/>
                  <a:ea typeface="微软雅黑" panose="020B0503020204020204" pitchFamily="34" charset="-122"/>
                  <a:cs typeface="Arial" panose="020B0604020202020204"/>
                </a:rPr>
                <a:t>4</a:t>
              </a:r>
              <a:endParaRPr kumimoji="0" lang="zh-CN" altLang="en-US" sz="3600" b="0" i="0" u="none" strike="noStrike" kern="10" cap="none" spc="0" normalizeH="0" baseline="0" noProof="0" smtClean="0">
                <a:ln>
                  <a:noFill/>
                </a:ln>
                <a:solidFill>
                  <a:srgbClr val="C00000"/>
                </a:solidFill>
                <a:effectLst/>
                <a:uLnTx/>
                <a:uFillTx/>
                <a:latin typeface="微软雅黑" panose="020B0503020204020204" pitchFamily="34" charset="-122"/>
                <a:ea typeface="微软雅黑" panose="020B0503020204020204" pitchFamily="34" charset="-122"/>
                <a:cs typeface="Arial" panose="020B0604020202020204"/>
              </a:endParaRPr>
            </a:p>
          </p:txBody>
        </p:sp>
      </p:grpSp>
      <p:grpSp>
        <p:nvGrpSpPr>
          <p:cNvPr id="77" name="组合 76"/>
          <p:cNvGrpSpPr/>
          <p:nvPr/>
        </p:nvGrpSpPr>
        <p:grpSpPr>
          <a:xfrm>
            <a:off x="5785853" y="2242323"/>
            <a:ext cx="1266355" cy="1156707"/>
            <a:chOff x="5902381" y="2876624"/>
            <a:chExt cx="1266355" cy="1156707"/>
          </a:xfrm>
        </p:grpSpPr>
        <p:sp>
          <p:nvSpPr>
            <p:cNvPr id="78" name="Freeform 16"/>
            <p:cNvSpPr/>
            <p:nvPr/>
          </p:nvSpPr>
          <p:spPr bwMode="auto">
            <a:xfrm flipH="1">
              <a:off x="5902381" y="2876624"/>
              <a:ext cx="1053237" cy="1156707"/>
            </a:xfrm>
            <a:custGeom>
              <a:avLst/>
              <a:gdLst>
                <a:gd name="T0" fmla="*/ 0 w 973"/>
                <a:gd name="T1" fmla="*/ 0 h 1069"/>
                <a:gd name="T2" fmla="*/ 0 w 973"/>
                <a:gd name="T3" fmla="*/ 1322552841 h 1069"/>
                <a:gd name="T4" fmla="*/ 1204712390 w 973"/>
                <a:gd name="T5" fmla="*/ 1300283702 h 1069"/>
                <a:gd name="T6" fmla="*/ 1204712390 w 973"/>
                <a:gd name="T7" fmla="*/ 44538278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79" name="Freeform 17"/>
            <p:cNvSpPr/>
            <p:nvPr/>
          </p:nvSpPr>
          <p:spPr bwMode="auto">
            <a:xfrm flipH="1">
              <a:off x="6955618" y="2876624"/>
              <a:ext cx="213118" cy="1156707"/>
            </a:xfrm>
            <a:custGeom>
              <a:avLst/>
              <a:gdLst>
                <a:gd name="T0" fmla="*/ 0 w 197"/>
                <a:gd name="T1" fmla="*/ 152174490 h 1069"/>
                <a:gd name="T2" fmla="*/ 0 w 197"/>
                <a:gd name="T3" fmla="*/ 1171616329 h 1069"/>
                <a:gd name="T4" fmla="*/ 243623633 w 197"/>
                <a:gd name="T5" fmla="*/ 1322552841 h 1069"/>
                <a:gd name="T6" fmla="*/ 243623633 w 197"/>
                <a:gd name="T7" fmla="*/ 0 h 1069"/>
                <a:gd name="T8" fmla="*/ 0 w 197"/>
                <a:gd name="T9" fmla="*/ 152174490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80" name="WordArt 37"/>
            <p:cNvSpPr>
              <a:spLocks noChangeArrowheads="1" noChangeShapeType="1" noTextEdit="1"/>
            </p:cNvSpPr>
            <p:nvPr/>
          </p:nvSpPr>
          <p:spPr bwMode="auto">
            <a:xfrm>
              <a:off x="5988864" y="3667324"/>
              <a:ext cx="169877" cy="27334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Arial" panose="020B0604020202020204"/>
                </a:rPr>
                <a:t>5</a:t>
              </a:r>
              <a:endParaRPr kumimoji="0" lang="zh-CN" altLang="en-US" sz="3600" b="0" i="0" u="none" strike="noStrike" kern="1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Arial" panose="020B0604020202020204"/>
              </a:endParaRPr>
            </a:p>
          </p:txBody>
        </p:sp>
      </p:grpSp>
      <p:grpSp>
        <p:nvGrpSpPr>
          <p:cNvPr id="81" name="组合 80"/>
          <p:cNvGrpSpPr/>
          <p:nvPr/>
        </p:nvGrpSpPr>
        <p:grpSpPr>
          <a:xfrm>
            <a:off x="7110893" y="2162017"/>
            <a:ext cx="1456310" cy="1354382"/>
            <a:chOff x="7227421" y="2796318"/>
            <a:chExt cx="1456310" cy="1354382"/>
          </a:xfrm>
        </p:grpSpPr>
        <p:sp>
          <p:nvSpPr>
            <p:cNvPr id="82" name="Freeform 14"/>
            <p:cNvSpPr/>
            <p:nvPr/>
          </p:nvSpPr>
          <p:spPr bwMode="auto">
            <a:xfrm flipH="1">
              <a:off x="7227421" y="2796318"/>
              <a:ext cx="1088758" cy="1354382"/>
            </a:xfrm>
            <a:custGeom>
              <a:avLst/>
              <a:gdLst>
                <a:gd name="T0" fmla="*/ 0 w 1006"/>
                <a:gd name="T1" fmla="*/ 0 h 1251"/>
                <a:gd name="T2" fmla="*/ 0 w 1006"/>
                <a:gd name="T3" fmla="*/ 1549419556 h 1251"/>
                <a:gd name="T4" fmla="*/ 1245111113 w 1006"/>
                <a:gd name="T5" fmla="*/ 1429280965 h 1251"/>
                <a:gd name="T6" fmla="*/ 1245111113 w 1006"/>
                <a:gd name="T7" fmla="*/ 100322306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83" name="Freeform 15"/>
            <p:cNvSpPr/>
            <p:nvPr/>
          </p:nvSpPr>
          <p:spPr bwMode="auto">
            <a:xfrm flipH="1">
              <a:off x="8316179" y="2796318"/>
              <a:ext cx="367552" cy="1354382"/>
            </a:xfrm>
            <a:custGeom>
              <a:avLst/>
              <a:gdLst>
                <a:gd name="T0" fmla="*/ 0 w 339"/>
                <a:gd name="T1" fmla="*/ 136240017 h 1251"/>
                <a:gd name="T2" fmla="*/ 0 w 339"/>
                <a:gd name="T3" fmla="*/ 1337628145 h 1251"/>
                <a:gd name="T4" fmla="*/ 421096551 w 339"/>
                <a:gd name="T5" fmla="*/ 1549419556 h 1251"/>
                <a:gd name="T6" fmla="*/ 421096551 w 339"/>
                <a:gd name="T7" fmla="*/ 0 h 1251"/>
                <a:gd name="T8" fmla="*/ 0 w 339"/>
                <a:gd name="T9" fmla="*/ 13624001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84" name="WordArt 38"/>
            <p:cNvSpPr>
              <a:spLocks noChangeArrowheads="1" noChangeShapeType="1" noTextEdit="1"/>
            </p:cNvSpPr>
            <p:nvPr/>
          </p:nvSpPr>
          <p:spPr bwMode="auto">
            <a:xfrm>
              <a:off x="7320082" y="3730641"/>
              <a:ext cx="177599" cy="27334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Arial" panose="020B0604020202020204"/>
                </a:rPr>
                <a:t>6</a:t>
              </a:r>
              <a:endParaRPr kumimoji="0" lang="zh-CN" altLang="en-US" sz="3600" b="0" i="0" u="none" strike="noStrike" kern="1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Arial" panose="020B0604020202020204"/>
              </a:endParaRPr>
            </a:p>
          </p:txBody>
        </p:sp>
      </p:grpSp>
      <p:sp>
        <p:nvSpPr>
          <p:cNvPr id="85" name="Freeform 32"/>
          <p:cNvSpPr/>
          <p:nvPr/>
        </p:nvSpPr>
        <p:spPr bwMode="auto">
          <a:xfrm>
            <a:off x="2159751" y="3459260"/>
            <a:ext cx="23166" cy="1544"/>
          </a:xfrm>
          <a:custGeom>
            <a:avLst/>
            <a:gdLst>
              <a:gd name="T0" fmla="*/ 47254914 w 12"/>
              <a:gd name="T1" fmla="*/ 0 h 1587"/>
              <a:gd name="T2" fmla="*/ 0 w 12"/>
              <a:gd name="T3" fmla="*/ 0 h 1587"/>
              <a:gd name="T4" fmla="*/ 47254914 w 12"/>
              <a:gd name="T5" fmla="*/ 0 h 1587"/>
              <a:gd name="T6" fmla="*/ 47254914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875F8"/>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86" name="Freeform 39"/>
          <p:cNvSpPr/>
          <p:nvPr/>
        </p:nvSpPr>
        <p:spPr bwMode="auto">
          <a:xfrm>
            <a:off x="1826175" y="3934915"/>
            <a:ext cx="23166" cy="1544"/>
          </a:xfrm>
          <a:custGeom>
            <a:avLst/>
            <a:gdLst>
              <a:gd name="T0" fmla="*/ 47254914 w 12"/>
              <a:gd name="T1" fmla="*/ 0 h 1587"/>
              <a:gd name="T2" fmla="*/ 0 w 12"/>
              <a:gd name="T3" fmla="*/ 0 h 1587"/>
              <a:gd name="T4" fmla="*/ 47254914 w 12"/>
              <a:gd name="T5" fmla="*/ 0 h 1587"/>
              <a:gd name="T6" fmla="*/ 47254914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87" name="Rectangle 20"/>
          <p:cNvSpPr>
            <a:spLocks noChangeArrowheads="1"/>
          </p:cNvSpPr>
          <p:nvPr/>
        </p:nvSpPr>
        <p:spPr bwMode="auto">
          <a:xfrm>
            <a:off x="504242" y="1059139"/>
            <a:ext cx="1817931" cy="95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mn-cs"/>
              </a:rPr>
              <a:t>单击添加文字</a:t>
            </a: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mn-cs"/>
              </a:rPr>
              <a:t>单击此处添加文字</a:t>
            </a: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mn-cs"/>
              </a:rPr>
              <a:t>单击此处添加文字</a:t>
            </a:r>
          </a:p>
        </p:txBody>
      </p:sp>
      <p:sp>
        <p:nvSpPr>
          <p:cNvPr id="88" name="Line 21"/>
          <p:cNvSpPr>
            <a:spLocks noChangeShapeType="1"/>
          </p:cNvSpPr>
          <p:nvPr/>
        </p:nvSpPr>
        <p:spPr bwMode="auto">
          <a:xfrm flipV="1">
            <a:off x="495713" y="1150036"/>
            <a:ext cx="0" cy="1139237"/>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nvGrpSpPr>
          <p:cNvPr id="89" name="组合 88"/>
          <p:cNvGrpSpPr/>
          <p:nvPr/>
        </p:nvGrpSpPr>
        <p:grpSpPr>
          <a:xfrm>
            <a:off x="472989" y="2204436"/>
            <a:ext cx="1428591" cy="1328604"/>
            <a:chOff x="589517" y="2838737"/>
            <a:chExt cx="1428591" cy="1328604"/>
          </a:xfrm>
        </p:grpSpPr>
        <p:sp>
          <p:nvSpPr>
            <p:cNvPr id="90" name="Freeform 8"/>
            <p:cNvSpPr/>
            <p:nvPr/>
          </p:nvSpPr>
          <p:spPr bwMode="auto">
            <a:xfrm>
              <a:off x="950073" y="2838737"/>
              <a:ext cx="1068035" cy="1328604"/>
            </a:xfrm>
            <a:custGeom>
              <a:avLst/>
              <a:gdLst>
                <a:gd name="T0" fmla="*/ 0 w 1006"/>
                <a:gd name="T1" fmla="*/ 0 h 1251"/>
                <a:gd name="T2" fmla="*/ 0 w 1006"/>
                <a:gd name="T3" fmla="*/ 1549419556 h 1251"/>
                <a:gd name="T4" fmla="*/ 1245111113 w 1006"/>
                <a:gd name="T5" fmla="*/ 1429280965 h 1251"/>
                <a:gd name="T6" fmla="*/ 1245111113 w 1006"/>
                <a:gd name="T7" fmla="*/ 100322306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a:gsLst>
                <a:gs pos="33000">
                  <a:srgbClr val="C00000">
                    <a:lumMod val="60000"/>
                    <a:lumOff val="40000"/>
                  </a:srgbClr>
                </a:gs>
                <a:gs pos="100000">
                  <a:srgbClr val="C00000"/>
                </a:gs>
              </a:gsLst>
              <a:lin ang="5400000" scaled="0"/>
            </a:gradFill>
            <a:ln w="3175" cap="flat" cmpd="sng" algn="ctr">
              <a:noFill/>
              <a:prstDash val="solid"/>
            </a:ln>
            <a:effectLst/>
          </p:spPr>
          <p:txBody>
            <a:bodyPr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F9F9F9"/>
                </a:solidFill>
                <a:effectLst/>
                <a:uLnTx/>
                <a:uFillTx/>
                <a:latin typeface="微软雅黑" panose="020B0503020204020204" pitchFamily="34" charset="-122"/>
                <a:ea typeface="微软雅黑" panose="020B0503020204020204" pitchFamily="34" charset="-122"/>
                <a:cs typeface="+mn-cs"/>
              </a:endParaRPr>
            </a:p>
          </p:txBody>
        </p:sp>
        <p:sp>
          <p:nvSpPr>
            <p:cNvPr id="91" name="Freeform 9"/>
            <p:cNvSpPr/>
            <p:nvPr/>
          </p:nvSpPr>
          <p:spPr bwMode="auto">
            <a:xfrm>
              <a:off x="589517" y="2838737"/>
              <a:ext cx="360556" cy="1328604"/>
            </a:xfrm>
            <a:custGeom>
              <a:avLst/>
              <a:gdLst>
                <a:gd name="T0" fmla="*/ 0 w 339"/>
                <a:gd name="T1" fmla="*/ 136240017 h 1251"/>
                <a:gd name="T2" fmla="*/ 0 w 339"/>
                <a:gd name="T3" fmla="*/ 1337628145 h 1251"/>
                <a:gd name="T4" fmla="*/ 421096551 w 339"/>
                <a:gd name="T5" fmla="*/ 1549419556 h 1251"/>
                <a:gd name="T6" fmla="*/ 421096551 w 339"/>
                <a:gd name="T7" fmla="*/ 0 h 1251"/>
                <a:gd name="T8" fmla="*/ 0 w 339"/>
                <a:gd name="T9" fmla="*/ 13624001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a:gsLst>
                <a:gs pos="33000">
                  <a:srgbClr val="C00000"/>
                </a:gs>
                <a:gs pos="100000">
                  <a:srgbClr val="C00000">
                    <a:lumMod val="75000"/>
                  </a:srgbClr>
                </a:gs>
              </a:gsLst>
              <a:lin ang="5400000" scaled="0"/>
            </a:gradFill>
            <a:ln w="3175" cap="flat" cmpd="sng" algn="ctr">
              <a:noFill/>
              <a:prstDash val="solid"/>
            </a:ln>
            <a:effectLst/>
          </p:spPr>
          <p:txBody>
            <a:bodyPr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F9F9F9"/>
                </a:solidFill>
                <a:effectLst/>
                <a:uLnTx/>
                <a:uFillTx/>
                <a:latin typeface="微软雅黑" panose="020B0503020204020204" pitchFamily="34" charset="-122"/>
                <a:ea typeface="微软雅黑" panose="020B0503020204020204" pitchFamily="34" charset="-122"/>
                <a:cs typeface="+mn-cs"/>
              </a:endParaRPr>
            </a:p>
          </p:txBody>
        </p:sp>
        <p:sp>
          <p:nvSpPr>
            <p:cNvPr id="92" name="WordArt 33"/>
            <p:cNvSpPr>
              <a:spLocks noChangeArrowheads="1" noChangeShapeType="1" noTextEdit="1"/>
            </p:cNvSpPr>
            <p:nvPr/>
          </p:nvSpPr>
          <p:spPr bwMode="auto">
            <a:xfrm>
              <a:off x="1077328" y="3771942"/>
              <a:ext cx="131801" cy="268144"/>
            </a:xfrm>
            <a:prstGeom prst="rect">
              <a:avLst/>
            </a:prstGeom>
            <a:noFill/>
            <a:ln w="9525" cap="rnd">
              <a:noFill/>
              <a:prstDash val="solid"/>
              <a:rou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1</a:t>
              </a:r>
              <a:endParaRPr kumimoji="0" lang="zh-CN" altLang="en-US" sz="36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93" name="Freeform 39"/>
          <p:cNvSpPr/>
          <p:nvPr/>
        </p:nvSpPr>
        <p:spPr bwMode="auto">
          <a:xfrm>
            <a:off x="1763720" y="3943591"/>
            <a:ext cx="22725" cy="1514"/>
          </a:xfrm>
          <a:custGeom>
            <a:avLst/>
            <a:gdLst>
              <a:gd name="T0" fmla="*/ 47254914 w 12"/>
              <a:gd name="T1" fmla="*/ 0 h 1587"/>
              <a:gd name="T2" fmla="*/ 0 w 12"/>
              <a:gd name="T3" fmla="*/ 0 h 1587"/>
              <a:gd name="T4" fmla="*/ 47254914 w 12"/>
              <a:gd name="T5" fmla="*/ 0 h 1587"/>
              <a:gd name="T6" fmla="*/ 47254914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gradFill>
            <a:gsLst>
              <a:gs pos="0">
                <a:srgbClr val="C00000">
                  <a:lumMod val="40000"/>
                  <a:lumOff val="60000"/>
                </a:srgbClr>
              </a:gs>
              <a:gs pos="50000">
                <a:srgbClr val="C00000"/>
              </a:gs>
              <a:gs pos="100000">
                <a:srgbClr val="C00000">
                  <a:lumMod val="75000"/>
                </a:srgbClr>
              </a:gs>
            </a:gsLst>
            <a:lin ang="5400000" scaled="0"/>
          </a:gradFill>
          <a:ln w="9525" cap="rnd">
            <a:solidFill>
              <a:srgbClr val="C00000">
                <a:lumMod val="40000"/>
                <a:lumOff val="60000"/>
              </a:srgbClr>
            </a:solidFill>
            <a:prstDash val="solid"/>
            <a:rou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2" name="标题 1"/>
          <p:cNvSpPr>
            <a:spLocks noGrp="1"/>
          </p:cNvSpPr>
          <p:nvPr>
            <p:ph type="title"/>
          </p:nvPr>
        </p:nvSpPr>
        <p:spPr/>
        <p:txBody>
          <a:bodyPr/>
          <a:lstStyle/>
          <a:p>
            <a:endParaRPr lang="zh-CN" altLang="en-US"/>
          </a:p>
        </p:txBody>
      </p:sp>
    </p:spTree>
    <p:custDataLst>
      <p:tags r:id="rId1"/>
    </p:custData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250"/>
                                        <p:tgtEl>
                                          <p:spTgt spid="69"/>
                                        </p:tgtEl>
                                      </p:cBhvr>
                                    </p:animEffect>
                                  </p:childTnLst>
                                </p:cTn>
                              </p:par>
                              <p:par>
                                <p:cTn id="8" presetID="10" presetClass="entr" presetSubtype="0" fill="hold" nodeType="withEffect">
                                  <p:stCondLst>
                                    <p:cond delay="20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250"/>
                                        <p:tgtEl>
                                          <p:spTgt spid="73"/>
                                        </p:tgtEl>
                                      </p:cBhvr>
                                    </p:animEffect>
                                  </p:childTnLst>
                                </p:cTn>
                              </p:par>
                              <p:par>
                                <p:cTn id="11" presetID="10" presetClass="entr" presetSubtype="0" fill="hold" nodeType="withEffect">
                                  <p:stCondLst>
                                    <p:cond delay="50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250"/>
                                        <p:tgtEl>
                                          <p:spTgt spid="65"/>
                                        </p:tgtEl>
                                      </p:cBhvr>
                                    </p:animEffect>
                                  </p:childTnLst>
                                </p:cTn>
                              </p:par>
                              <p:par>
                                <p:cTn id="14" presetID="10" presetClass="entr" presetSubtype="0" fill="hold" nodeType="withEffect">
                                  <p:stCondLst>
                                    <p:cond delay="500"/>
                                  </p:stCondLst>
                                  <p:childTnLst>
                                    <p:set>
                                      <p:cBhvr>
                                        <p:cTn id="15" dur="1" fill="hold">
                                          <p:stCondLst>
                                            <p:cond delay="0"/>
                                          </p:stCondLst>
                                        </p:cTn>
                                        <p:tgtEl>
                                          <p:spTgt spid="77"/>
                                        </p:tgtEl>
                                        <p:attrNameLst>
                                          <p:attrName>style.visibility</p:attrName>
                                        </p:attrNameLst>
                                      </p:cBhvr>
                                      <p:to>
                                        <p:strVal val="visible"/>
                                      </p:to>
                                    </p:set>
                                    <p:animEffect transition="in" filter="fade">
                                      <p:cBhvr>
                                        <p:cTn id="16" dur="250"/>
                                        <p:tgtEl>
                                          <p:spTgt spid="77"/>
                                        </p:tgtEl>
                                      </p:cBhvr>
                                    </p:animEffect>
                                  </p:childTnLst>
                                </p:cTn>
                              </p:par>
                              <p:par>
                                <p:cTn id="17" presetID="10" presetClass="entr" presetSubtype="0" fill="hold" nodeType="withEffect">
                                  <p:stCondLst>
                                    <p:cond delay="800"/>
                                  </p:stCondLst>
                                  <p:childTnLst>
                                    <p:set>
                                      <p:cBhvr>
                                        <p:cTn id="18" dur="1" fill="hold">
                                          <p:stCondLst>
                                            <p:cond delay="0"/>
                                          </p:stCondLst>
                                        </p:cTn>
                                        <p:tgtEl>
                                          <p:spTgt spid="89"/>
                                        </p:tgtEl>
                                        <p:attrNameLst>
                                          <p:attrName>style.visibility</p:attrName>
                                        </p:attrNameLst>
                                      </p:cBhvr>
                                      <p:to>
                                        <p:strVal val="visible"/>
                                      </p:to>
                                    </p:set>
                                    <p:animEffect transition="in" filter="fade">
                                      <p:cBhvr>
                                        <p:cTn id="19" dur="250"/>
                                        <p:tgtEl>
                                          <p:spTgt spid="89"/>
                                        </p:tgtEl>
                                      </p:cBhvr>
                                    </p:animEffect>
                                  </p:childTnLst>
                                </p:cTn>
                              </p:par>
                              <p:par>
                                <p:cTn id="20" presetID="10" presetClass="entr" presetSubtype="0" fill="hold" nodeType="withEffect">
                                  <p:stCondLst>
                                    <p:cond delay="800"/>
                                  </p:stCondLst>
                                  <p:childTnLst>
                                    <p:set>
                                      <p:cBhvr>
                                        <p:cTn id="21" dur="1" fill="hold">
                                          <p:stCondLst>
                                            <p:cond delay="0"/>
                                          </p:stCondLst>
                                        </p:cTn>
                                        <p:tgtEl>
                                          <p:spTgt spid="81"/>
                                        </p:tgtEl>
                                        <p:attrNameLst>
                                          <p:attrName>style.visibility</p:attrName>
                                        </p:attrNameLst>
                                      </p:cBhvr>
                                      <p:to>
                                        <p:strVal val="visible"/>
                                      </p:to>
                                    </p:set>
                                    <p:animEffect transition="in" filter="fade">
                                      <p:cBhvr>
                                        <p:cTn id="22" dur="250"/>
                                        <p:tgtEl>
                                          <p:spTgt spid="81"/>
                                        </p:tgtEl>
                                      </p:cBhvr>
                                    </p:animEffect>
                                  </p:childTnLst>
                                </p:cTn>
                              </p:par>
                              <p:par>
                                <p:cTn id="23" presetID="22" presetClass="entr" presetSubtype="4" fill="hold" grpId="0" nodeType="withEffect">
                                  <p:stCondLst>
                                    <p:cond delay="1000"/>
                                  </p:stCondLst>
                                  <p:childTnLst>
                                    <p:set>
                                      <p:cBhvr>
                                        <p:cTn id="24" dur="1" fill="hold">
                                          <p:stCondLst>
                                            <p:cond delay="0"/>
                                          </p:stCondLst>
                                        </p:cTn>
                                        <p:tgtEl>
                                          <p:spTgt spid="88"/>
                                        </p:tgtEl>
                                        <p:attrNameLst>
                                          <p:attrName>style.visibility</p:attrName>
                                        </p:attrNameLst>
                                      </p:cBhvr>
                                      <p:to>
                                        <p:strVal val="visible"/>
                                      </p:to>
                                    </p:set>
                                    <p:animEffect transition="in" filter="wipe(down)">
                                      <p:cBhvr>
                                        <p:cTn id="25" dur="250"/>
                                        <p:tgtEl>
                                          <p:spTgt spid="88"/>
                                        </p:tgtEl>
                                      </p:cBhvr>
                                    </p:animEffect>
                                  </p:childTnLst>
                                </p:cTn>
                              </p:par>
                              <p:par>
                                <p:cTn id="26" presetID="22" presetClass="entr" presetSubtype="4" fill="hold" grpId="0" nodeType="withEffect">
                                  <p:stCondLst>
                                    <p:cond delay="1000"/>
                                  </p:stCondLst>
                                  <p:childTnLst>
                                    <p:set>
                                      <p:cBhvr>
                                        <p:cTn id="27" dur="1" fill="hold">
                                          <p:stCondLst>
                                            <p:cond delay="0"/>
                                          </p:stCondLst>
                                        </p:cTn>
                                        <p:tgtEl>
                                          <p:spTgt spid="56"/>
                                        </p:tgtEl>
                                        <p:attrNameLst>
                                          <p:attrName>style.visibility</p:attrName>
                                        </p:attrNameLst>
                                      </p:cBhvr>
                                      <p:to>
                                        <p:strVal val="visible"/>
                                      </p:to>
                                    </p:set>
                                    <p:animEffect transition="in" filter="wipe(down)">
                                      <p:cBhvr>
                                        <p:cTn id="28" dur="250"/>
                                        <p:tgtEl>
                                          <p:spTgt spid="56"/>
                                        </p:tgtEl>
                                      </p:cBhvr>
                                    </p:animEffect>
                                  </p:childTnLst>
                                </p:cTn>
                              </p:par>
                              <p:par>
                                <p:cTn id="29" presetID="22" presetClass="entr" presetSubtype="4" fill="hold" grpId="0" nodeType="withEffect">
                                  <p:stCondLst>
                                    <p:cond delay="1000"/>
                                  </p:stCondLst>
                                  <p:childTnLst>
                                    <p:set>
                                      <p:cBhvr>
                                        <p:cTn id="30" dur="1" fill="hold">
                                          <p:stCondLst>
                                            <p:cond delay="0"/>
                                          </p:stCondLst>
                                        </p:cTn>
                                        <p:tgtEl>
                                          <p:spTgt spid="58"/>
                                        </p:tgtEl>
                                        <p:attrNameLst>
                                          <p:attrName>style.visibility</p:attrName>
                                        </p:attrNameLst>
                                      </p:cBhvr>
                                      <p:to>
                                        <p:strVal val="visible"/>
                                      </p:to>
                                    </p:set>
                                    <p:animEffect transition="in" filter="wipe(down)">
                                      <p:cBhvr>
                                        <p:cTn id="31" dur="250"/>
                                        <p:tgtEl>
                                          <p:spTgt spid="58"/>
                                        </p:tgtEl>
                                      </p:cBhvr>
                                    </p:animEffect>
                                  </p:childTnLst>
                                </p:cTn>
                              </p:par>
                              <p:par>
                                <p:cTn id="32" presetID="12" presetClass="entr" presetSubtype="4" fill="hold" grpId="0" nodeType="withEffect">
                                  <p:stCondLst>
                                    <p:cond delay="1300"/>
                                  </p:stCondLst>
                                  <p:childTnLst>
                                    <p:set>
                                      <p:cBhvr>
                                        <p:cTn id="33" dur="1" fill="hold">
                                          <p:stCondLst>
                                            <p:cond delay="0"/>
                                          </p:stCondLst>
                                        </p:cTn>
                                        <p:tgtEl>
                                          <p:spTgt spid="87"/>
                                        </p:tgtEl>
                                        <p:attrNameLst>
                                          <p:attrName>style.visibility</p:attrName>
                                        </p:attrNameLst>
                                      </p:cBhvr>
                                      <p:to>
                                        <p:strVal val="visible"/>
                                      </p:to>
                                    </p:set>
                                    <p:anim calcmode="lin" valueType="num">
                                      <p:cBhvr additive="base">
                                        <p:cTn id="34" dur="250"/>
                                        <p:tgtEl>
                                          <p:spTgt spid="87"/>
                                        </p:tgtEl>
                                        <p:attrNameLst>
                                          <p:attrName>ppt_y</p:attrName>
                                        </p:attrNameLst>
                                      </p:cBhvr>
                                      <p:tavLst>
                                        <p:tav tm="0">
                                          <p:val>
                                            <p:strVal val="#ppt_y+#ppt_h*1.125000"/>
                                          </p:val>
                                        </p:tav>
                                        <p:tav tm="100000">
                                          <p:val>
                                            <p:strVal val="#ppt_y"/>
                                          </p:val>
                                        </p:tav>
                                      </p:tavLst>
                                    </p:anim>
                                    <p:animEffect transition="in" filter="wipe(up)">
                                      <p:cBhvr>
                                        <p:cTn id="35" dur="250"/>
                                        <p:tgtEl>
                                          <p:spTgt spid="87"/>
                                        </p:tgtEl>
                                      </p:cBhvr>
                                    </p:animEffect>
                                  </p:childTnLst>
                                </p:cTn>
                              </p:par>
                              <p:par>
                                <p:cTn id="36" presetID="12" presetClass="entr" presetSubtype="1" fill="hold" grpId="0" nodeType="withEffect">
                                  <p:stCondLst>
                                    <p:cond delay="1300"/>
                                  </p:stCondLst>
                                  <p:childTnLst>
                                    <p:set>
                                      <p:cBhvr>
                                        <p:cTn id="37" dur="1" fill="hold">
                                          <p:stCondLst>
                                            <p:cond delay="0"/>
                                          </p:stCondLst>
                                        </p:cTn>
                                        <p:tgtEl>
                                          <p:spTgt spid="55"/>
                                        </p:tgtEl>
                                        <p:attrNameLst>
                                          <p:attrName>style.visibility</p:attrName>
                                        </p:attrNameLst>
                                      </p:cBhvr>
                                      <p:to>
                                        <p:strVal val="visible"/>
                                      </p:to>
                                    </p:set>
                                    <p:anim calcmode="lin" valueType="num">
                                      <p:cBhvr additive="base">
                                        <p:cTn id="38" dur="250"/>
                                        <p:tgtEl>
                                          <p:spTgt spid="55"/>
                                        </p:tgtEl>
                                        <p:attrNameLst>
                                          <p:attrName>ppt_y</p:attrName>
                                        </p:attrNameLst>
                                      </p:cBhvr>
                                      <p:tavLst>
                                        <p:tav tm="0">
                                          <p:val>
                                            <p:strVal val="#ppt_y-#ppt_h*1.125000"/>
                                          </p:val>
                                        </p:tav>
                                        <p:tav tm="100000">
                                          <p:val>
                                            <p:strVal val="#ppt_y"/>
                                          </p:val>
                                        </p:tav>
                                      </p:tavLst>
                                    </p:anim>
                                    <p:animEffect transition="in" filter="wipe(down)">
                                      <p:cBhvr>
                                        <p:cTn id="39" dur="250"/>
                                        <p:tgtEl>
                                          <p:spTgt spid="55"/>
                                        </p:tgtEl>
                                      </p:cBhvr>
                                    </p:animEffect>
                                  </p:childTnLst>
                                </p:cTn>
                              </p:par>
                              <p:par>
                                <p:cTn id="40" presetID="12" presetClass="entr" presetSubtype="4" fill="hold" grpId="0" nodeType="withEffect">
                                  <p:stCondLst>
                                    <p:cond delay="130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250"/>
                                        <p:tgtEl>
                                          <p:spTgt spid="57"/>
                                        </p:tgtEl>
                                        <p:attrNameLst>
                                          <p:attrName>ppt_y</p:attrName>
                                        </p:attrNameLst>
                                      </p:cBhvr>
                                      <p:tavLst>
                                        <p:tav tm="0">
                                          <p:val>
                                            <p:strVal val="#ppt_y+#ppt_h*1.125000"/>
                                          </p:val>
                                        </p:tav>
                                        <p:tav tm="100000">
                                          <p:val>
                                            <p:strVal val="#ppt_y"/>
                                          </p:val>
                                        </p:tav>
                                      </p:tavLst>
                                    </p:anim>
                                    <p:animEffect transition="in" filter="wipe(up)">
                                      <p:cBhvr>
                                        <p:cTn id="43" dur="250"/>
                                        <p:tgtEl>
                                          <p:spTgt spid="57"/>
                                        </p:tgtEl>
                                      </p:cBhvr>
                                    </p:animEffect>
                                  </p:childTnLst>
                                </p:cTn>
                              </p:par>
                              <p:par>
                                <p:cTn id="44" presetID="22" presetClass="entr" presetSubtype="1" fill="hold" grpId="0" nodeType="withEffect">
                                  <p:stCondLst>
                                    <p:cond delay="1400"/>
                                  </p:stCondLst>
                                  <p:childTnLst>
                                    <p:set>
                                      <p:cBhvr>
                                        <p:cTn id="45" dur="1" fill="hold">
                                          <p:stCondLst>
                                            <p:cond delay="0"/>
                                          </p:stCondLst>
                                        </p:cTn>
                                        <p:tgtEl>
                                          <p:spTgt spid="60"/>
                                        </p:tgtEl>
                                        <p:attrNameLst>
                                          <p:attrName>style.visibility</p:attrName>
                                        </p:attrNameLst>
                                      </p:cBhvr>
                                      <p:to>
                                        <p:strVal val="visible"/>
                                      </p:to>
                                    </p:set>
                                    <p:animEffect transition="in" filter="wipe(up)">
                                      <p:cBhvr>
                                        <p:cTn id="46" dur="250"/>
                                        <p:tgtEl>
                                          <p:spTgt spid="60"/>
                                        </p:tgtEl>
                                      </p:cBhvr>
                                    </p:animEffect>
                                  </p:childTnLst>
                                </p:cTn>
                              </p:par>
                              <p:par>
                                <p:cTn id="47" presetID="22" presetClass="entr" presetSubtype="1" fill="hold" grpId="0" nodeType="withEffect">
                                  <p:stCondLst>
                                    <p:cond delay="1400"/>
                                  </p:stCondLst>
                                  <p:childTnLst>
                                    <p:set>
                                      <p:cBhvr>
                                        <p:cTn id="48" dur="1" fill="hold">
                                          <p:stCondLst>
                                            <p:cond delay="0"/>
                                          </p:stCondLst>
                                        </p:cTn>
                                        <p:tgtEl>
                                          <p:spTgt spid="62"/>
                                        </p:tgtEl>
                                        <p:attrNameLst>
                                          <p:attrName>style.visibility</p:attrName>
                                        </p:attrNameLst>
                                      </p:cBhvr>
                                      <p:to>
                                        <p:strVal val="visible"/>
                                      </p:to>
                                    </p:set>
                                    <p:animEffect transition="in" filter="wipe(up)">
                                      <p:cBhvr>
                                        <p:cTn id="49" dur="250"/>
                                        <p:tgtEl>
                                          <p:spTgt spid="62"/>
                                        </p:tgtEl>
                                      </p:cBhvr>
                                    </p:animEffect>
                                  </p:childTnLst>
                                </p:cTn>
                              </p:par>
                              <p:par>
                                <p:cTn id="50" presetID="22" presetClass="entr" presetSubtype="1" fill="hold" grpId="0" nodeType="withEffect">
                                  <p:stCondLst>
                                    <p:cond delay="1400"/>
                                  </p:stCondLst>
                                  <p:childTnLst>
                                    <p:set>
                                      <p:cBhvr>
                                        <p:cTn id="51" dur="1" fill="hold">
                                          <p:stCondLst>
                                            <p:cond delay="0"/>
                                          </p:stCondLst>
                                        </p:cTn>
                                        <p:tgtEl>
                                          <p:spTgt spid="64"/>
                                        </p:tgtEl>
                                        <p:attrNameLst>
                                          <p:attrName>style.visibility</p:attrName>
                                        </p:attrNameLst>
                                      </p:cBhvr>
                                      <p:to>
                                        <p:strVal val="visible"/>
                                      </p:to>
                                    </p:set>
                                    <p:animEffect transition="in" filter="wipe(up)">
                                      <p:cBhvr>
                                        <p:cTn id="52" dur="250"/>
                                        <p:tgtEl>
                                          <p:spTgt spid="64"/>
                                        </p:tgtEl>
                                      </p:cBhvr>
                                    </p:animEffect>
                                  </p:childTnLst>
                                </p:cTn>
                              </p:par>
                              <p:par>
                                <p:cTn id="53" presetID="53" presetClass="entr" presetSubtype="16" fill="hold" grpId="0" nodeType="withEffect">
                                  <p:stCondLst>
                                    <p:cond delay="1600"/>
                                  </p:stCondLst>
                                  <p:childTnLst>
                                    <p:set>
                                      <p:cBhvr>
                                        <p:cTn id="54" dur="1" fill="hold">
                                          <p:stCondLst>
                                            <p:cond delay="0"/>
                                          </p:stCondLst>
                                        </p:cTn>
                                        <p:tgtEl>
                                          <p:spTgt spid="59"/>
                                        </p:tgtEl>
                                        <p:attrNameLst>
                                          <p:attrName>style.visibility</p:attrName>
                                        </p:attrNameLst>
                                      </p:cBhvr>
                                      <p:to>
                                        <p:strVal val="visible"/>
                                      </p:to>
                                    </p:set>
                                    <p:anim calcmode="lin" valueType="num">
                                      <p:cBhvr>
                                        <p:cTn id="55" dur="250" fill="hold"/>
                                        <p:tgtEl>
                                          <p:spTgt spid="59"/>
                                        </p:tgtEl>
                                        <p:attrNameLst>
                                          <p:attrName>ppt_w</p:attrName>
                                        </p:attrNameLst>
                                      </p:cBhvr>
                                      <p:tavLst>
                                        <p:tav tm="0">
                                          <p:val>
                                            <p:fltVal val="0"/>
                                          </p:val>
                                        </p:tav>
                                        <p:tav tm="100000">
                                          <p:val>
                                            <p:strVal val="#ppt_w"/>
                                          </p:val>
                                        </p:tav>
                                      </p:tavLst>
                                    </p:anim>
                                    <p:anim calcmode="lin" valueType="num">
                                      <p:cBhvr>
                                        <p:cTn id="56" dur="250" fill="hold"/>
                                        <p:tgtEl>
                                          <p:spTgt spid="59"/>
                                        </p:tgtEl>
                                        <p:attrNameLst>
                                          <p:attrName>ppt_h</p:attrName>
                                        </p:attrNameLst>
                                      </p:cBhvr>
                                      <p:tavLst>
                                        <p:tav tm="0">
                                          <p:val>
                                            <p:fltVal val="0"/>
                                          </p:val>
                                        </p:tav>
                                        <p:tav tm="100000">
                                          <p:val>
                                            <p:strVal val="#ppt_h"/>
                                          </p:val>
                                        </p:tav>
                                      </p:tavLst>
                                    </p:anim>
                                    <p:animEffect transition="in" filter="fade">
                                      <p:cBhvr>
                                        <p:cTn id="57" dur="250"/>
                                        <p:tgtEl>
                                          <p:spTgt spid="59"/>
                                        </p:tgtEl>
                                      </p:cBhvr>
                                    </p:animEffect>
                                  </p:childTnLst>
                                </p:cTn>
                              </p:par>
                              <p:par>
                                <p:cTn id="58" presetID="53" presetClass="entr" presetSubtype="16" fill="hold" grpId="0" nodeType="withEffect">
                                  <p:stCondLst>
                                    <p:cond delay="1800"/>
                                  </p:stCondLst>
                                  <p:childTnLst>
                                    <p:set>
                                      <p:cBhvr>
                                        <p:cTn id="59" dur="1" fill="hold">
                                          <p:stCondLst>
                                            <p:cond delay="0"/>
                                          </p:stCondLst>
                                        </p:cTn>
                                        <p:tgtEl>
                                          <p:spTgt spid="61"/>
                                        </p:tgtEl>
                                        <p:attrNameLst>
                                          <p:attrName>style.visibility</p:attrName>
                                        </p:attrNameLst>
                                      </p:cBhvr>
                                      <p:to>
                                        <p:strVal val="visible"/>
                                      </p:to>
                                    </p:set>
                                    <p:anim calcmode="lin" valueType="num">
                                      <p:cBhvr>
                                        <p:cTn id="60" dur="250" fill="hold"/>
                                        <p:tgtEl>
                                          <p:spTgt spid="61"/>
                                        </p:tgtEl>
                                        <p:attrNameLst>
                                          <p:attrName>ppt_w</p:attrName>
                                        </p:attrNameLst>
                                      </p:cBhvr>
                                      <p:tavLst>
                                        <p:tav tm="0">
                                          <p:val>
                                            <p:fltVal val="0"/>
                                          </p:val>
                                        </p:tav>
                                        <p:tav tm="100000">
                                          <p:val>
                                            <p:strVal val="#ppt_w"/>
                                          </p:val>
                                        </p:tav>
                                      </p:tavLst>
                                    </p:anim>
                                    <p:anim calcmode="lin" valueType="num">
                                      <p:cBhvr>
                                        <p:cTn id="61" dur="250" fill="hold"/>
                                        <p:tgtEl>
                                          <p:spTgt spid="61"/>
                                        </p:tgtEl>
                                        <p:attrNameLst>
                                          <p:attrName>ppt_h</p:attrName>
                                        </p:attrNameLst>
                                      </p:cBhvr>
                                      <p:tavLst>
                                        <p:tav tm="0">
                                          <p:val>
                                            <p:fltVal val="0"/>
                                          </p:val>
                                        </p:tav>
                                        <p:tav tm="100000">
                                          <p:val>
                                            <p:strVal val="#ppt_h"/>
                                          </p:val>
                                        </p:tav>
                                      </p:tavLst>
                                    </p:anim>
                                    <p:animEffect transition="in" filter="fade">
                                      <p:cBhvr>
                                        <p:cTn id="62" dur="250"/>
                                        <p:tgtEl>
                                          <p:spTgt spid="61"/>
                                        </p:tgtEl>
                                      </p:cBhvr>
                                    </p:animEffect>
                                  </p:childTnLst>
                                </p:cTn>
                              </p:par>
                              <p:par>
                                <p:cTn id="63" presetID="53" presetClass="entr" presetSubtype="16" fill="hold" grpId="0" nodeType="withEffect">
                                  <p:stCondLst>
                                    <p:cond delay="2000"/>
                                  </p:stCondLst>
                                  <p:childTnLst>
                                    <p:set>
                                      <p:cBhvr>
                                        <p:cTn id="64" dur="1" fill="hold">
                                          <p:stCondLst>
                                            <p:cond delay="0"/>
                                          </p:stCondLst>
                                        </p:cTn>
                                        <p:tgtEl>
                                          <p:spTgt spid="63"/>
                                        </p:tgtEl>
                                        <p:attrNameLst>
                                          <p:attrName>style.visibility</p:attrName>
                                        </p:attrNameLst>
                                      </p:cBhvr>
                                      <p:to>
                                        <p:strVal val="visible"/>
                                      </p:to>
                                    </p:set>
                                    <p:anim calcmode="lin" valueType="num">
                                      <p:cBhvr>
                                        <p:cTn id="65" dur="250" fill="hold"/>
                                        <p:tgtEl>
                                          <p:spTgt spid="63"/>
                                        </p:tgtEl>
                                        <p:attrNameLst>
                                          <p:attrName>ppt_w</p:attrName>
                                        </p:attrNameLst>
                                      </p:cBhvr>
                                      <p:tavLst>
                                        <p:tav tm="0">
                                          <p:val>
                                            <p:fltVal val="0"/>
                                          </p:val>
                                        </p:tav>
                                        <p:tav tm="100000">
                                          <p:val>
                                            <p:strVal val="#ppt_w"/>
                                          </p:val>
                                        </p:tav>
                                      </p:tavLst>
                                    </p:anim>
                                    <p:anim calcmode="lin" valueType="num">
                                      <p:cBhvr>
                                        <p:cTn id="66" dur="250" fill="hold"/>
                                        <p:tgtEl>
                                          <p:spTgt spid="63"/>
                                        </p:tgtEl>
                                        <p:attrNameLst>
                                          <p:attrName>ppt_h</p:attrName>
                                        </p:attrNameLst>
                                      </p:cBhvr>
                                      <p:tavLst>
                                        <p:tav tm="0">
                                          <p:val>
                                            <p:fltVal val="0"/>
                                          </p:val>
                                        </p:tav>
                                        <p:tav tm="100000">
                                          <p:val>
                                            <p:strVal val="#ppt_h"/>
                                          </p:val>
                                        </p:tav>
                                      </p:tavLst>
                                    </p:anim>
                                    <p:animEffect transition="in" filter="fade">
                                      <p:cBhvr>
                                        <p:cTn id="67"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7" grpId="0"/>
      <p:bldP spid="58" grpId="0" animBg="1"/>
      <p:bldP spid="59" grpId="0"/>
      <p:bldP spid="60" grpId="0" animBg="1"/>
      <p:bldP spid="61" grpId="0"/>
      <p:bldP spid="62" grpId="0" animBg="1"/>
      <p:bldP spid="63" grpId="0"/>
      <p:bldP spid="64"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Freeform 20"/>
          <p:cNvSpPr>
            <a:spLocks noEditPoints="1"/>
          </p:cNvSpPr>
          <p:nvPr/>
        </p:nvSpPr>
        <p:spPr bwMode="auto">
          <a:xfrm>
            <a:off x="1087648" y="1075932"/>
            <a:ext cx="6699250" cy="3204581"/>
          </a:xfrm>
          <a:custGeom>
            <a:avLst/>
            <a:gdLst>
              <a:gd name="T0" fmla="*/ 2147483647 w 4126"/>
              <a:gd name="T1" fmla="*/ 2147483647 h 2044"/>
              <a:gd name="T2" fmla="*/ 1613316113 w 4126"/>
              <a:gd name="T3" fmla="*/ 2086689375 h 2044"/>
              <a:gd name="T4" fmla="*/ 2147483647 w 4126"/>
              <a:gd name="T5" fmla="*/ 2147483647 h 2044"/>
              <a:gd name="T6" fmla="*/ 2147483647 w 4126"/>
              <a:gd name="T7" fmla="*/ 1365924688 h 2044"/>
              <a:gd name="T8" fmla="*/ 2147483647 w 4126"/>
              <a:gd name="T9" fmla="*/ 1093747813 h 2044"/>
              <a:gd name="T10" fmla="*/ 2147483647 w 4126"/>
              <a:gd name="T11" fmla="*/ 635079375 h 2044"/>
              <a:gd name="T12" fmla="*/ 2147483647 w 4126"/>
              <a:gd name="T13" fmla="*/ 640119688 h 2044"/>
              <a:gd name="T14" fmla="*/ 2147483647 w 4126"/>
              <a:gd name="T15" fmla="*/ 594756875 h 2044"/>
              <a:gd name="T16" fmla="*/ 2147483647 w 4126"/>
              <a:gd name="T17" fmla="*/ 408265313 h 2044"/>
              <a:gd name="T18" fmla="*/ 2147483647 w 4126"/>
              <a:gd name="T19" fmla="*/ 347781563 h 2044"/>
              <a:gd name="T20" fmla="*/ 2114181658 w 4126"/>
              <a:gd name="T21" fmla="*/ 347781563 h 2044"/>
              <a:gd name="T22" fmla="*/ 590495211 w 4126"/>
              <a:gd name="T23" fmla="*/ 579635938 h 2044"/>
              <a:gd name="T24" fmla="*/ 769751294 w 4126"/>
              <a:gd name="T25" fmla="*/ 740925938 h 2044"/>
              <a:gd name="T26" fmla="*/ 1107176897 w 4126"/>
              <a:gd name="T27" fmla="*/ 1098788125 h 2044"/>
              <a:gd name="T28" fmla="*/ 1144082847 w 4126"/>
              <a:gd name="T29" fmla="*/ 1834673750 h 2044"/>
              <a:gd name="T30" fmla="*/ 2145815562 w 4126"/>
              <a:gd name="T31" fmla="*/ 2147483647 h 2044"/>
              <a:gd name="T32" fmla="*/ 2147483647 w 4126"/>
              <a:gd name="T33" fmla="*/ 2147483647 h 2044"/>
              <a:gd name="T34" fmla="*/ 2147483647 w 4126"/>
              <a:gd name="T35" fmla="*/ 2147483647 h 2044"/>
              <a:gd name="T36" fmla="*/ 2147483647 w 4126"/>
              <a:gd name="T37" fmla="*/ 2147483647 h 2044"/>
              <a:gd name="T38" fmla="*/ 2147483647 w 4126"/>
              <a:gd name="T39" fmla="*/ 141128750 h 2044"/>
              <a:gd name="T40" fmla="*/ 2147483647 w 4126"/>
              <a:gd name="T41" fmla="*/ 166330313 h 2044"/>
              <a:gd name="T42" fmla="*/ 2147483647 w 4126"/>
              <a:gd name="T43" fmla="*/ 151209375 h 2044"/>
              <a:gd name="T44" fmla="*/ 2147483647 w 4126"/>
              <a:gd name="T45" fmla="*/ 473789375 h 2044"/>
              <a:gd name="T46" fmla="*/ 2147483647 w 4126"/>
              <a:gd name="T47" fmla="*/ 176410938 h 2044"/>
              <a:gd name="T48" fmla="*/ 2147483647 w 4126"/>
              <a:gd name="T49" fmla="*/ 65524063 h 2044"/>
              <a:gd name="T50" fmla="*/ 2147483647 w 4126"/>
              <a:gd name="T51" fmla="*/ 2147483647 h 2044"/>
              <a:gd name="T52" fmla="*/ 2147483647 w 4126"/>
              <a:gd name="T53" fmla="*/ 2147483647 h 2044"/>
              <a:gd name="T54" fmla="*/ 2147483647 w 4126"/>
              <a:gd name="T55" fmla="*/ 1471771250 h 2044"/>
              <a:gd name="T56" fmla="*/ 2147483647 w 4126"/>
              <a:gd name="T57" fmla="*/ 1159271875 h 2044"/>
              <a:gd name="T58" fmla="*/ 2147483647 w 4126"/>
              <a:gd name="T59" fmla="*/ 1683464375 h 2044"/>
              <a:gd name="T60" fmla="*/ 2147483647 w 4126"/>
              <a:gd name="T61" fmla="*/ 932457813 h 2044"/>
              <a:gd name="T62" fmla="*/ 2147483647 w 4126"/>
              <a:gd name="T63" fmla="*/ 1043344688 h 2044"/>
              <a:gd name="T64" fmla="*/ 2147483647 w 4126"/>
              <a:gd name="T65" fmla="*/ 483870000 h 2044"/>
              <a:gd name="T66" fmla="*/ 2147483647 w 4126"/>
              <a:gd name="T67" fmla="*/ 201612500 h 2044"/>
              <a:gd name="T68" fmla="*/ 2147483647 w 4126"/>
              <a:gd name="T69" fmla="*/ 120967500 h 2044"/>
              <a:gd name="T70" fmla="*/ 2147483647 w 4126"/>
              <a:gd name="T71" fmla="*/ 428426563 h 2044"/>
              <a:gd name="T72" fmla="*/ 2147483647 w 4126"/>
              <a:gd name="T73" fmla="*/ 372983125 h 2044"/>
              <a:gd name="T74" fmla="*/ 2147483647 w 4126"/>
              <a:gd name="T75" fmla="*/ 680442188 h 2044"/>
              <a:gd name="T76" fmla="*/ 2147483647 w 4126"/>
              <a:gd name="T77" fmla="*/ 700603438 h 2044"/>
              <a:gd name="T78" fmla="*/ 2147483647 w 4126"/>
              <a:gd name="T79" fmla="*/ 1023183438 h 2044"/>
              <a:gd name="T80" fmla="*/ 2147483647 w 4126"/>
              <a:gd name="T81" fmla="*/ 1098788125 h 2044"/>
              <a:gd name="T82" fmla="*/ 2147483647 w 4126"/>
              <a:gd name="T83" fmla="*/ 1839714063 h 2044"/>
              <a:gd name="T84" fmla="*/ 2147483647 w 4126"/>
              <a:gd name="T85" fmla="*/ 2147483647 h 2044"/>
              <a:gd name="T86" fmla="*/ 2147483647 w 4126"/>
              <a:gd name="T87" fmla="*/ 2147483647 h 2044"/>
              <a:gd name="T88" fmla="*/ 2147483647 w 4126"/>
              <a:gd name="T89" fmla="*/ 2147483647 h 2044"/>
              <a:gd name="T90" fmla="*/ 2147483647 w 4126"/>
              <a:gd name="T91" fmla="*/ 2147483647 h 2044"/>
              <a:gd name="T92" fmla="*/ 2147483647 w 4126"/>
              <a:gd name="T93" fmla="*/ 2041326563 h 2044"/>
              <a:gd name="T94" fmla="*/ 2147483647 w 4126"/>
              <a:gd name="T95" fmla="*/ 2147483647 h 2044"/>
              <a:gd name="T96" fmla="*/ 2147483647 w 4126"/>
              <a:gd name="T97" fmla="*/ 2147483647 h 2044"/>
              <a:gd name="T98" fmla="*/ 2147483647 w 4126"/>
              <a:gd name="T99" fmla="*/ 1769149688 h 2044"/>
              <a:gd name="T100" fmla="*/ 2147483647 w 4126"/>
              <a:gd name="T101" fmla="*/ 1370965000 h 2044"/>
              <a:gd name="T102" fmla="*/ 2147483647 w 4126"/>
              <a:gd name="T103" fmla="*/ 1426408438 h 2044"/>
              <a:gd name="T104" fmla="*/ 2147483647 w 4126"/>
              <a:gd name="T105" fmla="*/ 1562496875 h 2044"/>
              <a:gd name="T106" fmla="*/ 2147483647 w 4126"/>
              <a:gd name="T107" fmla="*/ 1320561875 h 2044"/>
              <a:gd name="T108" fmla="*/ 2147483647 w 4126"/>
              <a:gd name="T109" fmla="*/ 2147483647 h 2044"/>
              <a:gd name="T110" fmla="*/ 2147483647 w 4126"/>
              <a:gd name="T111" fmla="*/ 2147483647 h 2044"/>
              <a:gd name="T112" fmla="*/ 2147483647 w 4126"/>
              <a:gd name="T113" fmla="*/ 2147483647 h 2044"/>
              <a:gd name="T114" fmla="*/ 2147483647 w 4126"/>
              <a:gd name="T115" fmla="*/ 2147483647 h 2044"/>
              <a:gd name="T116" fmla="*/ 2147483647 w 4126"/>
              <a:gd name="T117" fmla="*/ 2147483647 h 2044"/>
              <a:gd name="T118" fmla="*/ 2147483647 w 4126"/>
              <a:gd name="T119" fmla="*/ 2147483647 h 2044"/>
              <a:gd name="T120" fmla="*/ 2147483647 w 4126"/>
              <a:gd name="T121" fmla="*/ 2147483647 h 2044"/>
              <a:gd name="T122" fmla="*/ 2147483647 w 4126"/>
              <a:gd name="T123" fmla="*/ 2147483647 h 2044"/>
              <a:gd name="T124" fmla="*/ 2147483647 w 4126"/>
              <a:gd name="T125" fmla="*/ 2147483647 h 20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26" h="2044">
                <a:moveTo>
                  <a:pt x="1416" y="1262"/>
                </a:moveTo>
                <a:lnTo>
                  <a:pt x="1416" y="1262"/>
                </a:lnTo>
                <a:lnTo>
                  <a:pt x="1398" y="1258"/>
                </a:lnTo>
                <a:lnTo>
                  <a:pt x="1388" y="1258"/>
                </a:lnTo>
                <a:lnTo>
                  <a:pt x="1386" y="1256"/>
                </a:lnTo>
                <a:lnTo>
                  <a:pt x="1384" y="1254"/>
                </a:lnTo>
                <a:lnTo>
                  <a:pt x="1382" y="1246"/>
                </a:lnTo>
                <a:lnTo>
                  <a:pt x="1380" y="1240"/>
                </a:lnTo>
                <a:lnTo>
                  <a:pt x="1376" y="1236"/>
                </a:lnTo>
                <a:lnTo>
                  <a:pt x="1372" y="1234"/>
                </a:lnTo>
                <a:lnTo>
                  <a:pt x="1366" y="1232"/>
                </a:lnTo>
                <a:lnTo>
                  <a:pt x="1352" y="1230"/>
                </a:lnTo>
                <a:lnTo>
                  <a:pt x="1340" y="1230"/>
                </a:lnTo>
                <a:lnTo>
                  <a:pt x="1328" y="1230"/>
                </a:lnTo>
                <a:lnTo>
                  <a:pt x="1318" y="1228"/>
                </a:lnTo>
                <a:lnTo>
                  <a:pt x="1308" y="1222"/>
                </a:lnTo>
                <a:lnTo>
                  <a:pt x="1298" y="1214"/>
                </a:lnTo>
                <a:lnTo>
                  <a:pt x="1292" y="1210"/>
                </a:lnTo>
                <a:lnTo>
                  <a:pt x="1284" y="1206"/>
                </a:lnTo>
                <a:lnTo>
                  <a:pt x="1268" y="1202"/>
                </a:lnTo>
                <a:lnTo>
                  <a:pt x="1242" y="1196"/>
                </a:lnTo>
                <a:lnTo>
                  <a:pt x="1238" y="1194"/>
                </a:lnTo>
                <a:lnTo>
                  <a:pt x="1236" y="1190"/>
                </a:lnTo>
                <a:lnTo>
                  <a:pt x="1232" y="1176"/>
                </a:lnTo>
                <a:lnTo>
                  <a:pt x="1228" y="1158"/>
                </a:lnTo>
                <a:lnTo>
                  <a:pt x="1222" y="1148"/>
                </a:lnTo>
                <a:lnTo>
                  <a:pt x="1216" y="1138"/>
                </a:lnTo>
                <a:lnTo>
                  <a:pt x="1208" y="1128"/>
                </a:lnTo>
                <a:lnTo>
                  <a:pt x="1198" y="1120"/>
                </a:lnTo>
                <a:lnTo>
                  <a:pt x="1186" y="1114"/>
                </a:lnTo>
                <a:lnTo>
                  <a:pt x="1174" y="1110"/>
                </a:lnTo>
                <a:lnTo>
                  <a:pt x="1150" y="1100"/>
                </a:lnTo>
                <a:lnTo>
                  <a:pt x="1126" y="1090"/>
                </a:lnTo>
                <a:lnTo>
                  <a:pt x="1118" y="1082"/>
                </a:lnTo>
                <a:lnTo>
                  <a:pt x="1112" y="1072"/>
                </a:lnTo>
                <a:lnTo>
                  <a:pt x="1102" y="1048"/>
                </a:lnTo>
                <a:lnTo>
                  <a:pt x="1098" y="1036"/>
                </a:lnTo>
                <a:lnTo>
                  <a:pt x="1092" y="1028"/>
                </a:lnTo>
                <a:lnTo>
                  <a:pt x="1088" y="1024"/>
                </a:lnTo>
                <a:lnTo>
                  <a:pt x="1082" y="1022"/>
                </a:lnTo>
                <a:lnTo>
                  <a:pt x="1076" y="1020"/>
                </a:lnTo>
                <a:lnTo>
                  <a:pt x="1070" y="1020"/>
                </a:lnTo>
                <a:lnTo>
                  <a:pt x="1046" y="1026"/>
                </a:lnTo>
                <a:lnTo>
                  <a:pt x="1030" y="1030"/>
                </a:lnTo>
                <a:lnTo>
                  <a:pt x="1022" y="1032"/>
                </a:lnTo>
                <a:lnTo>
                  <a:pt x="1014" y="1030"/>
                </a:lnTo>
                <a:lnTo>
                  <a:pt x="1004" y="1028"/>
                </a:lnTo>
                <a:lnTo>
                  <a:pt x="992" y="1022"/>
                </a:lnTo>
                <a:lnTo>
                  <a:pt x="968" y="1010"/>
                </a:lnTo>
                <a:lnTo>
                  <a:pt x="948" y="1002"/>
                </a:lnTo>
                <a:lnTo>
                  <a:pt x="938" y="1000"/>
                </a:lnTo>
                <a:lnTo>
                  <a:pt x="930" y="1000"/>
                </a:lnTo>
                <a:lnTo>
                  <a:pt x="922" y="1002"/>
                </a:lnTo>
                <a:lnTo>
                  <a:pt x="914" y="1006"/>
                </a:lnTo>
                <a:lnTo>
                  <a:pt x="900" y="1018"/>
                </a:lnTo>
                <a:lnTo>
                  <a:pt x="886" y="1030"/>
                </a:lnTo>
                <a:lnTo>
                  <a:pt x="872" y="1044"/>
                </a:lnTo>
                <a:lnTo>
                  <a:pt x="860" y="1052"/>
                </a:lnTo>
                <a:lnTo>
                  <a:pt x="856" y="1052"/>
                </a:lnTo>
                <a:lnTo>
                  <a:pt x="850" y="1054"/>
                </a:lnTo>
                <a:lnTo>
                  <a:pt x="840" y="1052"/>
                </a:lnTo>
                <a:lnTo>
                  <a:pt x="828" y="1048"/>
                </a:lnTo>
                <a:lnTo>
                  <a:pt x="818" y="1048"/>
                </a:lnTo>
                <a:lnTo>
                  <a:pt x="812" y="1048"/>
                </a:lnTo>
                <a:lnTo>
                  <a:pt x="808" y="1046"/>
                </a:lnTo>
                <a:lnTo>
                  <a:pt x="800" y="1042"/>
                </a:lnTo>
                <a:lnTo>
                  <a:pt x="790" y="1034"/>
                </a:lnTo>
                <a:lnTo>
                  <a:pt x="784" y="1024"/>
                </a:lnTo>
                <a:lnTo>
                  <a:pt x="782" y="1018"/>
                </a:lnTo>
                <a:lnTo>
                  <a:pt x="782" y="1008"/>
                </a:lnTo>
                <a:lnTo>
                  <a:pt x="786" y="984"/>
                </a:lnTo>
                <a:lnTo>
                  <a:pt x="786" y="972"/>
                </a:lnTo>
                <a:lnTo>
                  <a:pt x="786" y="962"/>
                </a:lnTo>
                <a:lnTo>
                  <a:pt x="782" y="956"/>
                </a:lnTo>
                <a:lnTo>
                  <a:pt x="780" y="954"/>
                </a:lnTo>
                <a:lnTo>
                  <a:pt x="776" y="954"/>
                </a:lnTo>
                <a:lnTo>
                  <a:pt x="760" y="952"/>
                </a:lnTo>
                <a:lnTo>
                  <a:pt x="744" y="948"/>
                </a:lnTo>
                <a:lnTo>
                  <a:pt x="732" y="942"/>
                </a:lnTo>
                <a:lnTo>
                  <a:pt x="728" y="938"/>
                </a:lnTo>
                <a:lnTo>
                  <a:pt x="726" y="936"/>
                </a:lnTo>
                <a:lnTo>
                  <a:pt x="728" y="930"/>
                </a:lnTo>
                <a:lnTo>
                  <a:pt x="734" y="922"/>
                </a:lnTo>
                <a:lnTo>
                  <a:pt x="748" y="902"/>
                </a:lnTo>
                <a:lnTo>
                  <a:pt x="754" y="890"/>
                </a:lnTo>
                <a:lnTo>
                  <a:pt x="758" y="880"/>
                </a:lnTo>
                <a:lnTo>
                  <a:pt x="760" y="872"/>
                </a:lnTo>
                <a:lnTo>
                  <a:pt x="760" y="870"/>
                </a:lnTo>
                <a:lnTo>
                  <a:pt x="758" y="868"/>
                </a:lnTo>
                <a:lnTo>
                  <a:pt x="752" y="866"/>
                </a:lnTo>
                <a:lnTo>
                  <a:pt x="746" y="864"/>
                </a:lnTo>
                <a:lnTo>
                  <a:pt x="738" y="864"/>
                </a:lnTo>
                <a:lnTo>
                  <a:pt x="730" y="866"/>
                </a:lnTo>
                <a:lnTo>
                  <a:pt x="722" y="870"/>
                </a:lnTo>
                <a:lnTo>
                  <a:pt x="712" y="878"/>
                </a:lnTo>
                <a:lnTo>
                  <a:pt x="704" y="886"/>
                </a:lnTo>
                <a:lnTo>
                  <a:pt x="694" y="896"/>
                </a:lnTo>
                <a:lnTo>
                  <a:pt x="686" y="906"/>
                </a:lnTo>
                <a:lnTo>
                  <a:pt x="678" y="914"/>
                </a:lnTo>
                <a:lnTo>
                  <a:pt x="668" y="920"/>
                </a:lnTo>
                <a:lnTo>
                  <a:pt x="662" y="922"/>
                </a:lnTo>
                <a:lnTo>
                  <a:pt x="654" y="922"/>
                </a:lnTo>
                <a:lnTo>
                  <a:pt x="648" y="922"/>
                </a:lnTo>
                <a:lnTo>
                  <a:pt x="642" y="918"/>
                </a:lnTo>
                <a:lnTo>
                  <a:pt x="638" y="914"/>
                </a:lnTo>
                <a:lnTo>
                  <a:pt x="632" y="908"/>
                </a:lnTo>
                <a:lnTo>
                  <a:pt x="626" y="896"/>
                </a:lnTo>
                <a:lnTo>
                  <a:pt x="620" y="882"/>
                </a:lnTo>
                <a:lnTo>
                  <a:pt x="616" y="866"/>
                </a:lnTo>
                <a:lnTo>
                  <a:pt x="612" y="848"/>
                </a:lnTo>
                <a:lnTo>
                  <a:pt x="612" y="828"/>
                </a:lnTo>
                <a:lnTo>
                  <a:pt x="614" y="812"/>
                </a:lnTo>
                <a:lnTo>
                  <a:pt x="616" y="802"/>
                </a:lnTo>
                <a:lnTo>
                  <a:pt x="620" y="796"/>
                </a:lnTo>
                <a:lnTo>
                  <a:pt x="628" y="782"/>
                </a:lnTo>
                <a:lnTo>
                  <a:pt x="638" y="770"/>
                </a:lnTo>
                <a:lnTo>
                  <a:pt x="650" y="760"/>
                </a:lnTo>
                <a:lnTo>
                  <a:pt x="660" y="752"/>
                </a:lnTo>
                <a:lnTo>
                  <a:pt x="672" y="746"/>
                </a:lnTo>
                <a:lnTo>
                  <a:pt x="682" y="742"/>
                </a:lnTo>
                <a:lnTo>
                  <a:pt x="694" y="740"/>
                </a:lnTo>
                <a:lnTo>
                  <a:pt x="704" y="740"/>
                </a:lnTo>
                <a:lnTo>
                  <a:pt x="720" y="740"/>
                </a:lnTo>
                <a:lnTo>
                  <a:pt x="730" y="736"/>
                </a:lnTo>
                <a:lnTo>
                  <a:pt x="740" y="734"/>
                </a:lnTo>
                <a:lnTo>
                  <a:pt x="754" y="732"/>
                </a:lnTo>
                <a:lnTo>
                  <a:pt x="776" y="732"/>
                </a:lnTo>
                <a:lnTo>
                  <a:pt x="796" y="736"/>
                </a:lnTo>
                <a:lnTo>
                  <a:pt x="812" y="742"/>
                </a:lnTo>
                <a:lnTo>
                  <a:pt x="818" y="744"/>
                </a:lnTo>
                <a:lnTo>
                  <a:pt x="822" y="748"/>
                </a:lnTo>
                <a:lnTo>
                  <a:pt x="824" y="752"/>
                </a:lnTo>
                <a:lnTo>
                  <a:pt x="824" y="756"/>
                </a:lnTo>
                <a:lnTo>
                  <a:pt x="824" y="768"/>
                </a:lnTo>
                <a:lnTo>
                  <a:pt x="824" y="774"/>
                </a:lnTo>
                <a:lnTo>
                  <a:pt x="824" y="780"/>
                </a:lnTo>
                <a:lnTo>
                  <a:pt x="828" y="788"/>
                </a:lnTo>
                <a:lnTo>
                  <a:pt x="832" y="796"/>
                </a:lnTo>
                <a:lnTo>
                  <a:pt x="838" y="802"/>
                </a:lnTo>
                <a:lnTo>
                  <a:pt x="844" y="806"/>
                </a:lnTo>
                <a:lnTo>
                  <a:pt x="852" y="810"/>
                </a:lnTo>
                <a:lnTo>
                  <a:pt x="858" y="812"/>
                </a:lnTo>
                <a:lnTo>
                  <a:pt x="860" y="814"/>
                </a:lnTo>
                <a:lnTo>
                  <a:pt x="860" y="816"/>
                </a:lnTo>
                <a:lnTo>
                  <a:pt x="860" y="818"/>
                </a:lnTo>
                <a:lnTo>
                  <a:pt x="860" y="822"/>
                </a:lnTo>
                <a:lnTo>
                  <a:pt x="854" y="828"/>
                </a:lnTo>
                <a:lnTo>
                  <a:pt x="846" y="830"/>
                </a:lnTo>
                <a:lnTo>
                  <a:pt x="840" y="832"/>
                </a:lnTo>
                <a:lnTo>
                  <a:pt x="828" y="834"/>
                </a:lnTo>
                <a:lnTo>
                  <a:pt x="810" y="842"/>
                </a:lnTo>
                <a:lnTo>
                  <a:pt x="802" y="846"/>
                </a:lnTo>
                <a:lnTo>
                  <a:pt x="796" y="850"/>
                </a:lnTo>
                <a:lnTo>
                  <a:pt x="796" y="852"/>
                </a:lnTo>
                <a:lnTo>
                  <a:pt x="796" y="854"/>
                </a:lnTo>
                <a:lnTo>
                  <a:pt x="800" y="858"/>
                </a:lnTo>
                <a:lnTo>
                  <a:pt x="810" y="860"/>
                </a:lnTo>
                <a:lnTo>
                  <a:pt x="820" y="862"/>
                </a:lnTo>
                <a:lnTo>
                  <a:pt x="840" y="864"/>
                </a:lnTo>
                <a:lnTo>
                  <a:pt x="858" y="866"/>
                </a:lnTo>
                <a:lnTo>
                  <a:pt x="864" y="868"/>
                </a:lnTo>
                <a:lnTo>
                  <a:pt x="870" y="872"/>
                </a:lnTo>
                <a:lnTo>
                  <a:pt x="870" y="878"/>
                </a:lnTo>
                <a:lnTo>
                  <a:pt x="870" y="886"/>
                </a:lnTo>
                <a:lnTo>
                  <a:pt x="866" y="900"/>
                </a:lnTo>
                <a:lnTo>
                  <a:pt x="866" y="906"/>
                </a:lnTo>
                <a:lnTo>
                  <a:pt x="870" y="910"/>
                </a:lnTo>
                <a:lnTo>
                  <a:pt x="878" y="914"/>
                </a:lnTo>
                <a:lnTo>
                  <a:pt x="892" y="916"/>
                </a:lnTo>
                <a:lnTo>
                  <a:pt x="928" y="918"/>
                </a:lnTo>
                <a:lnTo>
                  <a:pt x="958" y="922"/>
                </a:lnTo>
                <a:lnTo>
                  <a:pt x="1006" y="926"/>
                </a:lnTo>
                <a:lnTo>
                  <a:pt x="1042" y="930"/>
                </a:lnTo>
                <a:lnTo>
                  <a:pt x="1052" y="932"/>
                </a:lnTo>
                <a:lnTo>
                  <a:pt x="1056" y="934"/>
                </a:lnTo>
                <a:lnTo>
                  <a:pt x="1058" y="936"/>
                </a:lnTo>
                <a:lnTo>
                  <a:pt x="1060" y="938"/>
                </a:lnTo>
                <a:lnTo>
                  <a:pt x="1062" y="936"/>
                </a:lnTo>
                <a:lnTo>
                  <a:pt x="1064" y="932"/>
                </a:lnTo>
                <a:lnTo>
                  <a:pt x="1066" y="926"/>
                </a:lnTo>
                <a:lnTo>
                  <a:pt x="1064" y="922"/>
                </a:lnTo>
                <a:lnTo>
                  <a:pt x="1058" y="916"/>
                </a:lnTo>
                <a:lnTo>
                  <a:pt x="1050" y="912"/>
                </a:lnTo>
                <a:lnTo>
                  <a:pt x="1034" y="912"/>
                </a:lnTo>
                <a:lnTo>
                  <a:pt x="1018" y="910"/>
                </a:lnTo>
                <a:lnTo>
                  <a:pt x="1000" y="908"/>
                </a:lnTo>
                <a:lnTo>
                  <a:pt x="986" y="902"/>
                </a:lnTo>
                <a:lnTo>
                  <a:pt x="972" y="898"/>
                </a:lnTo>
                <a:lnTo>
                  <a:pt x="946" y="886"/>
                </a:lnTo>
                <a:lnTo>
                  <a:pt x="934" y="882"/>
                </a:lnTo>
                <a:lnTo>
                  <a:pt x="924" y="880"/>
                </a:lnTo>
                <a:lnTo>
                  <a:pt x="916" y="878"/>
                </a:lnTo>
                <a:lnTo>
                  <a:pt x="908" y="874"/>
                </a:lnTo>
                <a:lnTo>
                  <a:pt x="900" y="870"/>
                </a:lnTo>
                <a:lnTo>
                  <a:pt x="894" y="864"/>
                </a:lnTo>
                <a:lnTo>
                  <a:pt x="890" y="858"/>
                </a:lnTo>
                <a:lnTo>
                  <a:pt x="886" y="852"/>
                </a:lnTo>
                <a:lnTo>
                  <a:pt x="882" y="844"/>
                </a:lnTo>
                <a:lnTo>
                  <a:pt x="882" y="838"/>
                </a:lnTo>
                <a:lnTo>
                  <a:pt x="880" y="810"/>
                </a:lnTo>
                <a:lnTo>
                  <a:pt x="878" y="798"/>
                </a:lnTo>
                <a:lnTo>
                  <a:pt x="872" y="786"/>
                </a:lnTo>
                <a:lnTo>
                  <a:pt x="864" y="768"/>
                </a:lnTo>
                <a:lnTo>
                  <a:pt x="854" y="748"/>
                </a:lnTo>
                <a:lnTo>
                  <a:pt x="852" y="738"/>
                </a:lnTo>
                <a:lnTo>
                  <a:pt x="852" y="728"/>
                </a:lnTo>
                <a:lnTo>
                  <a:pt x="854" y="718"/>
                </a:lnTo>
                <a:lnTo>
                  <a:pt x="860" y="712"/>
                </a:lnTo>
                <a:lnTo>
                  <a:pt x="906" y="678"/>
                </a:lnTo>
                <a:lnTo>
                  <a:pt x="928" y="658"/>
                </a:lnTo>
                <a:lnTo>
                  <a:pt x="938" y="650"/>
                </a:lnTo>
                <a:lnTo>
                  <a:pt x="944" y="640"/>
                </a:lnTo>
                <a:lnTo>
                  <a:pt x="950" y="626"/>
                </a:lnTo>
                <a:lnTo>
                  <a:pt x="958" y="616"/>
                </a:lnTo>
                <a:lnTo>
                  <a:pt x="966" y="608"/>
                </a:lnTo>
                <a:lnTo>
                  <a:pt x="982" y="596"/>
                </a:lnTo>
                <a:lnTo>
                  <a:pt x="1024" y="570"/>
                </a:lnTo>
                <a:lnTo>
                  <a:pt x="1042" y="556"/>
                </a:lnTo>
                <a:lnTo>
                  <a:pt x="1056" y="542"/>
                </a:lnTo>
                <a:lnTo>
                  <a:pt x="1070" y="530"/>
                </a:lnTo>
                <a:lnTo>
                  <a:pt x="1082" y="520"/>
                </a:lnTo>
                <a:lnTo>
                  <a:pt x="1090" y="516"/>
                </a:lnTo>
                <a:lnTo>
                  <a:pt x="1094" y="512"/>
                </a:lnTo>
                <a:lnTo>
                  <a:pt x="1098" y="512"/>
                </a:lnTo>
                <a:lnTo>
                  <a:pt x="1102" y="516"/>
                </a:lnTo>
                <a:lnTo>
                  <a:pt x="1104" y="520"/>
                </a:lnTo>
                <a:lnTo>
                  <a:pt x="1108" y="522"/>
                </a:lnTo>
                <a:lnTo>
                  <a:pt x="1114" y="526"/>
                </a:lnTo>
                <a:lnTo>
                  <a:pt x="1122" y="526"/>
                </a:lnTo>
                <a:lnTo>
                  <a:pt x="1138" y="526"/>
                </a:lnTo>
                <a:lnTo>
                  <a:pt x="1158" y="520"/>
                </a:lnTo>
                <a:lnTo>
                  <a:pt x="1180" y="512"/>
                </a:lnTo>
                <a:lnTo>
                  <a:pt x="1198" y="500"/>
                </a:lnTo>
                <a:lnTo>
                  <a:pt x="1202" y="494"/>
                </a:lnTo>
                <a:lnTo>
                  <a:pt x="1204" y="490"/>
                </a:lnTo>
                <a:lnTo>
                  <a:pt x="1202" y="486"/>
                </a:lnTo>
                <a:lnTo>
                  <a:pt x="1192" y="486"/>
                </a:lnTo>
                <a:lnTo>
                  <a:pt x="1172" y="484"/>
                </a:lnTo>
                <a:lnTo>
                  <a:pt x="1158" y="480"/>
                </a:lnTo>
                <a:lnTo>
                  <a:pt x="1154" y="476"/>
                </a:lnTo>
                <a:lnTo>
                  <a:pt x="1150" y="474"/>
                </a:lnTo>
                <a:lnTo>
                  <a:pt x="1150" y="470"/>
                </a:lnTo>
                <a:lnTo>
                  <a:pt x="1152" y="466"/>
                </a:lnTo>
                <a:lnTo>
                  <a:pt x="1154" y="462"/>
                </a:lnTo>
                <a:lnTo>
                  <a:pt x="1152" y="458"/>
                </a:lnTo>
                <a:lnTo>
                  <a:pt x="1150" y="454"/>
                </a:lnTo>
                <a:lnTo>
                  <a:pt x="1144" y="452"/>
                </a:lnTo>
                <a:lnTo>
                  <a:pt x="1132" y="450"/>
                </a:lnTo>
                <a:lnTo>
                  <a:pt x="1124" y="450"/>
                </a:lnTo>
                <a:lnTo>
                  <a:pt x="1120" y="450"/>
                </a:lnTo>
                <a:lnTo>
                  <a:pt x="1120" y="448"/>
                </a:lnTo>
                <a:lnTo>
                  <a:pt x="1118" y="446"/>
                </a:lnTo>
                <a:lnTo>
                  <a:pt x="1120" y="442"/>
                </a:lnTo>
                <a:lnTo>
                  <a:pt x="1122" y="438"/>
                </a:lnTo>
                <a:lnTo>
                  <a:pt x="1128" y="434"/>
                </a:lnTo>
                <a:lnTo>
                  <a:pt x="1134" y="430"/>
                </a:lnTo>
                <a:lnTo>
                  <a:pt x="1144" y="428"/>
                </a:lnTo>
                <a:lnTo>
                  <a:pt x="1152" y="428"/>
                </a:lnTo>
                <a:lnTo>
                  <a:pt x="1156" y="430"/>
                </a:lnTo>
                <a:lnTo>
                  <a:pt x="1160" y="432"/>
                </a:lnTo>
                <a:lnTo>
                  <a:pt x="1160" y="436"/>
                </a:lnTo>
                <a:lnTo>
                  <a:pt x="1160" y="440"/>
                </a:lnTo>
                <a:lnTo>
                  <a:pt x="1162" y="444"/>
                </a:lnTo>
                <a:lnTo>
                  <a:pt x="1166" y="446"/>
                </a:lnTo>
                <a:lnTo>
                  <a:pt x="1172" y="446"/>
                </a:lnTo>
                <a:lnTo>
                  <a:pt x="1180" y="446"/>
                </a:lnTo>
                <a:lnTo>
                  <a:pt x="1188" y="442"/>
                </a:lnTo>
                <a:lnTo>
                  <a:pt x="1202" y="436"/>
                </a:lnTo>
                <a:lnTo>
                  <a:pt x="1216" y="428"/>
                </a:lnTo>
                <a:lnTo>
                  <a:pt x="1228" y="424"/>
                </a:lnTo>
                <a:lnTo>
                  <a:pt x="1234" y="422"/>
                </a:lnTo>
                <a:lnTo>
                  <a:pt x="1238" y="424"/>
                </a:lnTo>
                <a:lnTo>
                  <a:pt x="1242" y="426"/>
                </a:lnTo>
                <a:lnTo>
                  <a:pt x="1244" y="430"/>
                </a:lnTo>
                <a:lnTo>
                  <a:pt x="1244" y="434"/>
                </a:lnTo>
                <a:lnTo>
                  <a:pt x="1240" y="440"/>
                </a:lnTo>
                <a:lnTo>
                  <a:pt x="1236" y="444"/>
                </a:lnTo>
                <a:lnTo>
                  <a:pt x="1230" y="450"/>
                </a:lnTo>
                <a:lnTo>
                  <a:pt x="1216" y="458"/>
                </a:lnTo>
                <a:lnTo>
                  <a:pt x="1210" y="462"/>
                </a:lnTo>
                <a:lnTo>
                  <a:pt x="1212" y="462"/>
                </a:lnTo>
                <a:lnTo>
                  <a:pt x="1214" y="464"/>
                </a:lnTo>
                <a:lnTo>
                  <a:pt x="1230" y="466"/>
                </a:lnTo>
                <a:lnTo>
                  <a:pt x="1248" y="474"/>
                </a:lnTo>
                <a:lnTo>
                  <a:pt x="1260" y="478"/>
                </a:lnTo>
                <a:lnTo>
                  <a:pt x="1266" y="480"/>
                </a:lnTo>
                <a:lnTo>
                  <a:pt x="1272" y="480"/>
                </a:lnTo>
                <a:lnTo>
                  <a:pt x="1278" y="478"/>
                </a:lnTo>
                <a:lnTo>
                  <a:pt x="1284" y="474"/>
                </a:lnTo>
                <a:lnTo>
                  <a:pt x="1288" y="468"/>
                </a:lnTo>
                <a:lnTo>
                  <a:pt x="1290" y="464"/>
                </a:lnTo>
                <a:lnTo>
                  <a:pt x="1290" y="460"/>
                </a:lnTo>
                <a:lnTo>
                  <a:pt x="1288" y="456"/>
                </a:lnTo>
                <a:lnTo>
                  <a:pt x="1282" y="446"/>
                </a:lnTo>
                <a:lnTo>
                  <a:pt x="1280" y="440"/>
                </a:lnTo>
                <a:lnTo>
                  <a:pt x="1278" y="434"/>
                </a:lnTo>
                <a:lnTo>
                  <a:pt x="1278" y="416"/>
                </a:lnTo>
                <a:lnTo>
                  <a:pt x="1278" y="396"/>
                </a:lnTo>
                <a:lnTo>
                  <a:pt x="1276" y="386"/>
                </a:lnTo>
                <a:lnTo>
                  <a:pt x="1274" y="376"/>
                </a:lnTo>
                <a:lnTo>
                  <a:pt x="1270" y="368"/>
                </a:lnTo>
                <a:lnTo>
                  <a:pt x="1264" y="362"/>
                </a:lnTo>
                <a:lnTo>
                  <a:pt x="1258" y="358"/>
                </a:lnTo>
                <a:lnTo>
                  <a:pt x="1252" y="352"/>
                </a:lnTo>
                <a:lnTo>
                  <a:pt x="1248" y="340"/>
                </a:lnTo>
                <a:lnTo>
                  <a:pt x="1246" y="330"/>
                </a:lnTo>
                <a:lnTo>
                  <a:pt x="1244" y="318"/>
                </a:lnTo>
                <a:lnTo>
                  <a:pt x="1246" y="306"/>
                </a:lnTo>
                <a:lnTo>
                  <a:pt x="1244" y="294"/>
                </a:lnTo>
                <a:lnTo>
                  <a:pt x="1242" y="290"/>
                </a:lnTo>
                <a:lnTo>
                  <a:pt x="1240" y="288"/>
                </a:lnTo>
                <a:lnTo>
                  <a:pt x="1236" y="288"/>
                </a:lnTo>
                <a:lnTo>
                  <a:pt x="1230" y="290"/>
                </a:lnTo>
                <a:lnTo>
                  <a:pt x="1216" y="300"/>
                </a:lnTo>
                <a:lnTo>
                  <a:pt x="1206" y="306"/>
                </a:lnTo>
                <a:lnTo>
                  <a:pt x="1196" y="308"/>
                </a:lnTo>
                <a:lnTo>
                  <a:pt x="1192" y="308"/>
                </a:lnTo>
                <a:lnTo>
                  <a:pt x="1190" y="306"/>
                </a:lnTo>
                <a:lnTo>
                  <a:pt x="1188" y="302"/>
                </a:lnTo>
                <a:lnTo>
                  <a:pt x="1186" y="300"/>
                </a:lnTo>
                <a:lnTo>
                  <a:pt x="1186" y="292"/>
                </a:lnTo>
                <a:lnTo>
                  <a:pt x="1184" y="284"/>
                </a:lnTo>
                <a:lnTo>
                  <a:pt x="1182" y="278"/>
                </a:lnTo>
                <a:lnTo>
                  <a:pt x="1178" y="276"/>
                </a:lnTo>
                <a:lnTo>
                  <a:pt x="1168" y="266"/>
                </a:lnTo>
                <a:lnTo>
                  <a:pt x="1162" y="258"/>
                </a:lnTo>
                <a:lnTo>
                  <a:pt x="1154" y="254"/>
                </a:lnTo>
                <a:lnTo>
                  <a:pt x="1148" y="252"/>
                </a:lnTo>
                <a:lnTo>
                  <a:pt x="1142" y="252"/>
                </a:lnTo>
                <a:lnTo>
                  <a:pt x="1128" y="250"/>
                </a:lnTo>
                <a:lnTo>
                  <a:pt x="1116" y="248"/>
                </a:lnTo>
                <a:lnTo>
                  <a:pt x="1110" y="248"/>
                </a:lnTo>
                <a:lnTo>
                  <a:pt x="1104" y="250"/>
                </a:lnTo>
                <a:lnTo>
                  <a:pt x="1100" y="254"/>
                </a:lnTo>
                <a:lnTo>
                  <a:pt x="1094" y="260"/>
                </a:lnTo>
                <a:lnTo>
                  <a:pt x="1072" y="308"/>
                </a:lnTo>
                <a:lnTo>
                  <a:pt x="1070" y="310"/>
                </a:lnTo>
                <a:lnTo>
                  <a:pt x="1072" y="314"/>
                </a:lnTo>
                <a:lnTo>
                  <a:pt x="1074" y="326"/>
                </a:lnTo>
                <a:lnTo>
                  <a:pt x="1076" y="338"/>
                </a:lnTo>
                <a:lnTo>
                  <a:pt x="1074" y="344"/>
                </a:lnTo>
                <a:lnTo>
                  <a:pt x="1070" y="350"/>
                </a:lnTo>
                <a:lnTo>
                  <a:pt x="1056" y="358"/>
                </a:lnTo>
                <a:lnTo>
                  <a:pt x="1038" y="370"/>
                </a:lnTo>
                <a:lnTo>
                  <a:pt x="1024" y="380"/>
                </a:lnTo>
                <a:lnTo>
                  <a:pt x="1018" y="384"/>
                </a:lnTo>
                <a:lnTo>
                  <a:pt x="1014" y="390"/>
                </a:lnTo>
                <a:lnTo>
                  <a:pt x="1008" y="400"/>
                </a:lnTo>
                <a:lnTo>
                  <a:pt x="998" y="412"/>
                </a:lnTo>
                <a:lnTo>
                  <a:pt x="994" y="416"/>
                </a:lnTo>
                <a:lnTo>
                  <a:pt x="990" y="418"/>
                </a:lnTo>
                <a:lnTo>
                  <a:pt x="986" y="416"/>
                </a:lnTo>
                <a:lnTo>
                  <a:pt x="984" y="412"/>
                </a:lnTo>
                <a:lnTo>
                  <a:pt x="984" y="404"/>
                </a:lnTo>
                <a:lnTo>
                  <a:pt x="984" y="394"/>
                </a:lnTo>
                <a:lnTo>
                  <a:pt x="986" y="378"/>
                </a:lnTo>
                <a:lnTo>
                  <a:pt x="986" y="370"/>
                </a:lnTo>
                <a:lnTo>
                  <a:pt x="984" y="362"/>
                </a:lnTo>
                <a:lnTo>
                  <a:pt x="980" y="356"/>
                </a:lnTo>
                <a:lnTo>
                  <a:pt x="970" y="352"/>
                </a:lnTo>
                <a:lnTo>
                  <a:pt x="950" y="348"/>
                </a:lnTo>
                <a:lnTo>
                  <a:pt x="932" y="346"/>
                </a:lnTo>
                <a:lnTo>
                  <a:pt x="924" y="344"/>
                </a:lnTo>
                <a:lnTo>
                  <a:pt x="918" y="342"/>
                </a:lnTo>
                <a:lnTo>
                  <a:pt x="914" y="338"/>
                </a:lnTo>
                <a:lnTo>
                  <a:pt x="912" y="332"/>
                </a:lnTo>
                <a:lnTo>
                  <a:pt x="906" y="318"/>
                </a:lnTo>
                <a:lnTo>
                  <a:pt x="904" y="306"/>
                </a:lnTo>
                <a:lnTo>
                  <a:pt x="904" y="300"/>
                </a:lnTo>
                <a:lnTo>
                  <a:pt x="908" y="294"/>
                </a:lnTo>
                <a:lnTo>
                  <a:pt x="914" y="288"/>
                </a:lnTo>
                <a:lnTo>
                  <a:pt x="924" y="282"/>
                </a:lnTo>
                <a:lnTo>
                  <a:pt x="946" y="268"/>
                </a:lnTo>
                <a:lnTo>
                  <a:pt x="968" y="254"/>
                </a:lnTo>
                <a:lnTo>
                  <a:pt x="990" y="242"/>
                </a:lnTo>
                <a:lnTo>
                  <a:pt x="1002" y="238"/>
                </a:lnTo>
                <a:lnTo>
                  <a:pt x="1012" y="236"/>
                </a:lnTo>
                <a:lnTo>
                  <a:pt x="1022" y="236"/>
                </a:lnTo>
                <a:lnTo>
                  <a:pt x="1026" y="238"/>
                </a:lnTo>
                <a:lnTo>
                  <a:pt x="1028" y="242"/>
                </a:lnTo>
                <a:lnTo>
                  <a:pt x="1030" y="244"/>
                </a:lnTo>
                <a:lnTo>
                  <a:pt x="1032" y="248"/>
                </a:lnTo>
                <a:lnTo>
                  <a:pt x="1034" y="252"/>
                </a:lnTo>
                <a:lnTo>
                  <a:pt x="1038" y="254"/>
                </a:lnTo>
                <a:lnTo>
                  <a:pt x="1044" y="254"/>
                </a:lnTo>
                <a:lnTo>
                  <a:pt x="1052" y="254"/>
                </a:lnTo>
                <a:lnTo>
                  <a:pt x="1054" y="252"/>
                </a:lnTo>
                <a:lnTo>
                  <a:pt x="1056" y="250"/>
                </a:lnTo>
                <a:lnTo>
                  <a:pt x="1056" y="246"/>
                </a:lnTo>
                <a:lnTo>
                  <a:pt x="1056" y="244"/>
                </a:lnTo>
                <a:lnTo>
                  <a:pt x="1056" y="242"/>
                </a:lnTo>
                <a:lnTo>
                  <a:pt x="1062" y="238"/>
                </a:lnTo>
                <a:lnTo>
                  <a:pt x="1070" y="236"/>
                </a:lnTo>
                <a:lnTo>
                  <a:pt x="1086" y="234"/>
                </a:lnTo>
                <a:lnTo>
                  <a:pt x="1092" y="230"/>
                </a:lnTo>
                <a:lnTo>
                  <a:pt x="1090" y="228"/>
                </a:lnTo>
                <a:lnTo>
                  <a:pt x="1084" y="222"/>
                </a:lnTo>
                <a:lnTo>
                  <a:pt x="1082" y="214"/>
                </a:lnTo>
                <a:lnTo>
                  <a:pt x="1082" y="212"/>
                </a:lnTo>
                <a:lnTo>
                  <a:pt x="1082" y="210"/>
                </a:lnTo>
                <a:lnTo>
                  <a:pt x="1090" y="206"/>
                </a:lnTo>
                <a:lnTo>
                  <a:pt x="1104" y="200"/>
                </a:lnTo>
                <a:lnTo>
                  <a:pt x="1110" y="196"/>
                </a:lnTo>
                <a:lnTo>
                  <a:pt x="1114" y="192"/>
                </a:lnTo>
                <a:lnTo>
                  <a:pt x="1116" y="186"/>
                </a:lnTo>
                <a:lnTo>
                  <a:pt x="1120" y="180"/>
                </a:lnTo>
                <a:lnTo>
                  <a:pt x="1124" y="178"/>
                </a:lnTo>
                <a:lnTo>
                  <a:pt x="1130" y="174"/>
                </a:lnTo>
                <a:lnTo>
                  <a:pt x="1144" y="168"/>
                </a:lnTo>
                <a:lnTo>
                  <a:pt x="1154" y="162"/>
                </a:lnTo>
                <a:lnTo>
                  <a:pt x="1162" y="158"/>
                </a:lnTo>
                <a:lnTo>
                  <a:pt x="1170" y="158"/>
                </a:lnTo>
                <a:lnTo>
                  <a:pt x="1176" y="158"/>
                </a:lnTo>
                <a:lnTo>
                  <a:pt x="1178" y="162"/>
                </a:lnTo>
                <a:lnTo>
                  <a:pt x="1176" y="168"/>
                </a:lnTo>
                <a:lnTo>
                  <a:pt x="1172" y="178"/>
                </a:lnTo>
                <a:lnTo>
                  <a:pt x="1168" y="188"/>
                </a:lnTo>
                <a:lnTo>
                  <a:pt x="1166" y="194"/>
                </a:lnTo>
                <a:lnTo>
                  <a:pt x="1168" y="196"/>
                </a:lnTo>
                <a:lnTo>
                  <a:pt x="1170" y="196"/>
                </a:lnTo>
                <a:lnTo>
                  <a:pt x="1180" y="192"/>
                </a:lnTo>
                <a:lnTo>
                  <a:pt x="1202" y="182"/>
                </a:lnTo>
                <a:lnTo>
                  <a:pt x="1204" y="182"/>
                </a:lnTo>
                <a:lnTo>
                  <a:pt x="1202" y="184"/>
                </a:lnTo>
                <a:lnTo>
                  <a:pt x="1196" y="190"/>
                </a:lnTo>
                <a:lnTo>
                  <a:pt x="1186" y="200"/>
                </a:lnTo>
                <a:lnTo>
                  <a:pt x="1174" y="204"/>
                </a:lnTo>
                <a:lnTo>
                  <a:pt x="1164" y="208"/>
                </a:lnTo>
                <a:lnTo>
                  <a:pt x="1148" y="210"/>
                </a:lnTo>
                <a:lnTo>
                  <a:pt x="1138" y="212"/>
                </a:lnTo>
                <a:lnTo>
                  <a:pt x="1134" y="214"/>
                </a:lnTo>
                <a:lnTo>
                  <a:pt x="1134" y="216"/>
                </a:lnTo>
                <a:lnTo>
                  <a:pt x="1138" y="220"/>
                </a:lnTo>
                <a:lnTo>
                  <a:pt x="1144" y="228"/>
                </a:lnTo>
                <a:lnTo>
                  <a:pt x="1148" y="232"/>
                </a:lnTo>
                <a:lnTo>
                  <a:pt x="1154" y="236"/>
                </a:lnTo>
                <a:lnTo>
                  <a:pt x="1166" y="240"/>
                </a:lnTo>
                <a:lnTo>
                  <a:pt x="1178" y="244"/>
                </a:lnTo>
                <a:lnTo>
                  <a:pt x="1188" y="248"/>
                </a:lnTo>
                <a:lnTo>
                  <a:pt x="1194" y="256"/>
                </a:lnTo>
                <a:lnTo>
                  <a:pt x="1202" y="264"/>
                </a:lnTo>
                <a:lnTo>
                  <a:pt x="1208" y="268"/>
                </a:lnTo>
                <a:lnTo>
                  <a:pt x="1212" y="270"/>
                </a:lnTo>
                <a:lnTo>
                  <a:pt x="1220" y="270"/>
                </a:lnTo>
                <a:lnTo>
                  <a:pt x="1226" y="266"/>
                </a:lnTo>
                <a:lnTo>
                  <a:pt x="1236" y="260"/>
                </a:lnTo>
                <a:lnTo>
                  <a:pt x="1240" y="254"/>
                </a:lnTo>
                <a:lnTo>
                  <a:pt x="1244" y="248"/>
                </a:lnTo>
                <a:lnTo>
                  <a:pt x="1258" y="242"/>
                </a:lnTo>
                <a:lnTo>
                  <a:pt x="1280" y="234"/>
                </a:lnTo>
                <a:lnTo>
                  <a:pt x="1300" y="226"/>
                </a:lnTo>
                <a:lnTo>
                  <a:pt x="1310" y="222"/>
                </a:lnTo>
                <a:lnTo>
                  <a:pt x="1316" y="218"/>
                </a:lnTo>
                <a:lnTo>
                  <a:pt x="1320" y="214"/>
                </a:lnTo>
                <a:lnTo>
                  <a:pt x="1320" y="208"/>
                </a:lnTo>
                <a:lnTo>
                  <a:pt x="1318" y="202"/>
                </a:lnTo>
                <a:lnTo>
                  <a:pt x="1314" y="198"/>
                </a:lnTo>
                <a:lnTo>
                  <a:pt x="1304" y="188"/>
                </a:lnTo>
                <a:lnTo>
                  <a:pt x="1294" y="178"/>
                </a:lnTo>
                <a:lnTo>
                  <a:pt x="1290" y="172"/>
                </a:lnTo>
                <a:lnTo>
                  <a:pt x="1286" y="166"/>
                </a:lnTo>
                <a:lnTo>
                  <a:pt x="1288" y="160"/>
                </a:lnTo>
                <a:lnTo>
                  <a:pt x="1290" y="154"/>
                </a:lnTo>
                <a:lnTo>
                  <a:pt x="1298" y="144"/>
                </a:lnTo>
                <a:lnTo>
                  <a:pt x="1298" y="140"/>
                </a:lnTo>
                <a:lnTo>
                  <a:pt x="1296" y="136"/>
                </a:lnTo>
                <a:lnTo>
                  <a:pt x="1288" y="132"/>
                </a:lnTo>
                <a:lnTo>
                  <a:pt x="1272" y="128"/>
                </a:lnTo>
                <a:lnTo>
                  <a:pt x="1256" y="126"/>
                </a:lnTo>
                <a:lnTo>
                  <a:pt x="1246" y="122"/>
                </a:lnTo>
                <a:lnTo>
                  <a:pt x="1240" y="120"/>
                </a:lnTo>
                <a:lnTo>
                  <a:pt x="1238" y="118"/>
                </a:lnTo>
                <a:lnTo>
                  <a:pt x="1236" y="114"/>
                </a:lnTo>
                <a:lnTo>
                  <a:pt x="1224" y="114"/>
                </a:lnTo>
                <a:lnTo>
                  <a:pt x="1176" y="114"/>
                </a:lnTo>
                <a:lnTo>
                  <a:pt x="1152" y="116"/>
                </a:lnTo>
                <a:lnTo>
                  <a:pt x="1142" y="120"/>
                </a:lnTo>
                <a:lnTo>
                  <a:pt x="1136" y="122"/>
                </a:lnTo>
                <a:lnTo>
                  <a:pt x="1130" y="124"/>
                </a:lnTo>
                <a:lnTo>
                  <a:pt x="1124" y="124"/>
                </a:lnTo>
                <a:lnTo>
                  <a:pt x="1114" y="124"/>
                </a:lnTo>
                <a:lnTo>
                  <a:pt x="1106" y="124"/>
                </a:lnTo>
                <a:lnTo>
                  <a:pt x="1104" y="126"/>
                </a:lnTo>
                <a:lnTo>
                  <a:pt x="1100" y="130"/>
                </a:lnTo>
                <a:lnTo>
                  <a:pt x="1098" y="136"/>
                </a:lnTo>
                <a:lnTo>
                  <a:pt x="1096" y="140"/>
                </a:lnTo>
                <a:lnTo>
                  <a:pt x="1096" y="152"/>
                </a:lnTo>
                <a:lnTo>
                  <a:pt x="1096" y="160"/>
                </a:lnTo>
                <a:lnTo>
                  <a:pt x="1096" y="162"/>
                </a:lnTo>
                <a:lnTo>
                  <a:pt x="1094" y="162"/>
                </a:lnTo>
                <a:lnTo>
                  <a:pt x="1086" y="164"/>
                </a:lnTo>
                <a:lnTo>
                  <a:pt x="1078" y="168"/>
                </a:lnTo>
                <a:lnTo>
                  <a:pt x="1074" y="168"/>
                </a:lnTo>
                <a:lnTo>
                  <a:pt x="1070" y="168"/>
                </a:lnTo>
                <a:lnTo>
                  <a:pt x="1066" y="166"/>
                </a:lnTo>
                <a:lnTo>
                  <a:pt x="1062" y="162"/>
                </a:lnTo>
                <a:lnTo>
                  <a:pt x="1058" y="152"/>
                </a:lnTo>
                <a:lnTo>
                  <a:pt x="1052" y="144"/>
                </a:lnTo>
                <a:lnTo>
                  <a:pt x="1052" y="140"/>
                </a:lnTo>
                <a:lnTo>
                  <a:pt x="1052" y="136"/>
                </a:lnTo>
                <a:lnTo>
                  <a:pt x="1056" y="132"/>
                </a:lnTo>
                <a:lnTo>
                  <a:pt x="1062" y="130"/>
                </a:lnTo>
                <a:lnTo>
                  <a:pt x="1082" y="126"/>
                </a:lnTo>
                <a:lnTo>
                  <a:pt x="1086" y="122"/>
                </a:lnTo>
                <a:lnTo>
                  <a:pt x="1088" y="114"/>
                </a:lnTo>
                <a:lnTo>
                  <a:pt x="1088" y="108"/>
                </a:lnTo>
                <a:lnTo>
                  <a:pt x="1086" y="104"/>
                </a:lnTo>
                <a:lnTo>
                  <a:pt x="1078" y="100"/>
                </a:lnTo>
                <a:lnTo>
                  <a:pt x="1072" y="98"/>
                </a:lnTo>
                <a:lnTo>
                  <a:pt x="1078" y="96"/>
                </a:lnTo>
                <a:lnTo>
                  <a:pt x="1090" y="96"/>
                </a:lnTo>
                <a:lnTo>
                  <a:pt x="1102" y="96"/>
                </a:lnTo>
                <a:lnTo>
                  <a:pt x="1114" y="98"/>
                </a:lnTo>
                <a:lnTo>
                  <a:pt x="1130" y="98"/>
                </a:lnTo>
                <a:lnTo>
                  <a:pt x="1182" y="102"/>
                </a:lnTo>
                <a:lnTo>
                  <a:pt x="1196" y="102"/>
                </a:lnTo>
                <a:lnTo>
                  <a:pt x="1208" y="100"/>
                </a:lnTo>
                <a:lnTo>
                  <a:pt x="1216" y="98"/>
                </a:lnTo>
                <a:lnTo>
                  <a:pt x="1222" y="94"/>
                </a:lnTo>
                <a:lnTo>
                  <a:pt x="1224" y="88"/>
                </a:lnTo>
                <a:lnTo>
                  <a:pt x="1222" y="84"/>
                </a:lnTo>
                <a:lnTo>
                  <a:pt x="1220" y="82"/>
                </a:lnTo>
                <a:lnTo>
                  <a:pt x="1214" y="80"/>
                </a:lnTo>
                <a:lnTo>
                  <a:pt x="1200" y="78"/>
                </a:lnTo>
                <a:lnTo>
                  <a:pt x="1182" y="76"/>
                </a:lnTo>
                <a:lnTo>
                  <a:pt x="1136" y="72"/>
                </a:lnTo>
                <a:lnTo>
                  <a:pt x="1112" y="72"/>
                </a:lnTo>
                <a:lnTo>
                  <a:pt x="1102" y="72"/>
                </a:lnTo>
                <a:lnTo>
                  <a:pt x="1094" y="74"/>
                </a:lnTo>
                <a:lnTo>
                  <a:pt x="1080" y="82"/>
                </a:lnTo>
                <a:lnTo>
                  <a:pt x="1066" y="90"/>
                </a:lnTo>
                <a:lnTo>
                  <a:pt x="1054" y="100"/>
                </a:lnTo>
                <a:lnTo>
                  <a:pt x="1044" y="110"/>
                </a:lnTo>
                <a:lnTo>
                  <a:pt x="1042" y="114"/>
                </a:lnTo>
                <a:lnTo>
                  <a:pt x="1040" y="116"/>
                </a:lnTo>
                <a:lnTo>
                  <a:pt x="1034" y="114"/>
                </a:lnTo>
                <a:lnTo>
                  <a:pt x="1030" y="110"/>
                </a:lnTo>
                <a:lnTo>
                  <a:pt x="1024" y="110"/>
                </a:lnTo>
                <a:lnTo>
                  <a:pt x="1020" y="110"/>
                </a:lnTo>
                <a:lnTo>
                  <a:pt x="1006" y="116"/>
                </a:lnTo>
                <a:lnTo>
                  <a:pt x="992" y="124"/>
                </a:lnTo>
                <a:lnTo>
                  <a:pt x="988" y="128"/>
                </a:lnTo>
                <a:lnTo>
                  <a:pt x="984" y="134"/>
                </a:lnTo>
                <a:lnTo>
                  <a:pt x="986" y="138"/>
                </a:lnTo>
                <a:lnTo>
                  <a:pt x="988" y="142"/>
                </a:lnTo>
                <a:lnTo>
                  <a:pt x="998" y="150"/>
                </a:lnTo>
                <a:lnTo>
                  <a:pt x="1000" y="154"/>
                </a:lnTo>
                <a:lnTo>
                  <a:pt x="1000" y="156"/>
                </a:lnTo>
                <a:lnTo>
                  <a:pt x="1000" y="160"/>
                </a:lnTo>
                <a:lnTo>
                  <a:pt x="996" y="162"/>
                </a:lnTo>
                <a:lnTo>
                  <a:pt x="992" y="164"/>
                </a:lnTo>
                <a:lnTo>
                  <a:pt x="988" y="164"/>
                </a:lnTo>
                <a:lnTo>
                  <a:pt x="982" y="164"/>
                </a:lnTo>
                <a:lnTo>
                  <a:pt x="976" y="166"/>
                </a:lnTo>
                <a:lnTo>
                  <a:pt x="968" y="172"/>
                </a:lnTo>
                <a:lnTo>
                  <a:pt x="962" y="178"/>
                </a:lnTo>
                <a:lnTo>
                  <a:pt x="958" y="180"/>
                </a:lnTo>
                <a:lnTo>
                  <a:pt x="954" y="180"/>
                </a:lnTo>
                <a:lnTo>
                  <a:pt x="942" y="180"/>
                </a:lnTo>
                <a:lnTo>
                  <a:pt x="930" y="178"/>
                </a:lnTo>
                <a:lnTo>
                  <a:pt x="924" y="178"/>
                </a:lnTo>
                <a:lnTo>
                  <a:pt x="922" y="176"/>
                </a:lnTo>
                <a:lnTo>
                  <a:pt x="922" y="174"/>
                </a:lnTo>
                <a:lnTo>
                  <a:pt x="924" y="170"/>
                </a:lnTo>
                <a:lnTo>
                  <a:pt x="946" y="160"/>
                </a:lnTo>
                <a:lnTo>
                  <a:pt x="950" y="158"/>
                </a:lnTo>
                <a:lnTo>
                  <a:pt x="954" y="154"/>
                </a:lnTo>
                <a:lnTo>
                  <a:pt x="956" y="148"/>
                </a:lnTo>
                <a:lnTo>
                  <a:pt x="956" y="142"/>
                </a:lnTo>
                <a:lnTo>
                  <a:pt x="956" y="136"/>
                </a:lnTo>
                <a:lnTo>
                  <a:pt x="958" y="130"/>
                </a:lnTo>
                <a:lnTo>
                  <a:pt x="962" y="120"/>
                </a:lnTo>
                <a:lnTo>
                  <a:pt x="970" y="114"/>
                </a:lnTo>
                <a:lnTo>
                  <a:pt x="972" y="110"/>
                </a:lnTo>
                <a:lnTo>
                  <a:pt x="972" y="108"/>
                </a:lnTo>
                <a:lnTo>
                  <a:pt x="970" y="108"/>
                </a:lnTo>
                <a:lnTo>
                  <a:pt x="966" y="108"/>
                </a:lnTo>
                <a:lnTo>
                  <a:pt x="948" y="112"/>
                </a:lnTo>
                <a:lnTo>
                  <a:pt x="936" y="114"/>
                </a:lnTo>
                <a:lnTo>
                  <a:pt x="924" y="116"/>
                </a:lnTo>
                <a:lnTo>
                  <a:pt x="912" y="116"/>
                </a:lnTo>
                <a:lnTo>
                  <a:pt x="900" y="114"/>
                </a:lnTo>
                <a:lnTo>
                  <a:pt x="878" y="106"/>
                </a:lnTo>
                <a:lnTo>
                  <a:pt x="860" y="98"/>
                </a:lnTo>
                <a:lnTo>
                  <a:pt x="844" y="92"/>
                </a:lnTo>
                <a:lnTo>
                  <a:pt x="834" y="90"/>
                </a:lnTo>
                <a:lnTo>
                  <a:pt x="822" y="90"/>
                </a:lnTo>
                <a:lnTo>
                  <a:pt x="810" y="92"/>
                </a:lnTo>
                <a:lnTo>
                  <a:pt x="798" y="98"/>
                </a:lnTo>
                <a:lnTo>
                  <a:pt x="786" y="104"/>
                </a:lnTo>
                <a:lnTo>
                  <a:pt x="776" y="112"/>
                </a:lnTo>
                <a:lnTo>
                  <a:pt x="768" y="122"/>
                </a:lnTo>
                <a:lnTo>
                  <a:pt x="764" y="128"/>
                </a:lnTo>
                <a:lnTo>
                  <a:pt x="764" y="134"/>
                </a:lnTo>
                <a:lnTo>
                  <a:pt x="766" y="136"/>
                </a:lnTo>
                <a:lnTo>
                  <a:pt x="768" y="138"/>
                </a:lnTo>
                <a:lnTo>
                  <a:pt x="782" y="138"/>
                </a:lnTo>
                <a:lnTo>
                  <a:pt x="794" y="138"/>
                </a:lnTo>
                <a:lnTo>
                  <a:pt x="802" y="138"/>
                </a:lnTo>
                <a:lnTo>
                  <a:pt x="806" y="140"/>
                </a:lnTo>
                <a:lnTo>
                  <a:pt x="808" y="144"/>
                </a:lnTo>
                <a:lnTo>
                  <a:pt x="808" y="150"/>
                </a:lnTo>
                <a:lnTo>
                  <a:pt x="808" y="158"/>
                </a:lnTo>
                <a:lnTo>
                  <a:pt x="810" y="162"/>
                </a:lnTo>
                <a:lnTo>
                  <a:pt x="816" y="168"/>
                </a:lnTo>
                <a:lnTo>
                  <a:pt x="826" y="172"/>
                </a:lnTo>
                <a:lnTo>
                  <a:pt x="834" y="178"/>
                </a:lnTo>
                <a:lnTo>
                  <a:pt x="834" y="180"/>
                </a:lnTo>
                <a:lnTo>
                  <a:pt x="820" y="180"/>
                </a:lnTo>
                <a:lnTo>
                  <a:pt x="812" y="176"/>
                </a:lnTo>
                <a:lnTo>
                  <a:pt x="806" y="174"/>
                </a:lnTo>
                <a:lnTo>
                  <a:pt x="796" y="168"/>
                </a:lnTo>
                <a:lnTo>
                  <a:pt x="792" y="164"/>
                </a:lnTo>
                <a:lnTo>
                  <a:pt x="786" y="162"/>
                </a:lnTo>
                <a:lnTo>
                  <a:pt x="776" y="160"/>
                </a:lnTo>
                <a:lnTo>
                  <a:pt x="762" y="158"/>
                </a:lnTo>
                <a:lnTo>
                  <a:pt x="732" y="156"/>
                </a:lnTo>
                <a:lnTo>
                  <a:pt x="704" y="152"/>
                </a:lnTo>
                <a:lnTo>
                  <a:pt x="690" y="150"/>
                </a:lnTo>
                <a:lnTo>
                  <a:pt x="676" y="150"/>
                </a:lnTo>
                <a:lnTo>
                  <a:pt x="662" y="152"/>
                </a:lnTo>
                <a:lnTo>
                  <a:pt x="646" y="156"/>
                </a:lnTo>
                <a:lnTo>
                  <a:pt x="620" y="164"/>
                </a:lnTo>
                <a:lnTo>
                  <a:pt x="606" y="170"/>
                </a:lnTo>
                <a:lnTo>
                  <a:pt x="600" y="172"/>
                </a:lnTo>
                <a:lnTo>
                  <a:pt x="594" y="172"/>
                </a:lnTo>
                <a:lnTo>
                  <a:pt x="576" y="168"/>
                </a:lnTo>
                <a:lnTo>
                  <a:pt x="548" y="158"/>
                </a:lnTo>
                <a:lnTo>
                  <a:pt x="512" y="148"/>
                </a:lnTo>
                <a:lnTo>
                  <a:pt x="492" y="144"/>
                </a:lnTo>
                <a:lnTo>
                  <a:pt x="472" y="142"/>
                </a:lnTo>
                <a:lnTo>
                  <a:pt x="452" y="142"/>
                </a:lnTo>
                <a:lnTo>
                  <a:pt x="432" y="144"/>
                </a:lnTo>
                <a:lnTo>
                  <a:pt x="392" y="152"/>
                </a:lnTo>
                <a:lnTo>
                  <a:pt x="354" y="162"/>
                </a:lnTo>
                <a:lnTo>
                  <a:pt x="322" y="172"/>
                </a:lnTo>
                <a:lnTo>
                  <a:pt x="304" y="180"/>
                </a:lnTo>
                <a:lnTo>
                  <a:pt x="300" y="184"/>
                </a:lnTo>
                <a:lnTo>
                  <a:pt x="300" y="188"/>
                </a:lnTo>
                <a:lnTo>
                  <a:pt x="302" y="194"/>
                </a:lnTo>
                <a:lnTo>
                  <a:pt x="304" y="198"/>
                </a:lnTo>
                <a:lnTo>
                  <a:pt x="302" y="200"/>
                </a:lnTo>
                <a:lnTo>
                  <a:pt x="300" y="202"/>
                </a:lnTo>
                <a:lnTo>
                  <a:pt x="292" y="202"/>
                </a:lnTo>
                <a:lnTo>
                  <a:pt x="266" y="204"/>
                </a:lnTo>
                <a:lnTo>
                  <a:pt x="238" y="206"/>
                </a:lnTo>
                <a:lnTo>
                  <a:pt x="226" y="208"/>
                </a:lnTo>
                <a:lnTo>
                  <a:pt x="218" y="210"/>
                </a:lnTo>
                <a:lnTo>
                  <a:pt x="212" y="214"/>
                </a:lnTo>
                <a:lnTo>
                  <a:pt x="212" y="216"/>
                </a:lnTo>
                <a:lnTo>
                  <a:pt x="214" y="220"/>
                </a:lnTo>
                <a:lnTo>
                  <a:pt x="224" y="230"/>
                </a:lnTo>
                <a:lnTo>
                  <a:pt x="232" y="236"/>
                </a:lnTo>
                <a:lnTo>
                  <a:pt x="234" y="238"/>
                </a:lnTo>
                <a:lnTo>
                  <a:pt x="224" y="242"/>
                </a:lnTo>
                <a:lnTo>
                  <a:pt x="208" y="244"/>
                </a:lnTo>
                <a:lnTo>
                  <a:pt x="192" y="248"/>
                </a:lnTo>
                <a:lnTo>
                  <a:pt x="178" y="252"/>
                </a:lnTo>
                <a:lnTo>
                  <a:pt x="172" y="256"/>
                </a:lnTo>
                <a:lnTo>
                  <a:pt x="168" y="262"/>
                </a:lnTo>
                <a:lnTo>
                  <a:pt x="162" y="266"/>
                </a:lnTo>
                <a:lnTo>
                  <a:pt x="156" y="272"/>
                </a:lnTo>
                <a:lnTo>
                  <a:pt x="142" y="280"/>
                </a:lnTo>
                <a:lnTo>
                  <a:pt x="138" y="284"/>
                </a:lnTo>
                <a:lnTo>
                  <a:pt x="136" y="286"/>
                </a:lnTo>
                <a:lnTo>
                  <a:pt x="138" y="290"/>
                </a:lnTo>
                <a:lnTo>
                  <a:pt x="144" y="292"/>
                </a:lnTo>
                <a:lnTo>
                  <a:pt x="164" y="298"/>
                </a:lnTo>
                <a:lnTo>
                  <a:pt x="182" y="306"/>
                </a:lnTo>
                <a:lnTo>
                  <a:pt x="192" y="312"/>
                </a:lnTo>
                <a:lnTo>
                  <a:pt x="194" y="314"/>
                </a:lnTo>
                <a:lnTo>
                  <a:pt x="190" y="316"/>
                </a:lnTo>
                <a:lnTo>
                  <a:pt x="166" y="322"/>
                </a:lnTo>
                <a:lnTo>
                  <a:pt x="126" y="334"/>
                </a:lnTo>
                <a:lnTo>
                  <a:pt x="84" y="350"/>
                </a:lnTo>
                <a:lnTo>
                  <a:pt x="50" y="360"/>
                </a:lnTo>
                <a:lnTo>
                  <a:pt x="36" y="364"/>
                </a:lnTo>
                <a:lnTo>
                  <a:pt x="24" y="370"/>
                </a:lnTo>
                <a:lnTo>
                  <a:pt x="14" y="378"/>
                </a:lnTo>
                <a:lnTo>
                  <a:pt x="6" y="386"/>
                </a:lnTo>
                <a:lnTo>
                  <a:pt x="2" y="392"/>
                </a:lnTo>
                <a:lnTo>
                  <a:pt x="0" y="396"/>
                </a:lnTo>
                <a:lnTo>
                  <a:pt x="2" y="398"/>
                </a:lnTo>
                <a:lnTo>
                  <a:pt x="4" y="398"/>
                </a:lnTo>
                <a:lnTo>
                  <a:pt x="14" y="396"/>
                </a:lnTo>
                <a:lnTo>
                  <a:pt x="106" y="366"/>
                </a:lnTo>
                <a:lnTo>
                  <a:pt x="184" y="340"/>
                </a:lnTo>
                <a:lnTo>
                  <a:pt x="198" y="336"/>
                </a:lnTo>
                <a:lnTo>
                  <a:pt x="202" y="336"/>
                </a:lnTo>
                <a:lnTo>
                  <a:pt x="206" y="336"/>
                </a:lnTo>
                <a:lnTo>
                  <a:pt x="208" y="338"/>
                </a:lnTo>
                <a:lnTo>
                  <a:pt x="210" y="342"/>
                </a:lnTo>
                <a:lnTo>
                  <a:pt x="212" y="350"/>
                </a:lnTo>
                <a:lnTo>
                  <a:pt x="212" y="352"/>
                </a:lnTo>
                <a:lnTo>
                  <a:pt x="214" y="354"/>
                </a:lnTo>
                <a:lnTo>
                  <a:pt x="224" y="350"/>
                </a:lnTo>
                <a:lnTo>
                  <a:pt x="240" y="340"/>
                </a:lnTo>
                <a:lnTo>
                  <a:pt x="254" y="328"/>
                </a:lnTo>
                <a:lnTo>
                  <a:pt x="262" y="322"/>
                </a:lnTo>
                <a:lnTo>
                  <a:pt x="266" y="316"/>
                </a:lnTo>
                <a:lnTo>
                  <a:pt x="274" y="302"/>
                </a:lnTo>
                <a:lnTo>
                  <a:pt x="278" y="296"/>
                </a:lnTo>
                <a:lnTo>
                  <a:pt x="282" y="292"/>
                </a:lnTo>
                <a:lnTo>
                  <a:pt x="286" y="292"/>
                </a:lnTo>
                <a:lnTo>
                  <a:pt x="292" y="294"/>
                </a:lnTo>
                <a:lnTo>
                  <a:pt x="298" y="296"/>
                </a:lnTo>
                <a:lnTo>
                  <a:pt x="304" y="298"/>
                </a:lnTo>
                <a:lnTo>
                  <a:pt x="314" y="296"/>
                </a:lnTo>
                <a:lnTo>
                  <a:pt x="332" y="290"/>
                </a:lnTo>
                <a:lnTo>
                  <a:pt x="352" y="284"/>
                </a:lnTo>
                <a:lnTo>
                  <a:pt x="362" y="282"/>
                </a:lnTo>
                <a:lnTo>
                  <a:pt x="366" y="284"/>
                </a:lnTo>
                <a:lnTo>
                  <a:pt x="372" y="286"/>
                </a:lnTo>
                <a:lnTo>
                  <a:pt x="382" y="290"/>
                </a:lnTo>
                <a:lnTo>
                  <a:pt x="398" y="296"/>
                </a:lnTo>
                <a:lnTo>
                  <a:pt x="412" y="300"/>
                </a:lnTo>
                <a:lnTo>
                  <a:pt x="422" y="306"/>
                </a:lnTo>
                <a:lnTo>
                  <a:pt x="426" y="312"/>
                </a:lnTo>
                <a:lnTo>
                  <a:pt x="430" y="320"/>
                </a:lnTo>
                <a:lnTo>
                  <a:pt x="430" y="326"/>
                </a:lnTo>
                <a:lnTo>
                  <a:pt x="428" y="328"/>
                </a:lnTo>
                <a:lnTo>
                  <a:pt x="424" y="328"/>
                </a:lnTo>
                <a:lnTo>
                  <a:pt x="420" y="332"/>
                </a:lnTo>
                <a:lnTo>
                  <a:pt x="416" y="336"/>
                </a:lnTo>
                <a:lnTo>
                  <a:pt x="416" y="344"/>
                </a:lnTo>
                <a:lnTo>
                  <a:pt x="416" y="352"/>
                </a:lnTo>
                <a:lnTo>
                  <a:pt x="418" y="362"/>
                </a:lnTo>
                <a:lnTo>
                  <a:pt x="420" y="370"/>
                </a:lnTo>
                <a:lnTo>
                  <a:pt x="418" y="374"/>
                </a:lnTo>
                <a:lnTo>
                  <a:pt x="416" y="378"/>
                </a:lnTo>
                <a:lnTo>
                  <a:pt x="414" y="380"/>
                </a:lnTo>
                <a:lnTo>
                  <a:pt x="408" y="382"/>
                </a:lnTo>
                <a:lnTo>
                  <a:pt x="402" y="384"/>
                </a:lnTo>
                <a:lnTo>
                  <a:pt x="398" y="386"/>
                </a:lnTo>
                <a:lnTo>
                  <a:pt x="396" y="390"/>
                </a:lnTo>
                <a:lnTo>
                  <a:pt x="396" y="394"/>
                </a:lnTo>
                <a:lnTo>
                  <a:pt x="396" y="398"/>
                </a:lnTo>
                <a:lnTo>
                  <a:pt x="398" y="400"/>
                </a:lnTo>
                <a:lnTo>
                  <a:pt x="402" y="402"/>
                </a:lnTo>
                <a:lnTo>
                  <a:pt x="404" y="404"/>
                </a:lnTo>
                <a:lnTo>
                  <a:pt x="412" y="402"/>
                </a:lnTo>
                <a:lnTo>
                  <a:pt x="418" y="398"/>
                </a:lnTo>
                <a:lnTo>
                  <a:pt x="422" y="392"/>
                </a:lnTo>
                <a:lnTo>
                  <a:pt x="424" y="386"/>
                </a:lnTo>
                <a:lnTo>
                  <a:pt x="428" y="378"/>
                </a:lnTo>
                <a:lnTo>
                  <a:pt x="436" y="370"/>
                </a:lnTo>
                <a:lnTo>
                  <a:pt x="442" y="366"/>
                </a:lnTo>
                <a:lnTo>
                  <a:pt x="444" y="368"/>
                </a:lnTo>
                <a:lnTo>
                  <a:pt x="444" y="372"/>
                </a:lnTo>
                <a:lnTo>
                  <a:pt x="436" y="390"/>
                </a:lnTo>
                <a:lnTo>
                  <a:pt x="432" y="400"/>
                </a:lnTo>
                <a:lnTo>
                  <a:pt x="432" y="408"/>
                </a:lnTo>
                <a:lnTo>
                  <a:pt x="430" y="414"/>
                </a:lnTo>
                <a:lnTo>
                  <a:pt x="426" y="418"/>
                </a:lnTo>
                <a:lnTo>
                  <a:pt x="420" y="420"/>
                </a:lnTo>
                <a:lnTo>
                  <a:pt x="418" y="426"/>
                </a:lnTo>
                <a:lnTo>
                  <a:pt x="418" y="432"/>
                </a:lnTo>
                <a:lnTo>
                  <a:pt x="420" y="436"/>
                </a:lnTo>
                <a:lnTo>
                  <a:pt x="428" y="446"/>
                </a:lnTo>
                <a:lnTo>
                  <a:pt x="432" y="452"/>
                </a:lnTo>
                <a:lnTo>
                  <a:pt x="432" y="458"/>
                </a:lnTo>
                <a:lnTo>
                  <a:pt x="430" y="478"/>
                </a:lnTo>
                <a:lnTo>
                  <a:pt x="428" y="486"/>
                </a:lnTo>
                <a:lnTo>
                  <a:pt x="420" y="496"/>
                </a:lnTo>
                <a:lnTo>
                  <a:pt x="402" y="520"/>
                </a:lnTo>
                <a:lnTo>
                  <a:pt x="382" y="546"/>
                </a:lnTo>
                <a:lnTo>
                  <a:pt x="376" y="556"/>
                </a:lnTo>
                <a:lnTo>
                  <a:pt x="372" y="562"/>
                </a:lnTo>
                <a:lnTo>
                  <a:pt x="368" y="576"/>
                </a:lnTo>
                <a:lnTo>
                  <a:pt x="366" y="592"/>
                </a:lnTo>
                <a:lnTo>
                  <a:pt x="368" y="622"/>
                </a:lnTo>
                <a:lnTo>
                  <a:pt x="366" y="636"/>
                </a:lnTo>
                <a:lnTo>
                  <a:pt x="366" y="650"/>
                </a:lnTo>
                <a:lnTo>
                  <a:pt x="368" y="658"/>
                </a:lnTo>
                <a:lnTo>
                  <a:pt x="370" y="662"/>
                </a:lnTo>
                <a:lnTo>
                  <a:pt x="374" y="668"/>
                </a:lnTo>
                <a:lnTo>
                  <a:pt x="380" y="670"/>
                </a:lnTo>
                <a:lnTo>
                  <a:pt x="390" y="676"/>
                </a:lnTo>
                <a:lnTo>
                  <a:pt x="396" y="680"/>
                </a:lnTo>
                <a:lnTo>
                  <a:pt x="400" y="688"/>
                </a:lnTo>
                <a:lnTo>
                  <a:pt x="400" y="698"/>
                </a:lnTo>
                <a:lnTo>
                  <a:pt x="400" y="710"/>
                </a:lnTo>
                <a:lnTo>
                  <a:pt x="400" y="724"/>
                </a:lnTo>
                <a:lnTo>
                  <a:pt x="404" y="736"/>
                </a:lnTo>
                <a:lnTo>
                  <a:pt x="410" y="746"/>
                </a:lnTo>
                <a:lnTo>
                  <a:pt x="414" y="754"/>
                </a:lnTo>
                <a:lnTo>
                  <a:pt x="416" y="758"/>
                </a:lnTo>
                <a:lnTo>
                  <a:pt x="414" y="776"/>
                </a:lnTo>
                <a:lnTo>
                  <a:pt x="416" y="780"/>
                </a:lnTo>
                <a:lnTo>
                  <a:pt x="416" y="784"/>
                </a:lnTo>
                <a:lnTo>
                  <a:pt x="420" y="788"/>
                </a:lnTo>
                <a:lnTo>
                  <a:pt x="426" y="792"/>
                </a:lnTo>
                <a:lnTo>
                  <a:pt x="428" y="794"/>
                </a:lnTo>
                <a:lnTo>
                  <a:pt x="428" y="798"/>
                </a:lnTo>
                <a:lnTo>
                  <a:pt x="428" y="808"/>
                </a:lnTo>
                <a:lnTo>
                  <a:pt x="426" y="816"/>
                </a:lnTo>
                <a:lnTo>
                  <a:pt x="428" y="820"/>
                </a:lnTo>
                <a:lnTo>
                  <a:pt x="428" y="824"/>
                </a:lnTo>
                <a:lnTo>
                  <a:pt x="432" y="828"/>
                </a:lnTo>
                <a:lnTo>
                  <a:pt x="436" y="832"/>
                </a:lnTo>
                <a:lnTo>
                  <a:pt x="450" y="840"/>
                </a:lnTo>
                <a:lnTo>
                  <a:pt x="460" y="844"/>
                </a:lnTo>
                <a:lnTo>
                  <a:pt x="464" y="844"/>
                </a:lnTo>
                <a:lnTo>
                  <a:pt x="466" y="844"/>
                </a:lnTo>
                <a:lnTo>
                  <a:pt x="466" y="840"/>
                </a:lnTo>
                <a:lnTo>
                  <a:pt x="464" y="834"/>
                </a:lnTo>
                <a:lnTo>
                  <a:pt x="452" y="806"/>
                </a:lnTo>
                <a:lnTo>
                  <a:pt x="442" y="774"/>
                </a:lnTo>
                <a:lnTo>
                  <a:pt x="436" y="750"/>
                </a:lnTo>
                <a:lnTo>
                  <a:pt x="434" y="728"/>
                </a:lnTo>
                <a:lnTo>
                  <a:pt x="434" y="712"/>
                </a:lnTo>
                <a:lnTo>
                  <a:pt x="436" y="710"/>
                </a:lnTo>
                <a:lnTo>
                  <a:pt x="438" y="712"/>
                </a:lnTo>
                <a:lnTo>
                  <a:pt x="446" y="730"/>
                </a:lnTo>
                <a:lnTo>
                  <a:pt x="456" y="752"/>
                </a:lnTo>
                <a:lnTo>
                  <a:pt x="466" y="780"/>
                </a:lnTo>
                <a:lnTo>
                  <a:pt x="478" y="806"/>
                </a:lnTo>
                <a:lnTo>
                  <a:pt x="482" y="816"/>
                </a:lnTo>
                <a:lnTo>
                  <a:pt x="488" y="824"/>
                </a:lnTo>
                <a:lnTo>
                  <a:pt x="500" y="834"/>
                </a:lnTo>
                <a:lnTo>
                  <a:pt x="508" y="844"/>
                </a:lnTo>
                <a:lnTo>
                  <a:pt x="510" y="850"/>
                </a:lnTo>
                <a:lnTo>
                  <a:pt x="510" y="858"/>
                </a:lnTo>
                <a:lnTo>
                  <a:pt x="508" y="874"/>
                </a:lnTo>
                <a:lnTo>
                  <a:pt x="506" y="892"/>
                </a:lnTo>
                <a:lnTo>
                  <a:pt x="508" y="898"/>
                </a:lnTo>
                <a:lnTo>
                  <a:pt x="510" y="906"/>
                </a:lnTo>
                <a:lnTo>
                  <a:pt x="518" y="912"/>
                </a:lnTo>
                <a:lnTo>
                  <a:pt x="530" y="918"/>
                </a:lnTo>
                <a:lnTo>
                  <a:pt x="542" y="924"/>
                </a:lnTo>
                <a:lnTo>
                  <a:pt x="556" y="932"/>
                </a:lnTo>
                <a:lnTo>
                  <a:pt x="578" y="948"/>
                </a:lnTo>
                <a:lnTo>
                  <a:pt x="598" y="958"/>
                </a:lnTo>
                <a:lnTo>
                  <a:pt x="606" y="962"/>
                </a:lnTo>
                <a:lnTo>
                  <a:pt x="616" y="962"/>
                </a:lnTo>
                <a:lnTo>
                  <a:pt x="630" y="958"/>
                </a:lnTo>
                <a:lnTo>
                  <a:pt x="642" y="954"/>
                </a:lnTo>
                <a:lnTo>
                  <a:pt x="648" y="954"/>
                </a:lnTo>
                <a:lnTo>
                  <a:pt x="652" y="954"/>
                </a:lnTo>
                <a:lnTo>
                  <a:pt x="656" y="956"/>
                </a:lnTo>
                <a:lnTo>
                  <a:pt x="658" y="960"/>
                </a:lnTo>
                <a:lnTo>
                  <a:pt x="666" y="972"/>
                </a:lnTo>
                <a:lnTo>
                  <a:pt x="678" y="984"/>
                </a:lnTo>
                <a:lnTo>
                  <a:pt x="692" y="992"/>
                </a:lnTo>
                <a:lnTo>
                  <a:pt x="698" y="994"/>
                </a:lnTo>
                <a:lnTo>
                  <a:pt x="706" y="996"/>
                </a:lnTo>
                <a:lnTo>
                  <a:pt x="714" y="996"/>
                </a:lnTo>
                <a:lnTo>
                  <a:pt x="718" y="998"/>
                </a:lnTo>
                <a:lnTo>
                  <a:pt x="724" y="1000"/>
                </a:lnTo>
                <a:lnTo>
                  <a:pt x="728" y="1004"/>
                </a:lnTo>
                <a:lnTo>
                  <a:pt x="734" y="1016"/>
                </a:lnTo>
                <a:lnTo>
                  <a:pt x="736" y="1030"/>
                </a:lnTo>
                <a:lnTo>
                  <a:pt x="738" y="1036"/>
                </a:lnTo>
                <a:lnTo>
                  <a:pt x="740" y="1042"/>
                </a:lnTo>
                <a:lnTo>
                  <a:pt x="744" y="1046"/>
                </a:lnTo>
                <a:lnTo>
                  <a:pt x="748" y="1050"/>
                </a:lnTo>
                <a:lnTo>
                  <a:pt x="760" y="1054"/>
                </a:lnTo>
                <a:lnTo>
                  <a:pt x="774" y="1060"/>
                </a:lnTo>
                <a:lnTo>
                  <a:pt x="780" y="1062"/>
                </a:lnTo>
                <a:lnTo>
                  <a:pt x="786" y="1066"/>
                </a:lnTo>
                <a:lnTo>
                  <a:pt x="796" y="1076"/>
                </a:lnTo>
                <a:lnTo>
                  <a:pt x="804" y="1084"/>
                </a:lnTo>
                <a:lnTo>
                  <a:pt x="808" y="1086"/>
                </a:lnTo>
                <a:lnTo>
                  <a:pt x="814" y="1086"/>
                </a:lnTo>
                <a:lnTo>
                  <a:pt x="826" y="1084"/>
                </a:lnTo>
                <a:lnTo>
                  <a:pt x="838" y="1084"/>
                </a:lnTo>
                <a:lnTo>
                  <a:pt x="842" y="1084"/>
                </a:lnTo>
                <a:lnTo>
                  <a:pt x="846" y="1086"/>
                </a:lnTo>
                <a:lnTo>
                  <a:pt x="848" y="1088"/>
                </a:lnTo>
                <a:lnTo>
                  <a:pt x="850" y="1094"/>
                </a:lnTo>
                <a:lnTo>
                  <a:pt x="850" y="1108"/>
                </a:lnTo>
                <a:lnTo>
                  <a:pt x="850" y="1128"/>
                </a:lnTo>
                <a:lnTo>
                  <a:pt x="848" y="1138"/>
                </a:lnTo>
                <a:lnTo>
                  <a:pt x="844" y="1150"/>
                </a:lnTo>
                <a:lnTo>
                  <a:pt x="838" y="1160"/>
                </a:lnTo>
                <a:lnTo>
                  <a:pt x="830" y="1170"/>
                </a:lnTo>
                <a:lnTo>
                  <a:pt x="814" y="1186"/>
                </a:lnTo>
                <a:lnTo>
                  <a:pt x="804" y="1200"/>
                </a:lnTo>
                <a:lnTo>
                  <a:pt x="802" y="1206"/>
                </a:lnTo>
                <a:lnTo>
                  <a:pt x="802" y="1212"/>
                </a:lnTo>
                <a:lnTo>
                  <a:pt x="804" y="1218"/>
                </a:lnTo>
                <a:lnTo>
                  <a:pt x="808" y="1224"/>
                </a:lnTo>
                <a:lnTo>
                  <a:pt x="810" y="1230"/>
                </a:lnTo>
                <a:lnTo>
                  <a:pt x="812" y="1236"/>
                </a:lnTo>
                <a:lnTo>
                  <a:pt x="814" y="1242"/>
                </a:lnTo>
                <a:lnTo>
                  <a:pt x="812" y="1246"/>
                </a:lnTo>
                <a:lnTo>
                  <a:pt x="808" y="1258"/>
                </a:lnTo>
                <a:lnTo>
                  <a:pt x="802" y="1266"/>
                </a:lnTo>
                <a:lnTo>
                  <a:pt x="800" y="1272"/>
                </a:lnTo>
                <a:lnTo>
                  <a:pt x="800" y="1276"/>
                </a:lnTo>
                <a:lnTo>
                  <a:pt x="804" y="1284"/>
                </a:lnTo>
                <a:lnTo>
                  <a:pt x="820" y="1308"/>
                </a:lnTo>
                <a:lnTo>
                  <a:pt x="832" y="1322"/>
                </a:lnTo>
                <a:lnTo>
                  <a:pt x="844" y="1338"/>
                </a:lnTo>
                <a:lnTo>
                  <a:pt x="854" y="1360"/>
                </a:lnTo>
                <a:lnTo>
                  <a:pt x="864" y="1384"/>
                </a:lnTo>
                <a:lnTo>
                  <a:pt x="868" y="1398"/>
                </a:lnTo>
                <a:lnTo>
                  <a:pt x="874" y="1408"/>
                </a:lnTo>
                <a:lnTo>
                  <a:pt x="880" y="1418"/>
                </a:lnTo>
                <a:lnTo>
                  <a:pt x="886" y="1426"/>
                </a:lnTo>
                <a:lnTo>
                  <a:pt x="894" y="1432"/>
                </a:lnTo>
                <a:lnTo>
                  <a:pt x="902" y="1438"/>
                </a:lnTo>
                <a:lnTo>
                  <a:pt x="922" y="1446"/>
                </a:lnTo>
                <a:lnTo>
                  <a:pt x="942" y="1458"/>
                </a:lnTo>
                <a:lnTo>
                  <a:pt x="950" y="1464"/>
                </a:lnTo>
                <a:lnTo>
                  <a:pt x="958" y="1470"/>
                </a:lnTo>
                <a:lnTo>
                  <a:pt x="964" y="1478"/>
                </a:lnTo>
                <a:lnTo>
                  <a:pt x="968" y="1488"/>
                </a:lnTo>
                <a:lnTo>
                  <a:pt x="972" y="1498"/>
                </a:lnTo>
                <a:lnTo>
                  <a:pt x="972" y="1508"/>
                </a:lnTo>
                <a:lnTo>
                  <a:pt x="970" y="1662"/>
                </a:lnTo>
                <a:lnTo>
                  <a:pt x="972" y="1684"/>
                </a:lnTo>
                <a:lnTo>
                  <a:pt x="978" y="1704"/>
                </a:lnTo>
                <a:lnTo>
                  <a:pt x="982" y="1724"/>
                </a:lnTo>
                <a:lnTo>
                  <a:pt x="982" y="1732"/>
                </a:lnTo>
                <a:lnTo>
                  <a:pt x="980" y="1742"/>
                </a:lnTo>
                <a:lnTo>
                  <a:pt x="978" y="1758"/>
                </a:lnTo>
                <a:lnTo>
                  <a:pt x="980" y="1770"/>
                </a:lnTo>
                <a:lnTo>
                  <a:pt x="982" y="1782"/>
                </a:lnTo>
                <a:lnTo>
                  <a:pt x="988" y="1790"/>
                </a:lnTo>
                <a:lnTo>
                  <a:pt x="990" y="1798"/>
                </a:lnTo>
                <a:lnTo>
                  <a:pt x="992" y="1810"/>
                </a:lnTo>
                <a:lnTo>
                  <a:pt x="994" y="1836"/>
                </a:lnTo>
                <a:lnTo>
                  <a:pt x="996" y="1842"/>
                </a:lnTo>
                <a:lnTo>
                  <a:pt x="998" y="1844"/>
                </a:lnTo>
                <a:lnTo>
                  <a:pt x="1006" y="1848"/>
                </a:lnTo>
                <a:lnTo>
                  <a:pt x="1012" y="1850"/>
                </a:lnTo>
                <a:lnTo>
                  <a:pt x="1014" y="1852"/>
                </a:lnTo>
                <a:lnTo>
                  <a:pt x="1016" y="1858"/>
                </a:lnTo>
                <a:lnTo>
                  <a:pt x="1014" y="1872"/>
                </a:lnTo>
                <a:lnTo>
                  <a:pt x="1012" y="1886"/>
                </a:lnTo>
                <a:lnTo>
                  <a:pt x="1012" y="1900"/>
                </a:lnTo>
                <a:lnTo>
                  <a:pt x="1014" y="1904"/>
                </a:lnTo>
                <a:lnTo>
                  <a:pt x="1018" y="1908"/>
                </a:lnTo>
                <a:lnTo>
                  <a:pt x="1020" y="1912"/>
                </a:lnTo>
                <a:lnTo>
                  <a:pt x="1020" y="1918"/>
                </a:lnTo>
                <a:lnTo>
                  <a:pt x="1022" y="1934"/>
                </a:lnTo>
                <a:lnTo>
                  <a:pt x="1024" y="1944"/>
                </a:lnTo>
                <a:lnTo>
                  <a:pt x="1028" y="1954"/>
                </a:lnTo>
                <a:lnTo>
                  <a:pt x="1038" y="1964"/>
                </a:lnTo>
                <a:lnTo>
                  <a:pt x="1052" y="1976"/>
                </a:lnTo>
                <a:lnTo>
                  <a:pt x="1094" y="2002"/>
                </a:lnTo>
                <a:lnTo>
                  <a:pt x="1100" y="2008"/>
                </a:lnTo>
                <a:lnTo>
                  <a:pt x="1104" y="2010"/>
                </a:lnTo>
                <a:lnTo>
                  <a:pt x="1106" y="2012"/>
                </a:lnTo>
                <a:lnTo>
                  <a:pt x="1108" y="2012"/>
                </a:lnTo>
                <a:lnTo>
                  <a:pt x="1114" y="2008"/>
                </a:lnTo>
                <a:lnTo>
                  <a:pt x="1120" y="2006"/>
                </a:lnTo>
                <a:lnTo>
                  <a:pt x="1122" y="2006"/>
                </a:lnTo>
                <a:lnTo>
                  <a:pt x="1122" y="2010"/>
                </a:lnTo>
                <a:lnTo>
                  <a:pt x="1118" y="2018"/>
                </a:lnTo>
                <a:lnTo>
                  <a:pt x="1116" y="2024"/>
                </a:lnTo>
                <a:lnTo>
                  <a:pt x="1116" y="2030"/>
                </a:lnTo>
                <a:lnTo>
                  <a:pt x="1116" y="2034"/>
                </a:lnTo>
                <a:lnTo>
                  <a:pt x="1120" y="2038"/>
                </a:lnTo>
                <a:lnTo>
                  <a:pt x="1130" y="2042"/>
                </a:lnTo>
                <a:lnTo>
                  <a:pt x="1144" y="2042"/>
                </a:lnTo>
                <a:lnTo>
                  <a:pt x="1176" y="2044"/>
                </a:lnTo>
                <a:lnTo>
                  <a:pt x="1196" y="2044"/>
                </a:lnTo>
                <a:lnTo>
                  <a:pt x="1202" y="2042"/>
                </a:lnTo>
                <a:lnTo>
                  <a:pt x="1202" y="2040"/>
                </a:lnTo>
                <a:lnTo>
                  <a:pt x="1200" y="2034"/>
                </a:lnTo>
                <a:lnTo>
                  <a:pt x="1190" y="2028"/>
                </a:lnTo>
                <a:lnTo>
                  <a:pt x="1180" y="2020"/>
                </a:lnTo>
                <a:lnTo>
                  <a:pt x="1172" y="2016"/>
                </a:lnTo>
                <a:lnTo>
                  <a:pt x="1156" y="2010"/>
                </a:lnTo>
                <a:lnTo>
                  <a:pt x="1152" y="2008"/>
                </a:lnTo>
                <a:lnTo>
                  <a:pt x="1146" y="2006"/>
                </a:lnTo>
                <a:lnTo>
                  <a:pt x="1142" y="2000"/>
                </a:lnTo>
                <a:lnTo>
                  <a:pt x="1140" y="1994"/>
                </a:lnTo>
                <a:lnTo>
                  <a:pt x="1136" y="1982"/>
                </a:lnTo>
                <a:lnTo>
                  <a:pt x="1132" y="1974"/>
                </a:lnTo>
                <a:lnTo>
                  <a:pt x="1128" y="1968"/>
                </a:lnTo>
                <a:lnTo>
                  <a:pt x="1126" y="1960"/>
                </a:lnTo>
                <a:lnTo>
                  <a:pt x="1124" y="1954"/>
                </a:lnTo>
                <a:lnTo>
                  <a:pt x="1126" y="1950"/>
                </a:lnTo>
                <a:lnTo>
                  <a:pt x="1130" y="1942"/>
                </a:lnTo>
                <a:lnTo>
                  <a:pt x="1132" y="1934"/>
                </a:lnTo>
                <a:lnTo>
                  <a:pt x="1134" y="1928"/>
                </a:lnTo>
                <a:lnTo>
                  <a:pt x="1132" y="1924"/>
                </a:lnTo>
                <a:lnTo>
                  <a:pt x="1130" y="1918"/>
                </a:lnTo>
                <a:lnTo>
                  <a:pt x="1126" y="1914"/>
                </a:lnTo>
                <a:lnTo>
                  <a:pt x="1118" y="1908"/>
                </a:lnTo>
                <a:lnTo>
                  <a:pt x="1110" y="1902"/>
                </a:lnTo>
                <a:lnTo>
                  <a:pt x="1108" y="1898"/>
                </a:lnTo>
                <a:lnTo>
                  <a:pt x="1108" y="1892"/>
                </a:lnTo>
                <a:lnTo>
                  <a:pt x="1112" y="1882"/>
                </a:lnTo>
                <a:lnTo>
                  <a:pt x="1116" y="1872"/>
                </a:lnTo>
                <a:lnTo>
                  <a:pt x="1126" y="1856"/>
                </a:lnTo>
                <a:lnTo>
                  <a:pt x="1128" y="1850"/>
                </a:lnTo>
                <a:lnTo>
                  <a:pt x="1128" y="1846"/>
                </a:lnTo>
                <a:lnTo>
                  <a:pt x="1126" y="1840"/>
                </a:lnTo>
                <a:lnTo>
                  <a:pt x="1120" y="1836"/>
                </a:lnTo>
                <a:lnTo>
                  <a:pt x="1116" y="1832"/>
                </a:lnTo>
                <a:lnTo>
                  <a:pt x="1116" y="1828"/>
                </a:lnTo>
                <a:lnTo>
                  <a:pt x="1118" y="1826"/>
                </a:lnTo>
                <a:lnTo>
                  <a:pt x="1126" y="1824"/>
                </a:lnTo>
                <a:lnTo>
                  <a:pt x="1138" y="1822"/>
                </a:lnTo>
                <a:lnTo>
                  <a:pt x="1140" y="1818"/>
                </a:lnTo>
                <a:lnTo>
                  <a:pt x="1144" y="1808"/>
                </a:lnTo>
                <a:lnTo>
                  <a:pt x="1146" y="1804"/>
                </a:lnTo>
                <a:lnTo>
                  <a:pt x="1150" y="1800"/>
                </a:lnTo>
                <a:lnTo>
                  <a:pt x="1156" y="1794"/>
                </a:lnTo>
                <a:lnTo>
                  <a:pt x="1164" y="1792"/>
                </a:lnTo>
                <a:lnTo>
                  <a:pt x="1170" y="1788"/>
                </a:lnTo>
                <a:lnTo>
                  <a:pt x="1178" y="1784"/>
                </a:lnTo>
                <a:lnTo>
                  <a:pt x="1188" y="1778"/>
                </a:lnTo>
                <a:lnTo>
                  <a:pt x="1192" y="1774"/>
                </a:lnTo>
                <a:lnTo>
                  <a:pt x="1194" y="1768"/>
                </a:lnTo>
                <a:lnTo>
                  <a:pt x="1194" y="1762"/>
                </a:lnTo>
                <a:lnTo>
                  <a:pt x="1192" y="1754"/>
                </a:lnTo>
                <a:lnTo>
                  <a:pt x="1186" y="1740"/>
                </a:lnTo>
                <a:lnTo>
                  <a:pt x="1180" y="1730"/>
                </a:lnTo>
                <a:lnTo>
                  <a:pt x="1178" y="1728"/>
                </a:lnTo>
                <a:lnTo>
                  <a:pt x="1178" y="1724"/>
                </a:lnTo>
                <a:lnTo>
                  <a:pt x="1180" y="1724"/>
                </a:lnTo>
                <a:lnTo>
                  <a:pt x="1186" y="1722"/>
                </a:lnTo>
                <a:lnTo>
                  <a:pt x="1200" y="1722"/>
                </a:lnTo>
                <a:lnTo>
                  <a:pt x="1212" y="1720"/>
                </a:lnTo>
                <a:lnTo>
                  <a:pt x="1218" y="1716"/>
                </a:lnTo>
                <a:lnTo>
                  <a:pt x="1224" y="1712"/>
                </a:lnTo>
                <a:lnTo>
                  <a:pt x="1230" y="1706"/>
                </a:lnTo>
                <a:lnTo>
                  <a:pt x="1234" y="1698"/>
                </a:lnTo>
                <a:lnTo>
                  <a:pt x="1240" y="1682"/>
                </a:lnTo>
                <a:lnTo>
                  <a:pt x="1244" y="1672"/>
                </a:lnTo>
                <a:lnTo>
                  <a:pt x="1248" y="1662"/>
                </a:lnTo>
                <a:lnTo>
                  <a:pt x="1254" y="1650"/>
                </a:lnTo>
                <a:lnTo>
                  <a:pt x="1262" y="1638"/>
                </a:lnTo>
                <a:lnTo>
                  <a:pt x="1268" y="1626"/>
                </a:lnTo>
                <a:lnTo>
                  <a:pt x="1270" y="1614"/>
                </a:lnTo>
                <a:lnTo>
                  <a:pt x="1270" y="1604"/>
                </a:lnTo>
                <a:lnTo>
                  <a:pt x="1270" y="1594"/>
                </a:lnTo>
                <a:lnTo>
                  <a:pt x="1268" y="1584"/>
                </a:lnTo>
                <a:lnTo>
                  <a:pt x="1270" y="1580"/>
                </a:lnTo>
                <a:lnTo>
                  <a:pt x="1272" y="1576"/>
                </a:lnTo>
                <a:lnTo>
                  <a:pt x="1276" y="1572"/>
                </a:lnTo>
                <a:lnTo>
                  <a:pt x="1282" y="1568"/>
                </a:lnTo>
                <a:lnTo>
                  <a:pt x="1302" y="1562"/>
                </a:lnTo>
                <a:lnTo>
                  <a:pt x="1330" y="1552"/>
                </a:lnTo>
                <a:lnTo>
                  <a:pt x="1342" y="1546"/>
                </a:lnTo>
                <a:lnTo>
                  <a:pt x="1354" y="1540"/>
                </a:lnTo>
                <a:lnTo>
                  <a:pt x="1364" y="1534"/>
                </a:lnTo>
                <a:lnTo>
                  <a:pt x="1370" y="1524"/>
                </a:lnTo>
                <a:lnTo>
                  <a:pt x="1376" y="1506"/>
                </a:lnTo>
                <a:lnTo>
                  <a:pt x="1380" y="1486"/>
                </a:lnTo>
                <a:lnTo>
                  <a:pt x="1384" y="1466"/>
                </a:lnTo>
                <a:lnTo>
                  <a:pt x="1382" y="1446"/>
                </a:lnTo>
                <a:lnTo>
                  <a:pt x="1380" y="1426"/>
                </a:lnTo>
                <a:lnTo>
                  <a:pt x="1382" y="1410"/>
                </a:lnTo>
                <a:lnTo>
                  <a:pt x="1384" y="1402"/>
                </a:lnTo>
                <a:lnTo>
                  <a:pt x="1386" y="1396"/>
                </a:lnTo>
                <a:lnTo>
                  <a:pt x="1390" y="1388"/>
                </a:lnTo>
                <a:lnTo>
                  <a:pt x="1396" y="1380"/>
                </a:lnTo>
                <a:lnTo>
                  <a:pt x="1424" y="1348"/>
                </a:lnTo>
                <a:lnTo>
                  <a:pt x="1434" y="1334"/>
                </a:lnTo>
                <a:lnTo>
                  <a:pt x="1438" y="1326"/>
                </a:lnTo>
                <a:lnTo>
                  <a:pt x="1438" y="1318"/>
                </a:lnTo>
                <a:lnTo>
                  <a:pt x="1440" y="1302"/>
                </a:lnTo>
                <a:lnTo>
                  <a:pt x="1438" y="1286"/>
                </a:lnTo>
                <a:lnTo>
                  <a:pt x="1436" y="1278"/>
                </a:lnTo>
                <a:lnTo>
                  <a:pt x="1432" y="1272"/>
                </a:lnTo>
                <a:lnTo>
                  <a:pt x="1426" y="1266"/>
                </a:lnTo>
                <a:lnTo>
                  <a:pt x="1416" y="1262"/>
                </a:lnTo>
                <a:close/>
                <a:moveTo>
                  <a:pt x="1728" y="156"/>
                </a:moveTo>
                <a:lnTo>
                  <a:pt x="1728" y="156"/>
                </a:lnTo>
                <a:lnTo>
                  <a:pt x="1738" y="142"/>
                </a:lnTo>
                <a:lnTo>
                  <a:pt x="1744" y="132"/>
                </a:lnTo>
                <a:lnTo>
                  <a:pt x="1752" y="122"/>
                </a:lnTo>
                <a:lnTo>
                  <a:pt x="1758" y="118"/>
                </a:lnTo>
                <a:lnTo>
                  <a:pt x="1766" y="116"/>
                </a:lnTo>
                <a:lnTo>
                  <a:pt x="1774" y="112"/>
                </a:lnTo>
                <a:lnTo>
                  <a:pt x="1780" y="106"/>
                </a:lnTo>
                <a:lnTo>
                  <a:pt x="1784" y="102"/>
                </a:lnTo>
                <a:lnTo>
                  <a:pt x="1786" y="98"/>
                </a:lnTo>
                <a:lnTo>
                  <a:pt x="1784" y="86"/>
                </a:lnTo>
                <a:lnTo>
                  <a:pt x="1782" y="72"/>
                </a:lnTo>
                <a:lnTo>
                  <a:pt x="1780" y="60"/>
                </a:lnTo>
                <a:lnTo>
                  <a:pt x="1782" y="58"/>
                </a:lnTo>
                <a:lnTo>
                  <a:pt x="1786" y="56"/>
                </a:lnTo>
                <a:lnTo>
                  <a:pt x="1792" y="52"/>
                </a:lnTo>
                <a:lnTo>
                  <a:pt x="1800" y="48"/>
                </a:lnTo>
                <a:lnTo>
                  <a:pt x="1812" y="44"/>
                </a:lnTo>
                <a:lnTo>
                  <a:pt x="1824" y="42"/>
                </a:lnTo>
                <a:lnTo>
                  <a:pt x="1840" y="40"/>
                </a:lnTo>
                <a:lnTo>
                  <a:pt x="1848" y="38"/>
                </a:lnTo>
                <a:lnTo>
                  <a:pt x="1850" y="36"/>
                </a:lnTo>
                <a:lnTo>
                  <a:pt x="1852" y="34"/>
                </a:lnTo>
                <a:lnTo>
                  <a:pt x="1850" y="32"/>
                </a:lnTo>
                <a:lnTo>
                  <a:pt x="1846" y="26"/>
                </a:lnTo>
                <a:lnTo>
                  <a:pt x="1844" y="22"/>
                </a:lnTo>
                <a:lnTo>
                  <a:pt x="1842" y="20"/>
                </a:lnTo>
                <a:lnTo>
                  <a:pt x="1842" y="16"/>
                </a:lnTo>
                <a:lnTo>
                  <a:pt x="1840" y="14"/>
                </a:lnTo>
                <a:lnTo>
                  <a:pt x="1832" y="12"/>
                </a:lnTo>
                <a:lnTo>
                  <a:pt x="1818" y="12"/>
                </a:lnTo>
                <a:lnTo>
                  <a:pt x="1802" y="14"/>
                </a:lnTo>
                <a:lnTo>
                  <a:pt x="1788" y="16"/>
                </a:lnTo>
                <a:lnTo>
                  <a:pt x="1782" y="14"/>
                </a:lnTo>
                <a:lnTo>
                  <a:pt x="1766" y="8"/>
                </a:lnTo>
                <a:lnTo>
                  <a:pt x="1756" y="6"/>
                </a:lnTo>
                <a:lnTo>
                  <a:pt x="1740" y="4"/>
                </a:lnTo>
                <a:lnTo>
                  <a:pt x="1698" y="2"/>
                </a:lnTo>
                <a:lnTo>
                  <a:pt x="1624" y="0"/>
                </a:lnTo>
                <a:lnTo>
                  <a:pt x="1576" y="4"/>
                </a:lnTo>
                <a:lnTo>
                  <a:pt x="1530" y="8"/>
                </a:lnTo>
                <a:lnTo>
                  <a:pt x="1516" y="8"/>
                </a:lnTo>
                <a:lnTo>
                  <a:pt x="1504" y="8"/>
                </a:lnTo>
                <a:lnTo>
                  <a:pt x="1462" y="2"/>
                </a:lnTo>
                <a:lnTo>
                  <a:pt x="1416" y="0"/>
                </a:lnTo>
                <a:lnTo>
                  <a:pt x="1356" y="0"/>
                </a:lnTo>
                <a:lnTo>
                  <a:pt x="1298" y="2"/>
                </a:lnTo>
                <a:lnTo>
                  <a:pt x="1254" y="6"/>
                </a:lnTo>
                <a:lnTo>
                  <a:pt x="1222" y="10"/>
                </a:lnTo>
                <a:lnTo>
                  <a:pt x="1196" y="14"/>
                </a:lnTo>
                <a:lnTo>
                  <a:pt x="1172" y="22"/>
                </a:lnTo>
                <a:lnTo>
                  <a:pt x="1160" y="28"/>
                </a:lnTo>
                <a:lnTo>
                  <a:pt x="1148" y="34"/>
                </a:lnTo>
                <a:lnTo>
                  <a:pt x="1138" y="40"/>
                </a:lnTo>
                <a:lnTo>
                  <a:pt x="1128" y="44"/>
                </a:lnTo>
                <a:lnTo>
                  <a:pt x="1110" y="48"/>
                </a:lnTo>
                <a:lnTo>
                  <a:pt x="1092" y="48"/>
                </a:lnTo>
                <a:lnTo>
                  <a:pt x="1070" y="50"/>
                </a:lnTo>
                <a:lnTo>
                  <a:pt x="1038" y="52"/>
                </a:lnTo>
                <a:lnTo>
                  <a:pt x="1020" y="52"/>
                </a:lnTo>
                <a:lnTo>
                  <a:pt x="1010" y="52"/>
                </a:lnTo>
                <a:lnTo>
                  <a:pt x="1004" y="50"/>
                </a:lnTo>
                <a:lnTo>
                  <a:pt x="994" y="50"/>
                </a:lnTo>
                <a:lnTo>
                  <a:pt x="978" y="54"/>
                </a:lnTo>
                <a:lnTo>
                  <a:pt x="964" y="62"/>
                </a:lnTo>
                <a:lnTo>
                  <a:pt x="958" y="66"/>
                </a:lnTo>
                <a:lnTo>
                  <a:pt x="956" y="66"/>
                </a:lnTo>
                <a:lnTo>
                  <a:pt x="956" y="64"/>
                </a:lnTo>
                <a:lnTo>
                  <a:pt x="950" y="58"/>
                </a:lnTo>
                <a:lnTo>
                  <a:pt x="946" y="54"/>
                </a:lnTo>
                <a:lnTo>
                  <a:pt x="942" y="52"/>
                </a:lnTo>
                <a:lnTo>
                  <a:pt x="936" y="52"/>
                </a:lnTo>
                <a:lnTo>
                  <a:pt x="928" y="54"/>
                </a:lnTo>
                <a:lnTo>
                  <a:pt x="908" y="60"/>
                </a:lnTo>
                <a:lnTo>
                  <a:pt x="880" y="70"/>
                </a:lnTo>
                <a:lnTo>
                  <a:pt x="866" y="74"/>
                </a:lnTo>
                <a:lnTo>
                  <a:pt x="864" y="76"/>
                </a:lnTo>
                <a:lnTo>
                  <a:pt x="862" y="78"/>
                </a:lnTo>
                <a:lnTo>
                  <a:pt x="862" y="80"/>
                </a:lnTo>
                <a:lnTo>
                  <a:pt x="864" y="84"/>
                </a:lnTo>
                <a:lnTo>
                  <a:pt x="872" y="88"/>
                </a:lnTo>
                <a:lnTo>
                  <a:pt x="894" y="94"/>
                </a:lnTo>
                <a:lnTo>
                  <a:pt x="912" y="100"/>
                </a:lnTo>
                <a:lnTo>
                  <a:pt x="930" y="98"/>
                </a:lnTo>
                <a:lnTo>
                  <a:pt x="946" y="96"/>
                </a:lnTo>
                <a:lnTo>
                  <a:pt x="962" y="94"/>
                </a:lnTo>
                <a:lnTo>
                  <a:pt x="968" y="92"/>
                </a:lnTo>
                <a:lnTo>
                  <a:pt x="974" y="92"/>
                </a:lnTo>
                <a:lnTo>
                  <a:pt x="984" y="94"/>
                </a:lnTo>
                <a:lnTo>
                  <a:pt x="992" y="96"/>
                </a:lnTo>
                <a:lnTo>
                  <a:pt x="1000" y="96"/>
                </a:lnTo>
                <a:lnTo>
                  <a:pt x="1010" y="92"/>
                </a:lnTo>
                <a:lnTo>
                  <a:pt x="1022" y="86"/>
                </a:lnTo>
                <a:lnTo>
                  <a:pt x="1044" y="76"/>
                </a:lnTo>
                <a:lnTo>
                  <a:pt x="1084" y="66"/>
                </a:lnTo>
                <a:lnTo>
                  <a:pt x="1108" y="62"/>
                </a:lnTo>
                <a:lnTo>
                  <a:pt x="1130" y="60"/>
                </a:lnTo>
                <a:lnTo>
                  <a:pt x="1150" y="60"/>
                </a:lnTo>
                <a:lnTo>
                  <a:pt x="1170" y="60"/>
                </a:lnTo>
                <a:lnTo>
                  <a:pt x="1186" y="62"/>
                </a:lnTo>
                <a:lnTo>
                  <a:pt x="1200" y="66"/>
                </a:lnTo>
                <a:lnTo>
                  <a:pt x="1224" y="74"/>
                </a:lnTo>
                <a:lnTo>
                  <a:pt x="1240" y="80"/>
                </a:lnTo>
                <a:lnTo>
                  <a:pt x="1246" y="80"/>
                </a:lnTo>
                <a:lnTo>
                  <a:pt x="1252" y="80"/>
                </a:lnTo>
                <a:lnTo>
                  <a:pt x="1262" y="74"/>
                </a:lnTo>
                <a:lnTo>
                  <a:pt x="1276" y="64"/>
                </a:lnTo>
                <a:lnTo>
                  <a:pt x="1296" y="54"/>
                </a:lnTo>
                <a:lnTo>
                  <a:pt x="1322" y="44"/>
                </a:lnTo>
                <a:lnTo>
                  <a:pt x="1350" y="36"/>
                </a:lnTo>
                <a:lnTo>
                  <a:pt x="1382" y="30"/>
                </a:lnTo>
                <a:lnTo>
                  <a:pt x="1394" y="30"/>
                </a:lnTo>
                <a:lnTo>
                  <a:pt x="1400" y="30"/>
                </a:lnTo>
                <a:lnTo>
                  <a:pt x="1404" y="32"/>
                </a:lnTo>
                <a:lnTo>
                  <a:pt x="1402" y="34"/>
                </a:lnTo>
                <a:lnTo>
                  <a:pt x="1388" y="42"/>
                </a:lnTo>
                <a:lnTo>
                  <a:pt x="1370" y="50"/>
                </a:lnTo>
                <a:lnTo>
                  <a:pt x="1350" y="56"/>
                </a:lnTo>
                <a:lnTo>
                  <a:pt x="1334" y="58"/>
                </a:lnTo>
                <a:lnTo>
                  <a:pt x="1328" y="60"/>
                </a:lnTo>
                <a:lnTo>
                  <a:pt x="1326" y="64"/>
                </a:lnTo>
                <a:lnTo>
                  <a:pt x="1324" y="68"/>
                </a:lnTo>
                <a:lnTo>
                  <a:pt x="1324" y="74"/>
                </a:lnTo>
                <a:lnTo>
                  <a:pt x="1328" y="78"/>
                </a:lnTo>
                <a:lnTo>
                  <a:pt x="1336" y="82"/>
                </a:lnTo>
                <a:lnTo>
                  <a:pt x="1346" y="84"/>
                </a:lnTo>
                <a:lnTo>
                  <a:pt x="1356" y="86"/>
                </a:lnTo>
                <a:lnTo>
                  <a:pt x="1380" y="86"/>
                </a:lnTo>
                <a:lnTo>
                  <a:pt x="1396" y="84"/>
                </a:lnTo>
                <a:lnTo>
                  <a:pt x="1402" y="86"/>
                </a:lnTo>
                <a:lnTo>
                  <a:pt x="1406" y="88"/>
                </a:lnTo>
                <a:lnTo>
                  <a:pt x="1408" y="92"/>
                </a:lnTo>
                <a:lnTo>
                  <a:pt x="1410" y="98"/>
                </a:lnTo>
                <a:lnTo>
                  <a:pt x="1414" y="110"/>
                </a:lnTo>
                <a:lnTo>
                  <a:pt x="1414" y="122"/>
                </a:lnTo>
                <a:lnTo>
                  <a:pt x="1416" y="138"/>
                </a:lnTo>
                <a:lnTo>
                  <a:pt x="1416" y="146"/>
                </a:lnTo>
                <a:lnTo>
                  <a:pt x="1416" y="156"/>
                </a:lnTo>
                <a:lnTo>
                  <a:pt x="1420" y="164"/>
                </a:lnTo>
                <a:lnTo>
                  <a:pt x="1422" y="168"/>
                </a:lnTo>
                <a:lnTo>
                  <a:pt x="1420" y="174"/>
                </a:lnTo>
                <a:lnTo>
                  <a:pt x="1414" y="180"/>
                </a:lnTo>
                <a:lnTo>
                  <a:pt x="1404" y="188"/>
                </a:lnTo>
                <a:lnTo>
                  <a:pt x="1396" y="194"/>
                </a:lnTo>
                <a:lnTo>
                  <a:pt x="1392" y="202"/>
                </a:lnTo>
                <a:lnTo>
                  <a:pt x="1390" y="216"/>
                </a:lnTo>
                <a:lnTo>
                  <a:pt x="1392" y="234"/>
                </a:lnTo>
                <a:lnTo>
                  <a:pt x="1398" y="252"/>
                </a:lnTo>
                <a:lnTo>
                  <a:pt x="1402" y="260"/>
                </a:lnTo>
                <a:lnTo>
                  <a:pt x="1408" y="268"/>
                </a:lnTo>
                <a:lnTo>
                  <a:pt x="1416" y="276"/>
                </a:lnTo>
                <a:lnTo>
                  <a:pt x="1424" y="282"/>
                </a:lnTo>
                <a:lnTo>
                  <a:pt x="1440" y="292"/>
                </a:lnTo>
                <a:lnTo>
                  <a:pt x="1446" y="294"/>
                </a:lnTo>
                <a:lnTo>
                  <a:pt x="1452" y="294"/>
                </a:lnTo>
                <a:lnTo>
                  <a:pt x="1458" y="292"/>
                </a:lnTo>
                <a:lnTo>
                  <a:pt x="1464" y="288"/>
                </a:lnTo>
                <a:lnTo>
                  <a:pt x="1468" y="282"/>
                </a:lnTo>
                <a:lnTo>
                  <a:pt x="1474" y="274"/>
                </a:lnTo>
                <a:lnTo>
                  <a:pt x="1480" y="264"/>
                </a:lnTo>
                <a:lnTo>
                  <a:pt x="1486" y="256"/>
                </a:lnTo>
                <a:lnTo>
                  <a:pt x="1504" y="240"/>
                </a:lnTo>
                <a:lnTo>
                  <a:pt x="1522" y="230"/>
                </a:lnTo>
                <a:lnTo>
                  <a:pt x="1536" y="222"/>
                </a:lnTo>
                <a:lnTo>
                  <a:pt x="1542" y="218"/>
                </a:lnTo>
                <a:lnTo>
                  <a:pt x="1550" y="218"/>
                </a:lnTo>
                <a:lnTo>
                  <a:pt x="1566" y="216"/>
                </a:lnTo>
                <a:lnTo>
                  <a:pt x="1574" y="214"/>
                </a:lnTo>
                <a:lnTo>
                  <a:pt x="1582" y="212"/>
                </a:lnTo>
                <a:lnTo>
                  <a:pt x="1590" y="208"/>
                </a:lnTo>
                <a:lnTo>
                  <a:pt x="1598" y="200"/>
                </a:lnTo>
                <a:lnTo>
                  <a:pt x="1606" y="194"/>
                </a:lnTo>
                <a:lnTo>
                  <a:pt x="1616" y="190"/>
                </a:lnTo>
                <a:lnTo>
                  <a:pt x="1626" y="188"/>
                </a:lnTo>
                <a:lnTo>
                  <a:pt x="1636" y="186"/>
                </a:lnTo>
                <a:lnTo>
                  <a:pt x="1658" y="184"/>
                </a:lnTo>
                <a:lnTo>
                  <a:pt x="1670" y="182"/>
                </a:lnTo>
                <a:lnTo>
                  <a:pt x="1680" y="180"/>
                </a:lnTo>
                <a:lnTo>
                  <a:pt x="1710" y="172"/>
                </a:lnTo>
                <a:lnTo>
                  <a:pt x="1718" y="166"/>
                </a:lnTo>
                <a:lnTo>
                  <a:pt x="1728" y="156"/>
                </a:lnTo>
                <a:close/>
                <a:moveTo>
                  <a:pt x="1762" y="194"/>
                </a:moveTo>
                <a:lnTo>
                  <a:pt x="1762" y="194"/>
                </a:lnTo>
                <a:lnTo>
                  <a:pt x="1742" y="196"/>
                </a:lnTo>
                <a:lnTo>
                  <a:pt x="1726" y="196"/>
                </a:lnTo>
                <a:lnTo>
                  <a:pt x="1694" y="196"/>
                </a:lnTo>
                <a:lnTo>
                  <a:pt x="1684" y="196"/>
                </a:lnTo>
                <a:lnTo>
                  <a:pt x="1676" y="198"/>
                </a:lnTo>
                <a:lnTo>
                  <a:pt x="1674" y="200"/>
                </a:lnTo>
                <a:lnTo>
                  <a:pt x="1672" y="202"/>
                </a:lnTo>
                <a:lnTo>
                  <a:pt x="1672" y="212"/>
                </a:lnTo>
                <a:lnTo>
                  <a:pt x="1678" y="232"/>
                </a:lnTo>
                <a:lnTo>
                  <a:pt x="1684" y="254"/>
                </a:lnTo>
                <a:lnTo>
                  <a:pt x="1688" y="262"/>
                </a:lnTo>
                <a:lnTo>
                  <a:pt x="1694" y="268"/>
                </a:lnTo>
                <a:lnTo>
                  <a:pt x="1700" y="270"/>
                </a:lnTo>
                <a:lnTo>
                  <a:pt x="1710" y="270"/>
                </a:lnTo>
                <a:lnTo>
                  <a:pt x="1744" y="260"/>
                </a:lnTo>
                <a:lnTo>
                  <a:pt x="1774" y="250"/>
                </a:lnTo>
                <a:lnTo>
                  <a:pt x="1786" y="246"/>
                </a:lnTo>
                <a:lnTo>
                  <a:pt x="1794" y="240"/>
                </a:lnTo>
                <a:lnTo>
                  <a:pt x="1796" y="234"/>
                </a:lnTo>
                <a:lnTo>
                  <a:pt x="1796" y="230"/>
                </a:lnTo>
                <a:lnTo>
                  <a:pt x="1796" y="226"/>
                </a:lnTo>
                <a:lnTo>
                  <a:pt x="1792" y="218"/>
                </a:lnTo>
                <a:lnTo>
                  <a:pt x="1792" y="212"/>
                </a:lnTo>
                <a:lnTo>
                  <a:pt x="1794" y="200"/>
                </a:lnTo>
                <a:lnTo>
                  <a:pt x="1792" y="196"/>
                </a:lnTo>
                <a:lnTo>
                  <a:pt x="1786" y="194"/>
                </a:lnTo>
                <a:lnTo>
                  <a:pt x="1778" y="192"/>
                </a:lnTo>
                <a:lnTo>
                  <a:pt x="1762" y="194"/>
                </a:lnTo>
                <a:close/>
                <a:moveTo>
                  <a:pt x="2084" y="80"/>
                </a:moveTo>
                <a:lnTo>
                  <a:pt x="2084" y="80"/>
                </a:lnTo>
                <a:lnTo>
                  <a:pt x="2088" y="82"/>
                </a:lnTo>
                <a:lnTo>
                  <a:pt x="2094" y="84"/>
                </a:lnTo>
                <a:lnTo>
                  <a:pt x="2100" y="84"/>
                </a:lnTo>
                <a:lnTo>
                  <a:pt x="2104" y="82"/>
                </a:lnTo>
                <a:lnTo>
                  <a:pt x="2110" y="80"/>
                </a:lnTo>
                <a:lnTo>
                  <a:pt x="2116" y="74"/>
                </a:lnTo>
                <a:lnTo>
                  <a:pt x="2118" y="64"/>
                </a:lnTo>
                <a:lnTo>
                  <a:pt x="2124" y="58"/>
                </a:lnTo>
                <a:lnTo>
                  <a:pt x="2128" y="56"/>
                </a:lnTo>
                <a:lnTo>
                  <a:pt x="2132" y="60"/>
                </a:lnTo>
                <a:lnTo>
                  <a:pt x="2134" y="64"/>
                </a:lnTo>
                <a:lnTo>
                  <a:pt x="2136" y="70"/>
                </a:lnTo>
                <a:lnTo>
                  <a:pt x="2140" y="76"/>
                </a:lnTo>
                <a:lnTo>
                  <a:pt x="2144" y="78"/>
                </a:lnTo>
                <a:lnTo>
                  <a:pt x="2150" y="78"/>
                </a:lnTo>
                <a:lnTo>
                  <a:pt x="2168" y="70"/>
                </a:lnTo>
                <a:lnTo>
                  <a:pt x="2186" y="60"/>
                </a:lnTo>
                <a:lnTo>
                  <a:pt x="2222" y="38"/>
                </a:lnTo>
                <a:lnTo>
                  <a:pt x="2228" y="34"/>
                </a:lnTo>
                <a:lnTo>
                  <a:pt x="2228" y="32"/>
                </a:lnTo>
                <a:lnTo>
                  <a:pt x="2222" y="30"/>
                </a:lnTo>
                <a:lnTo>
                  <a:pt x="2212" y="30"/>
                </a:lnTo>
                <a:lnTo>
                  <a:pt x="2184" y="28"/>
                </a:lnTo>
                <a:lnTo>
                  <a:pt x="2152" y="24"/>
                </a:lnTo>
                <a:lnTo>
                  <a:pt x="2136" y="22"/>
                </a:lnTo>
                <a:lnTo>
                  <a:pt x="2118" y="22"/>
                </a:lnTo>
                <a:lnTo>
                  <a:pt x="2084" y="26"/>
                </a:lnTo>
                <a:lnTo>
                  <a:pt x="2054" y="32"/>
                </a:lnTo>
                <a:lnTo>
                  <a:pt x="2042" y="36"/>
                </a:lnTo>
                <a:lnTo>
                  <a:pt x="2034" y="42"/>
                </a:lnTo>
                <a:lnTo>
                  <a:pt x="2030" y="46"/>
                </a:lnTo>
                <a:lnTo>
                  <a:pt x="2032" y="50"/>
                </a:lnTo>
                <a:lnTo>
                  <a:pt x="2036" y="56"/>
                </a:lnTo>
                <a:lnTo>
                  <a:pt x="2044" y="62"/>
                </a:lnTo>
                <a:lnTo>
                  <a:pt x="2062" y="72"/>
                </a:lnTo>
                <a:lnTo>
                  <a:pt x="2084" y="80"/>
                </a:lnTo>
                <a:close/>
                <a:moveTo>
                  <a:pt x="2356" y="44"/>
                </a:moveTo>
                <a:lnTo>
                  <a:pt x="2356" y="44"/>
                </a:lnTo>
                <a:lnTo>
                  <a:pt x="2354" y="46"/>
                </a:lnTo>
                <a:lnTo>
                  <a:pt x="2354" y="50"/>
                </a:lnTo>
                <a:lnTo>
                  <a:pt x="2356" y="52"/>
                </a:lnTo>
                <a:lnTo>
                  <a:pt x="2358" y="54"/>
                </a:lnTo>
                <a:lnTo>
                  <a:pt x="2362" y="56"/>
                </a:lnTo>
                <a:lnTo>
                  <a:pt x="2368" y="56"/>
                </a:lnTo>
                <a:lnTo>
                  <a:pt x="2386" y="54"/>
                </a:lnTo>
                <a:lnTo>
                  <a:pt x="2410" y="50"/>
                </a:lnTo>
                <a:lnTo>
                  <a:pt x="2438" y="44"/>
                </a:lnTo>
                <a:lnTo>
                  <a:pt x="2464" y="42"/>
                </a:lnTo>
                <a:lnTo>
                  <a:pt x="2474" y="42"/>
                </a:lnTo>
                <a:lnTo>
                  <a:pt x="2482" y="40"/>
                </a:lnTo>
                <a:lnTo>
                  <a:pt x="2486" y="38"/>
                </a:lnTo>
                <a:lnTo>
                  <a:pt x="2488" y="36"/>
                </a:lnTo>
                <a:lnTo>
                  <a:pt x="2488" y="34"/>
                </a:lnTo>
                <a:lnTo>
                  <a:pt x="2486" y="32"/>
                </a:lnTo>
                <a:lnTo>
                  <a:pt x="2480" y="30"/>
                </a:lnTo>
                <a:lnTo>
                  <a:pt x="2474" y="28"/>
                </a:lnTo>
                <a:lnTo>
                  <a:pt x="2462" y="22"/>
                </a:lnTo>
                <a:lnTo>
                  <a:pt x="2446" y="16"/>
                </a:lnTo>
                <a:lnTo>
                  <a:pt x="2438" y="14"/>
                </a:lnTo>
                <a:lnTo>
                  <a:pt x="2428" y="14"/>
                </a:lnTo>
                <a:lnTo>
                  <a:pt x="2412" y="16"/>
                </a:lnTo>
                <a:lnTo>
                  <a:pt x="2404" y="22"/>
                </a:lnTo>
                <a:lnTo>
                  <a:pt x="2396" y="26"/>
                </a:lnTo>
                <a:lnTo>
                  <a:pt x="2386" y="28"/>
                </a:lnTo>
                <a:lnTo>
                  <a:pt x="2376" y="26"/>
                </a:lnTo>
                <a:lnTo>
                  <a:pt x="2368" y="26"/>
                </a:lnTo>
                <a:lnTo>
                  <a:pt x="2358" y="24"/>
                </a:lnTo>
                <a:lnTo>
                  <a:pt x="2338" y="24"/>
                </a:lnTo>
                <a:lnTo>
                  <a:pt x="2328" y="26"/>
                </a:lnTo>
                <a:lnTo>
                  <a:pt x="2322" y="28"/>
                </a:lnTo>
                <a:lnTo>
                  <a:pt x="2322" y="30"/>
                </a:lnTo>
                <a:lnTo>
                  <a:pt x="2326" y="34"/>
                </a:lnTo>
                <a:lnTo>
                  <a:pt x="2340" y="40"/>
                </a:lnTo>
                <a:lnTo>
                  <a:pt x="2356" y="44"/>
                </a:lnTo>
                <a:close/>
                <a:moveTo>
                  <a:pt x="3520" y="1350"/>
                </a:moveTo>
                <a:lnTo>
                  <a:pt x="3520" y="1350"/>
                </a:lnTo>
                <a:lnTo>
                  <a:pt x="3538" y="1350"/>
                </a:lnTo>
                <a:lnTo>
                  <a:pt x="3556" y="1350"/>
                </a:lnTo>
                <a:lnTo>
                  <a:pt x="3570" y="1346"/>
                </a:lnTo>
                <a:lnTo>
                  <a:pt x="3584" y="1340"/>
                </a:lnTo>
                <a:lnTo>
                  <a:pt x="3590" y="1336"/>
                </a:lnTo>
                <a:lnTo>
                  <a:pt x="3594" y="1332"/>
                </a:lnTo>
                <a:lnTo>
                  <a:pt x="3596" y="1328"/>
                </a:lnTo>
                <a:lnTo>
                  <a:pt x="3596" y="1324"/>
                </a:lnTo>
                <a:lnTo>
                  <a:pt x="3596" y="1318"/>
                </a:lnTo>
                <a:lnTo>
                  <a:pt x="3594" y="1312"/>
                </a:lnTo>
                <a:lnTo>
                  <a:pt x="3592" y="1310"/>
                </a:lnTo>
                <a:lnTo>
                  <a:pt x="3590" y="1310"/>
                </a:lnTo>
                <a:lnTo>
                  <a:pt x="3582" y="1314"/>
                </a:lnTo>
                <a:lnTo>
                  <a:pt x="3572" y="1318"/>
                </a:lnTo>
                <a:lnTo>
                  <a:pt x="3560" y="1320"/>
                </a:lnTo>
                <a:lnTo>
                  <a:pt x="3538" y="1324"/>
                </a:lnTo>
                <a:lnTo>
                  <a:pt x="3512" y="1326"/>
                </a:lnTo>
                <a:lnTo>
                  <a:pt x="3500" y="1324"/>
                </a:lnTo>
                <a:lnTo>
                  <a:pt x="3496" y="1322"/>
                </a:lnTo>
                <a:lnTo>
                  <a:pt x="3492" y="1318"/>
                </a:lnTo>
                <a:lnTo>
                  <a:pt x="3486" y="1316"/>
                </a:lnTo>
                <a:lnTo>
                  <a:pt x="3478" y="1316"/>
                </a:lnTo>
                <a:lnTo>
                  <a:pt x="3460" y="1314"/>
                </a:lnTo>
                <a:lnTo>
                  <a:pt x="3440" y="1310"/>
                </a:lnTo>
                <a:lnTo>
                  <a:pt x="3420" y="1306"/>
                </a:lnTo>
                <a:lnTo>
                  <a:pt x="3400" y="1298"/>
                </a:lnTo>
                <a:lnTo>
                  <a:pt x="3364" y="1284"/>
                </a:lnTo>
                <a:lnTo>
                  <a:pt x="3336" y="1274"/>
                </a:lnTo>
                <a:lnTo>
                  <a:pt x="3330" y="1270"/>
                </a:lnTo>
                <a:lnTo>
                  <a:pt x="3326" y="1268"/>
                </a:lnTo>
                <a:lnTo>
                  <a:pt x="3326" y="1264"/>
                </a:lnTo>
                <a:lnTo>
                  <a:pt x="3328" y="1258"/>
                </a:lnTo>
                <a:lnTo>
                  <a:pt x="3330" y="1244"/>
                </a:lnTo>
                <a:lnTo>
                  <a:pt x="3332" y="1236"/>
                </a:lnTo>
                <a:lnTo>
                  <a:pt x="3332" y="1226"/>
                </a:lnTo>
                <a:lnTo>
                  <a:pt x="3332" y="1218"/>
                </a:lnTo>
                <a:lnTo>
                  <a:pt x="3328" y="1212"/>
                </a:lnTo>
                <a:lnTo>
                  <a:pt x="3324" y="1208"/>
                </a:lnTo>
                <a:lnTo>
                  <a:pt x="3320" y="1206"/>
                </a:lnTo>
                <a:lnTo>
                  <a:pt x="3308" y="1204"/>
                </a:lnTo>
                <a:lnTo>
                  <a:pt x="3302" y="1202"/>
                </a:lnTo>
                <a:lnTo>
                  <a:pt x="3298" y="1200"/>
                </a:lnTo>
                <a:lnTo>
                  <a:pt x="3292" y="1196"/>
                </a:lnTo>
                <a:lnTo>
                  <a:pt x="3290" y="1190"/>
                </a:lnTo>
                <a:lnTo>
                  <a:pt x="3288" y="1186"/>
                </a:lnTo>
                <a:lnTo>
                  <a:pt x="3288" y="1180"/>
                </a:lnTo>
                <a:lnTo>
                  <a:pt x="3290" y="1174"/>
                </a:lnTo>
                <a:lnTo>
                  <a:pt x="3292" y="1172"/>
                </a:lnTo>
                <a:lnTo>
                  <a:pt x="3294" y="1174"/>
                </a:lnTo>
                <a:lnTo>
                  <a:pt x="3298" y="1178"/>
                </a:lnTo>
                <a:lnTo>
                  <a:pt x="3300" y="1180"/>
                </a:lnTo>
                <a:lnTo>
                  <a:pt x="3302" y="1172"/>
                </a:lnTo>
                <a:lnTo>
                  <a:pt x="3302" y="1154"/>
                </a:lnTo>
                <a:lnTo>
                  <a:pt x="3300" y="1142"/>
                </a:lnTo>
                <a:lnTo>
                  <a:pt x="3296" y="1130"/>
                </a:lnTo>
                <a:lnTo>
                  <a:pt x="3290" y="1118"/>
                </a:lnTo>
                <a:lnTo>
                  <a:pt x="3284" y="1108"/>
                </a:lnTo>
                <a:lnTo>
                  <a:pt x="3266" y="1086"/>
                </a:lnTo>
                <a:lnTo>
                  <a:pt x="3250" y="1064"/>
                </a:lnTo>
                <a:lnTo>
                  <a:pt x="3244" y="1054"/>
                </a:lnTo>
                <a:lnTo>
                  <a:pt x="3238" y="1044"/>
                </a:lnTo>
                <a:lnTo>
                  <a:pt x="3234" y="1028"/>
                </a:lnTo>
                <a:lnTo>
                  <a:pt x="3234" y="1014"/>
                </a:lnTo>
                <a:lnTo>
                  <a:pt x="3234" y="1002"/>
                </a:lnTo>
                <a:lnTo>
                  <a:pt x="3236" y="998"/>
                </a:lnTo>
                <a:lnTo>
                  <a:pt x="3242" y="998"/>
                </a:lnTo>
                <a:lnTo>
                  <a:pt x="3248" y="1002"/>
                </a:lnTo>
                <a:lnTo>
                  <a:pt x="3256" y="1006"/>
                </a:lnTo>
                <a:lnTo>
                  <a:pt x="3274" y="1020"/>
                </a:lnTo>
                <a:lnTo>
                  <a:pt x="3290" y="1038"/>
                </a:lnTo>
                <a:lnTo>
                  <a:pt x="3302" y="1050"/>
                </a:lnTo>
                <a:lnTo>
                  <a:pt x="3308" y="1056"/>
                </a:lnTo>
                <a:lnTo>
                  <a:pt x="3312" y="1058"/>
                </a:lnTo>
                <a:lnTo>
                  <a:pt x="3318" y="1054"/>
                </a:lnTo>
                <a:lnTo>
                  <a:pt x="3330" y="1048"/>
                </a:lnTo>
                <a:lnTo>
                  <a:pt x="3344" y="1038"/>
                </a:lnTo>
                <a:lnTo>
                  <a:pt x="3350" y="1032"/>
                </a:lnTo>
                <a:lnTo>
                  <a:pt x="3358" y="1024"/>
                </a:lnTo>
                <a:lnTo>
                  <a:pt x="3362" y="1016"/>
                </a:lnTo>
                <a:lnTo>
                  <a:pt x="3366" y="1006"/>
                </a:lnTo>
                <a:lnTo>
                  <a:pt x="3366" y="1000"/>
                </a:lnTo>
                <a:lnTo>
                  <a:pt x="3366" y="994"/>
                </a:lnTo>
                <a:lnTo>
                  <a:pt x="3360" y="982"/>
                </a:lnTo>
                <a:lnTo>
                  <a:pt x="3352" y="966"/>
                </a:lnTo>
                <a:lnTo>
                  <a:pt x="3340" y="952"/>
                </a:lnTo>
                <a:lnTo>
                  <a:pt x="3318" y="924"/>
                </a:lnTo>
                <a:lnTo>
                  <a:pt x="3310" y="910"/>
                </a:lnTo>
                <a:lnTo>
                  <a:pt x="3304" y="900"/>
                </a:lnTo>
                <a:lnTo>
                  <a:pt x="3302" y="892"/>
                </a:lnTo>
                <a:lnTo>
                  <a:pt x="3302" y="888"/>
                </a:lnTo>
                <a:lnTo>
                  <a:pt x="3304" y="884"/>
                </a:lnTo>
                <a:lnTo>
                  <a:pt x="3308" y="884"/>
                </a:lnTo>
                <a:lnTo>
                  <a:pt x="3316" y="880"/>
                </a:lnTo>
                <a:lnTo>
                  <a:pt x="3322" y="878"/>
                </a:lnTo>
                <a:lnTo>
                  <a:pt x="3326" y="872"/>
                </a:lnTo>
                <a:lnTo>
                  <a:pt x="3330" y="868"/>
                </a:lnTo>
                <a:lnTo>
                  <a:pt x="3334" y="866"/>
                </a:lnTo>
                <a:lnTo>
                  <a:pt x="3336" y="868"/>
                </a:lnTo>
                <a:lnTo>
                  <a:pt x="3340" y="872"/>
                </a:lnTo>
                <a:lnTo>
                  <a:pt x="3342" y="876"/>
                </a:lnTo>
                <a:lnTo>
                  <a:pt x="3342" y="882"/>
                </a:lnTo>
                <a:lnTo>
                  <a:pt x="3342" y="886"/>
                </a:lnTo>
                <a:lnTo>
                  <a:pt x="3340" y="892"/>
                </a:lnTo>
                <a:lnTo>
                  <a:pt x="3338" y="900"/>
                </a:lnTo>
                <a:lnTo>
                  <a:pt x="3340" y="906"/>
                </a:lnTo>
                <a:lnTo>
                  <a:pt x="3350" y="922"/>
                </a:lnTo>
                <a:lnTo>
                  <a:pt x="3354" y="926"/>
                </a:lnTo>
                <a:lnTo>
                  <a:pt x="3356" y="924"/>
                </a:lnTo>
                <a:lnTo>
                  <a:pt x="3362" y="906"/>
                </a:lnTo>
                <a:lnTo>
                  <a:pt x="3366" y="896"/>
                </a:lnTo>
                <a:lnTo>
                  <a:pt x="3368" y="890"/>
                </a:lnTo>
                <a:lnTo>
                  <a:pt x="3370" y="882"/>
                </a:lnTo>
                <a:lnTo>
                  <a:pt x="3376" y="876"/>
                </a:lnTo>
                <a:lnTo>
                  <a:pt x="3390" y="868"/>
                </a:lnTo>
                <a:lnTo>
                  <a:pt x="3410" y="860"/>
                </a:lnTo>
                <a:lnTo>
                  <a:pt x="3432" y="850"/>
                </a:lnTo>
                <a:lnTo>
                  <a:pt x="3440" y="846"/>
                </a:lnTo>
                <a:lnTo>
                  <a:pt x="3446" y="840"/>
                </a:lnTo>
                <a:lnTo>
                  <a:pt x="3454" y="832"/>
                </a:lnTo>
                <a:lnTo>
                  <a:pt x="3462" y="818"/>
                </a:lnTo>
                <a:lnTo>
                  <a:pt x="3470" y="800"/>
                </a:lnTo>
                <a:lnTo>
                  <a:pt x="3480" y="774"/>
                </a:lnTo>
                <a:lnTo>
                  <a:pt x="3484" y="760"/>
                </a:lnTo>
                <a:lnTo>
                  <a:pt x="3486" y="750"/>
                </a:lnTo>
                <a:lnTo>
                  <a:pt x="3486" y="742"/>
                </a:lnTo>
                <a:lnTo>
                  <a:pt x="3484" y="736"/>
                </a:lnTo>
                <a:lnTo>
                  <a:pt x="3478" y="726"/>
                </a:lnTo>
                <a:lnTo>
                  <a:pt x="3472" y="718"/>
                </a:lnTo>
                <a:lnTo>
                  <a:pt x="3464" y="704"/>
                </a:lnTo>
                <a:lnTo>
                  <a:pt x="3454" y="690"/>
                </a:lnTo>
                <a:lnTo>
                  <a:pt x="3434" y="662"/>
                </a:lnTo>
                <a:lnTo>
                  <a:pt x="3428" y="654"/>
                </a:lnTo>
                <a:lnTo>
                  <a:pt x="3428" y="652"/>
                </a:lnTo>
                <a:lnTo>
                  <a:pt x="3430" y="650"/>
                </a:lnTo>
                <a:lnTo>
                  <a:pt x="3440" y="646"/>
                </a:lnTo>
                <a:lnTo>
                  <a:pt x="3442" y="644"/>
                </a:lnTo>
                <a:lnTo>
                  <a:pt x="3444" y="640"/>
                </a:lnTo>
                <a:lnTo>
                  <a:pt x="3444" y="638"/>
                </a:lnTo>
                <a:lnTo>
                  <a:pt x="3442" y="634"/>
                </a:lnTo>
                <a:lnTo>
                  <a:pt x="3434" y="628"/>
                </a:lnTo>
                <a:lnTo>
                  <a:pt x="3422" y="622"/>
                </a:lnTo>
                <a:lnTo>
                  <a:pt x="3416" y="620"/>
                </a:lnTo>
                <a:lnTo>
                  <a:pt x="3410" y="620"/>
                </a:lnTo>
                <a:lnTo>
                  <a:pt x="3404" y="622"/>
                </a:lnTo>
                <a:lnTo>
                  <a:pt x="3396" y="626"/>
                </a:lnTo>
                <a:lnTo>
                  <a:pt x="3392" y="626"/>
                </a:lnTo>
                <a:lnTo>
                  <a:pt x="3386" y="626"/>
                </a:lnTo>
                <a:lnTo>
                  <a:pt x="3380" y="624"/>
                </a:lnTo>
                <a:lnTo>
                  <a:pt x="3378" y="620"/>
                </a:lnTo>
                <a:lnTo>
                  <a:pt x="3376" y="618"/>
                </a:lnTo>
                <a:lnTo>
                  <a:pt x="3378" y="612"/>
                </a:lnTo>
                <a:lnTo>
                  <a:pt x="3386" y="600"/>
                </a:lnTo>
                <a:lnTo>
                  <a:pt x="3398" y="584"/>
                </a:lnTo>
                <a:lnTo>
                  <a:pt x="3404" y="578"/>
                </a:lnTo>
                <a:lnTo>
                  <a:pt x="3408" y="576"/>
                </a:lnTo>
                <a:lnTo>
                  <a:pt x="3410" y="576"/>
                </a:lnTo>
                <a:lnTo>
                  <a:pt x="3412" y="580"/>
                </a:lnTo>
                <a:lnTo>
                  <a:pt x="3416" y="590"/>
                </a:lnTo>
                <a:lnTo>
                  <a:pt x="3418" y="596"/>
                </a:lnTo>
                <a:lnTo>
                  <a:pt x="3422" y="600"/>
                </a:lnTo>
                <a:lnTo>
                  <a:pt x="3426" y="602"/>
                </a:lnTo>
                <a:lnTo>
                  <a:pt x="3430" y="604"/>
                </a:lnTo>
                <a:lnTo>
                  <a:pt x="3436" y="600"/>
                </a:lnTo>
                <a:lnTo>
                  <a:pt x="3442" y="596"/>
                </a:lnTo>
                <a:lnTo>
                  <a:pt x="3446" y="596"/>
                </a:lnTo>
                <a:lnTo>
                  <a:pt x="3448" y="596"/>
                </a:lnTo>
                <a:lnTo>
                  <a:pt x="3458" y="602"/>
                </a:lnTo>
                <a:lnTo>
                  <a:pt x="3470" y="608"/>
                </a:lnTo>
                <a:lnTo>
                  <a:pt x="3482" y="618"/>
                </a:lnTo>
                <a:lnTo>
                  <a:pt x="3494" y="632"/>
                </a:lnTo>
                <a:lnTo>
                  <a:pt x="3504" y="648"/>
                </a:lnTo>
                <a:lnTo>
                  <a:pt x="3510" y="662"/>
                </a:lnTo>
                <a:lnTo>
                  <a:pt x="3516" y="672"/>
                </a:lnTo>
                <a:lnTo>
                  <a:pt x="3520" y="674"/>
                </a:lnTo>
                <a:lnTo>
                  <a:pt x="3524" y="674"/>
                </a:lnTo>
                <a:lnTo>
                  <a:pt x="3534" y="672"/>
                </a:lnTo>
                <a:lnTo>
                  <a:pt x="3538" y="668"/>
                </a:lnTo>
                <a:lnTo>
                  <a:pt x="3542" y="660"/>
                </a:lnTo>
                <a:lnTo>
                  <a:pt x="3546" y="650"/>
                </a:lnTo>
                <a:lnTo>
                  <a:pt x="3548" y="644"/>
                </a:lnTo>
                <a:lnTo>
                  <a:pt x="3546" y="640"/>
                </a:lnTo>
                <a:lnTo>
                  <a:pt x="3542" y="634"/>
                </a:lnTo>
                <a:lnTo>
                  <a:pt x="3538" y="630"/>
                </a:lnTo>
                <a:lnTo>
                  <a:pt x="3516" y="610"/>
                </a:lnTo>
                <a:lnTo>
                  <a:pt x="3508" y="604"/>
                </a:lnTo>
                <a:lnTo>
                  <a:pt x="3500" y="598"/>
                </a:lnTo>
                <a:lnTo>
                  <a:pt x="3500" y="596"/>
                </a:lnTo>
                <a:lnTo>
                  <a:pt x="3498" y="594"/>
                </a:lnTo>
                <a:lnTo>
                  <a:pt x="3502" y="588"/>
                </a:lnTo>
                <a:lnTo>
                  <a:pt x="3506" y="584"/>
                </a:lnTo>
                <a:lnTo>
                  <a:pt x="3508" y="580"/>
                </a:lnTo>
                <a:lnTo>
                  <a:pt x="3508" y="570"/>
                </a:lnTo>
                <a:lnTo>
                  <a:pt x="3508" y="560"/>
                </a:lnTo>
                <a:lnTo>
                  <a:pt x="3510" y="552"/>
                </a:lnTo>
                <a:lnTo>
                  <a:pt x="3512" y="548"/>
                </a:lnTo>
                <a:lnTo>
                  <a:pt x="3516" y="546"/>
                </a:lnTo>
                <a:lnTo>
                  <a:pt x="3526" y="544"/>
                </a:lnTo>
                <a:lnTo>
                  <a:pt x="3538" y="542"/>
                </a:lnTo>
                <a:lnTo>
                  <a:pt x="3552" y="538"/>
                </a:lnTo>
                <a:lnTo>
                  <a:pt x="3558" y="534"/>
                </a:lnTo>
                <a:lnTo>
                  <a:pt x="3562" y="528"/>
                </a:lnTo>
                <a:lnTo>
                  <a:pt x="3566" y="520"/>
                </a:lnTo>
                <a:lnTo>
                  <a:pt x="3568" y="512"/>
                </a:lnTo>
                <a:lnTo>
                  <a:pt x="3570" y="492"/>
                </a:lnTo>
                <a:lnTo>
                  <a:pt x="3572" y="470"/>
                </a:lnTo>
                <a:lnTo>
                  <a:pt x="3570" y="460"/>
                </a:lnTo>
                <a:lnTo>
                  <a:pt x="3568" y="450"/>
                </a:lnTo>
                <a:lnTo>
                  <a:pt x="3562" y="436"/>
                </a:lnTo>
                <a:lnTo>
                  <a:pt x="3556" y="424"/>
                </a:lnTo>
                <a:lnTo>
                  <a:pt x="3548" y="416"/>
                </a:lnTo>
                <a:lnTo>
                  <a:pt x="3546" y="414"/>
                </a:lnTo>
                <a:lnTo>
                  <a:pt x="3546" y="412"/>
                </a:lnTo>
                <a:lnTo>
                  <a:pt x="3552" y="412"/>
                </a:lnTo>
                <a:lnTo>
                  <a:pt x="3562" y="416"/>
                </a:lnTo>
                <a:lnTo>
                  <a:pt x="3574" y="424"/>
                </a:lnTo>
                <a:lnTo>
                  <a:pt x="3580" y="430"/>
                </a:lnTo>
                <a:lnTo>
                  <a:pt x="3586" y="440"/>
                </a:lnTo>
                <a:lnTo>
                  <a:pt x="3598" y="468"/>
                </a:lnTo>
                <a:lnTo>
                  <a:pt x="3610" y="500"/>
                </a:lnTo>
                <a:lnTo>
                  <a:pt x="3616" y="524"/>
                </a:lnTo>
                <a:lnTo>
                  <a:pt x="3620" y="540"/>
                </a:lnTo>
                <a:lnTo>
                  <a:pt x="3622" y="550"/>
                </a:lnTo>
                <a:lnTo>
                  <a:pt x="3628" y="558"/>
                </a:lnTo>
                <a:lnTo>
                  <a:pt x="3638" y="572"/>
                </a:lnTo>
                <a:lnTo>
                  <a:pt x="3650" y="584"/>
                </a:lnTo>
                <a:lnTo>
                  <a:pt x="3652" y="588"/>
                </a:lnTo>
                <a:lnTo>
                  <a:pt x="3652" y="592"/>
                </a:lnTo>
                <a:lnTo>
                  <a:pt x="3650" y="600"/>
                </a:lnTo>
                <a:lnTo>
                  <a:pt x="3646" y="616"/>
                </a:lnTo>
                <a:lnTo>
                  <a:pt x="3642" y="624"/>
                </a:lnTo>
                <a:lnTo>
                  <a:pt x="3638" y="630"/>
                </a:lnTo>
                <a:lnTo>
                  <a:pt x="3634" y="636"/>
                </a:lnTo>
                <a:lnTo>
                  <a:pt x="3628" y="642"/>
                </a:lnTo>
                <a:lnTo>
                  <a:pt x="3614" y="648"/>
                </a:lnTo>
                <a:lnTo>
                  <a:pt x="3596" y="654"/>
                </a:lnTo>
                <a:lnTo>
                  <a:pt x="3584" y="658"/>
                </a:lnTo>
                <a:lnTo>
                  <a:pt x="3580" y="662"/>
                </a:lnTo>
                <a:lnTo>
                  <a:pt x="3576" y="666"/>
                </a:lnTo>
                <a:lnTo>
                  <a:pt x="3572" y="676"/>
                </a:lnTo>
                <a:lnTo>
                  <a:pt x="3564" y="690"/>
                </a:lnTo>
                <a:lnTo>
                  <a:pt x="3560" y="700"/>
                </a:lnTo>
                <a:lnTo>
                  <a:pt x="3560" y="706"/>
                </a:lnTo>
                <a:lnTo>
                  <a:pt x="3562" y="710"/>
                </a:lnTo>
                <a:lnTo>
                  <a:pt x="3564" y="714"/>
                </a:lnTo>
                <a:lnTo>
                  <a:pt x="3576" y="720"/>
                </a:lnTo>
                <a:lnTo>
                  <a:pt x="3586" y="724"/>
                </a:lnTo>
                <a:lnTo>
                  <a:pt x="3592" y="726"/>
                </a:lnTo>
                <a:lnTo>
                  <a:pt x="3596" y="724"/>
                </a:lnTo>
                <a:lnTo>
                  <a:pt x="3600" y="722"/>
                </a:lnTo>
                <a:lnTo>
                  <a:pt x="3604" y="716"/>
                </a:lnTo>
                <a:lnTo>
                  <a:pt x="3612" y="704"/>
                </a:lnTo>
                <a:lnTo>
                  <a:pt x="3618" y="700"/>
                </a:lnTo>
                <a:lnTo>
                  <a:pt x="3624" y="694"/>
                </a:lnTo>
                <a:lnTo>
                  <a:pt x="3636" y="686"/>
                </a:lnTo>
                <a:lnTo>
                  <a:pt x="3652" y="680"/>
                </a:lnTo>
                <a:lnTo>
                  <a:pt x="3668" y="676"/>
                </a:lnTo>
                <a:lnTo>
                  <a:pt x="3688" y="674"/>
                </a:lnTo>
                <a:lnTo>
                  <a:pt x="3696" y="672"/>
                </a:lnTo>
                <a:lnTo>
                  <a:pt x="3698" y="670"/>
                </a:lnTo>
                <a:lnTo>
                  <a:pt x="3698" y="668"/>
                </a:lnTo>
                <a:lnTo>
                  <a:pt x="3698" y="660"/>
                </a:lnTo>
                <a:lnTo>
                  <a:pt x="3694" y="652"/>
                </a:lnTo>
                <a:lnTo>
                  <a:pt x="3684" y="632"/>
                </a:lnTo>
                <a:lnTo>
                  <a:pt x="3680" y="624"/>
                </a:lnTo>
                <a:lnTo>
                  <a:pt x="3678" y="616"/>
                </a:lnTo>
                <a:lnTo>
                  <a:pt x="3674" y="588"/>
                </a:lnTo>
                <a:lnTo>
                  <a:pt x="3672" y="578"/>
                </a:lnTo>
                <a:lnTo>
                  <a:pt x="3668" y="566"/>
                </a:lnTo>
                <a:lnTo>
                  <a:pt x="3666" y="562"/>
                </a:lnTo>
                <a:lnTo>
                  <a:pt x="3666" y="558"/>
                </a:lnTo>
                <a:lnTo>
                  <a:pt x="3668" y="554"/>
                </a:lnTo>
                <a:lnTo>
                  <a:pt x="3670" y="552"/>
                </a:lnTo>
                <a:lnTo>
                  <a:pt x="3694" y="542"/>
                </a:lnTo>
                <a:lnTo>
                  <a:pt x="3700" y="536"/>
                </a:lnTo>
                <a:lnTo>
                  <a:pt x="3706" y="532"/>
                </a:lnTo>
                <a:lnTo>
                  <a:pt x="3708" y="528"/>
                </a:lnTo>
                <a:lnTo>
                  <a:pt x="3710" y="522"/>
                </a:lnTo>
                <a:lnTo>
                  <a:pt x="3710" y="518"/>
                </a:lnTo>
                <a:lnTo>
                  <a:pt x="3708" y="514"/>
                </a:lnTo>
                <a:lnTo>
                  <a:pt x="3706" y="512"/>
                </a:lnTo>
                <a:lnTo>
                  <a:pt x="3702" y="510"/>
                </a:lnTo>
                <a:lnTo>
                  <a:pt x="3692" y="512"/>
                </a:lnTo>
                <a:lnTo>
                  <a:pt x="3682" y="514"/>
                </a:lnTo>
                <a:lnTo>
                  <a:pt x="3670" y="518"/>
                </a:lnTo>
                <a:lnTo>
                  <a:pt x="3652" y="518"/>
                </a:lnTo>
                <a:lnTo>
                  <a:pt x="3644" y="516"/>
                </a:lnTo>
                <a:lnTo>
                  <a:pt x="3638" y="512"/>
                </a:lnTo>
                <a:lnTo>
                  <a:pt x="3634" y="508"/>
                </a:lnTo>
                <a:lnTo>
                  <a:pt x="3632" y="504"/>
                </a:lnTo>
                <a:lnTo>
                  <a:pt x="3628" y="494"/>
                </a:lnTo>
                <a:lnTo>
                  <a:pt x="3626" y="486"/>
                </a:lnTo>
                <a:lnTo>
                  <a:pt x="3620" y="478"/>
                </a:lnTo>
                <a:lnTo>
                  <a:pt x="3616" y="466"/>
                </a:lnTo>
                <a:lnTo>
                  <a:pt x="3610" y="456"/>
                </a:lnTo>
                <a:lnTo>
                  <a:pt x="3608" y="444"/>
                </a:lnTo>
                <a:lnTo>
                  <a:pt x="3606" y="438"/>
                </a:lnTo>
                <a:lnTo>
                  <a:pt x="3604" y="432"/>
                </a:lnTo>
                <a:lnTo>
                  <a:pt x="3594" y="418"/>
                </a:lnTo>
                <a:lnTo>
                  <a:pt x="3566" y="392"/>
                </a:lnTo>
                <a:lnTo>
                  <a:pt x="3546" y="376"/>
                </a:lnTo>
                <a:lnTo>
                  <a:pt x="3542" y="372"/>
                </a:lnTo>
                <a:lnTo>
                  <a:pt x="3540" y="372"/>
                </a:lnTo>
                <a:lnTo>
                  <a:pt x="3540" y="374"/>
                </a:lnTo>
                <a:lnTo>
                  <a:pt x="3540" y="376"/>
                </a:lnTo>
                <a:lnTo>
                  <a:pt x="3538" y="376"/>
                </a:lnTo>
                <a:lnTo>
                  <a:pt x="3532" y="376"/>
                </a:lnTo>
                <a:lnTo>
                  <a:pt x="3522" y="374"/>
                </a:lnTo>
                <a:lnTo>
                  <a:pt x="3506" y="372"/>
                </a:lnTo>
                <a:lnTo>
                  <a:pt x="3492" y="370"/>
                </a:lnTo>
                <a:lnTo>
                  <a:pt x="3480" y="372"/>
                </a:lnTo>
                <a:lnTo>
                  <a:pt x="3470" y="372"/>
                </a:lnTo>
                <a:lnTo>
                  <a:pt x="3458" y="372"/>
                </a:lnTo>
                <a:lnTo>
                  <a:pt x="3452" y="370"/>
                </a:lnTo>
                <a:lnTo>
                  <a:pt x="3448" y="366"/>
                </a:lnTo>
                <a:lnTo>
                  <a:pt x="3450" y="360"/>
                </a:lnTo>
                <a:lnTo>
                  <a:pt x="3452" y="352"/>
                </a:lnTo>
                <a:lnTo>
                  <a:pt x="3468" y="314"/>
                </a:lnTo>
                <a:lnTo>
                  <a:pt x="3470" y="306"/>
                </a:lnTo>
                <a:lnTo>
                  <a:pt x="3476" y="302"/>
                </a:lnTo>
                <a:lnTo>
                  <a:pt x="3482" y="300"/>
                </a:lnTo>
                <a:lnTo>
                  <a:pt x="3488" y="300"/>
                </a:lnTo>
                <a:lnTo>
                  <a:pt x="3504" y="302"/>
                </a:lnTo>
                <a:lnTo>
                  <a:pt x="3518" y="304"/>
                </a:lnTo>
                <a:lnTo>
                  <a:pt x="3542" y="306"/>
                </a:lnTo>
                <a:lnTo>
                  <a:pt x="3572" y="312"/>
                </a:lnTo>
                <a:lnTo>
                  <a:pt x="3580" y="314"/>
                </a:lnTo>
                <a:lnTo>
                  <a:pt x="3586" y="312"/>
                </a:lnTo>
                <a:lnTo>
                  <a:pt x="3588" y="308"/>
                </a:lnTo>
                <a:lnTo>
                  <a:pt x="3590" y="304"/>
                </a:lnTo>
                <a:lnTo>
                  <a:pt x="3590" y="292"/>
                </a:lnTo>
                <a:lnTo>
                  <a:pt x="3592" y="276"/>
                </a:lnTo>
                <a:lnTo>
                  <a:pt x="3594" y="272"/>
                </a:lnTo>
                <a:lnTo>
                  <a:pt x="3596" y="268"/>
                </a:lnTo>
                <a:lnTo>
                  <a:pt x="3600" y="266"/>
                </a:lnTo>
                <a:lnTo>
                  <a:pt x="3604" y="266"/>
                </a:lnTo>
                <a:lnTo>
                  <a:pt x="3614" y="270"/>
                </a:lnTo>
                <a:lnTo>
                  <a:pt x="3624" y="276"/>
                </a:lnTo>
                <a:lnTo>
                  <a:pt x="3634" y="278"/>
                </a:lnTo>
                <a:lnTo>
                  <a:pt x="3640" y="280"/>
                </a:lnTo>
                <a:lnTo>
                  <a:pt x="3642" y="278"/>
                </a:lnTo>
                <a:lnTo>
                  <a:pt x="3642" y="276"/>
                </a:lnTo>
                <a:lnTo>
                  <a:pt x="3644" y="268"/>
                </a:lnTo>
                <a:lnTo>
                  <a:pt x="3644" y="264"/>
                </a:lnTo>
                <a:lnTo>
                  <a:pt x="3646" y="260"/>
                </a:lnTo>
                <a:lnTo>
                  <a:pt x="3648" y="256"/>
                </a:lnTo>
                <a:lnTo>
                  <a:pt x="3652" y="256"/>
                </a:lnTo>
                <a:lnTo>
                  <a:pt x="3656" y="254"/>
                </a:lnTo>
                <a:lnTo>
                  <a:pt x="3660" y="256"/>
                </a:lnTo>
                <a:lnTo>
                  <a:pt x="3664" y="258"/>
                </a:lnTo>
                <a:lnTo>
                  <a:pt x="3670" y="264"/>
                </a:lnTo>
                <a:lnTo>
                  <a:pt x="3672" y="268"/>
                </a:lnTo>
                <a:lnTo>
                  <a:pt x="3670" y="276"/>
                </a:lnTo>
                <a:lnTo>
                  <a:pt x="3668" y="282"/>
                </a:lnTo>
                <a:lnTo>
                  <a:pt x="3664" y="290"/>
                </a:lnTo>
                <a:lnTo>
                  <a:pt x="3654" y="300"/>
                </a:lnTo>
                <a:lnTo>
                  <a:pt x="3648" y="306"/>
                </a:lnTo>
                <a:lnTo>
                  <a:pt x="3648" y="310"/>
                </a:lnTo>
                <a:lnTo>
                  <a:pt x="3646" y="322"/>
                </a:lnTo>
                <a:lnTo>
                  <a:pt x="3646" y="328"/>
                </a:lnTo>
                <a:lnTo>
                  <a:pt x="3648" y="336"/>
                </a:lnTo>
                <a:lnTo>
                  <a:pt x="3652" y="342"/>
                </a:lnTo>
                <a:lnTo>
                  <a:pt x="3658" y="346"/>
                </a:lnTo>
                <a:lnTo>
                  <a:pt x="3666" y="352"/>
                </a:lnTo>
                <a:lnTo>
                  <a:pt x="3674" y="358"/>
                </a:lnTo>
                <a:lnTo>
                  <a:pt x="3694" y="378"/>
                </a:lnTo>
                <a:lnTo>
                  <a:pt x="3716" y="400"/>
                </a:lnTo>
                <a:lnTo>
                  <a:pt x="3734" y="414"/>
                </a:lnTo>
                <a:lnTo>
                  <a:pt x="3742" y="418"/>
                </a:lnTo>
                <a:lnTo>
                  <a:pt x="3746" y="416"/>
                </a:lnTo>
                <a:lnTo>
                  <a:pt x="3746" y="412"/>
                </a:lnTo>
                <a:lnTo>
                  <a:pt x="3746" y="404"/>
                </a:lnTo>
                <a:lnTo>
                  <a:pt x="3744" y="384"/>
                </a:lnTo>
                <a:lnTo>
                  <a:pt x="3742" y="360"/>
                </a:lnTo>
                <a:lnTo>
                  <a:pt x="3740" y="352"/>
                </a:lnTo>
                <a:lnTo>
                  <a:pt x="3738" y="344"/>
                </a:lnTo>
                <a:lnTo>
                  <a:pt x="3734" y="338"/>
                </a:lnTo>
                <a:lnTo>
                  <a:pt x="3730" y="334"/>
                </a:lnTo>
                <a:lnTo>
                  <a:pt x="3718" y="324"/>
                </a:lnTo>
                <a:lnTo>
                  <a:pt x="3712" y="318"/>
                </a:lnTo>
                <a:lnTo>
                  <a:pt x="3706" y="308"/>
                </a:lnTo>
                <a:lnTo>
                  <a:pt x="3700" y="294"/>
                </a:lnTo>
                <a:lnTo>
                  <a:pt x="3700" y="292"/>
                </a:lnTo>
                <a:lnTo>
                  <a:pt x="3702" y="292"/>
                </a:lnTo>
                <a:lnTo>
                  <a:pt x="3712" y="292"/>
                </a:lnTo>
                <a:lnTo>
                  <a:pt x="3730" y="294"/>
                </a:lnTo>
                <a:lnTo>
                  <a:pt x="3746" y="292"/>
                </a:lnTo>
                <a:lnTo>
                  <a:pt x="3756" y="288"/>
                </a:lnTo>
                <a:lnTo>
                  <a:pt x="3762" y="282"/>
                </a:lnTo>
                <a:lnTo>
                  <a:pt x="3766" y="276"/>
                </a:lnTo>
                <a:lnTo>
                  <a:pt x="3772" y="270"/>
                </a:lnTo>
                <a:lnTo>
                  <a:pt x="3778" y="266"/>
                </a:lnTo>
                <a:lnTo>
                  <a:pt x="3788" y="266"/>
                </a:lnTo>
                <a:lnTo>
                  <a:pt x="3804" y="264"/>
                </a:lnTo>
                <a:lnTo>
                  <a:pt x="3812" y="264"/>
                </a:lnTo>
                <a:lnTo>
                  <a:pt x="3816" y="264"/>
                </a:lnTo>
                <a:lnTo>
                  <a:pt x="3818" y="262"/>
                </a:lnTo>
                <a:lnTo>
                  <a:pt x="3816" y="258"/>
                </a:lnTo>
                <a:lnTo>
                  <a:pt x="3810" y="250"/>
                </a:lnTo>
                <a:lnTo>
                  <a:pt x="3802" y="242"/>
                </a:lnTo>
                <a:lnTo>
                  <a:pt x="3798" y="238"/>
                </a:lnTo>
                <a:lnTo>
                  <a:pt x="3792" y="234"/>
                </a:lnTo>
                <a:lnTo>
                  <a:pt x="3782" y="230"/>
                </a:lnTo>
                <a:lnTo>
                  <a:pt x="3774" y="228"/>
                </a:lnTo>
                <a:lnTo>
                  <a:pt x="3774" y="226"/>
                </a:lnTo>
                <a:lnTo>
                  <a:pt x="3776" y="222"/>
                </a:lnTo>
                <a:lnTo>
                  <a:pt x="3780" y="220"/>
                </a:lnTo>
                <a:lnTo>
                  <a:pt x="3788" y="220"/>
                </a:lnTo>
                <a:lnTo>
                  <a:pt x="3808" y="224"/>
                </a:lnTo>
                <a:lnTo>
                  <a:pt x="3832" y="230"/>
                </a:lnTo>
                <a:lnTo>
                  <a:pt x="3850" y="236"/>
                </a:lnTo>
                <a:lnTo>
                  <a:pt x="3862" y="240"/>
                </a:lnTo>
                <a:lnTo>
                  <a:pt x="3866" y="240"/>
                </a:lnTo>
                <a:lnTo>
                  <a:pt x="3868" y="238"/>
                </a:lnTo>
                <a:lnTo>
                  <a:pt x="3866" y="230"/>
                </a:lnTo>
                <a:lnTo>
                  <a:pt x="3864" y="218"/>
                </a:lnTo>
                <a:lnTo>
                  <a:pt x="3862" y="212"/>
                </a:lnTo>
                <a:lnTo>
                  <a:pt x="3858" y="208"/>
                </a:lnTo>
                <a:lnTo>
                  <a:pt x="3854" y="206"/>
                </a:lnTo>
                <a:lnTo>
                  <a:pt x="3846" y="206"/>
                </a:lnTo>
                <a:lnTo>
                  <a:pt x="3822" y="202"/>
                </a:lnTo>
                <a:lnTo>
                  <a:pt x="3808" y="198"/>
                </a:lnTo>
                <a:lnTo>
                  <a:pt x="3788" y="192"/>
                </a:lnTo>
                <a:lnTo>
                  <a:pt x="3748" y="180"/>
                </a:lnTo>
                <a:lnTo>
                  <a:pt x="3710" y="168"/>
                </a:lnTo>
                <a:lnTo>
                  <a:pt x="3678" y="162"/>
                </a:lnTo>
                <a:lnTo>
                  <a:pt x="3658" y="160"/>
                </a:lnTo>
                <a:lnTo>
                  <a:pt x="3652" y="160"/>
                </a:lnTo>
                <a:lnTo>
                  <a:pt x="3648" y="158"/>
                </a:lnTo>
                <a:lnTo>
                  <a:pt x="3648" y="156"/>
                </a:lnTo>
                <a:lnTo>
                  <a:pt x="3650" y="154"/>
                </a:lnTo>
                <a:lnTo>
                  <a:pt x="3656" y="150"/>
                </a:lnTo>
                <a:lnTo>
                  <a:pt x="3666" y="148"/>
                </a:lnTo>
                <a:lnTo>
                  <a:pt x="3670" y="148"/>
                </a:lnTo>
                <a:lnTo>
                  <a:pt x="3672" y="146"/>
                </a:lnTo>
                <a:lnTo>
                  <a:pt x="3674" y="144"/>
                </a:lnTo>
                <a:lnTo>
                  <a:pt x="3674" y="142"/>
                </a:lnTo>
                <a:lnTo>
                  <a:pt x="3670" y="136"/>
                </a:lnTo>
                <a:lnTo>
                  <a:pt x="3662" y="130"/>
                </a:lnTo>
                <a:lnTo>
                  <a:pt x="3652" y="128"/>
                </a:lnTo>
                <a:lnTo>
                  <a:pt x="3644" y="128"/>
                </a:lnTo>
                <a:lnTo>
                  <a:pt x="3638" y="134"/>
                </a:lnTo>
                <a:lnTo>
                  <a:pt x="3632" y="144"/>
                </a:lnTo>
                <a:lnTo>
                  <a:pt x="3632" y="148"/>
                </a:lnTo>
                <a:lnTo>
                  <a:pt x="3632" y="152"/>
                </a:lnTo>
                <a:lnTo>
                  <a:pt x="3632" y="158"/>
                </a:lnTo>
                <a:lnTo>
                  <a:pt x="3632" y="160"/>
                </a:lnTo>
                <a:lnTo>
                  <a:pt x="3628" y="160"/>
                </a:lnTo>
                <a:lnTo>
                  <a:pt x="3608" y="160"/>
                </a:lnTo>
                <a:lnTo>
                  <a:pt x="3554" y="160"/>
                </a:lnTo>
                <a:lnTo>
                  <a:pt x="3528" y="158"/>
                </a:lnTo>
                <a:lnTo>
                  <a:pt x="3496" y="152"/>
                </a:lnTo>
                <a:lnTo>
                  <a:pt x="3466" y="148"/>
                </a:lnTo>
                <a:lnTo>
                  <a:pt x="3442" y="144"/>
                </a:lnTo>
                <a:lnTo>
                  <a:pt x="3394" y="142"/>
                </a:lnTo>
                <a:lnTo>
                  <a:pt x="3382" y="140"/>
                </a:lnTo>
                <a:lnTo>
                  <a:pt x="3372" y="138"/>
                </a:lnTo>
                <a:lnTo>
                  <a:pt x="3358" y="132"/>
                </a:lnTo>
                <a:lnTo>
                  <a:pt x="3342" y="126"/>
                </a:lnTo>
                <a:lnTo>
                  <a:pt x="3332" y="124"/>
                </a:lnTo>
                <a:lnTo>
                  <a:pt x="3318" y="124"/>
                </a:lnTo>
                <a:lnTo>
                  <a:pt x="3306" y="122"/>
                </a:lnTo>
                <a:lnTo>
                  <a:pt x="3298" y="120"/>
                </a:lnTo>
                <a:lnTo>
                  <a:pt x="3292" y="118"/>
                </a:lnTo>
                <a:lnTo>
                  <a:pt x="3288" y="114"/>
                </a:lnTo>
                <a:lnTo>
                  <a:pt x="3284" y="102"/>
                </a:lnTo>
                <a:lnTo>
                  <a:pt x="3280" y="96"/>
                </a:lnTo>
                <a:lnTo>
                  <a:pt x="3276" y="90"/>
                </a:lnTo>
                <a:lnTo>
                  <a:pt x="3270" y="84"/>
                </a:lnTo>
                <a:lnTo>
                  <a:pt x="3264" y="80"/>
                </a:lnTo>
                <a:lnTo>
                  <a:pt x="3258" y="78"/>
                </a:lnTo>
                <a:lnTo>
                  <a:pt x="3250" y="76"/>
                </a:lnTo>
                <a:lnTo>
                  <a:pt x="3230" y="76"/>
                </a:lnTo>
                <a:lnTo>
                  <a:pt x="3200" y="76"/>
                </a:lnTo>
                <a:lnTo>
                  <a:pt x="3184" y="78"/>
                </a:lnTo>
                <a:lnTo>
                  <a:pt x="3174" y="80"/>
                </a:lnTo>
                <a:lnTo>
                  <a:pt x="3170" y="82"/>
                </a:lnTo>
                <a:lnTo>
                  <a:pt x="3170" y="86"/>
                </a:lnTo>
                <a:lnTo>
                  <a:pt x="3172" y="92"/>
                </a:lnTo>
                <a:lnTo>
                  <a:pt x="3176" y="94"/>
                </a:lnTo>
                <a:lnTo>
                  <a:pt x="3186" y="100"/>
                </a:lnTo>
                <a:lnTo>
                  <a:pt x="3210" y="110"/>
                </a:lnTo>
                <a:lnTo>
                  <a:pt x="3226" y="118"/>
                </a:lnTo>
                <a:lnTo>
                  <a:pt x="3242" y="128"/>
                </a:lnTo>
                <a:lnTo>
                  <a:pt x="3246" y="134"/>
                </a:lnTo>
                <a:lnTo>
                  <a:pt x="3246" y="136"/>
                </a:lnTo>
                <a:lnTo>
                  <a:pt x="3244" y="138"/>
                </a:lnTo>
                <a:lnTo>
                  <a:pt x="3238" y="140"/>
                </a:lnTo>
                <a:lnTo>
                  <a:pt x="3228" y="140"/>
                </a:lnTo>
                <a:lnTo>
                  <a:pt x="3186" y="140"/>
                </a:lnTo>
                <a:lnTo>
                  <a:pt x="3178" y="140"/>
                </a:lnTo>
                <a:lnTo>
                  <a:pt x="3174" y="138"/>
                </a:lnTo>
                <a:lnTo>
                  <a:pt x="3164" y="134"/>
                </a:lnTo>
                <a:lnTo>
                  <a:pt x="3156" y="124"/>
                </a:lnTo>
                <a:lnTo>
                  <a:pt x="3140" y="114"/>
                </a:lnTo>
                <a:lnTo>
                  <a:pt x="3130" y="108"/>
                </a:lnTo>
                <a:lnTo>
                  <a:pt x="3116" y="106"/>
                </a:lnTo>
                <a:lnTo>
                  <a:pt x="3100" y="104"/>
                </a:lnTo>
                <a:lnTo>
                  <a:pt x="3082" y="104"/>
                </a:lnTo>
                <a:lnTo>
                  <a:pt x="3048" y="104"/>
                </a:lnTo>
                <a:lnTo>
                  <a:pt x="3018" y="106"/>
                </a:lnTo>
                <a:lnTo>
                  <a:pt x="2996" y="104"/>
                </a:lnTo>
                <a:lnTo>
                  <a:pt x="2984" y="102"/>
                </a:lnTo>
                <a:lnTo>
                  <a:pt x="2980" y="98"/>
                </a:lnTo>
                <a:lnTo>
                  <a:pt x="2976" y="94"/>
                </a:lnTo>
                <a:lnTo>
                  <a:pt x="2968" y="80"/>
                </a:lnTo>
                <a:lnTo>
                  <a:pt x="2962" y="72"/>
                </a:lnTo>
                <a:lnTo>
                  <a:pt x="2954" y="68"/>
                </a:lnTo>
                <a:lnTo>
                  <a:pt x="2946" y="64"/>
                </a:lnTo>
                <a:lnTo>
                  <a:pt x="2936" y="64"/>
                </a:lnTo>
                <a:lnTo>
                  <a:pt x="2914" y="66"/>
                </a:lnTo>
                <a:lnTo>
                  <a:pt x="2888" y="68"/>
                </a:lnTo>
                <a:lnTo>
                  <a:pt x="2874" y="68"/>
                </a:lnTo>
                <a:lnTo>
                  <a:pt x="2864" y="64"/>
                </a:lnTo>
                <a:lnTo>
                  <a:pt x="2852" y="62"/>
                </a:lnTo>
                <a:lnTo>
                  <a:pt x="2844" y="58"/>
                </a:lnTo>
                <a:lnTo>
                  <a:pt x="2826" y="48"/>
                </a:lnTo>
                <a:lnTo>
                  <a:pt x="2812" y="38"/>
                </a:lnTo>
                <a:lnTo>
                  <a:pt x="2796" y="30"/>
                </a:lnTo>
                <a:lnTo>
                  <a:pt x="2776" y="26"/>
                </a:lnTo>
                <a:lnTo>
                  <a:pt x="2724" y="18"/>
                </a:lnTo>
                <a:lnTo>
                  <a:pt x="2712" y="16"/>
                </a:lnTo>
                <a:lnTo>
                  <a:pt x="2704" y="18"/>
                </a:lnTo>
                <a:lnTo>
                  <a:pt x="2702" y="22"/>
                </a:lnTo>
                <a:lnTo>
                  <a:pt x="2702" y="28"/>
                </a:lnTo>
                <a:lnTo>
                  <a:pt x="2706" y="34"/>
                </a:lnTo>
                <a:lnTo>
                  <a:pt x="2710" y="38"/>
                </a:lnTo>
                <a:lnTo>
                  <a:pt x="2716" y="42"/>
                </a:lnTo>
                <a:lnTo>
                  <a:pt x="2722" y="44"/>
                </a:lnTo>
                <a:lnTo>
                  <a:pt x="2732" y="48"/>
                </a:lnTo>
                <a:lnTo>
                  <a:pt x="2742" y="50"/>
                </a:lnTo>
                <a:lnTo>
                  <a:pt x="2754" y="52"/>
                </a:lnTo>
                <a:lnTo>
                  <a:pt x="2770" y="54"/>
                </a:lnTo>
                <a:lnTo>
                  <a:pt x="2790" y="58"/>
                </a:lnTo>
                <a:lnTo>
                  <a:pt x="2800" y="60"/>
                </a:lnTo>
                <a:lnTo>
                  <a:pt x="2810" y="66"/>
                </a:lnTo>
                <a:lnTo>
                  <a:pt x="2818" y="70"/>
                </a:lnTo>
                <a:lnTo>
                  <a:pt x="2826" y="78"/>
                </a:lnTo>
                <a:lnTo>
                  <a:pt x="2828" y="82"/>
                </a:lnTo>
                <a:lnTo>
                  <a:pt x="2828" y="84"/>
                </a:lnTo>
                <a:lnTo>
                  <a:pt x="2828" y="88"/>
                </a:lnTo>
                <a:lnTo>
                  <a:pt x="2824" y="90"/>
                </a:lnTo>
                <a:lnTo>
                  <a:pt x="2814" y="92"/>
                </a:lnTo>
                <a:lnTo>
                  <a:pt x="2800" y="96"/>
                </a:lnTo>
                <a:lnTo>
                  <a:pt x="2766" y="100"/>
                </a:lnTo>
                <a:lnTo>
                  <a:pt x="2750" y="104"/>
                </a:lnTo>
                <a:lnTo>
                  <a:pt x="2734" y="110"/>
                </a:lnTo>
                <a:lnTo>
                  <a:pt x="2722" y="116"/>
                </a:lnTo>
                <a:lnTo>
                  <a:pt x="2710" y="120"/>
                </a:lnTo>
                <a:lnTo>
                  <a:pt x="2688" y="124"/>
                </a:lnTo>
                <a:lnTo>
                  <a:pt x="2668" y="126"/>
                </a:lnTo>
                <a:lnTo>
                  <a:pt x="2660" y="128"/>
                </a:lnTo>
                <a:lnTo>
                  <a:pt x="2650" y="130"/>
                </a:lnTo>
                <a:lnTo>
                  <a:pt x="2644" y="134"/>
                </a:lnTo>
                <a:lnTo>
                  <a:pt x="2642" y="140"/>
                </a:lnTo>
                <a:lnTo>
                  <a:pt x="2644" y="144"/>
                </a:lnTo>
                <a:lnTo>
                  <a:pt x="2648" y="150"/>
                </a:lnTo>
                <a:lnTo>
                  <a:pt x="2660" y="164"/>
                </a:lnTo>
                <a:lnTo>
                  <a:pt x="2666" y="172"/>
                </a:lnTo>
                <a:lnTo>
                  <a:pt x="2670" y="180"/>
                </a:lnTo>
                <a:lnTo>
                  <a:pt x="2674" y="192"/>
                </a:lnTo>
                <a:lnTo>
                  <a:pt x="2674" y="196"/>
                </a:lnTo>
                <a:lnTo>
                  <a:pt x="2672" y="198"/>
                </a:lnTo>
                <a:lnTo>
                  <a:pt x="2666" y="202"/>
                </a:lnTo>
                <a:lnTo>
                  <a:pt x="2656" y="206"/>
                </a:lnTo>
                <a:lnTo>
                  <a:pt x="2652" y="206"/>
                </a:lnTo>
                <a:lnTo>
                  <a:pt x="2650" y="204"/>
                </a:lnTo>
                <a:lnTo>
                  <a:pt x="2652" y="196"/>
                </a:lnTo>
                <a:lnTo>
                  <a:pt x="2654" y="184"/>
                </a:lnTo>
                <a:lnTo>
                  <a:pt x="2656" y="178"/>
                </a:lnTo>
                <a:lnTo>
                  <a:pt x="2654" y="174"/>
                </a:lnTo>
                <a:lnTo>
                  <a:pt x="2632" y="144"/>
                </a:lnTo>
                <a:lnTo>
                  <a:pt x="2618" y="124"/>
                </a:lnTo>
                <a:lnTo>
                  <a:pt x="2610" y="114"/>
                </a:lnTo>
                <a:lnTo>
                  <a:pt x="2602" y="108"/>
                </a:lnTo>
                <a:lnTo>
                  <a:pt x="2596" y="106"/>
                </a:lnTo>
                <a:lnTo>
                  <a:pt x="2590" y="104"/>
                </a:lnTo>
                <a:lnTo>
                  <a:pt x="2588" y="108"/>
                </a:lnTo>
                <a:lnTo>
                  <a:pt x="2586" y="112"/>
                </a:lnTo>
                <a:lnTo>
                  <a:pt x="2586" y="124"/>
                </a:lnTo>
                <a:lnTo>
                  <a:pt x="2588" y="138"/>
                </a:lnTo>
                <a:lnTo>
                  <a:pt x="2592" y="150"/>
                </a:lnTo>
                <a:lnTo>
                  <a:pt x="2594" y="156"/>
                </a:lnTo>
                <a:lnTo>
                  <a:pt x="2598" y="162"/>
                </a:lnTo>
                <a:lnTo>
                  <a:pt x="2602" y="170"/>
                </a:lnTo>
                <a:lnTo>
                  <a:pt x="2602" y="174"/>
                </a:lnTo>
                <a:lnTo>
                  <a:pt x="2600" y="176"/>
                </a:lnTo>
                <a:lnTo>
                  <a:pt x="2596" y="176"/>
                </a:lnTo>
                <a:lnTo>
                  <a:pt x="2592" y="174"/>
                </a:lnTo>
                <a:lnTo>
                  <a:pt x="2578" y="168"/>
                </a:lnTo>
                <a:lnTo>
                  <a:pt x="2566" y="160"/>
                </a:lnTo>
                <a:lnTo>
                  <a:pt x="2560" y="158"/>
                </a:lnTo>
                <a:lnTo>
                  <a:pt x="2552" y="158"/>
                </a:lnTo>
                <a:lnTo>
                  <a:pt x="2530" y="162"/>
                </a:lnTo>
                <a:lnTo>
                  <a:pt x="2508" y="166"/>
                </a:lnTo>
                <a:lnTo>
                  <a:pt x="2498" y="166"/>
                </a:lnTo>
                <a:lnTo>
                  <a:pt x="2488" y="164"/>
                </a:lnTo>
                <a:lnTo>
                  <a:pt x="2484" y="160"/>
                </a:lnTo>
                <a:lnTo>
                  <a:pt x="2482" y="158"/>
                </a:lnTo>
                <a:lnTo>
                  <a:pt x="2482" y="156"/>
                </a:lnTo>
                <a:lnTo>
                  <a:pt x="2484" y="156"/>
                </a:lnTo>
                <a:lnTo>
                  <a:pt x="2492" y="152"/>
                </a:lnTo>
                <a:lnTo>
                  <a:pt x="2494" y="150"/>
                </a:lnTo>
                <a:lnTo>
                  <a:pt x="2496" y="148"/>
                </a:lnTo>
                <a:lnTo>
                  <a:pt x="2494" y="144"/>
                </a:lnTo>
                <a:lnTo>
                  <a:pt x="2492" y="142"/>
                </a:lnTo>
                <a:lnTo>
                  <a:pt x="2484" y="140"/>
                </a:lnTo>
                <a:lnTo>
                  <a:pt x="2472" y="138"/>
                </a:lnTo>
                <a:lnTo>
                  <a:pt x="2468" y="134"/>
                </a:lnTo>
                <a:lnTo>
                  <a:pt x="2466" y="130"/>
                </a:lnTo>
                <a:lnTo>
                  <a:pt x="2464" y="128"/>
                </a:lnTo>
                <a:lnTo>
                  <a:pt x="2466" y="124"/>
                </a:lnTo>
                <a:lnTo>
                  <a:pt x="2470" y="118"/>
                </a:lnTo>
                <a:lnTo>
                  <a:pt x="2478" y="112"/>
                </a:lnTo>
                <a:lnTo>
                  <a:pt x="2488" y="108"/>
                </a:lnTo>
                <a:lnTo>
                  <a:pt x="2512" y="98"/>
                </a:lnTo>
                <a:lnTo>
                  <a:pt x="2538" y="92"/>
                </a:lnTo>
                <a:lnTo>
                  <a:pt x="2554" y="88"/>
                </a:lnTo>
                <a:lnTo>
                  <a:pt x="2562" y="86"/>
                </a:lnTo>
                <a:lnTo>
                  <a:pt x="2564" y="84"/>
                </a:lnTo>
                <a:lnTo>
                  <a:pt x="2564" y="80"/>
                </a:lnTo>
                <a:lnTo>
                  <a:pt x="2564" y="72"/>
                </a:lnTo>
                <a:lnTo>
                  <a:pt x="2564" y="68"/>
                </a:lnTo>
                <a:lnTo>
                  <a:pt x="2562" y="66"/>
                </a:lnTo>
                <a:lnTo>
                  <a:pt x="2556" y="64"/>
                </a:lnTo>
                <a:lnTo>
                  <a:pt x="2546" y="62"/>
                </a:lnTo>
                <a:lnTo>
                  <a:pt x="2532" y="64"/>
                </a:lnTo>
                <a:lnTo>
                  <a:pt x="2516" y="66"/>
                </a:lnTo>
                <a:lnTo>
                  <a:pt x="2500" y="70"/>
                </a:lnTo>
                <a:lnTo>
                  <a:pt x="2482" y="76"/>
                </a:lnTo>
                <a:lnTo>
                  <a:pt x="2466" y="84"/>
                </a:lnTo>
                <a:lnTo>
                  <a:pt x="2450" y="92"/>
                </a:lnTo>
                <a:lnTo>
                  <a:pt x="2440" y="98"/>
                </a:lnTo>
                <a:lnTo>
                  <a:pt x="2434" y="106"/>
                </a:lnTo>
                <a:lnTo>
                  <a:pt x="2430" y="112"/>
                </a:lnTo>
                <a:lnTo>
                  <a:pt x="2428" y="124"/>
                </a:lnTo>
                <a:lnTo>
                  <a:pt x="2424" y="136"/>
                </a:lnTo>
                <a:lnTo>
                  <a:pt x="2424" y="140"/>
                </a:lnTo>
                <a:lnTo>
                  <a:pt x="2424" y="144"/>
                </a:lnTo>
                <a:lnTo>
                  <a:pt x="2428" y="148"/>
                </a:lnTo>
                <a:lnTo>
                  <a:pt x="2432" y="150"/>
                </a:lnTo>
                <a:lnTo>
                  <a:pt x="2442" y="156"/>
                </a:lnTo>
                <a:lnTo>
                  <a:pt x="2450" y="160"/>
                </a:lnTo>
                <a:lnTo>
                  <a:pt x="2452" y="164"/>
                </a:lnTo>
                <a:lnTo>
                  <a:pt x="2452" y="166"/>
                </a:lnTo>
                <a:lnTo>
                  <a:pt x="2450" y="168"/>
                </a:lnTo>
                <a:lnTo>
                  <a:pt x="2446" y="170"/>
                </a:lnTo>
                <a:lnTo>
                  <a:pt x="2418" y="180"/>
                </a:lnTo>
                <a:lnTo>
                  <a:pt x="2406" y="182"/>
                </a:lnTo>
                <a:lnTo>
                  <a:pt x="2396" y="182"/>
                </a:lnTo>
                <a:lnTo>
                  <a:pt x="2384" y="184"/>
                </a:lnTo>
                <a:lnTo>
                  <a:pt x="2370" y="188"/>
                </a:lnTo>
                <a:lnTo>
                  <a:pt x="2362" y="190"/>
                </a:lnTo>
                <a:lnTo>
                  <a:pt x="2358" y="194"/>
                </a:lnTo>
                <a:lnTo>
                  <a:pt x="2354" y="200"/>
                </a:lnTo>
                <a:lnTo>
                  <a:pt x="2350" y="208"/>
                </a:lnTo>
                <a:lnTo>
                  <a:pt x="2346" y="212"/>
                </a:lnTo>
                <a:lnTo>
                  <a:pt x="2340" y="214"/>
                </a:lnTo>
                <a:lnTo>
                  <a:pt x="2304" y="230"/>
                </a:lnTo>
                <a:lnTo>
                  <a:pt x="2300" y="230"/>
                </a:lnTo>
                <a:lnTo>
                  <a:pt x="2298" y="228"/>
                </a:lnTo>
                <a:lnTo>
                  <a:pt x="2298" y="224"/>
                </a:lnTo>
                <a:lnTo>
                  <a:pt x="2302" y="220"/>
                </a:lnTo>
                <a:lnTo>
                  <a:pt x="2308" y="214"/>
                </a:lnTo>
                <a:lnTo>
                  <a:pt x="2314" y="208"/>
                </a:lnTo>
                <a:lnTo>
                  <a:pt x="2322" y="204"/>
                </a:lnTo>
                <a:lnTo>
                  <a:pt x="2330" y="200"/>
                </a:lnTo>
                <a:lnTo>
                  <a:pt x="2338" y="200"/>
                </a:lnTo>
                <a:lnTo>
                  <a:pt x="2344" y="196"/>
                </a:lnTo>
                <a:lnTo>
                  <a:pt x="2346" y="194"/>
                </a:lnTo>
                <a:lnTo>
                  <a:pt x="2348" y="190"/>
                </a:lnTo>
                <a:lnTo>
                  <a:pt x="2346" y="184"/>
                </a:lnTo>
                <a:lnTo>
                  <a:pt x="2340" y="180"/>
                </a:lnTo>
                <a:lnTo>
                  <a:pt x="2330" y="174"/>
                </a:lnTo>
                <a:lnTo>
                  <a:pt x="2308" y="166"/>
                </a:lnTo>
                <a:lnTo>
                  <a:pt x="2244" y="148"/>
                </a:lnTo>
                <a:lnTo>
                  <a:pt x="2224" y="144"/>
                </a:lnTo>
                <a:lnTo>
                  <a:pt x="2204" y="142"/>
                </a:lnTo>
                <a:lnTo>
                  <a:pt x="2182" y="144"/>
                </a:lnTo>
                <a:lnTo>
                  <a:pt x="2160" y="146"/>
                </a:lnTo>
                <a:lnTo>
                  <a:pt x="2140" y="150"/>
                </a:lnTo>
                <a:lnTo>
                  <a:pt x="2122" y="154"/>
                </a:lnTo>
                <a:lnTo>
                  <a:pt x="2094" y="164"/>
                </a:lnTo>
                <a:lnTo>
                  <a:pt x="2080" y="172"/>
                </a:lnTo>
                <a:lnTo>
                  <a:pt x="2074" y="180"/>
                </a:lnTo>
                <a:lnTo>
                  <a:pt x="2070" y="190"/>
                </a:lnTo>
                <a:lnTo>
                  <a:pt x="2068" y="200"/>
                </a:lnTo>
                <a:lnTo>
                  <a:pt x="2064" y="208"/>
                </a:lnTo>
                <a:lnTo>
                  <a:pt x="2056" y="214"/>
                </a:lnTo>
                <a:lnTo>
                  <a:pt x="2032" y="230"/>
                </a:lnTo>
                <a:lnTo>
                  <a:pt x="1978" y="258"/>
                </a:lnTo>
                <a:lnTo>
                  <a:pt x="1970" y="264"/>
                </a:lnTo>
                <a:lnTo>
                  <a:pt x="1966" y="270"/>
                </a:lnTo>
                <a:lnTo>
                  <a:pt x="1966" y="276"/>
                </a:lnTo>
                <a:lnTo>
                  <a:pt x="1968" y="284"/>
                </a:lnTo>
                <a:lnTo>
                  <a:pt x="1976" y="296"/>
                </a:lnTo>
                <a:lnTo>
                  <a:pt x="1984" y="308"/>
                </a:lnTo>
                <a:lnTo>
                  <a:pt x="1988" y="312"/>
                </a:lnTo>
                <a:lnTo>
                  <a:pt x="1992" y="314"/>
                </a:lnTo>
                <a:lnTo>
                  <a:pt x="1998" y="314"/>
                </a:lnTo>
                <a:lnTo>
                  <a:pt x="2004" y="314"/>
                </a:lnTo>
                <a:lnTo>
                  <a:pt x="2018" y="312"/>
                </a:lnTo>
                <a:lnTo>
                  <a:pt x="2034" y="308"/>
                </a:lnTo>
                <a:lnTo>
                  <a:pt x="2042" y="306"/>
                </a:lnTo>
                <a:lnTo>
                  <a:pt x="2048" y="308"/>
                </a:lnTo>
                <a:lnTo>
                  <a:pt x="2052" y="312"/>
                </a:lnTo>
                <a:lnTo>
                  <a:pt x="2054" y="316"/>
                </a:lnTo>
                <a:lnTo>
                  <a:pt x="2056" y="328"/>
                </a:lnTo>
                <a:lnTo>
                  <a:pt x="2058" y="340"/>
                </a:lnTo>
                <a:lnTo>
                  <a:pt x="2060" y="342"/>
                </a:lnTo>
                <a:lnTo>
                  <a:pt x="2062" y="344"/>
                </a:lnTo>
                <a:lnTo>
                  <a:pt x="2070" y="348"/>
                </a:lnTo>
                <a:lnTo>
                  <a:pt x="2082" y="346"/>
                </a:lnTo>
                <a:lnTo>
                  <a:pt x="2096" y="340"/>
                </a:lnTo>
                <a:lnTo>
                  <a:pt x="2104" y="336"/>
                </a:lnTo>
                <a:lnTo>
                  <a:pt x="2108" y="330"/>
                </a:lnTo>
                <a:lnTo>
                  <a:pt x="2112" y="324"/>
                </a:lnTo>
                <a:lnTo>
                  <a:pt x="2114" y="318"/>
                </a:lnTo>
                <a:lnTo>
                  <a:pt x="2114" y="306"/>
                </a:lnTo>
                <a:lnTo>
                  <a:pt x="2114" y="294"/>
                </a:lnTo>
                <a:lnTo>
                  <a:pt x="2112" y="284"/>
                </a:lnTo>
                <a:lnTo>
                  <a:pt x="2112" y="276"/>
                </a:lnTo>
                <a:lnTo>
                  <a:pt x="2116" y="266"/>
                </a:lnTo>
                <a:lnTo>
                  <a:pt x="2124" y="254"/>
                </a:lnTo>
                <a:lnTo>
                  <a:pt x="2146" y="232"/>
                </a:lnTo>
                <a:lnTo>
                  <a:pt x="2156" y="224"/>
                </a:lnTo>
                <a:lnTo>
                  <a:pt x="2166" y="216"/>
                </a:lnTo>
                <a:lnTo>
                  <a:pt x="2170" y="214"/>
                </a:lnTo>
                <a:lnTo>
                  <a:pt x="2172" y="214"/>
                </a:lnTo>
                <a:lnTo>
                  <a:pt x="2174" y="216"/>
                </a:lnTo>
                <a:lnTo>
                  <a:pt x="2174" y="218"/>
                </a:lnTo>
                <a:lnTo>
                  <a:pt x="2170" y="228"/>
                </a:lnTo>
                <a:lnTo>
                  <a:pt x="2158" y="240"/>
                </a:lnTo>
                <a:lnTo>
                  <a:pt x="2152" y="246"/>
                </a:lnTo>
                <a:lnTo>
                  <a:pt x="2148" y="250"/>
                </a:lnTo>
                <a:lnTo>
                  <a:pt x="2146" y="256"/>
                </a:lnTo>
                <a:lnTo>
                  <a:pt x="2148" y="260"/>
                </a:lnTo>
                <a:lnTo>
                  <a:pt x="2154" y="270"/>
                </a:lnTo>
                <a:lnTo>
                  <a:pt x="2160" y="282"/>
                </a:lnTo>
                <a:lnTo>
                  <a:pt x="2164" y="288"/>
                </a:lnTo>
                <a:lnTo>
                  <a:pt x="2170" y="290"/>
                </a:lnTo>
                <a:lnTo>
                  <a:pt x="2176" y="290"/>
                </a:lnTo>
                <a:lnTo>
                  <a:pt x="2182" y="288"/>
                </a:lnTo>
                <a:lnTo>
                  <a:pt x="2198" y="284"/>
                </a:lnTo>
                <a:lnTo>
                  <a:pt x="2206" y="280"/>
                </a:lnTo>
                <a:lnTo>
                  <a:pt x="2216" y="278"/>
                </a:lnTo>
                <a:lnTo>
                  <a:pt x="2222" y="278"/>
                </a:lnTo>
                <a:lnTo>
                  <a:pt x="2224" y="280"/>
                </a:lnTo>
                <a:lnTo>
                  <a:pt x="2220" y="284"/>
                </a:lnTo>
                <a:lnTo>
                  <a:pt x="2212" y="288"/>
                </a:lnTo>
                <a:lnTo>
                  <a:pt x="2194" y="296"/>
                </a:lnTo>
                <a:lnTo>
                  <a:pt x="2184" y="300"/>
                </a:lnTo>
                <a:lnTo>
                  <a:pt x="2176" y="300"/>
                </a:lnTo>
                <a:lnTo>
                  <a:pt x="2170" y="302"/>
                </a:lnTo>
                <a:lnTo>
                  <a:pt x="2168" y="304"/>
                </a:lnTo>
                <a:lnTo>
                  <a:pt x="2168" y="306"/>
                </a:lnTo>
                <a:lnTo>
                  <a:pt x="2168" y="310"/>
                </a:lnTo>
                <a:lnTo>
                  <a:pt x="2168" y="318"/>
                </a:lnTo>
                <a:lnTo>
                  <a:pt x="2168" y="320"/>
                </a:lnTo>
                <a:lnTo>
                  <a:pt x="2164" y="320"/>
                </a:lnTo>
                <a:lnTo>
                  <a:pt x="2156" y="322"/>
                </a:lnTo>
                <a:lnTo>
                  <a:pt x="2152" y="328"/>
                </a:lnTo>
                <a:lnTo>
                  <a:pt x="2150" y="336"/>
                </a:lnTo>
                <a:lnTo>
                  <a:pt x="2148" y="350"/>
                </a:lnTo>
                <a:lnTo>
                  <a:pt x="2146" y="360"/>
                </a:lnTo>
                <a:lnTo>
                  <a:pt x="2144" y="364"/>
                </a:lnTo>
                <a:lnTo>
                  <a:pt x="2142" y="364"/>
                </a:lnTo>
                <a:lnTo>
                  <a:pt x="2136" y="366"/>
                </a:lnTo>
                <a:lnTo>
                  <a:pt x="2126" y="370"/>
                </a:lnTo>
                <a:lnTo>
                  <a:pt x="2116" y="372"/>
                </a:lnTo>
                <a:lnTo>
                  <a:pt x="2102" y="374"/>
                </a:lnTo>
                <a:lnTo>
                  <a:pt x="2088" y="374"/>
                </a:lnTo>
                <a:lnTo>
                  <a:pt x="2072" y="372"/>
                </a:lnTo>
                <a:lnTo>
                  <a:pt x="2064" y="368"/>
                </a:lnTo>
                <a:lnTo>
                  <a:pt x="2058" y="364"/>
                </a:lnTo>
                <a:lnTo>
                  <a:pt x="2052" y="354"/>
                </a:lnTo>
                <a:lnTo>
                  <a:pt x="2044" y="344"/>
                </a:lnTo>
                <a:lnTo>
                  <a:pt x="2042" y="338"/>
                </a:lnTo>
                <a:lnTo>
                  <a:pt x="2036" y="332"/>
                </a:lnTo>
                <a:lnTo>
                  <a:pt x="2030" y="328"/>
                </a:lnTo>
                <a:lnTo>
                  <a:pt x="2026" y="328"/>
                </a:lnTo>
                <a:lnTo>
                  <a:pt x="2024" y="328"/>
                </a:lnTo>
                <a:lnTo>
                  <a:pt x="2022" y="332"/>
                </a:lnTo>
                <a:lnTo>
                  <a:pt x="2018" y="340"/>
                </a:lnTo>
                <a:lnTo>
                  <a:pt x="2018" y="348"/>
                </a:lnTo>
                <a:lnTo>
                  <a:pt x="2016" y="356"/>
                </a:lnTo>
                <a:lnTo>
                  <a:pt x="2010" y="364"/>
                </a:lnTo>
                <a:lnTo>
                  <a:pt x="2002" y="372"/>
                </a:lnTo>
                <a:lnTo>
                  <a:pt x="1996" y="374"/>
                </a:lnTo>
                <a:lnTo>
                  <a:pt x="1988" y="378"/>
                </a:lnTo>
                <a:lnTo>
                  <a:pt x="1978" y="386"/>
                </a:lnTo>
                <a:lnTo>
                  <a:pt x="1968" y="398"/>
                </a:lnTo>
                <a:lnTo>
                  <a:pt x="1956" y="412"/>
                </a:lnTo>
                <a:lnTo>
                  <a:pt x="1952" y="416"/>
                </a:lnTo>
                <a:lnTo>
                  <a:pt x="1948" y="420"/>
                </a:lnTo>
                <a:lnTo>
                  <a:pt x="1946" y="420"/>
                </a:lnTo>
                <a:lnTo>
                  <a:pt x="1942" y="420"/>
                </a:lnTo>
                <a:lnTo>
                  <a:pt x="1936" y="416"/>
                </a:lnTo>
                <a:lnTo>
                  <a:pt x="1934" y="412"/>
                </a:lnTo>
                <a:lnTo>
                  <a:pt x="1934" y="406"/>
                </a:lnTo>
                <a:lnTo>
                  <a:pt x="1936" y="398"/>
                </a:lnTo>
                <a:lnTo>
                  <a:pt x="1938" y="390"/>
                </a:lnTo>
                <a:lnTo>
                  <a:pt x="1936" y="384"/>
                </a:lnTo>
                <a:lnTo>
                  <a:pt x="1936" y="378"/>
                </a:lnTo>
                <a:lnTo>
                  <a:pt x="1932" y="372"/>
                </a:lnTo>
                <a:lnTo>
                  <a:pt x="1928" y="366"/>
                </a:lnTo>
                <a:lnTo>
                  <a:pt x="1916" y="352"/>
                </a:lnTo>
                <a:lnTo>
                  <a:pt x="1912" y="344"/>
                </a:lnTo>
                <a:lnTo>
                  <a:pt x="1910" y="334"/>
                </a:lnTo>
                <a:lnTo>
                  <a:pt x="1908" y="322"/>
                </a:lnTo>
                <a:lnTo>
                  <a:pt x="1910" y="308"/>
                </a:lnTo>
                <a:lnTo>
                  <a:pt x="1912" y="296"/>
                </a:lnTo>
                <a:lnTo>
                  <a:pt x="1912" y="290"/>
                </a:lnTo>
                <a:lnTo>
                  <a:pt x="1908" y="286"/>
                </a:lnTo>
                <a:lnTo>
                  <a:pt x="1904" y="286"/>
                </a:lnTo>
                <a:lnTo>
                  <a:pt x="1892" y="290"/>
                </a:lnTo>
                <a:lnTo>
                  <a:pt x="1872" y="294"/>
                </a:lnTo>
                <a:lnTo>
                  <a:pt x="1856" y="298"/>
                </a:lnTo>
                <a:lnTo>
                  <a:pt x="1844" y="304"/>
                </a:lnTo>
                <a:lnTo>
                  <a:pt x="1838" y="312"/>
                </a:lnTo>
                <a:lnTo>
                  <a:pt x="1836" y="318"/>
                </a:lnTo>
                <a:lnTo>
                  <a:pt x="1832" y="328"/>
                </a:lnTo>
                <a:lnTo>
                  <a:pt x="1824" y="340"/>
                </a:lnTo>
                <a:lnTo>
                  <a:pt x="1802" y="368"/>
                </a:lnTo>
                <a:lnTo>
                  <a:pt x="1798" y="374"/>
                </a:lnTo>
                <a:lnTo>
                  <a:pt x="1794" y="382"/>
                </a:lnTo>
                <a:lnTo>
                  <a:pt x="1794" y="388"/>
                </a:lnTo>
                <a:lnTo>
                  <a:pt x="1794" y="394"/>
                </a:lnTo>
                <a:lnTo>
                  <a:pt x="1798" y="408"/>
                </a:lnTo>
                <a:lnTo>
                  <a:pt x="1806" y="422"/>
                </a:lnTo>
                <a:lnTo>
                  <a:pt x="1810" y="428"/>
                </a:lnTo>
                <a:lnTo>
                  <a:pt x="1814" y="428"/>
                </a:lnTo>
                <a:lnTo>
                  <a:pt x="1820" y="428"/>
                </a:lnTo>
                <a:lnTo>
                  <a:pt x="1824" y="424"/>
                </a:lnTo>
                <a:lnTo>
                  <a:pt x="1836" y="412"/>
                </a:lnTo>
                <a:lnTo>
                  <a:pt x="1842" y="398"/>
                </a:lnTo>
                <a:lnTo>
                  <a:pt x="1848" y="388"/>
                </a:lnTo>
                <a:lnTo>
                  <a:pt x="1854" y="380"/>
                </a:lnTo>
                <a:lnTo>
                  <a:pt x="1858" y="378"/>
                </a:lnTo>
                <a:lnTo>
                  <a:pt x="1860" y="378"/>
                </a:lnTo>
                <a:lnTo>
                  <a:pt x="1864" y="378"/>
                </a:lnTo>
                <a:lnTo>
                  <a:pt x="1868" y="382"/>
                </a:lnTo>
                <a:lnTo>
                  <a:pt x="1870" y="384"/>
                </a:lnTo>
                <a:lnTo>
                  <a:pt x="1870" y="388"/>
                </a:lnTo>
                <a:lnTo>
                  <a:pt x="1864" y="398"/>
                </a:lnTo>
                <a:lnTo>
                  <a:pt x="1854" y="410"/>
                </a:lnTo>
                <a:lnTo>
                  <a:pt x="1852" y="418"/>
                </a:lnTo>
                <a:lnTo>
                  <a:pt x="1850" y="424"/>
                </a:lnTo>
                <a:lnTo>
                  <a:pt x="1848" y="432"/>
                </a:lnTo>
                <a:lnTo>
                  <a:pt x="1850" y="436"/>
                </a:lnTo>
                <a:lnTo>
                  <a:pt x="1852" y="440"/>
                </a:lnTo>
                <a:lnTo>
                  <a:pt x="1854" y="440"/>
                </a:lnTo>
                <a:lnTo>
                  <a:pt x="1864" y="440"/>
                </a:lnTo>
                <a:lnTo>
                  <a:pt x="1880" y="436"/>
                </a:lnTo>
                <a:lnTo>
                  <a:pt x="1892" y="432"/>
                </a:lnTo>
                <a:lnTo>
                  <a:pt x="1896" y="430"/>
                </a:lnTo>
                <a:lnTo>
                  <a:pt x="1900" y="430"/>
                </a:lnTo>
                <a:lnTo>
                  <a:pt x="1910" y="434"/>
                </a:lnTo>
                <a:lnTo>
                  <a:pt x="1914" y="436"/>
                </a:lnTo>
                <a:lnTo>
                  <a:pt x="1914" y="440"/>
                </a:lnTo>
                <a:lnTo>
                  <a:pt x="1912" y="442"/>
                </a:lnTo>
                <a:lnTo>
                  <a:pt x="1906" y="444"/>
                </a:lnTo>
                <a:lnTo>
                  <a:pt x="1888" y="448"/>
                </a:lnTo>
                <a:lnTo>
                  <a:pt x="1872" y="450"/>
                </a:lnTo>
                <a:lnTo>
                  <a:pt x="1864" y="452"/>
                </a:lnTo>
                <a:lnTo>
                  <a:pt x="1860" y="454"/>
                </a:lnTo>
                <a:lnTo>
                  <a:pt x="1858" y="456"/>
                </a:lnTo>
                <a:lnTo>
                  <a:pt x="1858" y="460"/>
                </a:lnTo>
                <a:lnTo>
                  <a:pt x="1860" y="466"/>
                </a:lnTo>
                <a:lnTo>
                  <a:pt x="1864" y="470"/>
                </a:lnTo>
                <a:lnTo>
                  <a:pt x="1876" y="480"/>
                </a:lnTo>
                <a:lnTo>
                  <a:pt x="1882" y="486"/>
                </a:lnTo>
                <a:lnTo>
                  <a:pt x="1886" y="492"/>
                </a:lnTo>
                <a:lnTo>
                  <a:pt x="1886" y="498"/>
                </a:lnTo>
                <a:lnTo>
                  <a:pt x="1886" y="502"/>
                </a:lnTo>
                <a:lnTo>
                  <a:pt x="1886" y="508"/>
                </a:lnTo>
                <a:lnTo>
                  <a:pt x="1882" y="512"/>
                </a:lnTo>
                <a:lnTo>
                  <a:pt x="1878" y="514"/>
                </a:lnTo>
                <a:lnTo>
                  <a:pt x="1874" y="516"/>
                </a:lnTo>
                <a:lnTo>
                  <a:pt x="1848" y="520"/>
                </a:lnTo>
                <a:lnTo>
                  <a:pt x="1808" y="528"/>
                </a:lnTo>
                <a:lnTo>
                  <a:pt x="1798" y="532"/>
                </a:lnTo>
                <a:lnTo>
                  <a:pt x="1792" y="536"/>
                </a:lnTo>
                <a:lnTo>
                  <a:pt x="1790" y="542"/>
                </a:lnTo>
                <a:lnTo>
                  <a:pt x="1792" y="548"/>
                </a:lnTo>
                <a:lnTo>
                  <a:pt x="1796" y="564"/>
                </a:lnTo>
                <a:lnTo>
                  <a:pt x="1798" y="570"/>
                </a:lnTo>
                <a:lnTo>
                  <a:pt x="1796" y="576"/>
                </a:lnTo>
                <a:lnTo>
                  <a:pt x="1794" y="590"/>
                </a:lnTo>
                <a:lnTo>
                  <a:pt x="1792" y="606"/>
                </a:lnTo>
                <a:lnTo>
                  <a:pt x="1794" y="614"/>
                </a:lnTo>
                <a:lnTo>
                  <a:pt x="1796" y="620"/>
                </a:lnTo>
                <a:lnTo>
                  <a:pt x="1798" y="624"/>
                </a:lnTo>
                <a:lnTo>
                  <a:pt x="1804" y="626"/>
                </a:lnTo>
                <a:lnTo>
                  <a:pt x="1808" y="628"/>
                </a:lnTo>
                <a:lnTo>
                  <a:pt x="1812" y="632"/>
                </a:lnTo>
                <a:lnTo>
                  <a:pt x="1814" y="636"/>
                </a:lnTo>
                <a:lnTo>
                  <a:pt x="1816" y="642"/>
                </a:lnTo>
                <a:lnTo>
                  <a:pt x="1816" y="654"/>
                </a:lnTo>
                <a:lnTo>
                  <a:pt x="1814" y="658"/>
                </a:lnTo>
                <a:lnTo>
                  <a:pt x="1810" y="662"/>
                </a:lnTo>
                <a:lnTo>
                  <a:pt x="1800" y="676"/>
                </a:lnTo>
                <a:lnTo>
                  <a:pt x="1792" y="684"/>
                </a:lnTo>
                <a:lnTo>
                  <a:pt x="1780" y="694"/>
                </a:lnTo>
                <a:lnTo>
                  <a:pt x="1774" y="700"/>
                </a:lnTo>
                <a:lnTo>
                  <a:pt x="1770" y="706"/>
                </a:lnTo>
                <a:lnTo>
                  <a:pt x="1770" y="712"/>
                </a:lnTo>
                <a:lnTo>
                  <a:pt x="1770" y="716"/>
                </a:lnTo>
                <a:lnTo>
                  <a:pt x="1770" y="730"/>
                </a:lnTo>
                <a:lnTo>
                  <a:pt x="1770" y="736"/>
                </a:lnTo>
                <a:lnTo>
                  <a:pt x="1768" y="744"/>
                </a:lnTo>
                <a:lnTo>
                  <a:pt x="1766" y="750"/>
                </a:lnTo>
                <a:lnTo>
                  <a:pt x="1762" y="754"/>
                </a:lnTo>
                <a:lnTo>
                  <a:pt x="1752" y="758"/>
                </a:lnTo>
                <a:lnTo>
                  <a:pt x="1740" y="762"/>
                </a:lnTo>
                <a:lnTo>
                  <a:pt x="1732" y="766"/>
                </a:lnTo>
                <a:lnTo>
                  <a:pt x="1724" y="774"/>
                </a:lnTo>
                <a:lnTo>
                  <a:pt x="1712" y="790"/>
                </a:lnTo>
                <a:lnTo>
                  <a:pt x="1700" y="804"/>
                </a:lnTo>
                <a:lnTo>
                  <a:pt x="1680" y="838"/>
                </a:lnTo>
                <a:lnTo>
                  <a:pt x="1672" y="852"/>
                </a:lnTo>
                <a:lnTo>
                  <a:pt x="1670" y="858"/>
                </a:lnTo>
                <a:lnTo>
                  <a:pt x="1670" y="864"/>
                </a:lnTo>
                <a:lnTo>
                  <a:pt x="1670" y="870"/>
                </a:lnTo>
                <a:lnTo>
                  <a:pt x="1672" y="876"/>
                </a:lnTo>
                <a:lnTo>
                  <a:pt x="1682" y="894"/>
                </a:lnTo>
                <a:lnTo>
                  <a:pt x="1688" y="906"/>
                </a:lnTo>
                <a:lnTo>
                  <a:pt x="1690" y="914"/>
                </a:lnTo>
                <a:lnTo>
                  <a:pt x="1690" y="922"/>
                </a:lnTo>
                <a:lnTo>
                  <a:pt x="1688" y="928"/>
                </a:lnTo>
                <a:lnTo>
                  <a:pt x="1678" y="942"/>
                </a:lnTo>
                <a:lnTo>
                  <a:pt x="1668" y="960"/>
                </a:lnTo>
                <a:lnTo>
                  <a:pt x="1664" y="970"/>
                </a:lnTo>
                <a:lnTo>
                  <a:pt x="1662" y="976"/>
                </a:lnTo>
                <a:lnTo>
                  <a:pt x="1662" y="982"/>
                </a:lnTo>
                <a:lnTo>
                  <a:pt x="1666" y="988"/>
                </a:lnTo>
                <a:lnTo>
                  <a:pt x="1672" y="998"/>
                </a:lnTo>
                <a:lnTo>
                  <a:pt x="1676" y="1004"/>
                </a:lnTo>
                <a:lnTo>
                  <a:pt x="1680" y="1012"/>
                </a:lnTo>
                <a:lnTo>
                  <a:pt x="1682" y="1020"/>
                </a:lnTo>
                <a:lnTo>
                  <a:pt x="1686" y="1026"/>
                </a:lnTo>
                <a:lnTo>
                  <a:pt x="1692" y="1034"/>
                </a:lnTo>
                <a:lnTo>
                  <a:pt x="1700" y="1042"/>
                </a:lnTo>
                <a:lnTo>
                  <a:pt x="1702" y="1046"/>
                </a:lnTo>
                <a:lnTo>
                  <a:pt x="1704" y="1054"/>
                </a:lnTo>
                <a:lnTo>
                  <a:pt x="1708" y="1070"/>
                </a:lnTo>
                <a:lnTo>
                  <a:pt x="1716" y="1080"/>
                </a:lnTo>
                <a:lnTo>
                  <a:pt x="1726" y="1090"/>
                </a:lnTo>
                <a:lnTo>
                  <a:pt x="1740" y="1102"/>
                </a:lnTo>
                <a:lnTo>
                  <a:pt x="1774" y="1128"/>
                </a:lnTo>
                <a:lnTo>
                  <a:pt x="1788" y="1136"/>
                </a:lnTo>
                <a:lnTo>
                  <a:pt x="1794" y="1138"/>
                </a:lnTo>
                <a:lnTo>
                  <a:pt x="1798" y="1138"/>
                </a:lnTo>
                <a:lnTo>
                  <a:pt x="1808" y="1132"/>
                </a:lnTo>
                <a:lnTo>
                  <a:pt x="1824" y="1126"/>
                </a:lnTo>
                <a:lnTo>
                  <a:pt x="1842" y="1122"/>
                </a:lnTo>
                <a:lnTo>
                  <a:pt x="1854" y="1120"/>
                </a:lnTo>
                <a:lnTo>
                  <a:pt x="1868" y="1120"/>
                </a:lnTo>
                <a:lnTo>
                  <a:pt x="1880" y="1120"/>
                </a:lnTo>
                <a:lnTo>
                  <a:pt x="1888" y="1118"/>
                </a:lnTo>
                <a:lnTo>
                  <a:pt x="1894" y="1116"/>
                </a:lnTo>
                <a:lnTo>
                  <a:pt x="1900" y="1112"/>
                </a:lnTo>
                <a:lnTo>
                  <a:pt x="1912" y="1104"/>
                </a:lnTo>
                <a:lnTo>
                  <a:pt x="1920" y="1100"/>
                </a:lnTo>
                <a:lnTo>
                  <a:pt x="1934" y="1096"/>
                </a:lnTo>
                <a:lnTo>
                  <a:pt x="1954" y="1094"/>
                </a:lnTo>
                <a:lnTo>
                  <a:pt x="1958" y="1096"/>
                </a:lnTo>
                <a:lnTo>
                  <a:pt x="1958" y="1098"/>
                </a:lnTo>
                <a:lnTo>
                  <a:pt x="1956" y="1104"/>
                </a:lnTo>
                <a:lnTo>
                  <a:pt x="1956" y="1110"/>
                </a:lnTo>
                <a:lnTo>
                  <a:pt x="1956" y="1114"/>
                </a:lnTo>
                <a:lnTo>
                  <a:pt x="1960" y="1118"/>
                </a:lnTo>
                <a:lnTo>
                  <a:pt x="1964" y="1122"/>
                </a:lnTo>
                <a:lnTo>
                  <a:pt x="1976" y="1130"/>
                </a:lnTo>
                <a:lnTo>
                  <a:pt x="1994" y="1136"/>
                </a:lnTo>
                <a:lnTo>
                  <a:pt x="2014" y="1138"/>
                </a:lnTo>
                <a:lnTo>
                  <a:pt x="2024" y="1140"/>
                </a:lnTo>
                <a:lnTo>
                  <a:pt x="2028" y="1146"/>
                </a:lnTo>
                <a:lnTo>
                  <a:pt x="2030" y="1152"/>
                </a:lnTo>
                <a:lnTo>
                  <a:pt x="2028" y="1162"/>
                </a:lnTo>
                <a:lnTo>
                  <a:pt x="2022" y="1182"/>
                </a:lnTo>
                <a:lnTo>
                  <a:pt x="2020" y="1192"/>
                </a:lnTo>
                <a:lnTo>
                  <a:pt x="2018" y="1202"/>
                </a:lnTo>
                <a:lnTo>
                  <a:pt x="2018" y="1214"/>
                </a:lnTo>
                <a:lnTo>
                  <a:pt x="2018" y="1224"/>
                </a:lnTo>
                <a:lnTo>
                  <a:pt x="2024" y="1232"/>
                </a:lnTo>
                <a:lnTo>
                  <a:pt x="2032" y="1244"/>
                </a:lnTo>
                <a:lnTo>
                  <a:pt x="2044" y="1264"/>
                </a:lnTo>
                <a:lnTo>
                  <a:pt x="2056" y="1288"/>
                </a:lnTo>
                <a:lnTo>
                  <a:pt x="2066" y="1312"/>
                </a:lnTo>
                <a:lnTo>
                  <a:pt x="2074" y="1334"/>
                </a:lnTo>
                <a:lnTo>
                  <a:pt x="2074" y="1342"/>
                </a:lnTo>
                <a:lnTo>
                  <a:pt x="2074" y="1352"/>
                </a:lnTo>
                <a:lnTo>
                  <a:pt x="2070" y="1370"/>
                </a:lnTo>
                <a:lnTo>
                  <a:pt x="2064" y="1390"/>
                </a:lnTo>
                <a:lnTo>
                  <a:pt x="2054" y="1406"/>
                </a:lnTo>
                <a:lnTo>
                  <a:pt x="2050" y="1416"/>
                </a:lnTo>
                <a:lnTo>
                  <a:pt x="2048" y="1428"/>
                </a:lnTo>
                <a:lnTo>
                  <a:pt x="2048" y="1440"/>
                </a:lnTo>
                <a:lnTo>
                  <a:pt x="2048" y="1456"/>
                </a:lnTo>
                <a:lnTo>
                  <a:pt x="2052" y="1470"/>
                </a:lnTo>
                <a:lnTo>
                  <a:pt x="2058" y="1486"/>
                </a:lnTo>
                <a:lnTo>
                  <a:pt x="2066" y="1502"/>
                </a:lnTo>
                <a:lnTo>
                  <a:pt x="2074" y="1516"/>
                </a:lnTo>
                <a:lnTo>
                  <a:pt x="2084" y="1528"/>
                </a:lnTo>
                <a:lnTo>
                  <a:pt x="2088" y="1538"/>
                </a:lnTo>
                <a:lnTo>
                  <a:pt x="2092" y="1546"/>
                </a:lnTo>
                <a:lnTo>
                  <a:pt x="2092" y="1552"/>
                </a:lnTo>
                <a:lnTo>
                  <a:pt x="2088" y="1568"/>
                </a:lnTo>
                <a:lnTo>
                  <a:pt x="2088" y="1578"/>
                </a:lnTo>
                <a:lnTo>
                  <a:pt x="2086" y="1590"/>
                </a:lnTo>
                <a:lnTo>
                  <a:pt x="2088" y="1602"/>
                </a:lnTo>
                <a:lnTo>
                  <a:pt x="2090" y="1612"/>
                </a:lnTo>
                <a:lnTo>
                  <a:pt x="2094" y="1618"/>
                </a:lnTo>
                <a:lnTo>
                  <a:pt x="2098" y="1624"/>
                </a:lnTo>
                <a:lnTo>
                  <a:pt x="2110" y="1632"/>
                </a:lnTo>
                <a:lnTo>
                  <a:pt x="2116" y="1636"/>
                </a:lnTo>
                <a:lnTo>
                  <a:pt x="2122" y="1644"/>
                </a:lnTo>
                <a:lnTo>
                  <a:pt x="2126" y="1652"/>
                </a:lnTo>
                <a:lnTo>
                  <a:pt x="2130" y="1664"/>
                </a:lnTo>
                <a:lnTo>
                  <a:pt x="2134" y="1686"/>
                </a:lnTo>
                <a:lnTo>
                  <a:pt x="2136" y="1708"/>
                </a:lnTo>
                <a:lnTo>
                  <a:pt x="2140" y="1718"/>
                </a:lnTo>
                <a:lnTo>
                  <a:pt x="2144" y="1728"/>
                </a:lnTo>
                <a:lnTo>
                  <a:pt x="2150" y="1734"/>
                </a:lnTo>
                <a:lnTo>
                  <a:pt x="2156" y="1738"/>
                </a:lnTo>
                <a:lnTo>
                  <a:pt x="2162" y="1738"/>
                </a:lnTo>
                <a:lnTo>
                  <a:pt x="2170" y="1736"/>
                </a:lnTo>
                <a:lnTo>
                  <a:pt x="2188" y="1728"/>
                </a:lnTo>
                <a:lnTo>
                  <a:pt x="2208" y="1720"/>
                </a:lnTo>
                <a:lnTo>
                  <a:pt x="2226" y="1714"/>
                </a:lnTo>
                <a:lnTo>
                  <a:pt x="2242" y="1710"/>
                </a:lnTo>
                <a:lnTo>
                  <a:pt x="2258" y="1702"/>
                </a:lnTo>
                <a:lnTo>
                  <a:pt x="2278" y="1690"/>
                </a:lnTo>
                <a:lnTo>
                  <a:pt x="2290" y="1680"/>
                </a:lnTo>
                <a:lnTo>
                  <a:pt x="2300" y="1668"/>
                </a:lnTo>
                <a:lnTo>
                  <a:pt x="2310" y="1656"/>
                </a:lnTo>
                <a:lnTo>
                  <a:pt x="2320" y="1644"/>
                </a:lnTo>
                <a:lnTo>
                  <a:pt x="2332" y="1620"/>
                </a:lnTo>
                <a:lnTo>
                  <a:pt x="2334" y="1612"/>
                </a:lnTo>
                <a:lnTo>
                  <a:pt x="2336" y="1606"/>
                </a:lnTo>
                <a:lnTo>
                  <a:pt x="2338" y="1596"/>
                </a:lnTo>
                <a:lnTo>
                  <a:pt x="2342" y="1590"/>
                </a:lnTo>
                <a:lnTo>
                  <a:pt x="2352" y="1584"/>
                </a:lnTo>
                <a:lnTo>
                  <a:pt x="2362" y="1580"/>
                </a:lnTo>
                <a:lnTo>
                  <a:pt x="2368" y="1576"/>
                </a:lnTo>
                <a:lnTo>
                  <a:pt x="2372" y="1568"/>
                </a:lnTo>
                <a:lnTo>
                  <a:pt x="2374" y="1560"/>
                </a:lnTo>
                <a:lnTo>
                  <a:pt x="2376" y="1550"/>
                </a:lnTo>
                <a:lnTo>
                  <a:pt x="2376" y="1532"/>
                </a:lnTo>
                <a:lnTo>
                  <a:pt x="2374" y="1518"/>
                </a:lnTo>
                <a:lnTo>
                  <a:pt x="2374" y="1510"/>
                </a:lnTo>
                <a:lnTo>
                  <a:pt x="2376" y="1502"/>
                </a:lnTo>
                <a:lnTo>
                  <a:pt x="2380" y="1494"/>
                </a:lnTo>
                <a:lnTo>
                  <a:pt x="2384" y="1488"/>
                </a:lnTo>
                <a:lnTo>
                  <a:pt x="2414" y="1460"/>
                </a:lnTo>
                <a:lnTo>
                  <a:pt x="2448" y="1424"/>
                </a:lnTo>
                <a:lnTo>
                  <a:pt x="2452" y="1418"/>
                </a:lnTo>
                <a:lnTo>
                  <a:pt x="2456" y="1412"/>
                </a:lnTo>
                <a:lnTo>
                  <a:pt x="2456" y="1404"/>
                </a:lnTo>
                <a:lnTo>
                  <a:pt x="2454" y="1396"/>
                </a:lnTo>
                <a:lnTo>
                  <a:pt x="2450" y="1378"/>
                </a:lnTo>
                <a:lnTo>
                  <a:pt x="2446" y="1358"/>
                </a:lnTo>
                <a:lnTo>
                  <a:pt x="2444" y="1340"/>
                </a:lnTo>
                <a:lnTo>
                  <a:pt x="2438" y="1324"/>
                </a:lnTo>
                <a:lnTo>
                  <a:pt x="2436" y="1310"/>
                </a:lnTo>
                <a:lnTo>
                  <a:pt x="2434" y="1288"/>
                </a:lnTo>
                <a:lnTo>
                  <a:pt x="2432" y="1270"/>
                </a:lnTo>
                <a:lnTo>
                  <a:pt x="2434" y="1262"/>
                </a:lnTo>
                <a:lnTo>
                  <a:pt x="2436" y="1256"/>
                </a:lnTo>
                <a:lnTo>
                  <a:pt x="2440" y="1248"/>
                </a:lnTo>
                <a:lnTo>
                  <a:pt x="2448" y="1238"/>
                </a:lnTo>
                <a:lnTo>
                  <a:pt x="2478" y="1208"/>
                </a:lnTo>
                <a:lnTo>
                  <a:pt x="2500" y="1186"/>
                </a:lnTo>
                <a:lnTo>
                  <a:pt x="2520" y="1164"/>
                </a:lnTo>
                <a:lnTo>
                  <a:pt x="2538" y="1142"/>
                </a:lnTo>
                <a:lnTo>
                  <a:pt x="2554" y="1118"/>
                </a:lnTo>
                <a:lnTo>
                  <a:pt x="2580" y="1078"/>
                </a:lnTo>
                <a:lnTo>
                  <a:pt x="2588" y="1064"/>
                </a:lnTo>
                <a:lnTo>
                  <a:pt x="2592" y="1054"/>
                </a:lnTo>
                <a:lnTo>
                  <a:pt x="2594" y="1042"/>
                </a:lnTo>
                <a:lnTo>
                  <a:pt x="2594" y="1030"/>
                </a:lnTo>
                <a:lnTo>
                  <a:pt x="2594" y="1018"/>
                </a:lnTo>
                <a:lnTo>
                  <a:pt x="2592" y="1008"/>
                </a:lnTo>
                <a:lnTo>
                  <a:pt x="2590" y="1006"/>
                </a:lnTo>
                <a:lnTo>
                  <a:pt x="2588" y="1004"/>
                </a:lnTo>
                <a:lnTo>
                  <a:pt x="2578" y="1004"/>
                </a:lnTo>
                <a:lnTo>
                  <a:pt x="2550" y="1010"/>
                </a:lnTo>
                <a:lnTo>
                  <a:pt x="2520" y="1016"/>
                </a:lnTo>
                <a:lnTo>
                  <a:pt x="2500" y="1020"/>
                </a:lnTo>
                <a:lnTo>
                  <a:pt x="2492" y="1020"/>
                </a:lnTo>
                <a:lnTo>
                  <a:pt x="2484" y="1014"/>
                </a:lnTo>
                <a:lnTo>
                  <a:pt x="2468" y="1000"/>
                </a:lnTo>
                <a:lnTo>
                  <a:pt x="2456" y="984"/>
                </a:lnTo>
                <a:lnTo>
                  <a:pt x="2448" y="970"/>
                </a:lnTo>
                <a:lnTo>
                  <a:pt x="2446" y="966"/>
                </a:lnTo>
                <a:lnTo>
                  <a:pt x="2442" y="960"/>
                </a:lnTo>
                <a:lnTo>
                  <a:pt x="2430" y="950"/>
                </a:lnTo>
                <a:lnTo>
                  <a:pt x="2414" y="938"/>
                </a:lnTo>
                <a:lnTo>
                  <a:pt x="2398" y="924"/>
                </a:lnTo>
                <a:lnTo>
                  <a:pt x="2392" y="916"/>
                </a:lnTo>
                <a:lnTo>
                  <a:pt x="2388" y="906"/>
                </a:lnTo>
                <a:lnTo>
                  <a:pt x="2386" y="898"/>
                </a:lnTo>
                <a:lnTo>
                  <a:pt x="2386" y="888"/>
                </a:lnTo>
                <a:lnTo>
                  <a:pt x="2384" y="870"/>
                </a:lnTo>
                <a:lnTo>
                  <a:pt x="2382" y="862"/>
                </a:lnTo>
                <a:lnTo>
                  <a:pt x="2376" y="852"/>
                </a:lnTo>
                <a:lnTo>
                  <a:pt x="2366" y="834"/>
                </a:lnTo>
                <a:lnTo>
                  <a:pt x="2356" y="816"/>
                </a:lnTo>
                <a:lnTo>
                  <a:pt x="2352" y="796"/>
                </a:lnTo>
                <a:lnTo>
                  <a:pt x="2348" y="780"/>
                </a:lnTo>
                <a:lnTo>
                  <a:pt x="2348" y="776"/>
                </a:lnTo>
                <a:lnTo>
                  <a:pt x="2350" y="774"/>
                </a:lnTo>
                <a:lnTo>
                  <a:pt x="2356" y="778"/>
                </a:lnTo>
                <a:lnTo>
                  <a:pt x="2362" y="784"/>
                </a:lnTo>
                <a:lnTo>
                  <a:pt x="2378" y="800"/>
                </a:lnTo>
                <a:lnTo>
                  <a:pt x="2394" y="818"/>
                </a:lnTo>
                <a:lnTo>
                  <a:pt x="2412" y="842"/>
                </a:lnTo>
                <a:lnTo>
                  <a:pt x="2430" y="866"/>
                </a:lnTo>
                <a:lnTo>
                  <a:pt x="2454" y="908"/>
                </a:lnTo>
                <a:lnTo>
                  <a:pt x="2460" y="922"/>
                </a:lnTo>
                <a:lnTo>
                  <a:pt x="2464" y="938"/>
                </a:lnTo>
                <a:lnTo>
                  <a:pt x="2468" y="954"/>
                </a:lnTo>
                <a:lnTo>
                  <a:pt x="2470" y="970"/>
                </a:lnTo>
                <a:lnTo>
                  <a:pt x="2472" y="978"/>
                </a:lnTo>
                <a:lnTo>
                  <a:pt x="2474" y="982"/>
                </a:lnTo>
                <a:lnTo>
                  <a:pt x="2478" y="986"/>
                </a:lnTo>
                <a:lnTo>
                  <a:pt x="2482" y="990"/>
                </a:lnTo>
                <a:lnTo>
                  <a:pt x="2492" y="992"/>
                </a:lnTo>
                <a:lnTo>
                  <a:pt x="2506" y="992"/>
                </a:lnTo>
                <a:lnTo>
                  <a:pt x="2516" y="990"/>
                </a:lnTo>
                <a:lnTo>
                  <a:pt x="2528" y="986"/>
                </a:lnTo>
                <a:lnTo>
                  <a:pt x="2562" y="970"/>
                </a:lnTo>
                <a:lnTo>
                  <a:pt x="2622" y="942"/>
                </a:lnTo>
                <a:lnTo>
                  <a:pt x="2632" y="936"/>
                </a:lnTo>
                <a:lnTo>
                  <a:pt x="2642" y="928"/>
                </a:lnTo>
                <a:lnTo>
                  <a:pt x="2660" y="910"/>
                </a:lnTo>
                <a:lnTo>
                  <a:pt x="2678" y="886"/>
                </a:lnTo>
                <a:lnTo>
                  <a:pt x="2684" y="874"/>
                </a:lnTo>
                <a:lnTo>
                  <a:pt x="2690" y="860"/>
                </a:lnTo>
                <a:lnTo>
                  <a:pt x="2692" y="850"/>
                </a:lnTo>
                <a:lnTo>
                  <a:pt x="2690" y="842"/>
                </a:lnTo>
                <a:lnTo>
                  <a:pt x="2686" y="836"/>
                </a:lnTo>
                <a:lnTo>
                  <a:pt x="2678" y="832"/>
                </a:lnTo>
                <a:lnTo>
                  <a:pt x="2662" y="824"/>
                </a:lnTo>
                <a:lnTo>
                  <a:pt x="2654" y="820"/>
                </a:lnTo>
                <a:lnTo>
                  <a:pt x="2648" y="816"/>
                </a:lnTo>
                <a:lnTo>
                  <a:pt x="2642" y="810"/>
                </a:lnTo>
                <a:lnTo>
                  <a:pt x="2638" y="808"/>
                </a:lnTo>
                <a:lnTo>
                  <a:pt x="2634" y="808"/>
                </a:lnTo>
                <a:lnTo>
                  <a:pt x="2630" y="810"/>
                </a:lnTo>
                <a:lnTo>
                  <a:pt x="2622" y="816"/>
                </a:lnTo>
                <a:lnTo>
                  <a:pt x="2616" y="818"/>
                </a:lnTo>
                <a:lnTo>
                  <a:pt x="2610" y="820"/>
                </a:lnTo>
                <a:lnTo>
                  <a:pt x="2602" y="820"/>
                </a:lnTo>
                <a:lnTo>
                  <a:pt x="2596" y="818"/>
                </a:lnTo>
                <a:lnTo>
                  <a:pt x="2588" y="814"/>
                </a:lnTo>
                <a:lnTo>
                  <a:pt x="2580" y="808"/>
                </a:lnTo>
                <a:lnTo>
                  <a:pt x="2542" y="768"/>
                </a:lnTo>
                <a:lnTo>
                  <a:pt x="2526" y="752"/>
                </a:lnTo>
                <a:lnTo>
                  <a:pt x="2524" y="748"/>
                </a:lnTo>
                <a:lnTo>
                  <a:pt x="2524" y="746"/>
                </a:lnTo>
                <a:lnTo>
                  <a:pt x="2530" y="744"/>
                </a:lnTo>
                <a:lnTo>
                  <a:pt x="2534" y="744"/>
                </a:lnTo>
                <a:lnTo>
                  <a:pt x="2536" y="742"/>
                </a:lnTo>
                <a:lnTo>
                  <a:pt x="2540" y="740"/>
                </a:lnTo>
                <a:lnTo>
                  <a:pt x="2546" y="742"/>
                </a:lnTo>
                <a:lnTo>
                  <a:pt x="2560" y="750"/>
                </a:lnTo>
                <a:lnTo>
                  <a:pt x="2578" y="762"/>
                </a:lnTo>
                <a:lnTo>
                  <a:pt x="2594" y="778"/>
                </a:lnTo>
                <a:lnTo>
                  <a:pt x="2604" y="790"/>
                </a:lnTo>
                <a:lnTo>
                  <a:pt x="2610" y="792"/>
                </a:lnTo>
                <a:lnTo>
                  <a:pt x="2614" y="794"/>
                </a:lnTo>
                <a:lnTo>
                  <a:pt x="2624" y="792"/>
                </a:lnTo>
                <a:lnTo>
                  <a:pt x="2638" y="792"/>
                </a:lnTo>
                <a:lnTo>
                  <a:pt x="2650" y="794"/>
                </a:lnTo>
                <a:lnTo>
                  <a:pt x="2662" y="798"/>
                </a:lnTo>
                <a:lnTo>
                  <a:pt x="2674" y="804"/>
                </a:lnTo>
                <a:lnTo>
                  <a:pt x="2692" y="810"/>
                </a:lnTo>
                <a:lnTo>
                  <a:pt x="2702" y="812"/>
                </a:lnTo>
                <a:lnTo>
                  <a:pt x="2712" y="814"/>
                </a:lnTo>
                <a:lnTo>
                  <a:pt x="2728" y="812"/>
                </a:lnTo>
                <a:lnTo>
                  <a:pt x="2744" y="810"/>
                </a:lnTo>
                <a:lnTo>
                  <a:pt x="2760" y="810"/>
                </a:lnTo>
                <a:lnTo>
                  <a:pt x="2768" y="812"/>
                </a:lnTo>
                <a:lnTo>
                  <a:pt x="2774" y="814"/>
                </a:lnTo>
                <a:lnTo>
                  <a:pt x="2780" y="816"/>
                </a:lnTo>
                <a:lnTo>
                  <a:pt x="2782" y="822"/>
                </a:lnTo>
                <a:lnTo>
                  <a:pt x="2790" y="834"/>
                </a:lnTo>
                <a:lnTo>
                  <a:pt x="2798" y="850"/>
                </a:lnTo>
                <a:lnTo>
                  <a:pt x="2808" y="866"/>
                </a:lnTo>
                <a:lnTo>
                  <a:pt x="2812" y="868"/>
                </a:lnTo>
                <a:lnTo>
                  <a:pt x="2814" y="870"/>
                </a:lnTo>
                <a:lnTo>
                  <a:pt x="2826" y="872"/>
                </a:lnTo>
                <a:lnTo>
                  <a:pt x="2846" y="872"/>
                </a:lnTo>
                <a:lnTo>
                  <a:pt x="2864" y="874"/>
                </a:lnTo>
                <a:lnTo>
                  <a:pt x="2866" y="876"/>
                </a:lnTo>
                <a:lnTo>
                  <a:pt x="2864" y="876"/>
                </a:lnTo>
                <a:lnTo>
                  <a:pt x="2860" y="884"/>
                </a:lnTo>
                <a:lnTo>
                  <a:pt x="2858" y="888"/>
                </a:lnTo>
                <a:lnTo>
                  <a:pt x="2856" y="896"/>
                </a:lnTo>
                <a:lnTo>
                  <a:pt x="2856" y="912"/>
                </a:lnTo>
                <a:lnTo>
                  <a:pt x="2860" y="924"/>
                </a:lnTo>
                <a:lnTo>
                  <a:pt x="2868" y="938"/>
                </a:lnTo>
                <a:lnTo>
                  <a:pt x="2882" y="956"/>
                </a:lnTo>
                <a:lnTo>
                  <a:pt x="2888" y="968"/>
                </a:lnTo>
                <a:lnTo>
                  <a:pt x="2896" y="982"/>
                </a:lnTo>
                <a:lnTo>
                  <a:pt x="2906" y="1012"/>
                </a:lnTo>
                <a:lnTo>
                  <a:pt x="2912" y="1042"/>
                </a:lnTo>
                <a:lnTo>
                  <a:pt x="2918" y="1066"/>
                </a:lnTo>
                <a:lnTo>
                  <a:pt x="2922" y="1074"/>
                </a:lnTo>
                <a:lnTo>
                  <a:pt x="2924" y="1078"/>
                </a:lnTo>
                <a:lnTo>
                  <a:pt x="2928" y="1078"/>
                </a:lnTo>
                <a:lnTo>
                  <a:pt x="2934" y="1076"/>
                </a:lnTo>
                <a:lnTo>
                  <a:pt x="2946" y="1070"/>
                </a:lnTo>
                <a:lnTo>
                  <a:pt x="2952" y="1068"/>
                </a:lnTo>
                <a:lnTo>
                  <a:pt x="2960" y="1066"/>
                </a:lnTo>
                <a:lnTo>
                  <a:pt x="2966" y="1068"/>
                </a:lnTo>
                <a:lnTo>
                  <a:pt x="2970" y="1070"/>
                </a:lnTo>
                <a:lnTo>
                  <a:pt x="2972" y="1074"/>
                </a:lnTo>
                <a:lnTo>
                  <a:pt x="2972" y="1078"/>
                </a:lnTo>
                <a:lnTo>
                  <a:pt x="2972" y="1094"/>
                </a:lnTo>
                <a:lnTo>
                  <a:pt x="2974" y="1102"/>
                </a:lnTo>
                <a:lnTo>
                  <a:pt x="2978" y="1112"/>
                </a:lnTo>
                <a:lnTo>
                  <a:pt x="2984" y="1120"/>
                </a:lnTo>
                <a:lnTo>
                  <a:pt x="2990" y="1122"/>
                </a:lnTo>
                <a:lnTo>
                  <a:pt x="2996" y="1120"/>
                </a:lnTo>
                <a:lnTo>
                  <a:pt x="3000" y="1116"/>
                </a:lnTo>
                <a:lnTo>
                  <a:pt x="3002" y="1110"/>
                </a:lnTo>
                <a:lnTo>
                  <a:pt x="3006" y="1104"/>
                </a:lnTo>
                <a:lnTo>
                  <a:pt x="3008" y="1094"/>
                </a:lnTo>
                <a:lnTo>
                  <a:pt x="3006" y="1084"/>
                </a:lnTo>
                <a:lnTo>
                  <a:pt x="3002" y="1070"/>
                </a:lnTo>
                <a:lnTo>
                  <a:pt x="2994" y="1058"/>
                </a:lnTo>
                <a:lnTo>
                  <a:pt x="2988" y="1050"/>
                </a:lnTo>
                <a:lnTo>
                  <a:pt x="2980" y="1044"/>
                </a:lnTo>
                <a:lnTo>
                  <a:pt x="2974" y="1042"/>
                </a:lnTo>
                <a:lnTo>
                  <a:pt x="2972" y="1040"/>
                </a:lnTo>
                <a:lnTo>
                  <a:pt x="2970" y="1036"/>
                </a:lnTo>
                <a:lnTo>
                  <a:pt x="2972" y="1034"/>
                </a:lnTo>
                <a:lnTo>
                  <a:pt x="2976" y="1030"/>
                </a:lnTo>
                <a:lnTo>
                  <a:pt x="2978" y="1024"/>
                </a:lnTo>
                <a:lnTo>
                  <a:pt x="2980" y="1020"/>
                </a:lnTo>
                <a:lnTo>
                  <a:pt x="2980" y="1008"/>
                </a:lnTo>
                <a:lnTo>
                  <a:pt x="2978" y="996"/>
                </a:lnTo>
                <a:lnTo>
                  <a:pt x="2978" y="984"/>
                </a:lnTo>
                <a:lnTo>
                  <a:pt x="2978" y="970"/>
                </a:lnTo>
                <a:lnTo>
                  <a:pt x="2980" y="960"/>
                </a:lnTo>
                <a:lnTo>
                  <a:pt x="2982" y="950"/>
                </a:lnTo>
                <a:lnTo>
                  <a:pt x="2988" y="944"/>
                </a:lnTo>
                <a:lnTo>
                  <a:pt x="3012" y="918"/>
                </a:lnTo>
                <a:lnTo>
                  <a:pt x="3044" y="882"/>
                </a:lnTo>
                <a:lnTo>
                  <a:pt x="3058" y="870"/>
                </a:lnTo>
                <a:lnTo>
                  <a:pt x="3064" y="866"/>
                </a:lnTo>
                <a:lnTo>
                  <a:pt x="3072" y="862"/>
                </a:lnTo>
                <a:lnTo>
                  <a:pt x="3086" y="860"/>
                </a:lnTo>
                <a:lnTo>
                  <a:pt x="3104" y="860"/>
                </a:lnTo>
                <a:lnTo>
                  <a:pt x="3116" y="862"/>
                </a:lnTo>
                <a:lnTo>
                  <a:pt x="3118" y="864"/>
                </a:lnTo>
                <a:lnTo>
                  <a:pt x="3118" y="872"/>
                </a:lnTo>
                <a:lnTo>
                  <a:pt x="3120" y="878"/>
                </a:lnTo>
                <a:lnTo>
                  <a:pt x="3124" y="884"/>
                </a:lnTo>
                <a:lnTo>
                  <a:pt x="3134" y="900"/>
                </a:lnTo>
                <a:lnTo>
                  <a:pt x="3140" y="920"/>
                </a:lnTo>
                <a:lnTo>
                  <a:pt x="3148" y="938"/>
                </a:lnTo>
                <a:lnTo>
                  <a:pt x="3154" y="946"/>
                </a:lnTo>
                <a:lnTo>
                  <a:pt x="3160" y="954"/>
                </a:lnTo>
                <a:lnTo>
                  <a:pt x="3164" y="960"/>
                </a:lnTo>
                <a:lnTo>
                  <a:pt x="3170" y="962"/>
                </a:lnTo>
                <a:lnTo>
                  <a:pt x="3172" y="960"/>
                </a:lnTo>
                <a:lnTo>
                  <a:pt x="3176" y="958"/>
                </a:lnTo>
                <a:lnTo>
                  <a:pt x="3182" y="950"/>
                </a:lnTo>
                <a:lnTo>
                  <a:pt x="3186" y="946"/>
                </a:lnTo>
                <a:lnTo>
                  <a:pt x="3192" y="944"/>
                </a:lnTo>
                <a:lnTo>
                  <a:pt x="3196" y="942"/>
                </a:lnTo>
                <a:lnTo>
                  <a:pt x="3198" y="944"/>
                </a:lnTo>
                <a:lnTo>
                  <a:pt x="3200" y="954"/>
                </a:lnTo>
                <a:lnTo>
                  <a:pt x="3202" y="968"/>
                </a:lnTo>
                <a:lnTo>
                  <a:pt x="3204" y="976"/>
                </a:lnTo>
                <a:lnTo>
                  <a:pt x="3206" y="984"/>
                </a:lnTo>
                <a:lnTo>
                  <a:pt x="3210" y="992"/>
                </a:lnTo>
                <a:lnTo>
                  <a:pt x="3210" y="1000"/>
                </a:lnTo>
                <a:lnTo>
                  <a:pt x="3212" y="1018"/>
                </a:lnTo>
                <a:lnTo>
                  <a:pt x="3210" y="1050"/>
                </a:lnTo>
                <a:lnTo>
                  <a:pt x="3210" y="1056"/>
                </a:lnTo>
                <a:lnTo>
                  <a:pt x="3214" y="1064"/>
                </a:lnTo>
                <a:lnTo>
                  <a:pt x="3222" y="1078"/>
                </a:lnTo>
                <a:lnTo>
                  <a:pt x="3244" y="1104"/>
                </a:lnTo>
                <a:lnTo>
                  <a:pt x="3252" y="1114"/>
                </a:lnTo>
                <a:lnTo>
                  <a:pt x="3254" y="1124"/>
                </a:lnTo>
                <a:lnTo>
                  <a:pt x="3250" y="1130"/>
                </a:lnTo>
                <a:lnTo>
                  <a:pt x="3244" y="1136"/>
                </a:lnTo>
                <a:lnTo>
                  <a:pt x="3242" y="1136"/>
                </a:lnTo>
                <a:lnTo>
                  <a:pt x="3238" y="1136"/>
                </a:lnTo>
                <a:lnTo>
                  <a:pt x="3228" y="1128"/>
                </a:lnTo>
                <a:lnTo>
                  <a:pt x="3206" y="1106"/>
                </a:lnTo>
                <a:lnTo>
                  <a:pt x="3200" y="1102"/>
                </a:lnTo>
                <a:lnTo>
                  <a:pt x="3196" y="1098"/>
                </a:lnTo>
                <a:lnTo>
                  <a:pt x="3190" y="1098"/>
                </a:lnTo>
                <a:lnTo>
                  <a:pt x="3186" y="1100"/>
                </a:lnTo>
                <a:lnTo>
                  <a:pt x="3182" y="1102"/>
                </a:lnTo>
                <a:lnTo>
                  <a:pt x="3182" y="1106"/>
                </a:lnTo>
                <a:lnTo>
                  <a:pt x="3182" y="1110"/>
                </a:lnTo>
                <a:lnTo>
                  <a:pt x="3186" y="1116"/>
                </a:lnTo>
                <a:lnTo>
                  <a:pt x="3196" y="1128"/>
                </a:lnTo>
                <a:lnTo>
                  <a:pt x="3204" y="1146"/>
                </a:lnTo>
                <a:lnTo>
                  <a:pt x="3222" y="1186"/>
                </a:lnTo>
                <a:lnTo>
                  <a:pt x="3238" y="1208"/>
                </a:lnTo>
                <a:lnTo>
                  <a:pt x="3254" y="1232"/>
                </a:lnTo>
                <a:lnTo>
                  <a:pt x="3292" y="1278"/>
                </a:lnTo>
                <a:lnTo>
                  <a:pt x="3302" y="1290"/>
                </a:lnTo>
                <a:lnTo>
                  <a:pt x="3316" y="1298"/>
                </a:lnTo>
                <a:lnTo>
                  <a:pt x="3332" y="1306"/>
                </a:lnTo>
                <a:lnTo>
                  <a:pt x="3350" y="1312"/>
                </a:lnTo>
                <a:lnTo>
                  <a:pt x="3368" y="1316"/>
                </a:lnTo>
                <a:lnTo>
                  <a:pt x="3384" y="1320"/>
                </a:lnTo>
                <a:lnTo>
                  <a:pt x="3412" y="1322"/>
                </a:lnTo>
                <a:lnTo>
                  <a:pt x="3422" y="1324"/>
                </a:lnTo>
                <a:lnTo>
                  <a:pt x="3436" y="1326"/>
                </a:lnTo>
                <a:lnTo>
                  <a:pt x="3466" y="1334"/>
                </a:lnTo>
                <a:lnTo>
                  <a:pt x="3494" y="1344"/>
                </a:lnTo>
                <a:lnTo>
                  <a:pt x="3520" y="1350"/>
                </a:lnTo>
                <a:close/>
                <a:moveTo>
                  <a:pt x="2350" y="696"/>
                </a:moveTo>
                <a:lnTo>
                  <a:pt x="2350" y="696"/>
                </a:lnTo>
                <a:lnTo>
                  <a:pt x="2344" y="710"/>
                </a:lnTo>
                <a:lnTo>
                  <a:pt x="2338" y="720"/>
                </a:lnTo>
                <a:lnTo>
                  <a:pt x="2334" y="724"/>
                </a:lnTo>
                <a:lnTo>
                  <a:pt x="2330" y="726"/>
                </a:lnTo>
                <a:lnTo>
                  <a:pt x="2326" y="726"/>
                </a:lnTo>
                <a:lnTo>
                  <a:pt x="2320" y="724"/>
                </a:lnTo>
                <a:lnTo>
                  <a:pt x="2304" y="722"/>
                </a:lnTo>
                <a:lnTo>
                  <a:pt x="2278" y="720"/>
                </a:lnTo>
                <a:lnTo>
                  <a:pt x="2252" y="718"/>
                </a:lnTo>
                <a:lnTo>
                  <a:pt x="2230" y="712"/>
                </a:lnTo>
                <a:lnTo>
                  <a:pt x="2210" y="706"/>
                </a:lnTo>
                <a:lnTo>
                  <a:pt x="2188" y="700"/>
                </a:lnTo>
                <a:lnTo>
                  <a:pt x="2178" y="698"/>
                </a:lnTo>
                <a:lnTo>
                  <a:pt x="2170" y="700"/>
                </a:lnTo>
                <a:lnTo>
                  <a:pt x="2164" y="702"/>
                </a:lnTo>
                <a:lnTo>
                  <a:pt x="2160" y="708"/>
                </a:lnTo>
                <a:lnTo>
                  <a:pt x="2160" y="714"/>
                </a:lnTo>
                <a:lnTo>
                  <a:pt x="2160" y="720"/>
                </a:lnTo>
                <a:lnTo>
                  <a:pt x="2162" y="730"/>
                </a:lnTo>
                <a:lnTo>
                  <a:pt x="2160" y="732"/>
                </a:lnTo>
                <a:lnTo>
                  <a:pt x="2156" y="732"/>
                </a:lnTo>
                <a:lnTo>
                  <a:pt x="2136" y="726"/>
                </a:lnTo>
                <a:lnTo>
                  <a:pt x="2104" y="714"/>
                </a:lnTo>
                <a:lnTo>
                  <a:pt x="2076" y="702"/>
                </a:lnTo>
                <a:lnTo>
                  <a:pt x="2054" y="690"/>
                </a:lnTo>
                <a:lnTo>
                  <a:pt x="2046" y="684"/>
                </a:lnTo>
                <a:lnTo>
                  <a:pt x="2042" y="680"/>
                </a:lnTo>
                <a:lnTo>
                  <a:pt x="2042" y="674"/>
                </a:lnTo>
                <a:lnTo>
                  <a:pt x="2042" y="666"/>
                </a:lnTo>
                <a:lnTo>
                  <a:pt x="2046" y="648"/>
                </a:lnTo>
                <a:lnTo>
                  <a:pt x="2046" y="642"/>
                </a:lnTo>
                <a:lnTo>
                  <a:pt x="2044" y="634"/>
                </a:lnTo>
                <a:lnTo>
                  <a:pt x="2038" y="630"/>
                </a:lnTo>
                <a:lnTo>
                  <a:pt x="2030" y="628"/>
                </a:lnTo>
                <a:lnTo>
                  <a:pt x="1980" y="630"/>
                </a:lnTo>
                <a:lnTo>
                  <a:pt x="1958" y="632"/>
                </a:lnTo>
                <a:lnTo>
                  <a:pt x="1950" y="634"/>
                </a:lnTo>
                <a:lnTo>
                  <a:pt x="1944" y="638"/>
                </a:lnTo>
                <a:lnTo>
                  <a:pt x="1928" y="646"/>
                </a:lnTo>
                <a:lnTo>
                  <a:pt x="1904" y="654"/>
                </a:lnTo>
                <a:lnTo>
                  <a:pt x="1880" y="660"/>
                </a:lnTo>
                <a:lnTo>
                  <a:pt x="1868" y="662"/>
                </a:lnTo>
                <a:lnTo>
                  <a:pt x="1860" y="660"/>
                </a:lnTo>
                <a:lnTo>
                  <a:pt x="1848" y="656"/>
                </a:lnTo>
                <a:lnTo>
                  <a:pt x="1840" y="652"/>
                </a:lnTo>
                <a:lnTo>
                  <a:pt x="1838" y="650"/>
                </a:lnTo>
                <a:lnTo>
                  <a:pt x="1838" y="646"/>
                </a:lnTo>
                <a:lnTo>
                  <a:pt x="1842" y="642"/>
                </a:lnTo>
                <a:lnTo>
                  <a:pt x="1850" y="638"/>
                </a:lnTo>
                <a:lnTo>
                  <a:pt x="1860" y="636"/>
                </a:lnTo>
                <a:lnTo>
                  <a:pt x="1870" y="632"/>
                </a:lnTo>
                <a:lnTo>
                  <a:pt x="1890" y="630"/>
                </a:lnTo>
                <a:lnTo>
                  <a:pt x="1898" y="628"/>
                </a:lnTo>
                <a:lnTo>
                  <a:pt x="1904" y="626"/>
                </a:lnTo>
                <a:lnTo>
                  <a:pt x="1908" y="622"/>
                </a:lnTo>
                <a:lnTo>
                  <a:pt x="1912" y="616"/>
                </a:lnTo>
                <a:lnTo>
                  <a:pt x="1912" y="612"/>
                </a:lnTo>
                <a:lnTo>
                  <a:pt x="1910" y="606"/>
                </a:lnTo>
                <a:lnTo>
                  <a:pt x="1904" y="598"/>
                </a:lnTo>
                <a:lnTo>
                  <a:pt x="1902" y="594"/>
                </a:lnTo>
                <a:lnTo>
                  <a:pt x="1904" y="592"/>
                </a:lnTo>
                <a:lnTo>
                  <a:pt x="1908" y="586"/>
                </a:lnTo>
                <a:lnTo>
                  <a:pt x="1914" y="582"/>
                </a:lnTo>
                <a:lnTo>
                  <a:pt x="1924" y="576"/>
                </a:lnTo>
                <a:lnTo>
                  <a:pt x="1930" y="570"/>
                </a:lnTo>
                <a:lnTo>
                  <a:pt x="1936" y="560"/>
                </a:lnTo>
                <a:lnTo>
                  <a:pt x="1940" y="552"/>
                </a:lnTo>
                <a:lnTo>
                  <a:pt x="1944" y="548"/>
                </a:lnTo>
                <a:lnTo>
                  <a:pt x="1950" y="544"/>
                </a:lnTo>
                <a:lnTo>
                  <a:pt x="1966" y="540"/>
                </a:lnTo>
                <a:lnTo>
                  <a:pt x="1980" y="538"/>
                </a:lnTo>
                <a:lnTo>
                  <a:pt x="1996" y="536"/>
                </a:lnTo>
                <a:lnTo>
                  <a:pt x="2008" y="532"/>
                </a:lnTo>
                <a:lnTo>
                  <a:pt x="2012" y="530"/>
                </a:lnTo>
                <a:lnTo>
                  <a:pt x="2014" y="528"/>
                </a:lnTo>
                <a:lnTo>
                  <a:pt x="2030" y="538"/>
                </a:lnTo>
                <a:lnTo>
                  <a:pt x="2038" y="544"/>
                </a:lnTo>
                <a:lnTo>
                  <a:pt x="2048" y="550"/>
                </a:lnTo>
                <a:lnTo>
                  <a:pt x="2064" y="566"/>
                </a:lnTo>
                <a:lnTo>
                  <a:pt x="2076" y="578"/>
                </a:lnTo>
                <a:lnTo>
                  <a:pt x="2082" y="582"/>
                </a:lnTo>
                <a:lnTo>
                  <a:pt x="2086" y="584"/>
                </a:lnTo>
                <a:lnTo>
                  <a:pt x="2096" y="586"/>
                </a:lnTo>
                <a:lnTo>
                  <a:pt x="2102" y="590"/>
                </a:lnTo>
                <a:lnTo>
                  <a:pt x="2104" y="596"/>
                </a:lnTo>
                <a:lnTo>
                  <a:pt x="2102" y="600"/>
                </a:lnTo>
                <a:lnTo>
                  <a:pt x="2100" y="602"/>
                </a:lnTo>
                <a:lnTo>
                  <a:pt x="2092" y="606"/>
                </a:lnTo>
                <a:lnTo>
                  <a:pt x="2086" y="610"/>
                </a:lnTo>
                <a:lnTo>
                  <a:pt x="2074" y="614"/>
                </a:lnTo>
                <a:lnTo>
                  <a:pt x="2070" y="616"/>
                </a:lnTo>
                <a:lnTo>
                  <a:pt x="2068" y="620"/>
                </a:lnTo>
                <a:lnTo>
                  <a:pt x="2068" y="626"/>
                </a:lnTo>
                <a:lnTo>
                  <a:pt x="2070" y="628"/>
                </a:lnTo>
                <a:lnTo>
                  <a:pt x="2074" y="632"/>
                </a:lnTo>
                <a:lnTo>
                  <a:pt x="2082" y="640"/>
                </a:lnTo>
                <a:lnTo>
                  <a:pt x="2088" y="646"/>
                </a:lnTo>
                <a:lnTo>
                  <a:pt x="2092" y="646"/>
                </a:lnTo>
                <a:lnTo>
                  <a:pt x="2094" y="646"/>
                </a:lnTo>
                <a:lnTo>
                  <a:pt x="2098" y="640"/>
                </a:lnTo>
                <a:lnTo>
                  <a:pt x="2100" y="634"/>
                </a:lnTo>
                <a:lnTo>
                  <a:pt x="2102" y="628"/>
                </a:lnTo>
                <a:lnTo>
                  <a:pt x="2106" y="626"/>
                </a:lnTo>
                <a:lnTo>
                  <a:pt x="2110" y="624"/>
                </a:lnTo>
                <a:lnTo>
                  <a:pt x="2122" y="620"/>
                </a:lnTo>
                <a:lnTo>
                  <a:pt x="2130" y="614"/>
                </a:lnTo>
                <a:lnTo>
                  <a:pt x="2134" y="612"/>
                </a:lnTo>
                <a:lnTo>
                  <a:pt x="2136" y="608"/>
                </a:lnTo>
                <a:lnTo>
                  <a:pt x="2136" y="606"/>
                </a:lnTo>
                <a:lnTo>
                  <a:pt x="2134" y="602"/>
                </a:lnTo>
                <a:lnTo>
                  <a:pt x="2128" y="594"/>
                </a:lnTo>
                <a:lnTo>
                  <a:pt x="2126" y="588"/>
                </a:lnTo>
                <a:lnTo>
                  <a:pt x="2126" y="586"/>
                </a:lnTo>
                <a:lnTo>
                  <a:pt x="2128" y="584"/>
                </a:lnTo>
                <a:lnTo>
                  <a:pt x="2134" y="586"/>
                </a:lnTo>
                <a:lnTo>
                  <a:pt x="2144" y="590"/>
                </a:lnTo>
                <a:lnTo>
                  <a:pt x="2150" y="588"/>
                </a:lnTo>
                <a:lnTo>
                  <a:pt x="2150" y="586"/>
                </a:lnTo>
                <a:lnTo>
                  <a:pt x="2150" y="584"/>
                </a:lnTo>
                <a:lnTo>
                  <a:pt x="2148" y="580"/>
                </a:lnTo>
                <a:lnTo>
                  <a:pt x="2144" y="574"/>
                </a:lnTo>
                <a:lnTo>
                  <a:pt x="2134" y="566"/>
                </a:lnTo>
                <a:lnTo>
                  <a:pt x="2126" y="560"/>
                </a:lnTo>
                <a:lnTo>
                  <a:pt x="2106" y="546"/>
                </a:lnTo>
                <a:lnTo>
                  <a:pt x="2092" y="538"/>
                </a:lnTo>
                <a:lnTo>
                  <a:pt x="2078" y="530"/>
                </a:lnTo>
                <a:lnTo>
                  <a:pt x="2070" y="522"/>
                </a:lnTo>
                <a:lnTo>
                  <a:pt x="2068" y="520"/>
                </a:lnTo>
                <a:lnTo>
                  <a:pt x="2066" y="516"/>
                </a:lnTo>
                <a:lnTo>
                  <a:pt x="2064" y="508"/>
                </a:lnTo>
                <a:lnTo>
                  <a:pt x="2062" y="498"/>
                </a:lnTo>
                <a:lnTo>
                  <a:pt x="2062" y="496"/>
                </a:lnTo>
                <a:lnTo>
                  <a:pt x="2064" y="494"/>
                </a:lnTo>
                <a:lnTo>
                  <a:pt x="2068" y="492"/>
                </a:lnTo>
                <a:lnTo>
                  <a:pt x="2074" y="494"/>
                </a:lnTo>
                <a:lnTo>
                  <a:pt x="2094" y="504"/>
                </a:lnTo>
                <a:lnTo>
                  <a:pt x="2122" y="520"/>
                </a:lnTo>
                <a:lnTo>
                  <a:pt x="2146" y="536"/>
                </a:lnTo>
                <a:lnTo>
                  <a:pt x="2152" y="544"/>
                </a:lnTo>
                <a:lnTo>
                  <a:pt x="2156" y="550"/>
                </a:lnTo>
                <a:lnTo>
                  <a:pt x="2158" y="562"/>
                </a:lnTo>
                <a:lnTo>
                  <a:pt x="2162" y="574"/>
                </a:lnTo>
                <a:lnTo>
                  <a:pt x="2164" y="582"/>
                </a:lnTo>
                <a:lnTo>
                  <a:pt x="2164" y="588"/>
                </a:lnTo>
                <a:lnTo>
                  <a:pt x="2162" y="594"/>
                </a:lnTo>
                <a:lnTo>
                  <a:pt x="2158" y="598"/>
                </a:lnTo>
                <a:lnTo>
                  <a:pt x="2154" y="602"/>
                </a:lnTo>
                <a:lnTo>
                  <a:pt x="2154" y="606"/>
                </a:lnTo>
                <a:lnTo>
                  <a:pt x="2156" y="608"/>
                </a:lnTo>
                <a:lnTo>
                  <a:pt x="2160" y="612"/>
                </a:lnTo>
                <a:lnTo>
                  <a:pt x="2170" y="616"/>
                </a:lnTo>
                <a:lnTo>
                  <a:pt x="2180" y="620"/>
                </a:lnTo>
                <a:lnTo>
                  <a:pt x="2182" y="626"/>
                </a:lnTo>
                <a:lnTo>
                  <a:pt x="2186" y="634"/>
                </a:lnTo>
                <a:lnTo>
                  <a:pt x="2188" y="638"/>
                </a:lnTo>
                <a:lnTo>
                  <a:pt x="2190" y="642"/>
                </a:lnTo>
                <a:lnTo>
                  <a:pt x="2196" y="642"/>
                </a:lnTo>
                <a:lnTo>
                  <a:pt x="2202" y="642"/>
                </a:lnTo>
                <a:lnTo>
                  <a:pt x="2214" y="640"/>
                </a:lnTo>
                <a:lnTo>
                  <a:pt x="2222" y="638"/>
                </a:lnTo>
                <a:lnTo>
                  <a:pt x="2226" y="636"/>
                </a:lnTo>
                <a:lnTo>
                  <a:pt x="2226" y="632"/>
                </a:lnTo>
                <a:lnTo>
                  <a:pt x="2226" y="628"/>
                </a:lnTo>
                <a:lnTo>
                  <a:pt x="2222" y="622"/>
                </a:lnTo>
                <a:lnTo>
                  <a:pt x="2214" y="610"/>
                </a:lnTo>
                <a:lnTo>
                  <a:pt x="2208" y="600"/>
                </a:lnTo>
                <a:lnTo>
                  <a:pt x="2206" y="596"/>
                </a:lnTo>
                <a:lnTo>
                  <a:pt x="2206" y="594"/>
                </a:lnTo>
                <a:lnTo>
                  <a:pt x="2208" y="590"/>
                </a:lnTo>
                <a:lnTo>
                  <a:pt x="2212" y="588"/>
                </a:lnTo>
                <a:lnTo>
                  <a:pt x="2224" y="584"/>
                </a:lnTo>
                <a:lnTo>
                  <a:pt x="2230" y="582"/>
                </a:lnTo>
                <a:lnTo>
                  <a:pt x="2232" y="584"/>
                </a:lnTo>
                <a:lnTo>
                  <a:pt x="2234" y="586"/>
                </a:lnTo>
                <a:lnTo>
                  <a:pt x="2238" y="602"/>
                </a:lnTo>
                <a:lnTo>
                  <a:pt x="2240" y="620"/>
                </a:lnTo>
                <a:lnTo>
                  <a:pt x="2242" y="626"/>
                </a:lnTo>
                <a:lnTo>
                  <a:pt x="2244" y="632"/>
                </a:lnTo>
                <a:lnTo>
                  <a:pt x="2248" y="636"/>
                </a:lnTo>
                <a:lnTo>
                  <a:pt x="2254" y="640"/>
                </a:lnTo>
                <a:lnTo>
                  <a:pt x="2264" y="642"/>
                </a:lnTo>
                <a:lnTo>
                  <a:pt x="2276" y="642"/>
                </a:lnTo>
                <a:lnTo>
                  <a:pt x="2304" y="642"/>
                </a:lnTo>
                <a:lnTo>
                  <a:pt x="2326" y="640"/>
                </a:lnTo>
                <a:lnTo>
                  <a:pt x="2342" y="638"/>
                </a:lnTo>
                <a:lnTo>
                  <a:pt x="2346" y="640"/>
                </a:lnTo>
                <a:lnTo>
                  <a:pt x="2350" y="644"/>
                </a:lnTo>
                <a:lnTo>
                  <a:pt x="2354" y="654"/>
                </a:lnTo>
                <a:lnTo>
                  <a:pt x="2356" y="666"/>
                </a:lnTo>
                <a:lnTo>
                  <a:pt x="2356" y="680"/>
                </a:lnTo>
                <a:lnTo>
                  <a:pt x="2354" y="688"/>
                </a:lnTo>
                <a:lnTo>
                  <a:pt x="2350" y="696"/>
                </a:lnTo>
                <a:close/>
                <a:moveTo>
                  <a:pt x="2416" y="570"/>
                </a:moveTo>
                <a:lnTo>
                  <a:pt x="2416" y="570"/>
                </a:lnTo>
                <a:lnTo>
                  <a:pt x="2368" y="564"/>
                </a:lnTo>
                <a:lnTo>
                  <a:pt x="2342" y="560"/>
                </a:lnTo>
                <a:lnTo>
                  <a:pt x="2322" y="560"/>
                </a:lnTo>
                <a:lnTo>
                  <a:pt x="2298" y="562"/>
                </a:lnTo>
                <a:lnTo>
                  <a:pt x="2292" y="562"/>
                </a:lnTo>
                <a:lnTo>
                  <a:pt x="2274" y="562"/>
                </a:lnTo>
                <a:lnTo>
                  <a:pt x="2256" y="562"/>
                </a:lnTo>
                <a:lnTo>
                  <a:pt x="2250" y="560"/>
                </a:lnTo>
                <a:lnTo>
                  <a:pt x="2246" y="558"/>
                </a:lnTo>
                <a:lnTo>
                  <a:pt x="2246" y="552"/>
                </a:lnTo>
                <a:lnTo>
                  <a:pt x="2252" y="542"/>
                </a:lnTo>
                <a:lnTo>
                  <a:pt x="2258" y="532"/>
                </a:lnTo>
                <a:lnTo>
                  <a:pt x="2262" y="520"/>
                </a:lnTo>
                <a:lnTo>
                  <a:pt x="2268" y="500"/>
                </a:lnTo>
                <a:lnTo>
                  <a:pt x="2270" y="492"/>
                </a:lnTo>
                <a:lnTo>
                  <a:pt x="2274" y="488"/>
                </a:lnTo>
                <a:lnTo>
                  <a:pt x="2278" y="486"/>
                </a:lnTo>
                <a:lnTo>
                  <a:pt x="2286" y="488"/>
                </a:lnTo>
                <a:lnTo>
                  <a:pt x="2296" y="492"/>
                </a:lnTo>
                <a:lnTo>
                  <a:pt x="2304" y="498"/>
                </a:lnTo>
                <a:lnTo>
                  <a:pt x="2314" y="512"/>
                </a:lnTo>
                <a:lnTo>
                  <a:pt x="2318" y="518"/>
                </a:lnTo>
                <a:lnTo>
                  <a:pt x="2322" y="520"/>
                </a:lnTo>
                <a:lnTo>
                  <a:pt x="2326" y="518"/>
                </a:lnTo>
                <a:lnTo>
                  <a:pt x="2332" y="512"/>
                </a:lnTo>
                <a:lnTo>
                  <a:pt x="2346" y="494"/>
                </a:lnTo>
                <a:lnTo>
                  <a:pt x="2358" y="480"/>
                </a:lnTo>
                <a:lnTo>
                  <a:pt x="2362" y="476"/>
                </a:lnTo>
                <a:lnTo>
                  <a:pt x="2366" y="474"/>
                </a:lnTo>
                <a:lnTo>
                  <a:pt x="2370" y="476"/>
                </a:lnTo>
                <a:lnTo>
                  <a:pt x="2372" y="480"/>
                </a:lnTo>
                <a:lnTo>
                  <a:pt x="2374" y="488"/>
                </a:lnTo>
                <a:lnTo>
                  <a:pt x="2372" y="494"/>
                </a:lnTo>
                <a:lnTo>
                  <a:pt x="2368" y="506"/>
                </a:lnTo>
                <a:lnTo>
                  <a:pt x="2366" y="512"/>
                </a:lnTo>
                <a:lnTo>
                  <a:pt x="2368" y="518"/>
                </a:lnTo>
                <a:lnTo>
                  <a:pt x="2374" y="524"/>
                </a:lnTo>
                <a:lnTo>
                  <a:pt x="2384" y="530"/>
                </a:lnTo>
                <a:lnTo>
                  <a:pt x="2398" y="536"/>
                </a:lnTo>
                <a:lnTo>
                  <a:pt x="2408" y="542"/>
                </a:lnTo>
                <a:lnTo>
                  <a:pt x="2418" y="550"/>
                </a:lnTo>
                <a:lnTo>
                  <a:pt x="2424" y="556"/>
                </a:lnTo>
                <a:lnTo>
                  <a:pt x="2428" y="562"/>
                </a:lnTo>
                <a:lnTo>
                  <a:pt x="2428" y="566"/>
                </a:lnTo>
                <a:lnTo>
                  <a:pt x="2424" y="570"/>
                </a:lnTo>
                <a:lnTo>
                  <a:pt x="2416" y="570"/>
                </a:lnTo>
                <a:close/>
                <a:moveTo>
                  <a:pt x="2578" y="632"/>
                </a:moveTo>
                <a:lnTo>
                  <a:pt x="2578" y="632"/>
                </a:lnTo>
                <a:lnTo>
                  <a:pt x="2558" y="630"/>
                </a:lnTo>
                <a:lnTo>
                  <a:pt x="2540" y="628"/>
                </a:lnTo>
                <a:lnTo>
                  <a:pt x="2534" y="626"/>
                </a:lnTo>
                <a:lnTo>
                  <a:pt x="2528" y="622"/>
                </a:lnTo>
                <a:lnTo>
                  <a:pt x="2524" y="618"/>
                </a:lnTo>
                <a:lnTo>
                  <a:pt x="2522" y="614"/>
                </a:lnTo>
                <a:lnTo>
                  <a:pt x="2522" y="582"/>
                </a:lnTo>
                <a:lnTo>
                  <a:pt x="2512" y="562"/>
                </a:lnTo>
                <a:lnTo>
                  <a:pt x="2502" y="548"/>
                </a:lnTo>
                <a:lnTo>
                  <a:pt x="2496" y="536"/>
                </a:lnTo>
                <a:lnTo>
                  <a:pt x="2494" y="528"/>
                </a:lnTo>
                <a:lnTo>
                  <a:pt x="2492" y="520"/>
                </a:lnTo>
                <a:lnTo>
                  <a:pt x="2492" y="512"/>
                </a:lnTo>
                <a:lnTo>
                  <a:pt x="2494" y="506"/>
                </a:lnTo>
                <a:lnTo>
                  <a:pt x="2498" y="498"/>
                </a:lnTo>
                <a:lnTo>
                  <a:pt x="2502" y="492"/>
                </a:lnTo>
                <a:lnTo>
                  <a:pt x="2508" y="488"/>
                </a:lnTo>
                <a:lnTo>
                  <a:pt x="2516" y="484"/>
                </a:lnTo>
                <a:lnTo>
                  <a:pt x="2524" y="482"/>
                </a:lnTo>
                <a:lnTo>
                  <a:pt x="2532" y="480"/>
                </a:lnTo>
                <a:lnTo>
                  <a:pt x="2550" y="480"/>
                </a:lnTo>
                <a:lnTo>
                  <a:pt x="2560" y="482"/>
                </a:lnTo>
                <a:lnTo>
                  <a:pt x="2562" y="484"/>
                </a:lnTo>
                <a:lnTo>
                  <a:pt x="2562" y="488"/>
                </a:lnTo>
                <a:lnTo>
                  <a:pt x="2552" y="500"/>
                </a:lnTo>
                <a:lnTo>
                  <a:pt x="2538" y="516"/>
                </a:lnTo>
                <a:lnTo>
                  <a:pt x="2534" y="520"/>
                </a:lnTo>
                <a:lnTo>
                  <a:pt x="2530" y="526"/>
                </a:lnTo>
                <a:lnTo>
                  <a:pt x="2528" y="534"/>
                </a:lnTo>
                <a:lnTo>
                  <a:pt x="2528" y="540"/>
                </a:lnTo>
                <a:lnTo>
                  <a:pt x="2534" y="550"/>
                </a:lnTo>
                <a:lnTo>
                  <a:pt x="2542" y="562"/>
                </a:lnTo>
                <a:lnTo>
                  <a:pt x="2562" y="590"/>
                </a:lnTo>
                <a:lnTo>
                  <a:pt x="2580" y="612"/>
                </a:lnTo>
                <a:lnTo>
                  <a:pt x="2584" y="620"/>
                </a:lnTo>
                <a:lnTo>
                  <a:pt x="2586" y="626"/>
                </a:lnTo>
                <a:lnTo>
                  <a:pt x="2586" y="628"/>
                </a:lnTo>
                <a:lnTo>
                  <a:pt x="2584" y="630"/>
                </a:lnTo>
                <a:lnTo>
                  <a:pt x="2578" y="632"/>
                </a:lnTo>
                <a:close/>
                <a:moveTo>
                  <a:pt x="3492" y="860"/>
                </a:moveTo>
                <a:lnTo>
                  <a:pt x="3492" y="860"/>
                </a:lnTo>
                <a:lnTo>
                  <a:pt x="3494" y="860"/>
                </a:lnTo>
                <a:lnTo>
                  <a:pt x="3496" y="858"/>
                </a:lnTo>
                <a:lnTo>
                  <a:pt x="3500" y="854"/>
                </a:lnTo>
                <a:lnTo>
                  <a:pt x="3502" y="846"/>
                </a:lnTo>
                <a:lnTo>
                  <a:pt x="3502" y="836"/>
                </a:lnTo>
                <a:lnTo>
                  <a:pt x="3502" y="828"/>
                </a:lnTo>
                <a:lnTo>
                  <a:pt x="3498" y="820"/>
                </a:lnTo>
                <a:lnTo>
                  <a:pt x="3492" y="816"/>
                </a:lnTo>
                <a:lnTo>
                  <a:pt x="3490" y="816"/>
                </a:lnTo>
                <a:lnTo>
                  <a:pt x="3484" y="816"/>
                </a:lnTo>
                <a:lnTo>
                  <a:pt x="3478" y="820"/>
                </a:lnTo>
                <a:lnTo>
                  <a:pt x="3474" y="826"/>
                </a:lnTo>
                <a:lnTo>
                  <a:pt x="3472" y="832"/>
                </a:lnTo>
                <a:lnTo>
                  <a:pt x="3474" y="838"/>
                </a:lnTo>
                <a:lnTo>
                  <a:pt x="3476" y="846"/>
                </a:lnTo>
                <a:lnTo>
                  <a:pt x="3482" y="852"/>
                </a:lnTo>
                <a:lnTo>
                  <a:pt x="3486" y="856"/>
                </a:lnTo>
                <a:lnTo>
                  <a:pt x="3492" y="860"/>
                </a:lnTo>
                <a:close/>
                <a:moveTo>
                  <a:pt x="3526" y="1020"/>
                </a:moveTo>
                <a:lnTo>
                  <a:pt x="3526" y="1020"/>
                </a:lnTo>
                <a:lnTo>
                  <a:pt x="3534" y="1026"/>
                </a:lnTo>
                <a:lnTo>
                  <a:pt x="3538" y="1036"/>
                </a:lnTo>
                <a:lnTo>
                  <a:pt x="3538" y="1048"/>
                </a:lnTo>
                <a:lnTo>
                  <a:pt x="3538" y="1062"/>
                </a:lnTo>
                <a:lnTo>
                  <a:pt x="3536" y="1068"/>
                </a:lnTo>
                <a:lnTo>
                  <a:pt x="3534" y="1074"/>
                </a:lnTo>
                <a:lnTo>
                  <a:pt x="3530" y="1080"/>
                </a:lnTo>
                <a:lnTo>
                  <a:pt x="3530" y="1084"/>
                </a:lnTo>
                <a:lnTo>
                  <a:pt x="3534" y="1086"/>
                </a:lnTo>
                <a:lnTo>
                  <a:pt x="3550" y="1094"/>
                </a:lnTo>
                <a:lnTo>
                  <a:pt x="3574" y="1104"/>
                </a:lnTo>
                <a:lnTo>
                  <a:pt x="3584" y="1108"/>
                </a:lnTo>
                <a:lnTo>
                  <a:pt x="3596" y="1112"/>
                </a:lnTo>
                <a:lnTo>
                  <a:pt x="3604" y="1112"/>
                </a:lnTo>
                <a:lnTo>
                  <a:pt x="3606" y="1110"/>
                </a:lnTo>
                <a:lnTo>
                  <a:pt x="3608" y="1108"/>
                </a:lnTo>
                <a:lnTo>
                  <a:pt x="3610" y="1106"/>
                </a:lnTo>
                <a:lnTo>
                  <a:pt x="3612" y="1102"/>
                </a:lnTo>
                <a:lnTo>
                  <a:pt x="3610" y="1088"/>
                </a:lnTo>
                <a:lnTo>
                  <a:pt x="3604" y="1062"/>
                </a:lnTo>
                <a:lnTo>
                  <a:pt x="3600" y="1044"/>
                </a:lnTo>
                <a:lnTo>
                  <a:pt x="3598" y="1038"/>
                </a:lnTo>
                <a:lnTo>
                  <a:pt x="3592" y="1028"/>
                </a:lnTo>
                <a:lnTo>
                  <a:pt x="3574" y="1008"/>
                </a:lnTo>
                <a:lnTo>
                  <a:pt x="3562" y="1000"/>
                </a:lnTo>
                <a:lnTo>
                  <a:pt x="3554" y="994"/>
                </a:lnTo>
                <a:lnTo>
                  <a:pt x="3542" y="988"/>
                </a:lnTo>
                <a:lnTo>
                  <a:pt x="3540" y="986"/>
                </a:lnTo>
                <a:lnTo>
                  <a:pt x="3538" y="984"/>
                </a:lnTo>
                <a:lnTo>
                  <a:pt x="3534" y="970"/>
                </a:lnTo>
                <a:lnTo>
                  <a:pt x="3530" y="948"/>
                </a:lnTo>
                <a:lnTo>
                  <a:pt x="3524" y="926"/>
                </a:lnTo>
                <a:lnTo>
                  <a:pt x="3520" y="916"/>
                </a:lnTo>
                <a:lnTo>
                  <a:pt x="3516" y="912"/>
                </a:lnTo>
                <a:lnTo>
                  <a:pt x="3514" y="910"/>
                </a:lnTo>
                <a:lnTo>
                  <a:pt x="3512" y="910"/>
                </a:lnTo>
                <a:lnTo>
                  <a:pt x="3508" y="914"/>
                </a:lnTo>
                <a:lnTo>
                  <a:pt x="3500" y="926"/>
                </a:lnTo>
                <a:lnTo>
                  <a:pt x="3494" y="936"/>
                </a:lnTo>
                <a:lnTo>
                  <a:pt x="3494" y="942"/>
                </a:lnTo>
                <a:lnTo>
                  <a:pt x="3494" y="948"/>
                </a:lnTo>
                <a:lnTo>
                  <a:pt x="3496" y="956"/>
                </a:lnTo>
                <a:lnTo>
                  <a:pt x="3500" y="966"/>
                </a:lnTo>
                <a:lnTo>
                  <a:pt x="3508" y="984"/>
                </a:lnTo>
                <a:lnTo>
                  <a:pt x="3514" y="1000"/>
                </a:lnTo>
                <a:lnTo>
                  <a:pt x="3520" y="1012"/>
                </a:lnTo>
                <a:lnTo>
                  <a:pt x="3522" y="1016"/>
                </a:lnTo>
                <a:lnTo>
                  <a:pt x="3526" y="1020"/>
                </a:lnTo>
                <a:close/>
                <a:moveTo>
                  <a:pt x="3454" y="1086"/>
                </a:moveTo>
                <a:lnTo>
                  <a:pt x="3454" y="1086"/>
                </a:lnTo>
                <a:lnTo>
                  <a:pt x="3432" y="1116"/>
                </a:lnTo>
                <a:lnTo>
                  <a:pt x="3418" y="1134"/>
                </a:lnTo>
                <a:lnTo>
                  <a:pt x="3406" y="1146"/>
                </a:lnTo>
                <a:lnTo>
                  <a:pt x="3400" y="1148"/>
                </a:lnTo>
                <a:lnTo>
                  <a:pt x="3392" y="1150"/>
                </a:lnTo>
                <a:lnTo>
                  <a:pt x="3380" y="1150"/>
                </a:lnTo>
                <a:lnTo>
                  <a:pt x="3374" y="1152"/>
                </a:lnTo>
                <a:lnTo>
                  <a:pt x="3368" y="1154"/>
                </a:lnTo>
                <a:lnTo>
                  <a:pt x="3366" y="1160"/>
                </a:lnTo>
                <a:lnTo>
                  <a:pt x="3366" y="1168"/>
                </a:lnTo>
                <a:lnTo>
                  <a:pt x="3372" y="1224"/>
                </a:lnTo>
                <a:lnTo>
                  <a:pt x="3374" y="1238"/>
                </a:lnTo>
                <a:lnTo>
                  <a:pt x="3376" y="1242"/>
                </a:lnTo>
                <a:lnTo>
                  <a:pt x="3378" y="1246"/>
                </a:lnTo>
                <a:lnTo>
                  <a:pt x="3382" y="1250"/>
                </a:lnTo>
                <a:lnTo>
                  <a:pt x="3388" y="1252"/>
                </a:lnTo>
                <a:lnTo>
                  <a:pt x="3396" y="1254"/>
                </a:lnTo>
                <a:lnTo>
                  <a:pt x="3406" y="1254"/>
                </a:lnTo>
                <a:lnTo>
                  <a:pt x="3424" y="1256"/>
                </a:lnTo>
                <a:lnTo>
                  <a:pt x="3438" y="1260"/>
                </a:lnTo>
                <a:lnTo>
                  <a:pt x="3448" y="1262"/>
                </a:lnTo>
                <a:lnTo>
                  <a:pt x="3456" y="1260"/>
                </a:lnTo>
                <a:lnTo>
                  <a:pt x="3460" y="1258"/>
                </a:lnTo>
                <a:lnTo>
                  <a:pt x="3462" y="1256"/>
                </a:lnTo>
                <a:lnTo>
                  <a:pt x="3466" y="1246"/>
                </a:lnTo>
                <a:lnTo>
                  <a:pt x="3470" y="1232"/>
                </a:lnTo>
                <a:lnTo>
                  <a:pt x="3476" y="1216"/>
                </a:lnTo>
                <a:lnTo>
                  <a:pt x="3480" y="1210"/>
                </a:lnTo>
                <a:lnTo>
                  <a:pt x="3484" y="1204"/>
                </a:lnTo>
                <a:lnTo>
                  <a:pt x="3494" y="1198"/>
                </a:lnTo>
                <a:lnTo>
                  <a:pt x="3498" y="1196"/>
                </a:lnTo>
                <a:lnTo>
                  <a:pt x="3500" y="1192"/>
                </a:lnTo>
                <a:lnTo>
                  <a:pt x="3500" y="1188"/>
                </a:lnTo>
                <a:lnTo>
                  <a:pt x="3498" y="1182"/>
                </a:lnTo>
                <a:lnTo>
                  <a:pt x="3492" y="1168"/>
                </a:lnTo>
                <a:lnTo>
                  <a:pt x="3490" y="1152"/>
                </a:lnTo>
                <a:lnTo>
                  <a:pt x="3492" y="1144"/>
                </a:lnTo>
                <a:lnTo>
                  <a:pt x="3494" y="1140"/>
                </a:lnTo>
                <a:lnTo>
                  <a:pt x="3496" y="1134"/>
                </a:lnTo>
                <a:lnTo>
                  <a:pt x="3494" y="1118"/>
                </a:lnTo>
                <a:lnTo>
                  <a:pt x="3492" y="1108"/>
                </a:lnTo>
                <a:lnTo>
                  <a:pt x="3488" y="1100"/>
                </a:lnTo>
                <a:lnTo>
                  <a:pt x="3482" y="1092"/>
                </a:lnTo>
                <a:lnTo>
                  <a:pt x="3478" y="1086"/>
                </a:lnTo>
                <a:lnTo>
                  <a:pt x="3472" y="1082"/>
                </a:lnTo>
                <a:lnTo>
                  <a:pt x="3466" y="1080"/>
                </a:lnTo>
                <a:lnTo>
                  <a:pt x="3460" y="1082"/>
                </a:lnTo>
                <a:lnTo>
                  <a:pt x="3454" y="1086"/>
                </a:lnTo>
                <a:close/>
                <a:moveTo>
                  <a:pt x="3854" y="1262"/>
                </a:moveTo>
                <a:lnTo>
                  <a:pt x="3854" y="1262"/>
                </a:lnTo>
                <a:lnTo>
                  <a:pt x="3844" y="1252"/>
                </a:lnTo>
                <a:lnTo>
                  <a:pt x="3832" y="1244"/>
                </a:lnTo>
                <a:lnTo>
                  <a:pt x="3810" y="1230"/>
                </a:lnTo>
                <a:lnTo>
                  <a:pt x="3788" y="1222"/>
                </a:lnTo>
                <a:lnTo>
                  <a:pt x="3778" y="1220"/>
                </a:lnTo>
                <a:lnTo>
                  <a:pt x="3770" y="1218"/>
                </a:lnTo>
                <a:lnTo>
                  <a:pt x="3764" y="1220"/>
                </a:lnTo>
                <a:lnTo>
                  <a:pt x="3758" y="1224"/>
                </a:lnTo>
                <a:lnTo>
                  <a:pt x="3746" y="1232"/>
                </a:lnTo>
                <a:lnTo>
                  <a:pt x="3738" y="1240"/>
                </a:lnTo>
                <a:lnTo>
                  <a:pt x="3732" y="1240"/>
                </a:lnTo>
                <a:lnTo>
                  <a:pt x="3728" y="1238"/>
                </a:lnTo>
                <a:lnTo>
                  <a:pt x="3718" y="1226"/>
                </a:lnTo>
                <a:lnTo>
                  <a:pt x="3704" y="1208"/>
                </a:lnTo>
                <a:lnTo>
                  <a:pt x="3696" y="1200"/>
                </a:lnTo>
                <a:lnTo>
                  <a:pt x="3690" y="1196"/>
                </a:lnTo>
                <a:lnTo>
                  <a:pt x="3682" y="1194"/>
                </a:lnTo>
                <a:lnTo>
                  <a:pt x="3678" y="1194"/>
                </a:lnTo>
                <a:lnTo>
                  <a:pt x="3676" y="1196"/>
                </a:lnTo>
                <a:lnTo>
                  <a:pt x="3672" y="1202"/>
                </a:lnTo>
                <a:lnTo>
                  <a:pt x="3670" y="1206"/>
                </a:lnTo>
                <a:lnTo>
                  <a:pt x="3668" y="1216"/>
                </a:lnTo>
                <a:lnTo>
                  <a:pt x="3668" y="1220"/>
                </a:lnTo>
                <a:lnTo>
                  <a:pt x="3668" y="1222"/>
                </a:lnTo>
                <a:lnTo>
                  <a:pt x="3664" y="1224"/>
                </a:lnTo>
                <a:lnTo>
                  <a:pt x="3658" y="1224"/>
                </a:lnTo>
                <a:lnTo>
                  <a:pt x="3652" y="1226"/>
                </a:lnTo>
                <a:lnTo>
                  <a:pt x="3648" y="1228"/>
                </a:lnTo>
                <a:lnTo>
                  <a:pt x="3640" y="1232"/>
                </a:lnTo>
                <a:lnTo>
                  <a:pt x="3636" y="1232"/>
                </a:lnTo>
                <a:lnTo>
                  <a:pt x="3634" y="1230"/>
                </a:lnTo>
                <a:lnTo>
                  <a:pt x="3632" y="1226"/>
                </a:lnTo>
                <a:lnTo>
                  <a:pt x="3630" y="1216"/>
                </a:lnTo>
                <a:lnTo>
                  <a:pt x="3628" y="1206"/>
                </a:lnTo>
                <a:lnTo>
                  <a:pt x="3626" y="1198"/>
                </a:lnTo>
                <a:lnTo>
                  <a:pt x="3622" y="1190"/>
                </a:lnTo>
                <a:lnTo>
                  <a:pt x="3620" y="1186"/>
                </a:lnTo>
                <a:lnTo>
                  <a:pt x="3616" y="1184"/>
                </a:lnTo>
                <a:lnTo>
                  <a:pt x="3612" y="1184"/>
                </a:lnTo>
                <a:lnTo>
                  <a:pt x="3610" y="1188"/>
                </a:lnTo>
                <a:lnTo>
                  <a:pt x="3608" y="1194"/>
                </a:lnTo>
                <a:lnTo>
                  <a:pt x="3606" y="1210"/>
                </a:lnTo>
                <a:lnTo>
                  <a:pt x="3602" y="1220"/>
                </a:lnTo>
                <a:lnTo>
                  <a:pt x="3600" y="1222"/>
                </a:lnTo>
                <a:lnTo>
                  <a:pt x="3598" y="1222"/>
                </a:lnTo>
                <a:lnTo>
                  <a:pt x="3596" y="1220"/>
                </a:lnTo>
                <a:lnTo>
                  <a:pt x="3592" y="1216"/>
                </a:lnTo>
                <a:lnTo>
                  <a:pt x="3586" y="1206"/>
                </a:lnTo>
                <a:lnTo>
                  <a:pt x="3582" y="1204"/>
                </a:lnTo>
                <a:lnTo>
                  <a:pt x="3578" y="1200"/>
                </a:lnTo>
                <a:lnTo>
                  <a:pt x="3578" y="1192"/>
                </a:lnTo>
                <a:lnTo>
                  <a:pt x="3576" y="1186"/>
                </a:lnTo>
                <a:lnTo>
                  <a:pt x="3572" y="1180"/>
                </a:lnTo>
                <a:lnTo>
                  <a:pt x="3564" y="1174"/>
                </a:lnTo>
                <a:lnTo>
                  <a:pt x="3556" y="1170"/>
                </a:lnTo>
                <a:lnTo>
                  <a:pt x="3548" y="1168"/>
                </a:lnTo>
                <a:lnTo>
                  <a:pt x="3540" y="1168"/>
                </a:lnTo>
                <a:lnTo>
                  <a:pt x="3532" y="1170"/>
                </a:lnTo>
                <a:lnTo>
                  <a:pt x="3524" y="1176"/>
                </a:lnTo>
                <a:lnTo>
                  <a:pt x="3518" y="1182"/>
                </a:lnTo>
                <a:lnTo>
                  <a:pt x="3514" y="1190"/>
                </a:lnTo>
                <a:lnTo>
                  <a:pt x="3510" y="1200"/>
                </a:lnTo>
                <a:lnTo>
                  <a:pt x="3508" y="1216"/>
                </a:lnTo>
                <a:lnTo>
                  <a:pt x="3504" y="1236"/>
                </a:lnTo>
                <a:lnTo>
                  <a:pt x="3502" y="1258"/>
                </a:lnTo>
                <a:lnTo>
                  <a:pt x="3502" y="1266"/>
                </a:lnTo>
                <a:lnTo>
                  <a:pt x="3504" y="1272"/>
                </a:lnTo>
                <a:lnTo>
                  <a:pt x="3508" y="1274"/>
                </a:lnTo>
                <a:lnTo>
                  <a:pt x="3516" y="1272"/>
                </a:lnTo>
                <a:lnTo>
                  <a:pt x="3528" y="1266"/>
                </a:lnTo>
                <a:lnTo>
                  <a:pt x="3536" y="1264"/>
                </a:lnTo>
                <a:lnTo>
                  <a:pt x="3542" y="1264"/>
                </a:lnTo>
                <a:lnTo>
                  <a:pt x="3550" y="1256"/>
                </a:lnTo>
                <a:lnTo>
                  <a:pt x="3556" y="1248"/>
                </a:lnTo>
                <a:lnTo>
                  <a:pt x="3566" y="1242"/>
                </a:lnTo>
                <a:lnTo>
                  <a:pt x="3576" y="1240"/>
                </a:lnTo>
                <a:lnTo>
                  <a:pt x="3588" y="1244"/>
                </a:lnTo>
                <a:lnTo>
                  <a:pt x="3596" y="1248"/>
                </a:lnTo>
                <a:lnTo>
                  <a:pt x="3602" y="1250"/>
                </a:lnTo>
                <a:lnTo>
                  <a:pt x="3610" y="1250"/>
                </a:lnTo>
                <a:lnTo>
                  <a:pt x="3626" y="1248"/>
                </a:lnTo>
                <a:lnTo>
                  <a:pt x="3646" y="1246"/>
                </a:lnTo>
                <a:lnTo>
                  <a:pt x="3664" y="1246"/>
                </a:lnTo>
                <a:lnTo>
                  <a:pt x="3678" y="1250"/>
                </a:lnTo>
                <a:lnTo>
                  <a:pt x="3692" y="1256"/>
                </a:lnTo>
                <a:lnTo>
                  <a:pt x="3702" y="1260"/>
                </a:lnTo>
                <a:lnTo>
                  <a:pt x="3712" y="1264"/>
                </a:lnTo>
                <a:lnTo>
                  <a:pt x="3732" y="1266"/>
                </a:lnTo>
                <a:lnTo>
                  <a:pt x="3748" y="1268"/>
                </a:lnTo>
                <a:lnTo>
                  <a:pt x="3754" y="1272"/>
                </a:lnTo>
                <a:lnTo>
                  <a:pt x="3756" y="1276"/>
                </a:lnTo>
                <a:lnTo>
                  <a:pt x="3754" y="1280"/>
                </a:lnTo>
                <a:lnTo>
                  <a:pt x="3750" y="1284"/>
                </a:lnTo>
                <a:lnTo>
                  <a:pt x="3740" y="1294"/>
                </a:lnTo>
                <a:lnTo>
                  <a:pt x="3736" y="1298"/>
                </a:lnTo>
                <a:lnTo>
                  <a:pt x="3738" y="1302"/>
                </a:lnTo>
                <a:lnTo>
                  <a:pt x="3742" y="1306"/>
                </a:lnTo>
                <a:lnTo>
                  <a:pt x="3756" y="1312"/>
                </a:lnTo>
                <a:lnTo>
                  <a:pt x="3770" y="1318"/>
                </a:lnTo>
                <a:lnTo>
                  <a:pt x="3782" y="1324"/>
                </a:lnTo>
                <a:lnTo>
                  <a:pt x="3800" y="1336"/>
                </a:lnTo>
                <a:lnTo>
                  <a:pt x="3806" y="1342"/>
                </a:lnTo>
                <a:lnTo>
                  <a:pt x="3812" y="1344"/>
                </a:lnTo>
                <a:lnTo>
                  <a:pt x="3816" y="1344"/>
                </a:lnTo>
                <a:lnTo>
                  <a:pt x="3822" y="1340"/>
                </a:lnTo>
                <a:lnTo>
                  <a:pt x="3832" y="1328"/>
                </a:lnTo>
                <a:lnTo>
                  <a:pt x="3844" y="1318"/>
                </a:lnTo>
                <a:lnTo>
                  <a:pt x="3850" y="1316"/>
                </a:lnTo>
                <a:lnTo>
                  <a:pt x="3856" y="1314"/>
                </a:lnTo>
                <a:lnTo>
                  <a:pt x="3862" y="1316"/>
                </a:lnTo>
                <a:lnTo>
                  <a:pt x="3868" y="1320"/>
                </a:lnTo>
                <a:lnTo>
                  <a:pt x="3882" y="1334"/>
                </a:lnTo>
                <a:lnTo>
                  <a:pt x="3902" y="1350"/>
                </a:lnTo>
                <a:lnTo>
                  <a:pt x="3912" y="1356"/>
                </a:lnTo>
                <a:lnTo>
                  <a:pt x="3920" y="1360"/>
                </a:lnTo>
                <a:lnTo>
                  <a:pt x="3922" y="1360"/>
                </a:lnTo>
                <a:lnTo>
                  <a:pt x="3922" y="1358"/>
                </a:lnTo>
                <a:lnTo>
                  <a:pt x="3922" y="1354"/>
                </a:lnTo>
                <a:lnTo>
                  <a:pt x="3918" y="1344"/>
                </a:lnTo>
                <a:lnTo>
                  <a:pt x="3918" y="1336"/>
                </a:lnTo>
                <a:lnTo>
                  <a:pt x="3916" y="1328"/>
                </a:lnTo>
                <a:lnTo>
                  <a:pt x="3918" y="1320"/>
                </a:lnTo>
                <a:lnTo>
                  <a:pt x="3922" y="1312"/>
                </a:lnTo>
                <a:lnTo>
                  <a:pt x="3926" y="1302"/>
                </a:lnTo>
                <a:lnTo>
                  <a:pt x="3934" y="1294"/>
                </a:lnTo>
                <a:lnTo>
                  <a:pt x="3944" y="1286"/>
                </a:lnTo>
                <a:lnTo>
                  <a:pt x="3954" y="1276"/>
                </a:lnTo>
                <a:lnTo>
                  <a:pt x="3960" y="1270"/>
                </a:lnTo>
                <a:lnTo>
                  <a:pt x="3964" y="1262"/>
                </a:lnTo>
                <a:lnTo>
                  <a:pt x="3966" y="1258"/>
                </a:lnTo>
                <a:lnTo>
                  <a:pt x="3964" y="1254"/>
                </a:lnTo>
                <a:lnTo>
                  <a:pt x="3962" y="1252"/>
                </a:lnTo>
                <a:lnTo>
                  <a:pt x="3958" y="1250"/>
                </a:lnTo>
                <a:lnTo>
                  <a:pt x="3954" y="1250"/>
                </a:lnTo>
                <a:lnTo>
                  <a:pt x="3950" y="1250"/>
                </a:lnTo>
                <a:lnTo>
                  <a:pt x="3946" y="1252"/>
                </a:lnTo>
                <a:lnTo>
                  <a:pt x="3938" y="1258"/>
                </a:lnTo>
                <a:lnTo>
                  <a:pt x="3928" y="1266"/>
                </a:lnTo>
                <a:lnTo>
                  <a:pt x="3920" y="1268"/>
                </a:lnTo>
                <a:lnTo>
                  <a:pt x="3910" y="1270"/>
                </a:lnTo>
                <a:lnTo>
                  <a:pt x="3892" y="1274"/>
                </a:lnTo>
                <a:lnTo>
                  <a:pt x="3880" y="1278"/>
                </a:lnTo>
                <a:lnTo>
                  <a:pt x="3874" y="1278"/>
                </a:lnTo>
                <a:lnTo>
                  <a:pt x="3868" y="1276"/>
                </a:lnTo>
                <a:lnTo>
                  <a:pt x="3862" y="1270"/>
                </a:lnTo>
                <a:lnTo>
                  <a:pt x="3854" y="1262"/>
                </a:lnTo>
                <a:close/>
                <a:moveTo>
                  <a:pt x="3868" y="1506"/>
                </a:moveTo>
                <a:lnTo>
                  <a:pt x="3868" y="1506"/>
                </a:lnTo>
                <a:lnTo>
                  <a:pt x="3858" y="1476"/>
                </a:lnTo>
                <a:lnTo>
                  <a:pt x="3850" y="1448"/>
                </a:lnTo>
                <a:lnTo>
                  <a:pt x="3846" y="1426"/>
                </a:lnTo>
                <a:lnTo>
                  <a:pt x="3840" y="1410"/>
                </a:lnTo>
                <a:lnTo>
                  <a:pt x="3836" y="1396"/>
                </a:lnTo>
                <a:lnTo>
                  <a:pt x="3832" y="1382"/>
                </a:lnTo>
                <a:lnTo>
                  <a:pt x="3830" y="1376"/>
                </a:lnTo>
                <a:lnTo>
                  <a:pt x="3826" y="1372"/>
                </a:lnTo>
                <a:lnTo>
                  <a:pt x="3820" y="1370"/>
                </a:lnTo>
                <a:lnTo>
                  <a:pt x="3810" y="1368"/>
                </a:lnTo>
                <a:lnTo>
                  <a:pt x="3804" y="1370"/>
                </a:lnTo>
                <a:lnTo>
                  <a:pt x="3800" y="1376"/>
                </a:lnTo>
                <a:lnTo>
                  <a:pt x="3790" y="1400"/>
                </a:lnTo>
                <a:lnTo>
                  <a:pt x="3786" y="1410"/>
                </a:lnTo>
                <a:lnTo>
                  <a:pt x="3786" y="1422"/>
                </a:lnTo>
                <a:lnTo>
                  <a:pt x="3784" y="1444"/>
                </a:lnTo>
                <a:lnTo>
                  <a:pt x="3782" y="1454"/>
                </a:lnTo>
                <a:lnTo>
                  <a:pt x="3780" y="1460"/>
                </a:lnTo>
                <a:lnTo>
                  <a:pt x="3774" y="1464"/>
                </a:lnTo>
                <a:lnTo>
                  <a:pt x="3766" y="1464"/>
                </a:lnTo>
                <a:lnTo>
                  <a:pt x="3750" y="1460"/>
                </a:lnTo>
                <a:lnTo>
                  <a:pt x="3744" y="1456"/>
                </a:lnTo>
                <a:lnTo>
                  <a:pt x="3738" y="1452"/>
                </a:lnTo>
                <a:lnTo>
                  <a:pt x="3734" y="1446"/>
                </a:lnTo>
                <a:lnTo>
                  <a:pt x="3730" y="1440"/>
                </a:lnTo>
                <a:lnTo>
                  <a:pt x="3726" y="1424"/>
                </a:lnTo>
                <a:lnTo>
                  <a:pt x="3724" y="1414"/>
                </a:lnTo>
                <a:lnTo>
                  <a:pt x="3724" y="1406"/>
                </a:lnTo>
                <a:lnTo>
                  <a:pt x="3724" y="1390"/>
                </a:lnTo>
                <a:lnTo>
                  <a:pt x="3724" y="1384"/>
                </a:lnTo>
                <a:lnTo>
                  <a:pt x="3722" y="1380"/>
                </a:lnTo>
                <a:lnTo>
                  <a:pt x="3720" y="1376"/>
                </a:lnTo>
                <a:lnTo>
                  <a:pt x="3714" y="1376"/>
                </a:lnTo>
                <a:lnTo>
                  <a:pt x="3694" y="1374"/>
                </a:lnTo>
                <a:lnTo>
                  <a:pt x="3670" y="1372"/>
                </a:lnTo>
                <a:lnTo>
                  <a:pt x="3656" y="1372"/>
                </a:lnTo>
                <a:lnTo>
                  <a:pt x="3644" y="1374"/>
                </a:lnTo>
                <a:lnTo>
                  <a:pt x="3636" y="1378"/>
                </a:lnTo>
                <a:lnTo>
                  <a:pt x="3628" y="1384"/>
                </a:lnTo>
                <a:lnTo>
                  <a:pt x="3624" y="1390"/>
                </a:lnTo>
                <a:lnTo>
                  <a:pt x="3624" y="1396"/>
                </a:lnTo>
                <a:lnTo>
                  <a:pt x="3622" y="1406"/>
                </a:lnTo>
                <a:lnTo>
                  <a:pt x="3620" y="1408"/>
                </a:lnTo>
                <a:lnTo>
                  <a:pt x="3618" y="1410"/>
                </a:lnTo>
                <a:lnTo>
                  <a:pt x="3604" y="1412"/>
                </a:lnTo>
                <a:lnTo>
                  <a:pt x="3586" y="1412"/>
                </a:lnTo>
                <a:lnTo>
                  <a:pt x="3572" y="1414"/>
                </a:lnTo>
                <a:lnTo>
                  <a:pt x="3560" y="1420"/>
                </a:lnTo>
                <a:lnTo>
                  <a:pt x="3550" y="1430"/>
                </a:lnTo>
                <a:lnTo>
                  <a:pt x="3536" y="1450"/>
                </a:lnTo>
                <a:lnTo>
                  <a:pt x="3526" y="1462"/>
                </a:lnTo>
                <a:lnTo>
                  <a:pt x="3516" y="1474"/>
                </a:lnTo>
                <a:lnTo>
                  <a:pt x="3500" y="1486"/>
                </a:lnTo>
                <a:lnTo>
                  <a:pt x="3482" y="1496"/>
                </a:lnTo>
                <a:lnTo>
                  <a:pt x="3460" y="1502"/>
                </a:lnTo>
                <a:lnTo>
                  <a:pt x="3446" y="1506"/>
                </a:lnTo>
                <a:lnTo>
                  <a:pt x="3432" y="1506"/>
                </a:lnTo>
                <a:lnTo>
                  <a:pt x="3418" y="1508"/>
                </a:lnTo>
                <a:lnTo>
                  <a:pt x="3406" y="1510"/>
                </a:lnTo>
                <a:lnTo>
                  <a:pt x="3398" y="1512"/>
                </a:lnTo>
                <a:lnTo>
                  <a:pt x="3392" y="1516"/>
                </a:lnTo>
                <a:lnTo>
                  <a:pt x="3386" y="1520"/>
                </a:lnTo>
                <a:lnTo>
                  <a:pt x="3384" y="1526"/>
                </a:lnTo>
                <a:lnTo>
                  <a:pt x="3382" y="1532"/>
                </a:lnTo>
                <a:lnTo>
                  <a:pt x="3382" y="1538"/>
                </a:lnTo>
                <a:lnTo>
                  <a:pt x="3384" y="1552"/>
                </a:lnTo>
                <a:lnTo>
                  <a:pt x="3386" y="1566"/>
                </a:lnTo>
                <a:lnTo>
                  <a:pt x="3390" y="1584"/>
                </a:lnTo>
                <a:lnTo>
                  <a:pt x="3392" y="1600"/>
                </a:lnTo>
                <a:lnTo>
                  <a:pt x="3390" y="1618"/>
                </a:lnTo>
                <a:lnTo>
                  <a:pt x="3386" y="1634"/>
                </a:lnTo>
                <a:lnTo>
                  <a:pt x="3380" y="1646"/>
                </a:lnTo>
                <a:lnTo>
                  <a:pt x="3372" y="1658"/>
                </a:lnTo>
                <a:lnTo>
                  <a:pt x="3368" y="1670"/>
                </a:lnTo>
                <a:lnTo>
                  <a:pt x="3364" y="1678"/>
                </a:lnTo>
                <a:lnTo>
                  <a:pt x="3364" y="1686"/>
                </a:lnTo>
                <a:lnTo>
                  <a:pt x="3364" y="1690"/>
                </a:lnTo>
                <a:lnTo>
                  <a:pt x="3368" y="1694"/>
                </a:lnTo>
                <a:lnTo>
                  <a:pt x="3372" y="1700"/>
                </a:lnTo>
                <a:lnTo>
                  <a:pt x="3376" y="1706"/>
                </a:lnTo>
                <a:lnTo>
                  <a:pt x="3376" y="1718"/>
                </a:lnTo>
                <a:lnTo>
                  <a:pt x="3378" y="1722"/>
                </a:lnTo>
                <a:lnTo>
                  <a:pt x="3382" y="1724"/>
                </a:lnTo>
                <a:lnTo>
                  <a:pt x="3390" y="1724"/>
                </a:lnTo>
                <a:lnTo>
                  <a:pt x="3402" y="1720"/>
                </a:lnTo>
                <a:lnTo>
                  <a:pt x="3432" y="1712"/>
                </a:lnTo>
                <a:lnTo>
                  <a:pt x="3462" y="1706"/>
                </a:lnTo>
                <a:lnTo>
                  <a:pt x="3540" y="1694"/>
                </a:lnTo>
                <a:lnTo>
                  <a:pt x="3580" y="1688"/>
                </a:lnTo>
                <a:lnTo>
                  <a:pt x="3596" y="1686"/>
                </a:lnTo>
                <a:lnTo>
                  <a:pt x="3608" y="1688"/>
                </a:lnTo>
                <a:lnTo>
                  <a:pt x="3618" y="1690"/>
                </a:lnTo>
                <a:lnTo>
                  <a:pt x="3626" y="1694"/>
                </a:lnTo>
                <a:lnTo>
                  <a:pt x="3630" y="1700"/>
                </a:lnTo>
                <a:lnTo>
                  <a:pt x="3632" y="1710"/>
                </a:lnTo>
                <a:lnTo>
                  <a:pt x="3632" y="1726"/>
                </a:lnTo>
                <a:lnTo>
                  <a:pt x="3632" y="1728"/>
                </a:lnTo>
                <a:lnTo>
                  <a:pt x="3636" y="1726"/>
                </a:lnTo>
                <a:lnTo>
                  <a:pt x="3642" y="1724"/>
                </a:lnTo>
                <a:lnTo>
                  <a:pt x="3650" y="1726"/>
                </a:lnTo>
                <a:lnTo>
                  <a:pt x="3656" y="1730"/>
                </a:lnTo>
                <a:lnTo>
                  <a:pt x="3660" y="1736"/>
                </a:lnTo>
                <a:lnTo>
                  <a:pt x="3662" y="1742"/>
                </a:lnTo>
                <a:lnTo>
                  <a:pt x="3662" y="1752"/>
                </a:lnTo>
                <a:lnTo>
                  <a:pt x="3662" y="1760"/>
                </a:lnTo>
                <a:lnTo>
                  <a:pt x="3664" y="1766"/>
                </a:lnTo>
                <a:lnTo>
                  <a:pt x="3668" y="1772"/>
                </a:lnTo>
                <a:lnTo>
                  <a:pt x="3676" y="1776"/>
                </a:lnTo>
                <a:lnTo>
                  <a:pt x="3684" y="1778"/>
                </a:lnTo>
                <a:lnTo>
                  <a:pt x="3690" y="1780"/>
                </a:lnTo>
                <a:lnTo>
                  <a:pt x="3694" y="1784"/>
                </a:lnTo>
                <a:lnTo>
                  <a:pt x="3696" y="1788"/>
                </a:lnTo>
                <a:lnTo>
                  <a:pt x="3698" y="1792"/>
                </a:lnTo>
                <a:lnTo>
                  <a:pt x="3700" y="1796"/>
                </a:lnTo>
                <a:lnTo>
                  <a:pt x="3704" y="1798"/>
                </a:lnTo>
                <a:lnTo>
                  <a:pt x="3712" y="1800"/>
                </a:lnTo>
                <a:lnTo>
                  <a:pt x="3720" y="1800"/>
                </a:lnTo>
                <a:lnTo>
                  <a:pt x="3728" y="1804"/>
                </a:lnTo>
                <a:lnTo>
                  <a:pt x="3732" y="1808"/>
                </a:lnTo>
                <a:lnTo>
                  <a:pt x="3736" y="1812"/>
                </a:lnTo>
                <a:lnTo>
                  <a:pt x="3736" y="1818"/>
                </a:lnTo>
                <a:lnTo>
                  <a:pt x="3736" y="1822"/>
                </a:lnTo>
                <a:lnTo>
                  <a:pt x="3732" y="1824"/>
                </a:lnTo>
                <a:lnTo>
                  <a:pt x="3726" y="1826"/>
                </a:lnTo>
                <a:lnTo>
                  <a:pt x="3718" y="1828"/>
                </a:lnTo>
                <a:lnTo>
                  <a:pt x="3708" y="1832"/>
                </a:lnTo>
                <a:lnTo>
                  <a:pt x="3702" y="1840"/>
                </a:lnTo>
                <a:lnTo>
                  <a:pt x="3696" y="1846"/>
                </a:lnTo>
                <a:lnTo>
                  <a:pt x="3692" y="1852"/>
                </a:lnTo>
                <a:lnTo>
                  <a:pt x="3692" y="1856"/>
                </a:lnTo>
                <a:lnTo>
                  <a:pt x="3694" y="1858"/>
                </a:lnTo>
                <a:lnTo>
                  <a:pt x="3696" y="1858"/>
                </a:lnTo>
                <a:lnTo>
                  <a:pt x="3704" y="1854"/>
                </a:lnTo>
                <a:lnTo>
                  <a:pt x="3726" y="1844"/>
                </a:lnTo>
                <a:lnTo>
                  <a:pt x="3746" y="1836"/>
                </a:lnTo>
                <a:lnTo>
                  <a:pt x="3754" y="1832"/>
                </a:lnTo>
                <a:lnTo>
                  <a:pt x="3760" y="1826"/>
                </a:lnTo>
                <a:lnTo>
                  <a:pt x="3764" y="1820"/>
                </a:lnTo>
                <a:lnTo>
                  <a:pt x="3764" y="1812"/>
                </a:lnTo>
                <a:lnTo>
                  <a:pt x="3764" y="1798"/>
                </a:lnTo>
                <a:lnTo>
                  <a:pt x="3766" y="1794"/>
                </a:lnTo>
                <a:lnTo>
                  <a:pt x="3768" y="1788"/>
                </a:lnTo>
                <a:lnTo>
                  <a:pt x="3772" y="1784"/>
                </a:lnTo>
                <a:lnTo>
                  <a:pt x="3776" y="1776"/>
                </a:lnTo>
                <a:lnTo>
                  <a:pt x="3798" y="1760"/>
                </a:lnTo>
                <a:lnTo>
                  <a:pt x="3830" y="1732"/>
                </a:lnTo>
                <a:lnTo>
                  <a:pt x="3850" y="1714"/>
                </a:lnTo>
                <a:lnTo>
                  <a:pt x="3870" y="1694"/>
                </a:lnTo>
                <a:lnTo>
                  <a:pt x="3886" y="1674"/>
                </a:lnTo>
                <a:lnTo>
                  <a:pt x="3900" y="1652"/>
                </a:lnTo>
                <a:lnTo>
                  <a:pt x="3906" y="1640"/>
                </a:lnTo>
                <a:lnTo>
                  <a:pt x="3908" y="1630"/>
                </a:lnTo>
                <a:lnTo>
                  <a:pt x="3910" y="1618"/>
                </a:lnTo>
                <a:lnTo>
                  <a:pt x="3910" y="1608"/>
                </a:lnTo>
                <a:lnTo>
                  <a:pt x="3908" y="1590"/>
                </a:lnTo>
                <a:lnTo>
                  <a:pt x="3904" y="1576"/>
                </a:lnTo>
                <a:lnTo>
                  <a:pt x="3898" y="1564"/>
                </a:lnTo>
                <a:lnTo>
                  <a:pt x="3894" y="1554"/>
                </a:lnTo>
                <a:lnTo>
                  <a:pt x="3880" y="1532"/>
                </a:lnTo>
                <a:lnTo>
                  <a:pt x="3874" y="1522"/>
                </a:lnTo>
                <a:lnTo>
                  <a:pt x="3868" y="1506"/>
                </a:lnTo>
                <a:close/>
                <a:moveTo>
                  <a:pt x="4114" y="1734"/>
                </a:moveTo>
                <a:lnTo>
                  <a:pt x="4114" y="1734"/>
                </a:lnTo>
                <a:lnTo>
                  <a:pt x="4110" y="1732"/>
                </a:lnTo>
                <a:lnTo>
                  <a:pt x="4106" y="1732"/>
                </a:lnTo>
                <a:lnTo>
                  <a:pt x="4102" y="1734"/>
                </a:lnTo>
                <a:lnTo>
                  <a:pt x="4100" y="1736"/>
                </a:lnTo>
                <a:lnTo>
                  <a:pt x="4096" y="1750"/>
                </a:lnTo>
                <a:lnTo>
                  <a:pt x="4090" y="1768"/>
                </a:lnTo>
                <a:lnTo>
                  <a:pt x="4086" y="1778"/>
                </a:lnTo>
                <a:lnTo>
                  <a:pt x="4078" y="1786"/>
                </a:lnTo>
                <a:lnTo>
                  <a:pt x="4068" y="1792"/>
                </a:lnTo>
                <a:lnTo>
                  <a:pt x="4058" y="1798"/>
                </a:lnTo>
                <a:lnTo>
                  <a:pt x="4038" y="1808"/>
                </a:lnTo>
                <a:lnTo>
                  <a:pt x="4026" y="1812"/>
                </a:lnTo>
                <a:lnTo>
                  <a:pt x="4012" y="1826"/>
                </a:lnTo>
                <a:lnTo>
                  <a:pt x="4004" y="1836"/>
                </a:lnTo>
                <a:lnTo>
                  <a:pt x="3972" y="1852"/>
                </a:lnTo>
                <a:lnTo>
                  <a:pt x="3938" y="1870"/>
                </a:lnTo>
                <a:lnTo>
                  <a:pt x="3926" y="1878"/>
                </a:lnTo>
                <a:lnTo>
                  <a:pt x="3916" y="1886"/>
                </a:lnTo>
                <a:lnTo>
                  <a:pt x="3914" y="1888"/>
                </a:lnTo>
                <a:lnTo>
                  <a:pt x="3912" y="1892"/>
                </a:lnTo>
                <a:lnTo>
                  <a:pt x="3912" y="1896"/>
                </a:lnTo>
                <a:lnTo>
                  <a:pt x="3914" y="1900"/>
                </a:lnTo>
                <a:lnTo>
                  <a:pt x="3920" y="1906"/>
                </a:lnTo>
                <a:lnTo>
                  <a:pt x="3926" y="1908"/>
                </a:lnTo>
                <a:lnTo>
                  <a:pt x="3932" y="1910"/>
                </a:lnTo>
                <a:lnTo>
                  <a:pt x="3940" y="1908"/>
                </a:lnTo>
                <a:lnTo>
                  <a:pt x="3958" y="1900"/>
                </a:lnTo>
                <a:lnTo>
                  <a:pt x="3984" y="1886"/>
                </a:lnTo>
                <a:lnTo>
                  <a:pt x="3998" y="1878"/>
                </a:lnTo>
                <a:lnTo>
                  <a:pt x="4010" y="1870"/>
                </a:lnTo>
                <a:lnTo>
                  <a:pt x="4030" y="1854"/>
                </a:lnTo>
                <a:lnTo>
                  <a:pt x="4044" y="1838"/>
                </a:lnTo>
                <a:lnTo>
                  <a:pt x="4060" y="1824"/>
                </a:lnTo>
                <a:lnTo>
                  <a:pt x="4076" y="1816"/>
                </a:lnTo>
                <a:lnTo>
                  <a:pt x="4088" y="1810"/>
                </a:lnTo>
                <a:lnTo>
                  <a:pt x="4100" y="1802"/>
                </a:lnTo>
                <a:lnTo>
                  <a:pt x="4112" y="1792"/>
                </a:lnTo>
                <a:lnTo>
                  <a:pt x="4118" y="1784"/>
                </a:lnTo>
                <a:lnTo>
                  <a:pt x="4122" y="1776"/>
                </a:lnTo>
                <a:lnTo>
                  <a:pt x="4126" y="1768"/>
                </a:lnTo>
                <a:lnTo>
                  <a:pt x="4126" y="1758"/>
                </a:lnTo>
                <a:lnTo>
                  <a:pt x="4126" y="1750"/>
                </a:lnTo>
                <a:lnTo>
                  <a:pt x="4124" y="1744"/>
                </a:lnTo>
                <a:lnTo>
                  <a:pt x="4120" y="1738"/>
                </a:lnTo>
                <a:lnTo>
                  <a:pt x="4114" y="1734"/>
                </a:lnTo>
                <a:close/>
              </a:path>
            </a:pathLst>
          </a:custGeom>
          <a:solidFill>
            <a:srgbClr val="FF0000">
              <a:alpha val="12941"/>
            </a:srgbClr>
          </a:solidFill>
          <a:ln>
            <a:noFill/>
          </a:ln>
        </p:spPr>
        <p:txBody>
          <a:bodyPr lIns="91023" tIns="45512" rIns="91023" bIns="45512"/>
          <a:lstStyle/>
          <a:p>
            <a:pPr marL="0" marR="0" lvl="0" indent="0" algn="l" defTabSz="909955" rtl="0" eaLnBrk="1" fontAlgn="base" latinLnBrk="0" hangingPunct="1">
              <a:lnSpc>
                <a:spcPct val="100000"/>
              </a:lnSpc>
              <a:spcBef>
                <a:spcPct val="0"/>
              </a:spcBef>
              <a:spcAft>
                <a:spcPct val="0"/>
              </a:spcAft>
              <a:buClrTx/>
              <a:buSzTx/>
              <a:buFontTx/>
              <a:buNone/>
              <a:defRPr/>
            </a:pPr>
            <a:endParaRPr kumimoji="0" lang="zh-CN" altLang="en-US" sz="178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115" name="Freeform 105"/>
          <p:cNvSpPr/>
          <p:nvPr/>
        </p:nvSpPr>
        <p:spPr bwMode="auto">
          <a:xfrm>
            <a:off x="4638888" y="3350824"/>
            <a:ext cx="863600" cy="926570"/>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023" tIns="45512" rIns="91023" bIns="45512"/>
          <a:lstStyle/>
          <a:p>
            <a:pPr marL="0" marR="0" lvl="0" indent="0" algn="l" defTabSz="909955" rtl="0" eaLnBrk="1" fontAlgn="base" latinLnBrk="0" hangingPunct="1">
              <a:lnSpc>
                <a:spcPct val="100000"/>
              </a:lnSpc>
              <a:spcBef>
                <a:spcPct val="0"/>
              </a:spcBef>
              <a:spcAft>
                <a:spcPct val="0"/>
              </a:spcAft>
              <a:buClrTx/>
              <a:buSzTx/>
              <a:buFontTx/>
              <a:buNone/>
              <a:defRPr/>
            </a:pPr>
            <a:endParaRPr kumimoji="0" lang="zh-CN" altLang="en-US" sz="178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117" name="Freeform 107"/>
          <p:cNvSpPr/>
          <p:nvPr/>
        </p:nvSpPr>
        <p:spPr bwMode="auto">
          <a:xfrm>
            <a:off x="3632413" y="3350824"/>
            <a:ext cx="866775" cy="926570"/>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023" tIns="45512" rIns="91023" bIns="45512"/>
          <a:lstStyle/>
          <a:p>
            <a:pPr marL="0" marR="0" lvl="0" indent="0" algn="l" defTabSz="91059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prstClr val="black"/>
              </a:solidFill>
              <a:effectLst>
                <a:outerShdw blurRad="60007" dist="310007" dir="7680000" sy="30000" kx="1300200" algn="ctr" rotWithShape="0">
                  <a:prstClr val="black">
                    <a:alpha val="32000"/>
                  </a:prstClr>
                </a:outerShdw>
              </a:effectLst>
              <a:uLnTx/>
              <a:uFillTx/>
              <a:latin typeface="Arial" panose="020B0604020202020204" pitchFamily="34" charset="0"/>
              <a:ea typeface="宋体" panose="02010600030101010101" pitchFamily="2" charset="-122"/>
              <a:cs typeface="+mn-cs"/>
            </a:endParaRPr>
          </a:p>
        </p:txBody>
      </p:sp>
      <p:grpSp>
        <p:nvGrpSpPr>
          <p:cNvPr id="8" name="组合 7"/>
          <p:cNvGrpSpPr/>
          <p:nvPr/>
        </p:nvGrpSpPr>
        <p:grpSpPr>
          <a:xfrm>
            <a:off x="2392577" y="1438109"/>
            <a:ext cx="4289423" cy="3141868"/>
            <a:chOff x="2543774" y="1495055"/>
            <a:chExt cx="4560491" cy="3340417"/>
          </a:xfrm>
        </p:grpSpPr>
        <p:grpSp>
          <p:nvGrpSpPr>
            <p:cNvPr id="7" name="组合 6"/>
            <p:cNvGrpSpPr/>
            <p:nvPr/>
          </p:nvGrpSpPr>
          <p:grpSpPr>
            <a:xfrm>
              <a:off x="2543774" y="4255399"/>
              <a:ext cx="4560491" cy="580073"/>
              <a:chOff x="2543774" y="4255399"/>
              <a:chExt cx="4560491" cy="580073"/>
            </a:xfrm>
          </p:grpSpPr>
          <p:pic>
            <p:nvPicPr>
              <p:cNvPr id="112" name="Picture 19"/>
              <p:cNvPicPr>
                <a:picLocks noChangeAspect="1" noChangeArrowheads="1"/>
              </p:cNvPicPr>
              <p:nvPr/>
            </p:nvPicPr>
            <p:blipFill>
              <a:blip r:embed="rId3" cstate="screen">
                <a:duotone>
                  <a:schemeClr val="bg2">
                    <a:shade val="45000"/>
                    <a:satMod val="135000"/>
                  </a:schemeClr>
                  <a:prstClr val="white"/>
                </a:duotone>
              </a:blip>
              <a:srcRect/>
              <a:stretch>
                <a:fillRect/>
              </a:stretch>
            </p:blipFill>
            <p:spPr bwMode="auto">
              <a:xfrm>
                <a:off x="4445947" y="4255399"/>
                <a:ext cx="2658318" cy="58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19"/>
              <p:cNvPicPr>
                <a:picLocks noChangeAspect="1" noChangeArrowheads="1"/>
              </p:cNvPicPr>
              <p:nvPr/>
            </p:nvPicPr>
            <p:blipFill>
              <a:blip r:embed="rId4" cstate="screen">
                <a:duotone>
                  <a:schemeClr val="accent1">
                    <a:shade val="45000"/>
                    <a:satMod val="135000"/>
                  </a:schemeClr>
                  <a:prstClr val="white"/>
                </a:duotone>
              </a:blip>
              <a:srcRect/>
              <a:stretch>
                <a:fillRect/>
              </a:stretch>
            </p:blipFill>
            <p:spPr bwMode="auto">
              <a:xfrm>
                <a:off x="2543774" y="4257069"/>
                <a:ext cx="2656630" cy="576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组合 4"/>
            <p:cNvGrpSpPr/>
            <p:nvPr/>
          </p:nvGrpSpPr>
          <p:grpSpPr>
            <a:xfrm>
              <a:off x="3249281" y="1495055"/>
              <a:ext cx="3213613" cy="3018713"/>
              <a:chOff x="3249281" y="1495055"/>
              <a:chExt cx="3213613" cy="3018713"/>
            </a:xfrm>
          </p:grpSpPr>
          <p:sp>
            <p:nvSpPr>
              <p:cNvPr id="114" name="Freeform 104"/>
              <p:cNvSpPr/>
              <p:nvPr/>
            </p:nvSpPr>
            <p:spPr bwMode="auto">
              <a:xfrm>
                <a:off x="4932039" y="3528644"/>
                <a:ext cx="918175" cy="985124"/>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chemeClr val="tx2"/>
              </a:solidFill>
              <a:ln>
                <a:noFill/>
              </a:ln>
            </p:spPr>
            <p:txBody>
              <a:bodyPr lIns="91023" tIns="45512" rIns="91023" bIns="45512"/>
              <a:lstStyle/>
              <a:p>
                <a:pPr marL="0" marR="0" lvl="0" indent="0" algn="l" defTabSz="909955" rtl="0" eaLnBrk="1" fontAlgn="base" latinLnBrk="0" hangingPunct="1">
                  <a:lnSpc>
                    <a:spcPct val="100000"/>
                  </a:lnSpc>
                  <a:spcBef>
                    <a:spcPct val="0"/>
                  </a:spcBef>
                  <a:spcAft>
                    <a:spcPct val="0"/>
                  </a:spcAft>
                  <a:buClrTx/>
                  <a:buSzTx/>
                  <a:buFontTx/>
                  <a:buNone/>
                  <a:defRPr/>
                </a:pPr>
                <a:endParaRPr kumimoji="0" lang="zh-CN" altLang="en-US" sz="178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116" name="Freeform 106"/>
              <p:cNvSpPr/>
              <p:nvPr/>
            </p:nvSpPr>
            <p:spPr bwMode="auto">
              <a:xfrm>
                <a:off x="3861962" y="3528644"/>
                <a:ext cx="921550" cy="985124"/>
              </a:xfrm>
              <a:custGeom>
                <a:avLst/>
                <a:gdLst>
                  <a:gd name="T0" fmla="*/ 854256123 w 878"/>
                  <a:gd name="T1" fmla="*/ 29138806 h 952"/>
                  <a:gd name="T2" fmla="*/ 443668360 w 878"/>
                  <a:gd name="T3" fmla="*/ 244763215 h 952"/>
                  <a:gd name="T4" fmla="*/ 484532161 w 878"/>
                  <a:gd name="T5" fmla="*/ 0 h 952"/>
                  <a:gd name="T6" fmla="*/ 159564590 w 878"/>
                  <a:gd name="T7" fmla="*/ 0 h 952"/>
                  <a:gd name="T8" fmla="*/ 0 w 878"/>
                  <a:gd name="T9" fmla="*/ 924662129 h 952"/>
                  <a:gd name="T10" fmla="*/ 854256123 w 878"/>
                  <a:gd name="T11" fmla="*/ 477871696 h 952"/>
                  <a:gd name="T12" fmla="*/ 854256123 w 878"/>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rgbClr val="D0006D"/>
              </a:solidFill>
              <a:ln>
                <a:noFill/>
              </a:ln>
              <a:extLst>
                <a:ext uri="{91240B29-F687-4F45-9708-019B960494DF}">
                  <a14:hiddenLine xmlns:a14="http://schemas.microsoft.com/office/drawing/2010/main" w="9525">
                    <a:solidFill>
                      <a:srgbClr val="000000"/>
                    </a:solidFill>
                    <a:round/>
                  </a14:hiddenLine>
                </a:ext>
              </a:extLst>
            </p:spPr>
            <p:txBody>
              <a:bodyPr lIns="91023" tIns="45512" rIns="91023" bIns="45512"/>
              <a:lstStyle/>
              <a:p>
                <a:pPr marL="0" marR="0" lvl="0" indent="0" algn="l" defTabSz="909955" rtl="0" eaLnBrk="1" fontAlgn="base" latinLnBrk="0" hangingPunct="1">
                  <a:lnSpc>
                    <a:spcPct val="100000"/>
                  </a:lnSpc>
                  <a:spcBef>
                    <a:spcPct val="0"/>
                  </a:spcBef>
                  <a:spcAft>
                    <a:spcPct val="0"/>
                  </a:spcAft>
                  <a:buClrTx/>
                  <a:buSzTx/>
                  <a:buFontTx/>
                  <a:buNone/>
                  <a:defRPr/>
                </a:pPr>
                <a:endParaRPr kumimoji="0" lang="zh-CN" altLang="en-US" sz="178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118" name="Freeform 108"/>
              <p:cNvSpPr/>
              <p:nvPr/>
            </p:nvSpPr>
            <p:spPr bwMode="auto">
              <a:xfrm>
                <a:off x="4856088" y="1495055"/>
                <a:ext cx="1606806" cy="1866900"/>
              </a:xfrm>
              <a:custGeom>
                <a:avLst/>
                <a:gdLst>
                  <a:gd name="T0" fmla="*/ 460241095 w 1534"/>
                  <a:gd name="T1" fmla="*/ 934440516 h 1804"/>
                  <a:gd name="T2" fmla="*/ 0 w 1534"/>
                  <a:gd name="T3" fmla="*/ 0 h 1804"/>
                  <a:gd name="T4" fmla="*/ 0 w 1534"/>
                  <a:gd name="T5" fmla="*/ 679947018 h 1804"/>
                  <a:gd name="T6" fmla="*/ 238859290 w 1534"/>
                  <a:gd name="T7" fmla="*/ 1165622896 h 1804"/>
                  <a:gd name="T8" fmla="*/ 774835825 w 1534"/>
                  <a:gd name="T9" fmla="*/ 1243330563 h 1804"/>
                  <a:gd name="T10" fmla="*/ 388389322 w 1534"/>
                  <a:gd name="T11" fmla="*/ 1622157906 h 1804"/>
                  <a:gd name="T12" fmla="*/ 409750474 w 1534"/>
                  <a:gd name="T13" fmla="*/ 1752319530 h 1804"/>
                  <a:gd name="T14" fmla="*/ 802023462 w 1534"/>
                  <a:gd name="T15" fmla="*/ 1752319530 h 1804"/>
                  <a:gd name="T16" fmla="*/ 1489471863 w 1534"/>
                  <a:gd name="T17" fmla="*/ 1084029057 h 1804"/>
                  <a:gd name="T18" fmla="*/ 460241095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rgbClr val="FF0000"/>
              </a:solidFill>
              <a:ln>
                <a:noFill/>
              </a:ln>
            </p:spPr>
            <p:txBody>
              <a:bodyPr lIns="91023" tIns="45512" rIns="91023" bIns="45512"/>
              <a:lstStyle/>
              <a:p>
                <a:pPr marL="0" marR="0" lvl="0" indent="0" algn="l" defTabSz="909955" rtl="0" eaLnBrk="1" fontAlgn="base" latinLnBrk="0" hangingPunct="1">
                  <a:lnSpc>
                    <a:spcPct val="100000"/>
                  </a:lnSpc>
                  <a:spcBef>
                    <a:spcPct val="0"/>
                  </a:spcBef>
                  <a:spcAft>
                    <a:spcPct val="0"/>
                  </a:spcAft>
                  <a:buClrTx/>
                  <a:buSzTx/>
                  <a:buFontTx/>
                  <a:buNone/>
                  <a:defRPr/>
                </a:pPr>
                <a:endParaRPr kumimoji="0" lang="zh-CN" altLang="en-US" sz="178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119" name="Freeform 109"/>
              <p:cNvSpPr/>
              <p:nvPr/>
            </p:nvSpPr>
            <p:spPr bwMode="auto">
              <a:xfrm>
                <a:off x="3249281" y="1495055"/>
                <a:ext cx="1606806" cy="1866900"/>
              </a:xfrm>
              <a:custGeom>
                <a:avLst/>
                <a:gdLst>
                  <a:gd name="T0" fmla="*/ 1029230767 w 1534"/>
                  <a:gd name="T1" fmla="*/ 934440516 h 1804"/>
                  <a:gd name="T2" fmla="*/ 0 w 1534"/>
                  <a:gd name="T3" fmla="*/ 1084029057 h 1804"/>
                  <a:gd name="T4" fmla="*/ 687448400 w 1534"/>
                  <a:gd name="T5" fmla="*/ 1752319530 h 1804"/>
                  <a:gd name="T6" fmla="*/ 1079721389 w 1534"/>
                  <a:gd name="T7" fmla="*/ 1752319530 h 1804"/>
                  <a:gd name="T8" fmla="*/ 1103024374 w 1534"/>
                  <a:gd name="T9" fmla="*/ 1622157906 h 1804"/>
                  <a:gd name="T10" fmla="*/ 714636037 w 1534"/>
                  <a:gd name="T11" fmla="*/ 1243330563 h 1804"/>
                  <a:gd name="T12" fmla="*/ 1250612572 w 1534"/>
                  <a:gd name="T13" fmla="*/ 1165622896 h 1804"/>
                  <a:gd name="T14" fmla="*/ 1489471863 w 1534"/>
                  <a:gd name="T15" fmla="*/ 679947018 h 1804"/>
                  <a:gd name="T16" fmla="*/ 1489471863 w 1534"/>
                  <a:gd name="T17" fmla="*/ 0 h 1804"/>
                  <a:gd name="T18" fmla="*/ 1029230767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lIns="91023" tIns="45512" rIns="91023" bIns="45512"/>
              <a:lstStyle/>
              <a:p>
                <a:pPr marL="0" marR="0" lvl="0" indent="0" algn="l" defTabSz="909955" rtl="0" eaLnBrk="1" fontAlgn="base" latinLnBrk="0" hangingPunct="1">
                  <a:lnSpc>
                    <a:spcPct val="100000"/>
                  </a:lnSpc>
                  <a:spcBef>
                    <a:spcPct val="0"/>
                  </a:spcBef>
                  <a:spcAft>
                    <a:spcPct val="0"/>
                  </a:spcAft>
                  <a:buClrTx/>
                  <a:buSzTx/>
                  <a:buFontTx/>
                  <a:buNone/>
                  <a:defRPr/>
                </a:pPr>
                <a:endParaRPr kumimoji="0" lang="zh-CN" altLang="en-US" sz="178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120" name="Freeform 121"/>
              <p:cNvSpPr/>
              <p:nvPr/>
            </p:nvSpPr>
            <p:spPr bwMode="auto">
              <a:xfrm>
                <a:off x="4616415" y="2941904"/>
                <a:ext cx="202539" cy="198359"/>
              </a:xfrm>
              <a:custGeom>
                <a:avLst/>
                <a:gdLst>
                  <a:gd name="T0" fmla="*/ 187748664 w 192"/>
                  <a:gd name="T1" fmla="*/ 93092784 h 192"/>
                  <a:gd name="T2" fmla="*/ 187748664 w 192"/>
                  <a:gd name="T3" fmla="*/ 93092784 h 192"/>
                  <a:gd name="T4" fmla="*/ 185793063 w 192"/>
                  <a:gd name="T5" fmla="*/ 112486868 h 192"/>
                  <a:gd name="T6" fmla="*/ 179926258 w 192"/>
                  <a:gd name="T7" fmla="*/ 129941642 h 192"/>
                  <a:gd name="T8" fmla="*/ 170147258 w 192"/>
                  <a:gd name="T9" fmla="*/ 145457106 h 192"/>
                  <a:gd name="T10" fmla="*/ 160368258 w 192"/>
                  <a:gd name="T11" fmla="*/ 159032277 h 192"/>
                  <a:gd name="T12" fmla="*/ 146679047 w 192"/>
                  <a:gd name="T13" fmla="*/ 170669121 h 192"/>
                  <a:gd name="T14" fmla="*/ 129077641 w 192"/>
                  <a:gd name="T15" fmla="*/ 178427345 h 192"/>
                  <a:gd name="T16" fmla="*/ 113431836 w 192"/>
                  <a:gd name="T17" fmla="*/ 184245275 h 192"/>
                  <a:gd name="T18" fmla="*/ 93874828 w 192"/>
                  <a:gd name="T19" fmla="*/ 186184585 h 192"/>
                  <a:gd name="T20" fmla="*/ 93874828 w 192"/>
                  <a:gd name="T21" fmla="*/ 186184585 h 192"/>
                  <a:gd name="T22" fmla="*/ 74316828 w 192"/>
                  <a:gd name="T23" fmla="*/ 184245275 h 192"/>
                  <a:gd name="T24" fmla="*/ 56715422 w 192"/>
                  <a:gd name="T25" fmla="*/ 178427345 h 192"/>
                  <a:gd name="T26" fmla="*/ 41069617 w 192"/>
                  <a:gd name="T27" fmla="*/ 170669121 h 192"/>
                  <a:gd name="T28" fmla="*/ 27380406 w 192"/>
                  <a:gd name="T29" fmla="*/ 159032277 h 192"/>
                  <a:gd name="T30" fmla="*/ 15645805 w 192"/>
                  <a:gd name="T31" fmla="*/ 145457106 h 192"/>
                  <a:gd name="T32" fmla="*/ 7822406 w 192"/>
                  <a:gd name="T33" fmla="*/ 129941642 h 192"/>
                  <a:gd name="T34" fmla="*/ 1955602 w 192"/>
                  <a:gd name="T35" fmla="*/ 112486868 h 192"/>
                  <a:gd name="T36" fmla="*/ 0 w 192"/>
                  <a:gd name="T37" fmla="*/ 93092784 h 192"/>
                  <a:gd name="T38" fmla="*/ 0 w 192"/>
                  <a:gd name="T39" fmla="*/ 93092784 h 192"/>
                  <a:gd name="T40" fmla="*/ 1955602 w 192"/>
                  <a:gd name="T41" fmla="*/ 73697716 h 192"/>
                  <a:gd name="T42" fmla="*/ 7822406 w 192"/>
                  <a:gd name="T43" fmla="*/ 56242942 h 192"/>
                  <a:gd name="T44" fmla="*/ 15645805 w 192"/>
                  <a:gd name="T45" fmla="*/ 40727478 h 192"/>
                  <a:gd name="T46" fmla="*/ 27380406 w 192"/>
                  <a:gd name="T47" fmla="*/ 27152308 h 192"/>
                  <a:gd name="T48" fmla="*/ 41069617 w 192"/>
                  <a:gd name="T49" fmla="*/ 17454774 h 192"/>
                  <a:gd name="T50" fmla="*/ 56715422 w 192"/>
                  <a:gd name="T51" fmla="*/ 7757240 h 192"/>
                  <a:gd name="T52" fmla="*/ 74316828 w 192"/>
                  <a:gd name="T53" fmla="*/ 1939310 h 192"/>
                  <a:gd name="T54" fmla="*/ 93874828 w 192"/>
                  <a:gd name="T55" fmla="*/ 0 h 192"/>
                  <a:gd name="T56" fmla="*/ 93874828 w 192"/>
                  <a:gd name="T57" fmla="*/ 0 h 192"/>
                  <a:gd name="T58" fmla="*/ 113431836 w 192"/>
                  <a:gd name="T59" fmla="*/ 1939310 h 192"/>
                  <a:gd name="T60" fmla="*/ 129077641 w 192"/>
                  <a:gd name="T61" fmla="*/ 7757240 h 192"/>
                  <a:gd name="T62" fmla="*/ 146679047 w 192"/>
                  <a:gd name="T63" fmla="*/ 17454774 h 192"/>
                  <a:gd name="T64" fmla="*/ 160368258 w 192"/>
                  <a:gd name="T65" fmla="*/ 27152308 h 192"/>
                  <a:gd name="T66" fmla="*/ 170147258 w 192"/>
                  <a:gd name="T67" fmla="*/ 40727478 h 192"/>
                  <a:gd name="T68" fmla="*/ 179926258 w 192"/>
                  <a:gd name="T69" fmla="*/ 56242942 h 192"/>
                  <a:gd name="T70" fmla="*/ 185793063 w 192"/>
                  <a:gd name="T71" fmla="*/ 73697716 h 192"/>
                  <a:gd name="T72" fmla="*/ 187748664 w 192"/>
                  <a:gd name="T73" fmla="*/ 93092784 h 192"/>
                  <a:gd name="T74" fmla="*/ 187748664 w 192"/>
                  <a:gd name="T75" fmla="*/ 93092784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chemeClr val="accent1"/>
              </a:solidFill>
              <a:ln>
                <a:noFill/>
              </a:ln>
            </p:spPr>
            <p:txBody>
              <a:bodyPr lIns="91023" tIns="45512" rIns="91023" bIns="45512"/>
              <a:lstStyle/>
              <a:p>
                <a:pPr marL="0" marR="0" lvl="0" indent="0" algn="l" defTabSz="909955" rtl="0" eaLnBrk="1" fontAlgn="base" latinLnBrk="0" hangingPunct="1">
                  <a:lnSpc>
                    <a:spcPct val="100000"/>
                  </a:lnSpc>
                  <a:spcBef>
                    <a:spcPct val="0"/>
                  </a:spcBef>
                  <a:spcAft>
                    <a:spcPct val="0"/>
                  </a:spcAft>
                  <a:buClrTx/>
                  <a:buSzTx/>
                  <a:buFontTx/>
                  <a:buNone/>
                  <a:defRPr/>
                </a:pPr>
                <a:endParaRPr kumimoji="0" lang="zh-CN" altLang="en-US" sz="178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121" name="Freeform 122"/>
              <p:cNvSpPr/>
              <p:nvPr/>
            </p:nvSpPr>
            <p:spPr bwMode="auto">
              <a:xfrm>
                <a:off x="4857777" y="2891896"/>
                <a:ext cx="251485" cy="248365"/>
              </a:xfrm>
              <a:custGeom>
                <a:avLst/>
                <a:gdLst>
                  <a:gd name="T0" fmla="*/ 233121011 w 240"/>
                  <a:gd name="T1" fmla="*/ 116560999 h 240"/>
                  <a:gd name="T2" fmla="*/ 233121011 w 240"/>
                  <a:gd name="T3" fmla="*/ 116560999 h 240"/>
                  <a:gd name="T4" fmla="*/ 231178451 w 240"/>
                  <a:gd name="T5" fmla="*/ 128217394 h 240"/>
                  <a:gd name="T6" fmla="*/ 231178451 w 240"/>
                  <a:gd name="T7" fmla="*/ 139872804 h 240"/>
                  <a:gd name="T8" fmla="*/ 223407225 w 240"/>
                  <a:gd name="T9" fmla="*/ 161243027 h 240"/>
                  <a:gd name="T10" fmla="*/ 211751865 w 240"/>
                  <a:gd name="T11" fmla="*/ 180669696 h 240"/>
                  <a:gd name="T12" fmla="*/ 198152958 w 240"/>
                  <a:gd name="T13" fmla="*/ 198153796 h 240"/>
                  <a:gd name="T14" fmla="*/ 180668932 w 240"/>
                  <a:gd name="T15" fmla="*/ 211752760 h 240"/>
                  <a:gd name="T16" fmla="*/ 161242345 w 240"/>
                  <a:gd name="T17" fmla="*/ 223408170 h 240"/>
                  <a:gd name="T18" fmla="*/ 139872213 w 240"/>
                  <a:gd name="T19" fmla="*/ 229236860 h 240"/>
                  <a:gd name="T20" fmla="*/ 128216852 w 240"/>
                  <a:gd name="T21" fmla="*/ 231179429 h 240"/>
                  <a:gd name="T22" fmla="*/ 116560506 w 240"/>
                  <a:gd name="T23" fmla="*/ 233121997 h 240"/>
                  <a:gd name="T24" fmla="*/ 116560506 w 240"/>
                  <a:gd name="T25" fmla="*/ 233121997 h 240"/>
                  <a:gd name="T26" fmla="*/ 104904160 w 240"/>
                  <a:gd name="T27" fmla="*/ 231179429 h 240"/>
                  <a:gd name="T28" fmla="*/ 93248799 w 240"/>
                  <a:gd name="T29" fmla="*/ 229236860 h 240"/>
                  <a:gd name="T30" fmla="*/ 69936106 w 240"/>
                  <a:gd name="T31" fmla="*/ 223408170 h 240"/>
                  <a:gd name="T32" fmla="*/ 50509520 w 240"/>
                  <a:gd name="T33" fmla="*/ 211752760 h 240"/>
                  <a:gd name="T34" fmla="*/ 33025493 w 240"/>
                  <a:gd name="T35" fmla="*/ 198153796 h 240"/>
                  <a:gd name="T36" fmla="*/ 19426587 w 240"/>
                  <a:gd name="T37" fmla="*/ 180669696 h 240"/>
                  <a:gd name="T38" fmla="*/ 7770240 w 240"/>
                  <a:gd name="T39" fmla="*/ 161243027 h 240"/>
                  <a:gd name="T40" fmla="*/ 1942560 w 240"/>
                  <a:gd name="T41" fmla="*/ 139872804 h 240"/>
                  <a:gd name="T42" fmla="*/ 0 w 240"/>
                  <a:gd name="T43" fmla="*/ 128217394 h 240"/>
                  <a:gd name="T44" fmla="*/ 0 w 240"/>
                  <a:gd name="T45" fmla="*/ 116560999 h 240"/>
                  <a:gd name="T46" fmla="*/ 0 w 240"/>
                  <a:gd name="T47" fmla="*/ 116560999 h 240"/>
                  <a:gd name="T48" fmla="*/ 0 w 240"/>
                  <a:gd name="T49" fmla="*/ 104904603 h 240"/>
                  <a:gd name="T50" fmla="*/ 1942560 w 240"/>
                  <a:gd name="T51" fmla="*/ 93249193 h 240"/>
                  <a:gd name="T52" fmla="*/ 7770240 w 240"/>
                  <a:gd name="T53" fmla="*/ 69936402 h 240"/>
                  <a:gd name="T54" fmla="*/ 19426587 w 240"/>
                  <a:gd name="T55" fmla="*/ 50509733 h 240"/>
                  <a:gd name="T56" fmla="*/ 33025493 w 240"/>
                  <a:gd name="T57" fmla="*/ 33025633 h 240"/>
                  <a:gd name="T58" fmla="*/ 50509520 w 240"/>
                  <a:gd name="T59" fmla="*/ 19426669 h 240"/>
                  <a:gd name="T60" fmla="*/ 69936106 w 240"/>
                  <a:gd name="T61" fmla="*/ 7770273 h 240"/>
                  <a:gd name="T62" fmla="*/ 93248799 w 240"/>
                  <a:gd name="T63" fmla="*/ 1942568 h 240"/>
                  <a:gd name="T64" fmla="*/ 104904160 w 240"/>
                  <a:gd name="T65" fmla="*/ 0 h 240"/>
                  <a:gd name="T66" fmla="*/ 116560506 w 240"/>
                  <a:gd name="T67" fmla="*/ 0 h 240"/>
                  <a:gd name="T68" fmla="*/ 116560506 w 240"/>
                  <a:gd name="T69" fmla="*/ 0 h 240"/>
                  <a:gd name="T70" fmla="*/ 128216852 w 240"/>
                  <a:gd name="T71" fmla="*/ 0 h 240"/>
                  <a:gd name="T72" fmla="*/ 139872213 w 240"/>
                  <a:gd name="T73" fmla="*/ 1942568 h 240"/>
                  <a:gd name="T74" fmla="*/ 161242345 w 240"/>
                  <a:gd name="T75" fmla="*/ 7770273 h 240"/>
                  <a:gd name="T76" fmla="*/ 180668932 w 240"/>
                  <a:gd name="T77" fmla="*/ 19426669 h 240"/>
                  <a:gd name="T78" fmla="*/ 198152958 w 240"/>
                  <a:gd name="T79" fmla="*/ 33025633 h 240"/>
                  <a:gd name="T80" fmla="*/ 211751865 w 240"/>
                  <a:gd name="T81" fmla="*/ 50509733 h 240"/>
                  <a:gd name="T82" fmla="*/ 223407225 w 240"/>
                  <a:gd name="T83" fmla="*/ 69936402 h 240"/>
                  <a:gd name="T84" fmla="*/ 231178451 w 240"/>
                  <a:gd name="T85" fmla="*/ 93249193 h 240"/>
                  <a:gd name="T86" fmla="*/ 231178451 w 240"/>
                  <a:gd name="T87" fmla="*/ 104904603 h 240"/>
                  <a:gd name="T88" fmla="*/ 233121011 w 240"/>
                  <a:gd name="T89" fmla="*/ 116560999 h 240"/>
                  <a:gd name="T90" fmla="*/ 233121011 w 240"/>
                  <a:gd name="T91" fmla="*/ 116560999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chemeClr val="tx2"/>
              </a:solidFill>
              <a:ln>
                <a:noFill/>
              </a:ln>
            </p:spPr>
            <p:txBody>
              <a:bodyPr lIns="91023" tIns="45512" rIns="91023" bIns="45512"/>
              <a:lstStyle/>
              <a:p>
                <a:pPr marL="0" marR="0" lvl="0" indent="0" algn="l" defTabSz="909955" rtl="0" eaLnBrk="1" fontAlgn="base" latinLnBrk="0" hangingPunct="1">
                  <a:lnSpc>
                    <a:spcPct val="100000"/>
                  </a:lnSpc>
                  <a:spcBef>
                    <a:spcPct val="0"/>
                  </a:spcBef>
                  <a:spcAft>
                    <a:spcPct val="0"/>
                  </a:spcAft>
                  <a:buClrTx/>
                  <a:buSzTx/>
                  <a:buFontTx/>
                  <a:buNone/>
                  <a:defRPr/>
                </a:pPr>
                <a:endParaRPr kumimoji="0" lang="zh-CN" altLang="en-US" sz="178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122" name="Freeform 123"/>
              <p:cNvSpPr/>
              <p:nvPr/>
            </p:nvSpPr>
            <p:spPr bwMode="auto">
              <a:xfrm>
                <a:off x="4616415" y="3181934"/>
                <a:ext cx="202539" cy="195025"/>
              </a:xfrm>
              <a:custGeom>
                <a:avLst/>
                <a:gdLst>
                  <a:gd name="T0" fmla="*/ 187748664 w 192"/>
                  <a:gd name="T1" fmla="*/ 90563894 h 190"/>
                  <a:gd name="T2" fmla="*/ 187748664 w 192"/>
                  <a:gd name="T3" fmla="*/ 90563894 h 190"/>
                  <a:gd name="T4" fmla="*/ 185793063 w 192"/>
                  <a:gd name="T5" fmla="*/ 109833722 h 190"/>
                  <a:gd name="T6" fmla="*/ 179926258 w 192"/>
                  <a:gd name="T7" fmla="*/ 127175786 h 190"/>
                  <a:gd name="T8" fmla="*/ 170147258 w 192"/>
                  <a:gd name="T9" fmla="*/ 142591063 h 190"/>
                  <a:gd name="T10" fmla="*/ 160368258 w 192"/>
                  <a:gd name="T11" fmla="*/ 156078574 h 190"/>
                  <a:gd name="T12" fmla="*/ 146679047 w 192"/>
                  <a:gd name="T13" fmla="*/ 167640276 h 190"/>
                  <a:gd name="T14" fmla="*/ 129077641 w 192"/>
                  <a:gd name="T15" fmla="*/ 175348403 h 190"/>
                  <a:gd name="T16" fmla="*/ 113431836 w 192"/>
                  <a:gd name="T17" fmla="*/ 181128765 h 190"/>
                  <a:gd name="T18" fmla="*/ 93874828 w 192"/>
                  <a:gd name="T19" fmla="*/ 183055552 h 190"/>
                  <a:gd name="T20" fmla="*/ 93874828 w 192"/>
                  <a:gd name="T21" fmla="*/ 183055552 h 190"/>
                  <a:gd name="T22" fmla="*/ 74316828 w 192"/>
                  <a:gd name="T23" fmla="*/ 181128765 h 190"/>
                  <a:gd name="T24" fmla="*/ 56715422 w 192"/>
                  <a:gd name="T25" fmla="*/ 175348403 h 190"/>
                  <a:gd name="T26" fmla="*/ 41069617 w 192"/>
                  <a:gd name="T27" fmla="*/ 167640276 h 190"/>
                  <a:gd name="T28" fmla="*/ 27380406 w 192"/>
                  <a:gd name="T29" fmla="*/ 156078574 h 190"/>
                  <a:gd name="T30" fmla="*/ 15645805 w 192"/>
                  <a:gd name="T31" fmla="*/ 142591063 h 190"/>
                  <a:gd name="T32" fmla="*/ 7822406 w 192"/>
                  <a:gd name="T33" fmla="*/ 127175786 h 190"/>
                  <a:gd name="T34" fmla="*/ 1955602 w 192"/>
                  <a:gd name="T35" fmla="*/ 109833722 h 190"/>
                  <a:gd name="T36" fmla="*/ 0 w 192"/>
                  <a:gd name="T37" fmla="*/ 90563894 h 190"/>
                  <a:gd name="T38" fmla="*/ 0 w 192"/>
                  <a:gd name="T39" fmla="*/ 90563894 h 190"/>
                  <a:gd name="T40" fmla="*/ 1955602 w 192"/>
                  <a:gd name="T41" fmla="*/ 73221830 h 190"/>
                  <a:gd name="T42" fmla="*/ 7822406 w 192"/>
                  <a:gd name="T43" fmla="*/ 55879766 h 190"/>
                  <a:gd name="T44" fmla="*/ 15645805 w 192"/>
                  <a:gd name="T45" fmla="*/ 40464490 h 190"/>
                  <a:gd name="T46" fmla="*/ 27380406 w 192"/>
                  <a:gd name="T47" fmla="*/ 26976978 h 190"/>
                  <a:gd name="T48" fmla="*/ 41069617 w 192"/>
                  <a:gd name="T49" fmla="*/ 15415276 h 190"/>
                  <a:gd name="T50" fmla="*/ 56715422 w 192"/>
                  <a:gd name="T51" fmla="*/ 7707149 h 190"/>
                  <a:gd name="T52" fmla="*/ 74316828 w 192"/>
                  <a:gd name="T53" fmla="*/ 1926787 h 190"/>
                  <a:gd name="T54" fmla="*/ 93874828 w 192"/>
                  <a:gd name="T55" fmla="*/ 0 h 190"/>
                  <a:gd name="T56" fmla="*/ 93874828 w 192"/>
                  <a:gd name="T57" fmla="*/ 0 h 190"/>
                  <a:gd name="T58" fmla="*/ 113431836 w 192"/>
                  <a:gd name="T59" fmla="*/ 1926787 h 190"/>
                  <a:gd name="T60" fmla="*/ 129077641 w 192"/>
                  <a:gd name="T61" fmla="*/ 7707149 h 190"/>
                  <a:gd name="T62" fmla="*/ 146679047 w 192"/>
                  <a:gd name="T63" fmla="*/ 15415276 h 190"/>
                  <a:gd name="T64" fmla="*/ 160368258 w 192"/>
                  <a:gd name="T65" fmla="*/ 26976978 h 190"/>
                  <a:gd name="T66" fmla="*/ 170147258 w 192"/>
                  <a:gd name="T67" fmla="*/ 40464490 h 190"/>
                  <a:gd name="T68" fmla="*/ 179926258 w 192"/>
                  <a:gd name="T69" fmla="*/ 55879766 h 190"/>
                  <a:gd name="T70" fmla="*/ 185793063 w 192"/>
                  <a:gd name="T71" fmla="*/ 73221830 h 190"/>
                  <a:gd name="T72" fmla="*/ 187748664 w 192"/>
                  <a:gd name="T73" fmla="*/ 90563894 h 190"/>
                  <a:gd name="T74" fmla="*/ 187748664 w 192"/>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rgbClr val="FF0000"/>
              </a:solidFill>
              <a:ln>
                <a:noFill/>
              </a:ln>
            </p:spPr>
            <p:txBody>
              <a:bodyPr lIns="91023" tIns="45512" rIns="91023" bIns="45512"/>
              <a:lstStyle/>
              <a:p>
                <a:pPr marL="0" marR="0" lvl="0" indent="0" algn="l" defTabSz="909955" rtl="0" eaLnBrk="1" fontAlgn="base" latinLnBrk="0" hangingPunct="1">
                  <a:lnSpc>
                    <a:spcPct val="100000"/>
                  </a:lnSpc>
                  <a:spcBef>
                    <a:spcPct val="0"/>
                  </a:spcBef>
                  <a:spcAft>
                    <a:spcPct val="0"/>
                  </a:spcAft>
                  <a:buClrTx/>
                  <a:buSzTx/>
                  <a:buFontTx/>
                  <a:buNone/>
                  <a:defRPr/>
                </a:pPr>
                <a:endParaRPr kumimoji="0" lang="zh-CN" altLang="en-US" sz="178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123" name="Freeform 124"/>
              <p:cNvSpPr/>
              <p:nvPr/>
            </p:nvSpPr>
            <p:spPr bwMode="auto">
              <a:xfrm>
                <a:off x="4857777" y="3181934"/>
                <a:ext cx="199163" cy="195025"/>
              </a:xfrm>
              <a:custGeom>
                <a:avLst/>
                <a:gdLst>
                  <a:gd name="T0" fmla="*/ 184619633 w 190"/>
                  <a:gd name="T1" fmla="*/ 90563894 h 190"/>
                  <a:gd name="T2" fmla="*/ 184619633 w 190"/>
                  <a:gd name="T3" fmla="*/ 90563894 h 190"/>
                  <a:gd name="T4" fmla="*/ 182676382 w 190"/>
                  <a:gd name="T5" fmla="*/ 109833722 h 190"/>
                  <a:gd name="T6" fmla="*/ 176846631 w 190"/>
                  <a:gd name="T7" fmla="*/ 127175786 h 190"/>
                  <a:gd name="T8" fmla="*/ 169072644 w 190"/>
                  <a:gd name="T9" fmla="*/ 142591063 h 190"/>
                  <a:gd name="T10" fmla="*/ 157412155 w 190"/>
                  <a:gd name="T11" fmla="*/ 156078574 h 190"/>
                  <a:gd name="T12" fmla="*/ 143809403 w 190"/>
                  <a:gd name="T13" fmla="*/ 167640276 h 190"/>
                  <a:gd name="T14" fmla="*/ 128262413 w 190"/>
                  <a:gd name="T15" fmla="*/ 175348403 h 190"/>
                  <a:gd name="T16" fmla="*/ 110772174 w 190"/>
                  <a:gd name="T17" fmla="*/ 181128765 h 190"/>
                  <a:gd name="T18" fmla="*/ 91337698 w 190"/>
                  <a:gd name="T19" fmla="*/ 183055552 h 190"/>
                  <a:gd name="T20" fmla="*/ 91337698 w 190"/>
                  <a:gd name="T21" fmla="*/ 183055552 h 190"/>
                  <a:gd name="T22" fmla="*/ 73847459 w 190"/>
                  <a:gd name="T23" fmla="*/ 181128765 h 190"/>
                  <a:gd name="T24" fmla="*/ 56357219 w 190"/>
                  <a:gd name="T25" fmla="*/ 175348403 h 190"/>
                  <a:gd name="T26" fmla="*/ 40810230 w 190"/>
                  <a:gd name="T27" fmla="*/ 167640276 h 190"/>
                  <a:gd name="T28" fmla="*/ 27207477 w 190"/>
                  <a:gd name="T29" fmla="*/ 156078574 h 190"/>
                  <a:gd name="T30" fmla="*/ 15546989 w 190"/>
                  <a:gd name="T31" fmla="*/ 142591063 h 190"/>
                  <a:gd name="T32" fmla="*/ 7773002 w 190"/>
                  <a:gd name="T33" fmla="*/ 127175786 h 190"/>
                  <a:gd name="T34" fmla="*/ 1943250 w 190"/>
                  <a:gd name="T35" fmla="*/ 109833722 h 190"/>
                  <a:gd name="T36" fmla="*/ 0 w 190"/>
                  <a:gd name="T37" fmla="*/ 90563894 h 190"/>
                  <a:gd name="T38" fmla="*/ 0 w 190"/>
                  <a:gd name="T39" fmla="*/ 90563894 h 190"/>
                  <a:gd name="T40" fmla="*/ 1943250 w 190"/>
                  <a:gd name="T41" fmla="*/ 73221830 h 190"/>
                  <a:gd name="T42" fmla="*/ 7773002 w 190"/>
                  <a:gd name="T43" fmla="*/ 55879766 h 190"/>
                  <a:gd name="T44" fmla="*/ 15546989 w 190"/>
                  <a:gd name="T45" fmla="*/ 40464490 h 190"/>
                  <a:gd name="T46" fmla="*/ 27207477 w 190"/>
                  <a:gd name="T47" fmla="*/ 26976978 h 190"/>
                  <a:gd name="T48" fmla="*/ 40810230 w 190"/>
                  <a:gd name="T49" fmla="*/ 15415276 h 190"/>
                  <a:gd name="T50" fmla="*/ 56357219 w 190"/>
                  <a:gd name="T51" fmla="*/ 7707149 h 190"/>
                  <a:gd name="T52" fmla="*/ 73847459 w 190"/>
                  <a:gd name="T53" fmla="*/ 1926787 h 190"/>
                  <a:gd name="T54" fmla="*/ 91337698 w 190"/>
                  <a:gd name="T55" fmla="*/ 0 h 190"/>
                  <a:gd name="T56" fmla="*/ 91337698 w 190"/>
                  <a:gd name="T57" fmla="*/ 0 h 190"/>
                  <a:gd name="T58" fmla="*/ 110772174 w 190"/>
                  <a:gd name="T59" fmla="*/ 1926787 h 190"/>
                  <a:gd name="T60" fmla="*/ 128262413 w 190"/>
                  <a:gd name="T61" fmla="*/ 7707149 h 190"/>
                  <a:gd name="T62" fmla="*/ 143809403 w 190"/>
                  <a:gd name="T63" fmla="*/ 15415276 h 190"/>
                  <a:gd name="T64" fmla="*/ 157412155 w 190"/>
                  <a:gd name="T65" fmla="*/ 26976978 h 190"/>
                  <a:gd name="T66" fmla="*/ 169072644 w 190"/>
                  <a:gd name="T67" fmla="*/ 40464490 h 190"/>
                  <a:gd name="T68" fmla="*/ 176846631 w 190"/>
                  <a:gd name="T69" fmla="*/ 55879766 h 190"/>
                  <a:gd name="T70" fmla="*/ 182676382 w 190"/>
                  <a:gd name="T71" fmla="*/ 73221830 h 190"/>
                  <a:gd name="T72" fmla="*/ 184619633 w 190"/>
                  <a:gd name="T73" fmla="*/ 90563894 h 190"/>
                  <a:gd name="T74" fmla="*/ 184619633 w 190"/>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rgbClr val="D0006D"/>
              </a:solidFill>
              <a:ln>
                <a:noFill/>
              </a:ln>
            </p:spPr>
            <p:txBody>
              <a:bodyPr lIns="91023" tIns="45512" rIns="91023" bIns="45512"/>
              <a:lstStyle/>
              <a:p>
                <a:pPr marL="0" marR="0" lvl="0" indent="0" algn="l" defTabSz="909955" rtl="0" eaLnBrk="1" fontAlgn="base" latinLnBrk="0" hangingPunct="1">
                  <a:lnSpc>
                    <a:spcPct val="100000"/>
                  </a:lnSpc>
                  <a:spcBef>
                    <a:spcPct val="0"/>
                  </a:spcBef>
                  <a:spcAft>
                    <a:spcPct val="0"/>
                  </a:spcAft>
                  <a:buClrTx/>
                  <a:buSzTx/>
                  <a:buFontTx/>
                  <a:buNone/>
                  <a:defRPr/>
                </a:pPr>
                <a:endParaRPr kumimoji="0" lang="zh-CN" altLang="en-US" sz="178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grpSp>
      <p:grpSp>
        <p:nvGrpSpPr>
          <p:cNvPr id="15" name="组合 14"/>
          <p:cNvGrpSpPr/>
          <p:nvPr/>
        </p:nvGrpSpPr>
        <p:grpSpPr>
          <a:xfrm>
            <a:off x="6199400" y="1460058"/>
            <a:ext cx="1957388" cy="1481524"/>
            <a:chOff x="6591168" y="1518392"/>
            <a:chExt cx="2081084" cy="1575148"/>
          </a:xfrm>
        </p:grpSpPr>
        <p:sp>
          <p:nvSpPr>
            <p:cNvPr id="124" name="矩形 1"/>
            <p:cNvSpPr>
              <a:spLocks noChangeArrowheads="1"/>
            </p:cNvSpPr>
            <p:nvPr/>
          </p:nvSpPr>
          <p:spPr bwMode="auto">
            <a:xfrm>
              <a:off x="6839278" y="1518392"/>
              <a:ext cx="1832974" cy="157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3" tIns="45512" rIns="91023" bIns="45512">
              <a:spAutoFit/>
            </a:bodyPr>
            <a:lstStyle/>
            <a:p>
              <a:pPr marL="0" marR="0" lvl="0" indent="0" algn="just" defTabSz="910590" rtl="0" eaLnBrk="1" fontAlgn="base" latinLnBrk="0" hangingPunct="1">
                <a:lnSpc>
                  <a:spcPct val="150000"/>
                </a:lnSpc>
                <a:spcBef>
                  <a:spcPct val="0"/>
                </a:spcBef>
                <a:spcAft>
                  <a:spcPct val="0"/>
                </a:spcAft>
                <a:buClrTx/>
                <a:buSzTx/>
                <a:buFontTx/>
                <a:buNone/>
                <a:defRPr/>
              </a:pPr>
              <a:r>
                <a:rPr kumimoji="0" lang="zh-CN" altLang="en-US" sz="1505" b="1"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rPr>
                <a:t>此处添加标题内容</a:t>
              </a:r>
              <a:endParaRPr kumimoji="0" lang="en-US" altLang="zh-CN" sz="1505" b="1"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0590" rtl="0" eaLnBrk="1" fontAlgn="base" latinLnBrk="0" hangingPunct="1">
                <a:lnSpc>
                  <a:spcPct val="150000"/>
                </a:lnSpc>
                <a:spcBef>
                  <a:spcPct val="0"/>
                </a:spcBef>
                <a:spcAft>
                  <a:spcPct val="0"/>
                </a:spcAft>
                <a:buClrTx/>
                <a:buSzTx/>
                <a:buFontTx/>
                <a:buNone/>
                <a:defRPr/>
              </a:pPr>
              <a:r>
                <a:rPr kumimoji="0" lang="zh-CN" altLang="en-US" sz="1505"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rPr>
                <a:t>点击此处添加内容</a:t>
              </a:r>
              <a:endParaRPr kumimoji="0" lang="en-US" altLang="zh-CN" sz="1505"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0590" rtl="0" eaLnBrk="1" fontAlgn="base" latinLnBrk="0" hangingPunct="1">
                <a:lnSpc>
                  <a:spcPct val="150000"/>
                </a:lnSpc>
                <a:spcBef>
                  <a:spcPct val="0"/>
                </a:spcBef>
                <a:spcAft>
                  <a:spcPct val="0"/>
                </a:spcAft>
                <a:buClrTx/>
                <a:buSzTx/>
                <a:buFontTx/>
                <a:buNone/>
                <a:defRPr/>
              </a:pPr>
              <a:r>
                <a:rPr kumimoji="0" lang="zh-CN" altLang="en-US" sz="1505"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rPr>
                <a:t>点击此处添加内容</a:t>
              </a:r>
              <a:endParaRPr kumimoji="0" lang="zh-CN" altLang="zh-CN" sz="1505"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0590" rtl="0" eaLnBrk="1" fontAlgn="base" latinLnBrk="0" hangingPunct="1">
                <a:lnSpc>
                  <a:spcPct val="150000"/>
                </a:lnSpc>
                <a:spcBef>
                  <a:spcPct val="0"/>
                </a:spcBef>
                <a:spcAft>
                  <a:spcPct val="0"/>
                </a:spcAft>
                <a:buClrTx/>
                <a:buSzTx/>
                <a:buFontTx/>
                <a:buNone/>
                <a:defRPr/>
              </a:pPr>
              <a:endParaRPr kumimoji="0" lang="zh-CN" altLang="zh-CN" sz="1505" b="1"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endParaRPr>
            </a:p>
          </p:txBody>
        </p:sp>
        <p:sp>
          <p:nvSpPr>
            <p:cNvPr id="130" name="Freeform 11"/>
            <p:cNvSpPr/>
            <p:nvPr/>
          </p:nvSpPr>
          <p:spPr bwMode="auto">
            <a:xfrm>
              <a:off x="6591168" y="1623405"/>
              <a:ext cx="285242" cy="246698"/>
            </a:xfrm>
            <a:custGeom>
              <a:avLst/>
              <a:gdLst>
                <a:gd name="T0" fmla="*/ 150135761 w 478"/>
                <a:gd name="T1" fmla="*/ 22539537 h 420"/>
                <a:gd name="T2" fmla="*/ 148879634 w 478"/>
                <a:gd name="T3" fmla="*/ 13774223 h 420"/>
                <a:gd name="T4" fmla="*/ 143854005 w 478"/>
                <a:gd name="T5" fmla="*/ 6260858 h 420"/>
                <a:gd name="T6" fmla="*/ 136315561 w 478"/>
                <a:gd name="T7" fmla="*/ 1251948 h 420"/>
                <a:gd name="T8" fmla="*/ 127520991 w 478"/>
                <a:gd name="T9" fmla="*/ 0 h 420"/>
                <a:gd name="T10" fmla="*/ 123123986 w 478"/>
                <a:gd name="T11" fmla="*/ 0 h 420"/>
                <a:gd name="T12" fmla="*/ 114957479 w 478"/>
                <a:gd name="T13" fmla="*/ 3756403 h 420"/>
                <a:gd name="T14" fmla="*/ 109303787 w 478"/>
                <a:gd name="T15" fmla="*/ 9391287 h 420"/>
                <a:gd name="T16" fmla="*/ 105534845 w 478"/>
                <a:gd name="T17" fmla="*/ 17530626 h 420"/>
                <a:gd name="T18" fmla="*/ 105534845 w 478"/>
                <a:gd name="T19" fmla="*/ 22539537 h 420"/>
                <a:gd name="T20" fmla="*/ 107419035 w 478"/>
                <a:gd name="T21" fmla="*/ 31304850 h 420"/>
                <a:gd name="T22" fmla="*/ 112444665 w 478"/>
                <a:gd name="T23" fmla="*/ 38818215 h 420"/>
                <a:gd name="T24" fmla="*/ 65330934 w 478"/>
                <a:gd name="T25" fmla="*/ 52591879 h 420"/>
                <a:gd name="T26" fmla="*/ 30152653 w 478"/>
                <a:gd name="T27" fmla="*/ 70749039 h 420"/>
                <a:gd name="T28" fmla="*/ 26383711 w 478"/>
                <a:gd name="T29" fmla="*/ 69496532 h 420"/>
                <a:gd name="T30" fmla="*/ 22614770 w 478"/>
                <a:gd name="T31" fmla="*/ 69496532 h 420"/>
                <a:gd name="T32" fmla="*/ 13820200 w 478"/>
                <a:gd name="T33" fmla="*/ 70749039 h 420"/>
                <a:gd name="T34" fmla="*/ 6909819 w 478"/>
                <a:gd name="T35" fmla="*/ 75757949 h 420"/>
                <a:gd name="T36" fmla="*/ 1884751 w 478"/>
                <a:gd name="T37" fmla="*/ 82644781 h 420"/>
                <a:gd name="T38" fmla="*/ 0 w 478"/>
                <a:gd name="T39" fmla="*/ 91410095 h 420"/>
                <a:gd name="T40" fmla="*/ 628063 w 478"/>
                <a:gd name="T41" fmla="*/ 96419005 h 420"/>
                <a:gd name="T42" fmla="*/ 4397005 w 478"/>
                <a:gd name="T43" fmla="*/ 104558344 h 420"/>
                <a:gd name="T44" fmla="*/ 10050697 w 478"/>
                <a:gd name="T45" fmla="*/ 110193228 h 420"/>
                <a:gd name="T46" fmla="*/ 18217204 w 478"/>
                <a:gd name="T47" fmla="*/ 113949631 h 420"/>
                <a:gd name="T48" fmla="*/ 22614770 w 478"/>
                <a:gd name="T49" fmla="*/ 113949631 h 420"/>
                <a:gd name="T50" fmla="*/ 31409341 w 478"/>
                <a:gd name="T51" fmla="*/ 112697124 h 420"/>
                <a:gd name="T52" fmla="*/ 38947223 w 478"/>
                <a:gd name="T53" fmla="*/ 107688773 h 420"/>
                <a:gd name="T54" fmla="*/ 43344789 w 478"/>
                <a:gd name="T55" fmla="*/ 100175408 h 420"/>
                <a:gd name="T56" fmla="*/ 45228979 w 478"/>
                <a:gd name="T57" fmla="*/ 91410095 h 420"/>
                <a:gd name="T58" fmla="*/ 45228979 w 478"/>
                <a:gd name="T59" fmla="*/ 87027158 h 420"/>
                <a:gd name="T60" fmla="*/ 76638319 w 478"/>
                <a:gd name="T61" fmla="*/ 131480258 h 420"/>
                <a:gd name="T62" fmla="*/ 133802747 w 478"/>
                <a:gd name="T63" fmla="*/ 43826566 h 420"/>
                <a:gd name="T64" fmla="*/ 136944186 w 478"/>
                <a:gd name="T65" fmla="*/ 42574618 h 420"/>
                <a:gd name="T66" fmla="*/ 143225942 w 478"/>
                <a:gd name="T67" fmla="*/ 38818215 h 420"/>
                <a:gd name="T68" fmla="*/ 147622946 w 478"/>
                <a:gd name="T69" fmla="*/ 33183331 h 420"/>
                <a:gd name="T70" fmla="*/ 150135761 w 478"/>
                <a:gd name="T71" fmla="*/ 26295940 h 420"/>
                <a:gd name="T72" fmla="*/ 150135761 w 478"/>
                <a:gd name="T73" fmla="*/ 2253953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lIns="91023" tIns="45512" rIns="91023" bIns="45512"/>
            <a:lstStyle/>
            <a:p>
              <a:pPr marL="0" marR="0" lvl="0" indent="0" algn="l" defTabSz="909955" rtl="0" eaLnBrk="1" fontAlgn="base" latinLnBrk="0" hangingPunct="1">
                <a:lnSpc>
                  <a:spcPct val="100000"/>
                </a:lnSpc>
                <a:spcBef>
                  <a:spcPct val="0"/>
                </a:spcBef>
                <a:spcAft>
                  <a:spcPct val="0"/>
                </a:spcAft>
                <a:buClrTx/>
                <a:buSzTx/>
                <a:buFontTx/>
                <a:buNone/>
                <a:defRPr/>
              </a:pPr>
              <a:endParaRPr kumimoji="0" lang="zh-CN" altLang="en-US" sz="178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grpSp>
        <p:nvGrpSpPr>
          <p:cNvPr id="11" name="组合 10"/>
          <p:cNvGrpSpPr/>
          <p:nvPr/>
        </p:nvGrpSpPr>
        <p:grpSpPr>
          <a:xfrm>
            <a:off x="1422614" y="1460058"/>
            <a:ext cx="1987549" cy="1481524"/>
            <a:chOff x="1512515" y="1518392"/>
            <a:chExt cx="2113151" cy="1575148"/>
          </a:xfrm>
        </p:grpSpPr>
        <p:sp>
          <p:nvSpPr>
            <p:cNvPr id="126" name="矩形 1"/>
            <p:cNvSpPr>
              <a:spLocks noChangeArrowheads="1"/>
            </p:cNvSpPr>
            <p:nvPr/>
          </p:nvSpPr>
          <p:spPr bwMode="auto">
            <a:xfrm>
              <a:off x="1792692" y="1518392"/>
              <a:ext cx="1832974" cy="157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3" tIns="45512" rIns="91023" bIns="45512">
              <a:spAutoFit/>
            </a:bodyPr>
            <a:lstStyle/>
            <a:p>
              <a:pPr marL="0" marR="0" lvl="0" indent="0" algn="just" defTabSz="910590" rtl="0" eaLnBrk="1" fontAlgn="base" latinLnBrk="0" hangingPunct="1">
                <a:lnSpc>
                  <a:spcPct val="150000"/>
                </a:lnSpc>
                <a:spcBef>
                  <a:spcPct val="0"/>
                </a:spcBef>
                <a:spcAft>
                  <a:spcPct val="0"/>
                </a:spcAft>
                <a:buClrTx/>
                <a:buSzTx/>
                <a:buFontTx/>
                <a:buNone/>
                <a:defRPr/>
              </a:pPr>
              <a:r>
                <a:rPr kumimoji="0" lang="zh-CN" altLang="en-US" sz="1505" b="1"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rPr>
                <a:t>此处添加标题内容</a:t>
              </a:r>
              <a:endParaRPr kumimoji="0" lang="en-US" altLang="zh-CN" sz="1505" b="1"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0590" rtl="0" eaLnBrk="1" fontAlgn="base" latinLnBrk="0" hangingPunct="1">
                <a:lnSpc>
                  <a:spcPct val="150000"/>
                </a:lnSpc>
                <a:spcBef>
                  <a:spcPct val="0"/>
                </a:spcBef>
                <a:spcAft>
                  <a:spcPct val="0"/>
                </a:spcAft>
                <a:buClrTx/>
                <a:buSzTx/>
                <a:buFontTx/>
                <a:buNone/>
                <a:defRPr/>
              </a:pPr>
              <a:r>
                <a:rPr kumimoji="0" lang="zh-CN" altLang="en-US" sz="1505"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rPr>
                <a:t>点击此处添加内容</a:t>
              </a:r>
              <a:endParaRPr kumimoji="0" lang="en-US" altLang="zh-CN" sz="1505"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0590" rtl="0" eaLnBrk="1" fontAlgn="base" latinLnBrk="0" hangingPunct="1">
                <a:lnSpc>
                  <a:spcPct val="150000"/>
                </a:lnSpc>
                <a:spcBef>
                  <a:spcPct val="0"/>
                </a:spcBef>
                <a:spcAft>
                  <a:spcPct val="0"/>
                </a:spcAft>
                <a:buClrTx/>
                <a:buSzTx/>
                <a:buFontTx/>
                <a:buNone/>
                <a:defRPr/>
              </a:pPr>
              <a:r>
                <a:rPr kumimoji="0" lang="zh-CN" altLang="en-US" sz="1505"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rPr>
                <a:t>点击此处添加内容</a:t>
              </a:r>
              <a:endParaRPr kumimoji="0" lang="zh-CN" altLang="zh-CN" sz="1505"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0590" rtl="0" eaLnBrk="1" fontAlgn="base" latinLnBrk="0" hangingPunct="1">
                <a:lnSpc>
                  <a:spcPct val="150000"/>
                </a:lnSpc>
                <a:spcBef>
                  <a:spcPct val="0"/>
                </a:spcBef>
                <a:spcAft>
                  <a:spcPct val="0"/>
                </a:spcAft>
                <a:buClrTx/>
                <a:buSzTx/>
                <a:buFontTx/>
                <a:buNone/>
                <a:defRPr/>
              </a:pPr>
              <a:endParaRPr kumimoji="0" lang="zh-CN" altLang="zh-CN" sz="1505" b="1"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endParaRPr>
            </a:p>
          </p:txBody>
        </p:sp>
        <p:grpSp>
          <p:nvGrpSpPr>
            <p:cNvPr id="131" name="组合 122"/>
            <p:cNvGrpSpPr/>
            <p:nvPr/>
          </p:nvGrpSpPr>
          <p:grpSpPr bwMode="auto">
            <a:xfrm>
              <a:off x="1512515" y="1635075"/>
              <a:ext cx="204226" cy="203358"/>
              <a:chOff x="3889445" y="2973091"/>
              <a:chExt cx="319708" cy="324921"/>
            </a:xfrm>
          </p:grpSpPr>
          <p:sp>
            <p:nvSpPr>
              <p:cNvPr id="132" name="Rectangle 12"/>
              <p:cNvSpPr>
                <a:spLocks noChangeArrowheads="1"/>
              </p:cNvSpPr>
              <p:nvPr/>
            </p:nvSpPr>
            <p:spPr bwMode="auto">
              <a:xfrm>
                <a:off x="3889445" y="3006104"/>
                <a:ext cx="128578"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955" rtl="0" eaLnBrk="1" fontAlgn="base" latinLnBrk="0" hangingPunct="1">
                  <a:lnSpc>
                    <a:spcPct val="100000"/>
                  </a:lnSpc>
                  <a:spcBef>
                    <a:spcPct val="0"/>
                  </a:spcBef>
                  <a:spcAft>
                    <a:spcPct val="0"/>
                  </a:spcAft>
                  <a:buClrTx/>
                  <a:buSzTx/>
                  <a:buFontTx/>
                  <a:buNone/>
                  <a:defRPr/>
                </a:pPr>
                <a:endParaRPr kumimoji="0" lang="zh-CN" altLang="en-US" sz="178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133" name="Rectangle 13"/>
              <p:cNvSpPr>
                <a:spLocks noChangeArrowheads="1"/>
              </p:cNvSpPr>
              <p:nvPr/>
            </p:nvSpPr>
            <p:spPr bwMode="auto">
              <a:xfrm>
                <a:off x="4049299" y="2973091"/>
                <a:ext cx="159854" cy="159854"/>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955" rtl="0" eaLnBrk="1" fontAlgn="base" latinLnBrk="0" hangingPunct="1">
                  <a:lnSpc>
                    <a:spcPct val="100000"/>
                  </a:lnSpc>
                  <a:spcBef>
                    <a:spcPct val="0"/>
                  </a:spcBef>
                  <a:spcAft>
                    <a:spcPct val="0"/>
                  </a:spcAft>
                  <a:buClrTx/>
                  <a:buSzTx/>
                  <a:buFontTx/>
                  <a:buNone/>
                  <a:defRPr/>
                </a:pPr>
                <a:endParaRPr kumimoji="0" lang="zh-CN" altLang="en-US" sz="178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134" name="Rectangle 14"/>
              <p:cNvSpPr>
                <a:spLocks noChangeArrowheads="1"/>
              </p:cNvSpPr>
              <p:nvPr/>
            </p:nvSpPr>
            <p:spPr bwMode="auto">
              <a:xfrm>
                <a:off x="3889445" y="3171171"/>
                <a:ext cx="128578"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955" rtl="0" eaLnBrk="1" fontAlgn="base" latinLnBrk="0" hangingPunct="1">
                  <a:lnSpc>
                    <a:spcPct val="100000"/>
                  </a:lnSpc>
                  <a:spcBef>
                    <a:spcPct val="0"/>
                  </a:spcBef>
                  <a:spcAft>
                    <a:spcPct val="0"/>
                  </a:spcAft>
                  <a:buClrTx/>
                  <a:buSzTx/>
                  <a:buFontTx/>
                  <a:buNone/>
                  <a:defRPr/>
                </a:pPr>
                <a:endParaRPr kumimoji="0" lang="zh-CN" altLang="en-US" sz="178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135" name="Rectangle 15"/>
              <p:cNvSpPr>
                <a:spLocks noChangeArrowheads="1"/>
              </p:cNvSpPr>
              <p:nvPr/>
            </p:nvSpPr>
            <p:spPr bwMode="auto">
              <a:xfrm>
                <a:off x="4049299" y="3171171"/>
                <a:ext cx="126841"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955" rtl="0" eaLnBrk="1" fontAlgn="base" latinLnBrk="0" hangingPunct="1">
                  <a:lnSpc>
                    <a:spcPct val="100000"/>
                  </a:lnSpc>
                  <a:spcBef>
                    <a:spcPct val="0"/>
                  </a:spcBef>
                  <a:spcAft>
                    <a:spcPct val="0"/>
                  </a:spcAft>
                  <a:buClrTx/>
                  <a:buSzTx/>
                  <a:buFontTx/>
                  <a:buNone/>
                  <a:defRPr/>
                </a:pPr>
                <a:endParaRPr kumimoji="0" lang="zh-CN" altLang="en-US" sz="178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grpSp>
      <p:grpSp>
        <p:nvGrpSpPr>
          <p:cNvPr id="16" name="组合 15"/>
          <p:cNvGrpSpPr/>
          <p:nvPr/>
        </p:nvGrpSpPr>
        <p:grpSpPr>
          <a:xfrm>
            <a:off x="6227976" y="2960440"/>
            <a:ext cx="1928813" cy="1481524"/>
            <a:chOff x="6621549" y="3113591"/>
            <a:chExt cx="2050703" cy="1575148"/>
          </a:xfrm>
        </p:grpSpPr>
        <p:sp>
          <p:nvSpPr>
            <p:cNvPr id="129" name="矩形 1"/>
            <p:cNvSpPr>
              <a:spLocks noChangeArrowheads="1"/>
            </p:cNvSpPr>
            <p:nvPr/>
          </p:nvSpPr>
          <p:spPr bwMode="auto">
            <a:xfrm>
              <a:off x="6839278" y="3113591"/>
              <a:ext cx="1832974" cy="157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3" tIns="45512" rIns="91023" bIns="45512">
              <a:spAutoFit/>
            </a:bodyPr>
            <a:lstStyle/>
            <a:p>
              <a:pPr marL="0" marR="0" lvl="0" indent="0" algn="just" defTabSz="909955" rtl="0" eaLnBrk="1" fontAlgn="base" latinLnBrk="0" hangingPunct="1">
                <a:lnSpc>
                  <a:spcPct val="150000"/>
                </a:lnSpc>
                <a:spcBef>
                  <a:spcPct val="0"/>
                </a:spcBef>
                <a:spcAft>
                  <a:spcPct val="0"/>
                </a:spcAft>
                <a:buClrTx/>
                <a:buSzTx/>
                <a:buFontTx/>
                <a:buNone/>
                <a:defRPr/>
              </a:pPr>
              <a:r>
                <a:rPr kumimoji="0" lang="zh-CN" altLang="en-US" sz="1505" b="1" i="0" u="none" strike="noStrike" kern="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rPr>
                <a:t>此处添加标题内容</a:t>
              </a:r>
              <a:endParaRPr kumimoji="0" lang="en-US" altLang="zh-CN" sz="1505" b="1" i="0" u="none" strike="noStrike" kern="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endParaRPr>
            </a:p>
            <a:p>
              <a:pPr marL="0" marR="0" lvl="0" indent="0" algn="just" defTabSz="909955" rtl="0" eaLnBrk="1" fontAlgn="base" latinLnBrk="0" hangingPunct="1">
                <a:lnSpc>
                  <a:spcPct val="150000"/>
                </a:lnSpc>
                <a:spcBef>
                  <a:spcPct val="0"/>
                </a:spcBef>
                <a:spcAft>
                  <a:spcPct val="0"/>
                </a:spcAft>
                <a:buClrTx/>
                <a:buSzTx/>
                <a:buFontTx/>
                <a:buNone/>
                <a:defRPr/>
              </a:pPr>
              <a:r>
                <a:rPr kumimoji="0" lang="zh-CN" altLang="en-US" sz="1505" b="0" i="0" u="none" strike="noStrike" kern="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rPr>
                <a:t>点击此处添加内容</a:t>
              </a:r>
              <a:endParaRPr kumimoji="0" lang="en-US" altLang="zh-CN" sz="1505" b="0" i="0" u="none" strike="noStrike" kern="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endParaRPr>
            </a:p>
            <a:p>
              <a:pPr marL="0" marR="0" lvl="0" indent="0" algn="just" defTabSz="909955" rtl="0" eaLnBrk="1" fontAlgn="base" latinLnBrk="0" hangingPunct="1">
                <a:lnSpc>
                  <a:spcPct val="150000"/>
                </a:lnSpc>
                <a:spcBef>
                  <a:spcPct val="0"/>
                </a:spcBef>
                <a:spcAft>
                  <a:spcPct val="0"/>
                </a:spcAft>
                <a:buClrTx/>
                <a:buSzTx/>
                <a:buFontTx/>
                <a:buNone/>
                <a:defRPr/>
              </a:pPr>
              <a:r>
                <a:rPr kumimoji="0" lang="zh-CN" altLang="en-US" sz="1505" b="0" i="0" u="none" strike="noStrike" kern="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rPr>
                <a:t>点击此处添加内容</a:t>
              </a:r>
              <a:endParaRPr kumimoji="0" lang="zh-CN" altLang="zh-CN" sz="1505" b="0" i="0" u="none" strike="noStrike" kern="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endParaRPr>
            </a:p>
            <a:p>
              <a:pPr marL="0" marR="0" lvl="0" indent="0" algn="just" defTabSz="909955" rtl="0" eaLnBrk="1" fontAlgn="base" latinLnBrk="0" hangingPunct="1">
                <a:lnSpc>
                  <a:spcPct val="150000"/>
                </a:lnSpc>
                <a:spcBef>
                  <a:spcPct val="0"/>
                </a:spcBef>
                <a:spcAft>
                  <a:spcPct val="0"/>
                </a:spcAft>
                <a:buClrTx/>
                <a:buSzTx/>
                <a:buFontTx/>
                <a:buNone/>
                <a:defRPr/>
              </a:pPr>
              <a:endParaRPr kumimoji="0" lang="zh-CN" altLang="zh-CN" sz="1505" b="0" i="0" u="none" strike="noStrike" kern="0" cap="none" spc="0" normalizeH="0" baseline="0" noProof="0" dirty="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nvGrpSpPr>
            <p:cNvPr id="136" name="组合 13321"/>
            <p:cNvGrpSpPr/>
            <p:nvPr/>
          </p:nvGrpSpPr>
          <p:grpSpPr bwMode="auto">
            <a:xfrm>
              <a:off x="6621549" y="3253608"/>
              <a:ext cx="224480" cy="220028"/>
              <a:chOff x="1057275" y="3008313"/>
              <a:chExt cx="368300" cy="368300"/>
            </a:xfrm>
          </p:grpSpPr>
          <p:sp>
            <p:nvSpPr>
              <p:cNvPr id="137" name="Freeform 11"/>
              <p:cNvSpPr/>
              <p:nvPr/>
            </p:nvSpPr>
            <p:spPr bwMode="auto">
              <a:xfrm>
                <a:off x="1057275" y="3033713"/>
                <a:ext cx="342900" cy="342900"/>
              </a:xfrm>
              <a:custGeom>
                <a:avLst/>
                <a:gdLst>
                  <a:gd name="T0" fmla="*/ 252015625 w 216"/>
                  <a:gd name="T1" fmla="*/ 0 h 216"/>
                  <a:gd name="T2" fmla="*/ 252015625 w 216"/>
                  <a:gd name="T3" fmla="*/ 0 h 216"/>
                  <a:gd name="T4" fmla="*/ 201612500 w 216"/>
                  <a:gd name="T5" fmla="*/ 5040313 h 216"/>
                  <a:gd name="T6" fmla="*/ 156249688 w 216"/>
                  <a:gd name="T7" fmla="*/ 25201563 h 216"/>
                  <a:gd name="T8" fmla="*/ 115927188 w 216"/>
                  <a:gd name="T9" fmla="*/ 45362813 h 216"/>
                  <a:gd name="T10" fmla="*/ 75604688 w 216"/>
                  <a:gd name="T11" fmla="*/ 80645000 h 216"/>
                  <a:gd name="T12" fmla="*/ 75604688 w 216"/>
                  <a:gd name="T13" fmla="*/ 80645000 h 216"/>
                  <a:gd name="T14" fmla="*/ 40322500 w 216"/>
                  <a:gd name="T15" fmla="*/ 120967500 h 216"/>
                  <a:gd name="T16" fmla="*/ 15120938 w 216"/>
                  <a:gd name="T17" fmla="*/ 171370625 h 216"/>
                  <a:gd name="T18" fmla="*/ 0 w 216"/>
                  <a:gd name="T19" fmla="*/ 221773750 h 216"/>
                  <a:gd name="T20" fmla="*/ 0 w 216"/>
                  <a:gd name="T21" fmla="*/ 272176875 h 216"/>
                  <a:gd name="T22" fmla="*/ 0 w 216"/>
                  <a:gd name="T23" fmla="*/ 322580000 h 216"/>
                  <a:gd name="T24" fmla="*/ 15120938 w 216"/>
                  <a:gd name="T25" fmla="*/ 372983125 h 216"/>
                  <a:gd name="T26" fmla="*/ 40322500 w 216"/>
                  <a:gd name="T27" fmla="*/ 423386250 h 216"/>
                  <a:gd name="T28" fmla="*/ 75604688 w 216"/>
                  <a:gd name="T29" fmla="*/ 463708750 h 216"/>
                  <a:gd name="T30" fmla="*/ 75604688 w 216"/>
                  <a:gd name="T31" fmla="*/ 463708750 h 216"/>
                  <a:gd name="T32" fmla="*/ 120967500 w 216"/>
                  <a:gd name="T33" fmla="*/ 498990938 h 216"/>
                  <a:gd name="T34" fmla="*/ 166330313 w 216"/>
                  <a:gd name="T35" fmla="*/ 524192500 h 216"/>
                  <a:gd name="T36" fmla="*/ 216733438 w 216"/>
                  <a:gd name="T37" fmla="*/ 539313438 h 216"/>
                  <a:gd name="T38" fmla="*/ 272176875 w 216"/>
                  <a:gd name="T39" fmla="*/ 544353750 h 216"/>
                  <a:gd name="T40" fmla="*/ 322580000 w 216"/>
                  <a:gd name="T41" fmla="*/ 539313438 h 216"/>
                  <a:gd name="T42" fmla="*/ 372983125 w 216"/>
                  <a:gd name="T43" fmla="*/ 524192500 h 216"/>
                  <a:gd name="T44" fmla="*/ 423386250 w 216"/>
                  <a:gd name="T45" fmla="*/ 498990938 h 216"/>
                  <a:gd name="T46" fmla="*/ 463708750 w 216"/>
                  <a:gd name="T47" fmla="*/ 463708750 h 216"/>
                  <a:gd name="T48" fmla="*/ 463708750 w 216"/>
                  <a:gd name="T49" fmla="*/ 463708750 h 216"/>
                  <a:gd name="T50" fmla="*/ 498990938 w 216"/>
                  <a:gd name="T51" fmla="*/ 428426563 h 216"/>
                  <a:gd name="T52" fmla="*/ 519152188 w 216"/>
                  <a:gd name="T53" fmla="*/ 383063750 h 216"/>
                  <a:gd name="T54" fmla="*/ 534273125 w 216"/>
                  <a:gd name="T55" fmla="*/ 337700938 h 216"/>
                  <a:gd name="T56" fmla="*/ 544353750 w 216"/>
                  <a:gd name="T57" fmla="*/ 292338125 h 216"/>
                  <a:gd name="T58" fmla="*/ 252015625 w 216"/>
                  <a:gd name="T59" fmla="*/ 292338125 h 216"/>
                  <a:gd name="T60" fmla="*/ 252015625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955" rtl="0" eaLnBrk="1" fontAlgn="base" latinLnBrk="0" hangingPunct="1">
                  <a:lnSpc>
                    <a:spcPct val="100000"/>
                  </a:lnSpc>
                  <a:spcBef>
                    <a:spcPct val="0"/>
                  </a:spcBef>
                  <a:spcAft>
                    <a:spcPct val="0"/>
                  </a:spcAft>
                  <a:buClrTx/>
                  <a:buSzTx/>
                  <a:buFontTx/>
                  <a:buNone/>
                  <a:defRPr/>
                </a:pPr>
                <a:endParaRPr kumimoji="0" lang="zh-CN" altLang="en-US" sz="178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138" name="Freeform 12"/>
              <p:cNvSpPr/>
              <p:nvPr/>
            </p:nvSpPr>
            <p:spPr bwMode="auto">
              <a:xfrm>
                <a:off x="1238250" y="3008313"/>
                <a:ext cx="187325" cy="184150"/>
              </a:xfrm>
              <a:custGeom>
                <a:avLst/>
                <a:gdLst>
                  <a:gd name="T0" fmla="*/ 216733438 w 118"/>
                  <a:gd name="T1" fmla="*/ 80645000 h 116"/>
                  <a:gd name="T2" fmla="*/ 216733438 w 118"/>
                  <a:gd name="T3" fmla="*/ 80645000 h 116"/>
                  <a:gd name="T4" fmla="*/ 196572188 w 118"/>
                  <a:gd name="T5" fmla="*/ 60483750 h 116"/>
                  <a:gd name="T6" fmla="*/ 171370625 w 118"/>
                  <a:gd name="T7" fmla="*/ 40322500 h 116"/>
                  <a:gd name="T8" fmla="*/ 141128750 w 118"/>
                  <a:gd name="T9" fmla="*/ 25201563 h 116"/>
                  <a:gd name="T10" fmla="*/ 115927188 w 118"/>
                  <a:gd name="T11" fmla="*/ 15120938 h 116"/>
                  <a:gd name="T12" fmla="*/ 90725625 w 118"/>
                  <a:gd name="T13" fmla="*/ 5040313 h 116"/>
                  <a:gd name="T14" fmla="*/ 60483750 w 118"/>
                  <a:gd name="T15" fmla="*/ 0 h 116"/>
                  <a:gd name="T16" fmla="*/ 30241875 w 118"/>
                  <a:gd name="T17" fmla="*/ 0 h 116"/>
                  <a:gd name="T18" fmla="*/ 0 w 118"/>
                  <a:gd name="T19" fmla="*/ 0 h 116"/>
                  <a:gd name="T20" fmla="*/ 0 w 118"/>
                  <a:gd name="T21" fmla="*/ 292338125 h 116"/>
                  <a:gd name="T22" fmla="*/ 297378438 w 118"/>
                  <a:gd name="T23" fmla="*/ 292338125 h 116"/>
                  <a:gd name="T24" fmla="*/ 297378438 w 118"/>
                  <a:gd name="T25" fmla="*/ 292338125 h 116"/>
                  <a:gd name="T26" fmla="*/ 297378438 w 118"/>
                  <a:gd name="T27" fmla="*/ 267136563 h 116"/>
                  <a:gd name="T28" fmla="*/ 297378438 w 118"/>
                  <a:gd name="T29" fmla="*/ 236894688 h 116"/>
                  <a:gd name="T30" fmla="*/ 287297813 w 118"/>
                  <a:gd name="T31" fmla="*/ 206652813 h 116"/>
                  <a:gd name="T32" fmla="*/ 282257500 w 118"/>
                  <a:gd name="T33" fmla="*/ 181451250 h 116"/>
                  <a:gd name="T34" fmla="*/ 272176875 w 118"/>
                  <a:gd name="T35" fmla="*/ 151209375 h 116"/>
                  <a:gd name="T36" fmla="*/ 257055938 w 118"/>
                  <a:gd name="T37" fmla="*/ 126007813 h 116"/>
                  <a:gd name="T38" fmla="*/ 236894688 w 118"/>
                  <a:gd name="T39" fmla="*/ 100806250 h 116"/>
                  <a:gd name="T40" fmla="*/ 216733438 w 118"/>
                  <a:gd name="T41" fmla="*/ 80645000 h 116"/>
                  <a:gd name="T42" fmla="*/ 216733438 w 118"/>
                  <a:gd name="T43" fmla="*/ 80645000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955" rtl="0" eaLnBrk="1" fontAlgn="base" latinLnBrk="0" hangingPunct="1">
                  <a:lnSpc>
                    <a:spcPct val="100000"/>
                  </a:lnSpc>
                  <a:spcBef>
                    <a:spcPct val="0"/>
                  </a:spcBef>
                  <a:spcAft>
                    <a:spcPct val="0"/>
                  </a:spcAft>
                  <a:buClrTx/>
                  <a:buSzTx/>
                  <a:buFontTx/>
                  <a:buNone/>
                  <a:defRPr/>
                </a:pPr>
                <a:endParaRPr kumimoji="0" lang="zh-CN" altLang="en-US" sz="178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grpSp>
      <p:grpSp>
        <p:nvGrpSpPr>
          <p:cNvPr id="14" name="组合 13"/>
          <p:cNvGrpSpPr/>
          <p:nvPr/>
        </p:nvGrpSpPr>
        <p:grpSpPr>
          <a:xfrm>
            <a:off x="1457538" y="2962009"/>
            <a:ext cx="1952625" cy="1134121"/>
            <a:chOff x="1549646" y="3115259"/>
            <a:chExt cx="2076020" cy="1205791"/>
          </a:xfrm>
        </p:grpSpPr>
        <p:sp>
          <p:nvSpPr>
            <p:cNvPr id="128" name="矩形 1"/>
            <p:cNvSpPr>
              <a:spLocks noChangeArrowheads="1"/>
            </p:cNvSpPr>
            <p:nvPr/>
          </p:nvSpPr>
          <p:spPr bwMode="auto">
            <a:xfrm>
              <a:off x="1792692" y="3115259"/>
              <a:ext cx="1832974" cy="1205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3" tIns="45512" rIns="91023" bIns="45512">
              <a:spAutoFit/>
            </a:bodyPr>
            <a:lstStyle/>
            <a:p>
              <a:pPr marL="0" marR="0" lvl="0" indent="0" algn="just" defTabSz="910590" rtl="0" eaLnBrk="1" fontAlgn="base" latinLnBrk="0" hangingPunct="1">
                <a:lnSpc>
                  <a:spcPct val="150000"/>
                </a:lnSpc>
                <a:spcBef>
                  <a:spcPct val="0"/>
                </a:spcBef>
                <a:spcAft>
                  <a:spcPct val="0"/>
                </a:spcAft>
                <a:buClrTx/>
                <a:buSzTx/>
                <a:buFontTx/>
                <a:buNone/>
                <a:defRPr/>
              </a:pPr>
              <a:r>
                <a:rPr kumimoji="0" lang="zh-CN" altLang="en-US" sz="1505" b="1"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rPr>
                <a:t>此处添加标题内容</a:t>
              </a:r>
              <a:endParaRPr kumimoji="0" lang="en-US" altLang="zh-CN" sz="1505" b="1"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0590" rtl="0" eaLnBrk="1" fontAlgn="base" latinLnBrk="0" hangingPunct="1">
                <a:lnSpc>
                  <a:spcPct val="150000"/>
                </a:lnSpc>
                <a:spcBef>
                  <a:spcPct val="0"/>
                </a:spcBef>
                <a:spcAft>
                  <a:spcPct val="0"/>
                </a:spcAft>
                <a:buClrTx/>
                <a:buSzTx/>
                <a:buFontTx/>
                <a:buNone/>
                <a:defRPr/>
              </a:pPr>
              <a:r>
                <a:rPr kumimoji="0" lang="zh-CN" altLang="en-US" sz="1505"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rPr>
                <a:t>点击此处添加内容</a:t>
              </a:r>
              <a:endParaRPr kumimoji="0" lang="en-US" altLang="zh-CN" sz="1505"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0590" rtl="0" eaLnBrk="1" fontAlgn="base" latinLnBrk="0" hangingPunct="1">
                <a:lnSpc>
                  <a:spcPct val="150000"/>
                </a:lnSpc>
                <a:spcBef>
                  <a:spcPct val="0"/>
                </a:spcBef>
                <a:spcAft>
                  <a:spcPct val="0"/>
                </a:spcAft>
                <a:buClrTx/>
                <a:buSzTx/>
                <a:buFontTx/>
                <a:buNone/>
                <a:defRPr/>
              </a:pPr>
              <a:r>
                <a:rPr kumimoji="0" lang="zh-CN" altLang="en-US" sz="1505"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rPr>
                <a:t>点击此处添加内容</a:t>
              </a:r>
              <a:endParaRPr kumimoji="0" lang="zh-CN" altLang="zh-CN" sz="1505"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endParaRPr>
            </a:p>
          </p:txBody>
        </p:sp>
        <p:grpSp>
          <p:nvGrpSpPr>
            <p:cNvPr id="139" name="组合 13322"/>
            <p:cNvGrpSpPr/>
            <p:nvPr/>
          </p:nvGrpSpPr>
          <p:grpSpPr bwMode="auto">
            <a:xfrm>
              <a:off x="1549646" y="3215270"/>
              <a:ext cx="222792" cy="235030"/>
              <a:chOff x="1946500" y="2659080"/>
              <a:chExt cx="249236" cy="264850"/>
            </a:xfrm>
          </p:grpSpPr>
          <p:sp>
            <p:nvSpPr>
              <p:cNvPr id="140" name="Rectangle 13"/>
              <p:cNvSpPr>
                <a:spLocks noChangeArrowheads="1"/>
              </p:cNvSpPr>
              <p:nvPr/>
            </p:nvSpPr>
            <p:spPr bwMode="auto">
              <a:xfrm>
                <a:off x="1946500" y="2712050"/>
                <a:ext cx="40474" cy="211880"/>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955" rtl="0" eaLnBrk="1" fontAlgn="base" latinLnBrk="0" hangingPunct="1">
                  <a:lnSpc>
                    <a:spcPct val="100000"/>
                  </a:lnSpc>
                  <a:spcBef>
                    <a:spcPct val="0"/>
                  </a:spcBef>
                  <a:spcAft>
                    <a:spcPct val="0"/>
                  </a:spcAft>
                  <a:buClrTx/>
                  <a:buSzTx/>
                  <a:buFontTx/>
                  <a:buNone/>
                  <a:defRPr/>
                </a:pPr>
                <a:endParaRPr kumimoji="0" lang="zh-CN" altLang="en-US" sz="178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141" name="Rectangle 14"/>
              <p:cNvSpPr>
                <a:spLocks noChangeArrowheads="1"/>
              </p:cNvSpPr>
              <p:nvPr/>
            </p:nvSpPr>
            <p:spPr bwMode="auto">
              <a:xfrm>
                <a:off x="2016797" y="2679947"/>
                <a:ext cx="40474" cy="243983"/>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955" rtl="0" eaLnBrk="1" fontAlgn="base" latinLnBrk="0" hangingPunct="1">
                  <a:lnSpc>
                    <a:spcPct val="100000"/>
                  </a:lnSpc>
                  <a:spcBef>
                    <a:spcPct val="0"/>
                  </a:spcBef>
                  <a:spcAft>
                    <a:spcPct val="0"/>
                  </a:spcAft>
                  <a:buClrTx/>
                  <a:buSzTx/>
                  <a:buFontTx/>
                  <a:buNone/>
                  <a:defRPr/>
                </a:pPr>
                <a:endParaRPr kumimoji="0" lang="zh-CN" altLang="en-US" sz="178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142" name="Rectangle 15"/>
              <p:cNvSpPr>
                <a:spLocks noChangeArrowheads="1"/>
              </p:cNvSpPr>
              <p:nvPr/>
            </p:nvSpPr>
            <p:spPr bwMode="auto">
              <a:xfrm>
                <a:off x="2084964" y="2659080"/>
                <a:ext cx="42604" cy="264850"/>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955" rtl="0" eaLnBrk="1" fontAlgn="base" latinLnBrk="0" hangingPunct="1">
                  <a:lnSpc>
                    <a:spcPct val="100000"/>
                  </a:lnSpc>
                  <a:spcBef>
                    <a:spcPct val="0"/>
                  </a:spcBef>
                  <a:spcAft>
                    <a:spcPct val="0"/>
                  </a:spcAft>
                  <a:buClrTx/>
                  <a:buSzTx/>
                  <a:buFontTx/>
                  <a:buNone/>
                  <a:defRPr/>
                </a:pPr>
                <a:endParaRPr kumimoji="0" lang="zh-CN" altLang="en-US" sz="178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143" name="Rectangle 16"/>
              <p:cNvSpPr>
                <a:spLocks noChangeArrowheads="1"/>
              </p:cNvSpPr>
              <p:nvPr/>
            </p:nvSpPr>
            <p:spPr bwMode="auto">
              <a:xfrm>
                <a:off x="2155262" y="2790702"/>
                <a:ext cx="40474" cy="133228"/>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955" rtl="0" eaLnBrk="1" fontAlgn="base" latinLnBrk="0" hangingPunct="1">
                  <a:lnSpc>
                    <a:spcPct val="100000"/>
                  </a:lnSpc>
                  <a:spcBef>
                    <a:spcPct val="0"/>
                  </a:spcBef>
                  <a:spcAft>
                    <a:spcPct val="0"/>
                  </a:spcAft>
                  <a:buClrTx/>
                  <a:buSzTx/>
                  <a:buFontTx/>
                  <a:buNone/>
                  <a:defRPr/>
                </a:pPr>
                <a:endParaRPr kumimoji="0" lang="zh-CN" altLang="en-US" sz="178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grpSp>
      <p:grpSp>
        <p:nvGrpSpPr>
          <p:cNvPr id="10" name="组合 9"/>
          <p:cNvGrpSpPr/>
          <p:nvPr/>
        </p:nvGrpSpPr>
        <p:grpSpPr>
          <a:xfrm>
            <a:off x="1365462" y="1837898"/>
            <a:ext cx="6607175" cy="2160428"/>
            <a:chOff x="1451752" y="1920109"/>
            <a:chExt cx="7024712" cy="2296955"/>
          </a:xfrm>
        </p:grpSpPr>
        <p:sp>
          <p:nvSpPr>
            <p:cNvPr id="125" name="任意多边形 124"/>
            <p:cNvSpPr/>
            <p:nvPr/>
          </p:nvSpPr>
          <p:spPr>
            <a:xfrm flipH="1">
              <a:off x="1451752" y="1920109"/>
              <a:ext cx="2909803" cy="646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ysClr val="window" lastClr="FFFFFF">
                  <a:lumMod val="75000"/>
                </a:sysClr>
              </a:solidFill>
              <a:prstDash val="dash"/>
              <a:headEnd type="oval" w="med" len="med"/>
            </a:ln>
            <a:effectLst/>
          </p:spPr>
          <p:txBody>
            <a:bodyPr lIns="91023" tIns="45512" rIns="91023" bIns="45512" anchor="ctr"/>
            <a:lstStyle/>
            <a:p>
              <a:pPr marL="0" marR="0" lvl="0" indent="0" algn="ctr" defTabSz="909955" rtl="0" eaLnBrk="1" fontAlgn="base" latinLnBrk="0" hangingPunct="1">
                <a:lnSpc>
                  <a:spcPct val="100000"/>
                </a:lnSpc>
                <a:spcBef>
                  <a:spcPct val="0"/>
                </a:spcBef>
                <a:spcAft>
                  <a:spcPct val="0"/>
                </a:spcAft>
                <a:buClrTx/>
                <a:buSzTx/>
                <a:buFontTx/>
                <a:buNone/>
                <a:defRPr/>
              </a:pPr>
              <a:endParaRPr kumimoji="0" lang="zh-CN" altLang="en-US" sz="1785" b="0" i="0" u="none" strike="noStrike" kern="0" cap="none" spc="0" normalizeH="0" baseline="0" noProof="0">
                <a:ln>
                  <a:noFill/>
                </a:ln>
                <a:solidFill>
                  <a:sysClr val="window" lastClr="FFFFFF"/>
                </a:solidFill>
                <a:effectLst/>
                <a:uLnTx/>
                <a:uFillTx/>
                <a:latin typeface="Arial" panose="020B0604020202020204" pitchFamily="34" charset="0"/>
                <a:ea typeface="宋体" panose="02010600030101010101" pitchFamily="2" charset="-122"/>
                <a:cs typeface="+mn-cs"/>
              </a:endParaRPr>
            </a:p>
          </p:txBody>
        </p:sp>
        <p:sp>
          <p:nvSpPr>
            <p:cNvPr id="127" name="任意多边形 126"/>
            <p:cNvSpPr/>
            <p:nvPr/>
          </p:nvSpPr>
          <p:spPr>
            <a:xfrm flipH="1">
              <a:off x="1461881" y="3521977"/>
              <a:ext cx="2587429" cy="651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ysClr val="window" lastClr="FFFFFF">
                  <a:lumMod val="75000"/>
                </a:sysClr>
              </a:solidFill>
              <a:prstDash val="dash"/>
              <a:headEnd type="oval" w="med" len="med"/>
            </a:ln>
            <a:effectLst/>
          </p:spPr>
          <p:txBody>
            <a:bodyPr lIns="91023" tIns="45512" rIns="91023" bIns="45512" anchor="ctr"/>
            <a:lstStyle/>
            <a:p>
              <a:pPr marL="0" marR="0" lvl="0" indent="0" algn="ctr" defTabSz="909955" rtl="0" eaLnBrk="1" fontAlgn="base" latinLnBrk="0" hangingPunct="1">
                <a:lnSpc>
                  <a:spcPct val="100000"/>
                </a:lnSpc>
                <a:spcBef>
                  <a:spcPct val="0"/>
                </a:spcBef>
                <a:spcAft>
                  <a:spcPct val="0"/>
                </a:spcAft>
                <a:buClrTx/>
                <a:buSzTx/>
                <a:buFontTx/>
                <a:buNone/>
                <a:defRPr/>
              </a:pPr>
              <a:endParaRPr kumimoji="0" lang="zh-CN" altLang="en-US" sz="1785" b="0" i="0" u="none" strike="noStrike" kern="0" cap="none" spc="0" normalizeH="0" baseline="0" noProof="0">
                <a:ln>
                  <a:noFill/>
                </a:ln>
                <a:solidFill>
                  <a:sysClr val="window" lastClr="FFFFFF"/>
                </a:solidFill>
                <a:effectLst/>
                <a:uLnTx/>
                <a:uFillTx/>
                <a:latin typeface="Arial" panose="020B0604020202020204" pitchFamily="34" charset="0"/>
                <a:ea typeface="宋体" panose="02010600030101010101" pitchFamily="2" charset="-122"/>
                <a:cs typeface="+mn-cs"/>
              </a:endParaRPr>
            </a:p>
          </p:txBody>
        </p:sp>
        <p:sp>
          <p:nvSpPr>
            <p:cNvPr id="144" name="任意多边形 143"/>
            <p:cNvSpPr/>
            <p:nvPr/>
          </p:nvSpPr>
          <p:spPr>
            <a:xfrm>
              <a:off x="5544718" y="1930110"/>
              <a:ext cx="2909803" cy="646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ysClr val="window" lastClr="FFFFFF">
                  <a:lumMod val="75000"/>
                </a:sysClr>
              </a:solidFill>
              <a:prstDash val="dash"/>
              <a:headEnd type="oval" w="med" len="med"/>
            </a:ln>
            <a:effectLst/>
          </p:spPr>
          <p:txBody>
            <a:bodyPr lIns="91023" tIns="45512" rIns="91023" bIns="45512" anchor="ctr"/>
            <a:lstStyle/>
            <a:p>
              <a:pPr marL="0" marR="0" lvl="0" indent="0" algn="ctr" defTabSz="909955" rtl="0" eaLnBrk="1" fontAlgn="base" latinLnBrk="0" hangingPunct="1">
                <a:lnSpc>
                  <a:spcPct val="100000"/>
                </a:lnSpc>
                <a:spcBef>
                  <a:spcPct val="0"/>
                </a:spcBef>
                <a:spcAft>
                  <a:spcPct val="0"/>
                </a:spcAft>
                <a:buClrTx/>
                <a:buSzTx/>
                <a:buFontTx/>
                <a:buNone/>
                <a:defRPr/>
              </a:pPr>
              <a:endParaRPr kumimoji="0" lang="zh-CN" altLang="en-US" sz="1785" b="0" i="0" u="none" strike="noStrike" kern="0" cap="none" spc="0" normalizeH="0" baseline="0" noProof="0">
                <a:ln>
                  <a:noFill/>
                </a:ln>
                <a:solidFill>
                  <a:sysClr val="window" lastClr="FFFFFF"/>
                </a:solidFill>
                <a:effectLst/>
                <a:uLnTx/>
                <a:uFillTx/>
                <a:latin typeface="Arial" panose="020B0604020202020204" pitchFamily="34" charset="0"/>
                <a:ea typeface="宋体" panose="02010600030101010101" pitchFamily="2" charset="-122"/>
                <a:cs typeface="+mn-cs"/>
              </a:endParaRPr>
            </a:p>
          </p:txBody>
        </p:sp>
        <p:sp>
          <p:nvSpPr>
            <p:cNvPr id="145" name="任意多边形 144"/>
            <p:cNvSpPr/>
            <p:nvPr/>
          </p:nvSpPr>
          <p:spPr>
            <a:xfrm>
              <a:off x="5591977" y="3521977"/>
              <a:ext cx="2884487" cy="651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ysClr val="window" lastClr="FFFFFF">
                  <a:lumMod val="75000"/>
                </a:sysClr>
              </a:solidFill>
              <a:prstDash val="dash"/>
              <a:headEnd type="oval" w="med" len="med"/>
            </a:ln>
            <a:effectLst/>
          </p:spPr>
          <p:txBody>
            <a:bodyPr lIns="91023" tIns="45512" rIns="91023" bIns="45512" anchor="ctr"/>
            <a:lstStyle/>
            <a:p>
              <a:pPr marL="0" marR="0" lvl="0" indent="0" algn="ctr" defTabSz="909955" rtl="0" eaLnBrk="1" fontAlgn="base" latinLnBrk="0" hangingPunct="1">
                <a:lnSpc>
                  <a:spcPct val="100000"/>
                </a:lnSpc>
                <a:spcBef>
                  <a:spcPct val="0"/>
                </a:spcBef>
                <a:spcAft>
                  <a:spcPct val="0"/>
                </a:spcAft>
                <a:buClrTx/>
                <a:buSzTx/>
                <a:buFontTx/>
                <a:buNone/>
                <a:defRPr/>
              </a:pPr>
              <a:endParaRPr kumimoji="0" lang="zh-CN" altLang="en-US" sz="1785" b="0" i="0" u="none" strike="noStrike" kern="0" cap="none" spc="0" normalizeH="0" baseline="0" noProof="0">
                <a:ln>
                  <a:noFill/>
                </a:ln>
                <a:solidFill>
                  <a:sysClr val="window" lastClr="FFFFFF"/>
                </a:solidFill>
                <a:effectLst/>
                <a:uLnTx/>
                <a:uFillTx/>
                <a:latin typeface="Arial" panose="020B0604020202020204" pitchFamily="34" charset="0"/>
                <a:ea typeface="宋体" panose="02010600030101010101" pitchFamily="2" charset="-122"/>
                <a:cs typeface="+mn-cs"/>
              </a:endParaRPr>
            </a:p>
          </p:txBody>
        </p:sp>
        <p:sp>
          <p:nvSpPr>
            <p:cNvPr id="146" name="Oval 54"/>
            <p:cNvSpPr>
              <a:spLocks noChangeArrowheads="1"/>
            </p:cNvSpPr>
            <p:nvPr/>
          </p:nvSpPr>
          <p:spPr bwMode="auto">
            <a:xfrm>
              <a:off x="4315985" y="2528519"/>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91023" tIns="45512" rIns="91023" bIns="45512"/>
            <a:lstStyle/>
            <a:p>
              <a:pPr marL="0" marR="0" lvl="0" indent="0" algn="l" defTabSz="909955" rtl="0" eaLnBrk="1" fontAlgn="base" latinLnBrk="0" hangingPunct="1">
                <a:lnSpc>
                  <a:spcPct val="100000"/>
                </a:lnSpc>
                <a:spcBef>
                  <a:spcPct val="0"/>
                </a:spcBef>
                <a:spcAft>
                  <a:spcPct val="0"/>
                </a:spcAft>
                <a:buClrTx/>
                <a:buSzTx/>
                <a:buFontTx/>
                <a:buNone/>
                <a:defRPr/>
              </a:pPr>
              <a:endParaRPr kumimoji="0" lang="zh-CN" altLang="en-US" sz="178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147" name="Oval 54"/>
            <p:cNvSpPr>
              <a:spLocks noChangeArrowheads="1"/>
            </p:cNvSpPr>
            <p:nvPr/>
          </p:nvSpPr>
          <p:spPr bwMode="auto">
            <a:xfrm>
              <a:off x="5494084" y="2535185"/>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91023" tIns="45512" rIns="91023" bIns="45512"/>
            <a:lstStyle/>
            <a:p>
              <a:pPr marL="0" marR="0" lvl="0" indent="0" algn="l" defTabSz="909955" rtl="0" eaLnBrk="1" fontAlgn="base" latinLnBrk="0" hangingPunct="1">
                <a:lnSpc>
                  <a:spcPct val="100000"/>
                </a:lnSpc>
                <a:spcBef>
                  <a:spcPct val="0"/>
                </a:spcBef>
                <a:spcAft>
                  <a:spcPct val="0"/>
                </a:spcAft>
                <a:buClrTx/>
                <a:buSzTx/>
                <a:buFontTx/>
                <a:buNone/>
                <a:defRPr/>
              </a:pPr>
              <a:endParaRPr kumimoji="0" lang="zh-CN" altLang="en-US" sz="178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148" name="Oval 54"/>
            <p:cNvSpPr>
              <a:spLocks noChangeArrowheads="1"/>
            </p:cNvSpPr>
            <p:nvPr/>
          </p:nvSpPr>
          <p:spPr bwMode="auto">
            <a:xfrm>
              <a:off x="5544719" y="4130386"/>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91023" tIns="45512" rIns="91023" bIns="45512"/>
            <a:lstStyle/>
            <a:p>
              <a:pPr marL="0" marR="0" lvl="0" indent="0" algn="l" defTabSz="909955" rtl="0" eaLnBrk="1" fontAlgn="base" latinLnBrk="0" hangingPunct="1">
                <a:lnSpc>
                  <a:spcPct val="100000"/>
                </a:lnSpc>
                <a:spcBef>
                  <a:spcPct val="0"/>
                </a:spcBef>
                <a:spcAft>
                  <a:spcPct val="0"/>
                </a:spcAft>
                <a:buClrTx/>
                <a:buSzTx/>
                <a:buFontTx/>
                <a:buNone/>
                <a:defRPr/>
              </a:pPr>
              <a:endParaRPr kumimoji="0" lang="zh-CN" altLang="en-US" sz="178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149" name="Oval 54"/>
            <p:cNvSpPr>
              <a:spLocks noChangeArrowheads="1"/>
            </p:cNvSpPr>
            <p:nvPr/>
          </p:nvSpPr>
          <p:spPr bwMode="auto">
            <a:xfrm>
              <a:off x="4013865" y="4130386"/>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91023" tIns="45512" rIns="91023" bIns="45512"/>
            <a:lstStyle/>
            <a:p>
              <a:pPr marL="0" marR="0" lvl="0" indent="0" algn="l" defTabSz="909955" rtl="0" eaLnBrk="1" fontAlgn="base" latinLnBrk="0" hangingPunct="1">
                <a:lnSpc>
                  <a:spcPct val="100000"/>
                </a:lnSpc>
                <a:spcBef>
                  <a:spcPct val="0"/>
                </a:spcBef>
                <a:spcAft>
                  <a:spcPct val="0"/>
                </a:spcAft>
                <a:buClrTx/>
                <a:buSzTx/>
                <a:buFontTx/>
                <a:buNone/>
                <a:defRPr/>
              </a:pPr>
              <a:endParaRPr kumimoji="0" lang="zh-CN" altLang="en-US" sz="178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sp>
        <p:nvSpPr>
          <p:cNvPr id="2" name="标题 1"/>
          <p:cNvSpPr>
            <a:spLocks noGrp="1"/>
          </p:cNvSpPr>
          <p:nvPr>
            <p:ph type="title"/>
          </p:nvPr>
        </p:nvSpPr>
        <p:spPr/>
        <p:txBody>
          <a:bodyPr/>
          <a:lstStyle/>
          <a:p>
            <a:endParaRPr lang="zh-CN" altLang="en-US"/>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2"/>
          <p:cNvGrpSpPr/>
          <p:nvPr/>
        </p:nvGrpSpPr>
        <p:grpSpPr bwMode="auto">
          <a:xfrm>
            <a:off x="2938107" y="1872214"/>
            <a:ext cx="2629423" cy="2595080"/>
            <a:chOff x="3868719" y="1776670"/>
            <a:chExt cx="2628619" cy="2628031"/>
          </a:xfrm>
        </p:grpSpPr>
        <p:sp>
          <p:nvSpPr>
            <p:cNvPr id="54" name="Freeform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FF000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0590" rtl="0" eaLnBrk="1" fontAlgn="base" latinLnBrk="0" hangingPunct="1">
                <a:lnSpc>
                  <a:spcPct val="120000"/>
                </a:lnSpc>
                <a:spcBef>
                  <a:spcPts val="595"/>
                </a:spcBef>
                <a:spcAft>
                  <a:spcPts val="595"/>
                </a:spcAft>
                <a:buClrTx/>
                <a:buSzTx/>
                <a:buFontTx/>
                <a:buNone/>
                <a:defRPr/>
              </a:pPr>
              <a:endParaRPr kumimoji="0" lang="en-US" sz="2820" b="0" i="0" u="none" strike="noStrike" kern="0" cap="none" spc="0" normalizeH="0" baseline="0" noProof="0" dirty="0">
                <a:ln>
                  <a:noFill/>
                </a:ln>
                <a:solidFill>
                  <a:srgbClr val="5A5959"/>
                </a:solidFill>
                <a:effectLst/>
                <a:uLnTx/>
                <a:uFillTx/>
                <a:latin typeface="Impact" panose="020B0806030902050204" pitchFamily="34" charset="0"/>
                <a:ea typeface="微软雅黑" panose="020B0503020204020204" pitchFamily="34" charset="-122"/>
                <a:cs typeface="+mn-cs"/>
              </a:endParaRPr>
            </a:p>
          </p:txBody>
        </p:sp>
        <p:sp>
          <p:nvSpPr>
            <p:cNvPr id="55" name="Oval 5"/>
            <p:cNvSpPr>
              <a:spLocks noChangeArrowheads="1"/>
            </p:cNvSpPr>
            <p:nvPr/>
          </p:nvSpPr>
          <p:spPr bwMode="auto">
            <a:xfrm>
              <a:off x="4274729" y="2177377"/>
              <a:ext cx="1822569" cy="1826618"/>
            </a:xfrm>
            <a:prstGeom prst="ellipse">
              <a:avLst/>
            </a:prstGeom>
            <a:solidFill>
              <a:schemeClr val="bg1">
                <a:lumMod val="95000"/>
              </a:schemeClr>
            </a:solidFill>
            <a:ln w="22225">
              <a:noFill/>
              <a:round/>
            </a:ln>
            <a:effec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zh-CN" altLang="en-US" sz="1785"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rPr>
                <a:t>单击此处添加文本</a:t>
              </a:r>
              <a:endParaRPr kumimoji="0" lang="en-US" sz="1785"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endParaRPr>
            </a:p>
          </p:txBody>
        </p:sp>
      </p:grpSp>
      <p:grpSp>
        <p:nvGrpSpPr>
          <p:cNvPr id="3" name="组合 55"/>
          <p:cNvGrpSpPr/>
          <p:nvPr/>
        </p:nvGrpSpPr>
        <p:grpSpPr bwMode="auto">
          <a:xfrm>
            <a:off x="5252477" y="1395901"/>
            <a:ext cx="1790277" cy="1767880"/>
            <a:chOff x="6012485" y="1170407"/>
            <a:chExt cx="1487948" cy="1487615"/>
          </a:xfrm>
        </p:grpSpPr>
        <p:sp>
          <p:nvSpPr>
            <p:cNvPr id="57"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C0000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0590" rtl="0" eaLnBrk="1" fontAlgn="base" latinLnBrk="0" hangingPunct="1">
                <a:lnSpc>
                  <a:spcPct val="120000"/>
                </a:lnSpc>
                <a:spcBef>
                  <a:spcPts val="595"/>
                </a:spcBef>
                <a:spcAft>
                  <a:spcPts val="595"/>
                </a:spcAft>
                <a:buClrTx/>
                <a:buSzTx/>
                <a:buFontTx/>
                <a:buNone/>
                <a:defRPr/>
              </a:pPr>
              <a:endParaRPr kumimoji="0" lang="en-US" sz="2820" b="0" i="0" u="none" strike="noStrike" kern="0" cap="none" spc="0" normalizeH="0" baseline="0" noProof="0" dirty="0">
                <a:ln>
                  <a:noFill/>
                </a:ln>
                <a:solidFill>
                  <a:srgbClr val="5A5959"/>
                </a:solidFill>
                <a:effectLst/>
                <a:uLnTx/>
                <a:uFillTx/>
                <a:latin typeface="Impact" panose="020B0806030902050204" pitchFamily="34" charset="0"/>
                <a:ea typeface="微软雅黑" panose="020B0503020204020204" pitchFamily="34" charset="-122"/>
                <a:cs typeface="+mn-cs"/>
              </a:endParaRPr>
            </a:p>
          </p:txBody>
        </p:sp>
        <p:sp>
          <p:nvSpPr>
            <p:cNvPr id="58" name="Oval 7"/>
            <p:cNvSpPr>
              <a:spLocks noChangeArrowheads="1"/>
            </p:cNvSpPr>
            <p:nvPr/>
          </p:nvSpPr>
          <p:spPr bwMode="auto">
            <a:xfrm>
              <a:off x="6307841" y="1468181"/>
              <a:ext cx="897237" cy="892066"/>
            </a:xfrm>
            <a:prstGeom prst="ellipse">
              <a:avLst/>
            </a:prstGeom>
            <a:solidFill>
              <a:schemeClr val="bg1">
                <a:lumMod val="95000"/>
              </a:schemeClr>
            </a:solidFill>
            <a:ln w="22225">
              <a:noFill/>
              <a:round/>
            </a:ln>
            <a:effec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59790" rtl="0" eaLnBrk="1" fontAlgn="auto" latinLnBrk="0" hangingPunct="1">
                <a:lnSpc>
                  <a:spcPct val="100000"/>
                </a:lnSpc>
                <a:spcBef>
                  <a:spcPts val="0"/>
                </a:spcBef>
                <a:spcAft>
                  <a:spcPts val="0"/>
                </a:spcAft>
                <a:buClrTx/>
                <a:buSzTx/>
                <a:buFontTx/>
                <a:buNone/>
                <a:defRPr/>
              </a:pPr>
              <a:r>
                <a:rPr kumimoji="0" lang="zh-CN" altLang="en-US" sz="1225"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rPr>
                <a:t>单击此处添加文本</a:t>
              </a:r>
              <a:endParaRPr kumimoji="0" lang="en-US" altLang="zh-CN" sz="1225"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endParaRPr>
            </a:p>
          </p:txBody>
        </p:sp>
      </p:grpSp>
      <p:grpSp>
        <p:nvGrpSpPr>
          <p:cNvPr id="4" name="组合 58"/>
          <p:cNvGrpSpPr/>
          <p:nvPr/>
        </p:nvGrpSpPr>
        <p:grpSpPr bwMode="auto">
          <a:xfrm>
            <a:off x="1007476" y="1660187"/>
            <a:ext cx="2075467" cy="2054563"/>
            <a:chOff x="2057536" y="1194444"/>
            <a:chExt cx="2075647" cy="2080525"/>
          </a:xfrm>
        </p:grpSpPr>
        <p:sp>
          <p:nvSpPr>
            <p:cNvPr id="60"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C0000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0590" rtl="0" eaLnBrk="1" fontAlgn="base" latinLnBrk="0" hangingPunct="1">
                <a:lnSpc>
                  <a:spcPct val="120000"/>
                </a:lnSpc>
                <a:spcBef>
                  <a:spcPts val="595"/>
                </a:spcBef>
                <a:spcAft>
                  <a:spcPts val="595"/>
                </a:spcAft>
                <a:buClrTx/>
                <a:buSzTx/>
                <a:buFontTx/>
                <a:buNone/>
                <a:defRPr/>
              </a:pPr>
              <a:endParaRPr kumimoji="0" lang="en-US" sz="2820" b="0" i="0" u="none" strike="noStrike" kern="0" cap="none" spc="0" normalizeH="0" baseline="0" noProof="0" dirty="0">
                <a:ln>
                  <a:noFill/>
                </a:ln>
                <a:solidFill>
                  <a:srgbClr val="5A5959"/>
                </a:solidFill>
                <a:effectLst/>
                <a:uLnTx/>
                <a:uFillTx/>
                <a:latin typeface="Impact" panose="020B0806030902050204" pitchFamily="34" charset="0"/>
                <a:ea typeface="微软雅黑" panose="020B0503020204020204" pitchFamily="34" charset="-122"/>
                <a:cs typeface="+mn-cs"/>
              </a:endParaRPr>
            </a:p>
          </p:txBody>
        </p:sp>
        <p:sp>
          <p:nvSpPr>
            <p:cNvPr id="61" name="Oval 9"/>
            <p:cNvSpPr>
              <a:spLocks noChangeArrowheads="1"/>
            </p:cNvSpPr>
            <p:nvPr/>
          </p:nvSpPr>
          <p:spPr bwMode="auto">
            <a:xfrm>
              <a:off x="2405468" y="1543719"/>
              <a:ext cx="1378290" cy="1378953"/>
            </a:xfrm>
            <a:prstGeom prst="ellipse">
              <a:avLst/>
            </a:prstGeom>
            <a:solidFill>
              <a:schemeClr val="bg1">
                <a:lumMod val="95000"/>
              </a:schemeClr>
            </a:solidFill>
            <a:ln w="22225">
              <a:noFill/>
              <a:roun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41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rPr>
                <a:t>单击此处添加文本</a:t>
              </a:r>
              <a:endParaRPr kumimoji="0" lang="en-US" sz="141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endParaRPr>
            </a:p>
          </p:txBody>
        </p:sp>
      </p:grpSp>
      <p:sp>
        <p:nvSpPr>
          <p:cNvPr id="63" name="TextBox 53"/>
          <p:cNvSpPr txBox="1">
            <a:spLocks noChangeArrowheads="1"/>
          </p:cNvSpPr>
          <p:nvPr/>
        </p:nvSpPr>
        <p:spPr bwMode="auto">
          <a:xfrm>
            <a:off x="1065708" y="1294367"/>
            <a:ext cx="1729058" cy="309028"/>
          </a:xfrm>
          <a:prstGeom prst="rect">
            <a:avLst/>
          </a:prstGeom>
          <a:noFill/>
          <a:ln>
            <a:noFill/>
          </a:ln>
        </p:spPr>
        <p:txBody>
          <a:bodyPr lIns="91028" tIns="45514" rIns="91028" bIns="45514">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1410" b="1" i="0" u="none" strike="noStrike" kern="1200" cap="none" spc="0" normalizeH="0" baseline="0" noProof="0">
                <a:ln>
                  <a:noFill/>
                </a:ln>
                <a:solidFill>
                  <a:srgbClr val="5A5959"/>
                </a:solidFill>
                <a:effectLst/>
                <a:uLnTx/>
                <a:uFillTx/>
                <a:latin typeface="微软雅黑" panose="020B0503020204020204" pitchFamily="34" charset="-122"/>
                <a:ea typeface="宋体" panose="02010600030101010101" pitchFamily="2" charset="-122"/>
                <a:cs typeface="+mn-cs"/>
              </a:rPr>
              <a:t>单击添加标题</a:t>
            </a:r>
            <a:endParaRPr kumimoji="0" lang="zh-CN" altLang="en-US" sz="1975" b="0" i="0" u="none" strike="noStrike" kern="1200" cap="none" spc="0" normalizeH="0" baseline="0" noProof="0">
              <a:ln>
                <a:noFill/>
              </a:ln>
              <a:solidFill>
                <a:srgbClr val="5A5959"/>
              </a:solidFill>
              <a:effectLst/>
              <a:uLnTx/>
              <a:uFillTx/>
              <a:latin typeface="Arial" panose="020B0604020202020204" pitchFamily="34" charset="0"/>
              <a:ea typeface="宋体" panose="02010600030101010101" pitchFamily="2" charset="-122"/>
              <a:cs typeface="+mn-cs"/>
            </a:endParaRPr>
          </a:p>
        </p:txBody>
      </p:sp>
      <p:sp>
        <p:nvSpPr>
          <p:cNvPr id="64" name="TextBox 53"/>
          <p:cNvSpPr txBox="1">
            <a:spLocks noChangeArrowheads="1"/>
          </p:cNvSpPr>
          <p:nvPr/>
        </p:nvSpPr>
        <p:spPr bwMode="auto">
          <a:xfrm>
            <a:off x="3297955" y="1527297"/>
            <a:ext cx="1729058" cy="309028"/>
          </a:xfrm>
          <a:prstGeom prst="rect">
            <a:avLst/>
          </a:prstGeom>
          <a:noFill/>
          <a:ln>
            <a:noFill/>
          </a:ln>
        </p:spPr>
        <p:txBody>
          <a:bodyPr lIns="91028" tIns="45514" rIns="91028" bIns="45514">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1410" b="1" i="0" u="none" strike="noStrike" kern="1200" cap="none" spc="0" normalizeH="0" baseline="0" noProof="0">
                <a:ln>
                  <a:noFill/>
                </a:ln>
                <a:solidFill>
                  <a:srgbClr val="5A5959"/>
                </a:solidFill>
                <a:effectLst/>
                <a:uLnTx/>
                <a:uFillTx/>
                <a:latin typeface="微软雅黑" panose="020B0503020204020204" pitchFamily="34" charset="-122"/>
                <a:ea typeface="宋体" panose="02010600030101010101" pitchFamily="2" charset="-122"/>
                <a:cs typeface="+mn-cs"/>
              </a:rPr>
              <a:t>单击添加标题</a:t>
            </a:r>
            <a:endParaRPr kumimoji="0" lang="zh-CN" altLang="en-US" sz="1975" b="0" i="0" u="none" strike="noStrike" kern="1200" cap="none" spc="0" normalizeH="0" baseline="0" noProof="0">
              <a:ln>
                <a:noFill/>
              </a:ln>
              <a:solidFill>
                <a:srgbClr val="5A5959"/>
              </a:solidFill>
              <a:effectLst/>
              <a:uLnTx/>
              <a:uFillTx/>
              <a:latin typeface="Arial" panose="020B0604020202020204" pitchFamily="34" charset="0"/>
              <a:ea typeface="宋体" panose="02010600030101010101" pitchFamily="2" charset="-122"/>
              <a:cs typeface="+mn-cs"/>
            </a:endParaRPr>
          </a:p>
        </p:txBody>
      </p:sp>
      <p:sp>
        <p:nvSpPr>
          <p:cNvPr id="65" name="TextBox 53"/>
          <p:cNvSpPr txBox="1">
            <a:spLocks noChangeArrowheads="1"/>
          </p:cNvSpPr>
          <p:nvPr/>
        </p:nvSpPr>
        <p:spPr bwMode="auto">
          <a:xfrm>
            <a:off x="6827742" y="1863254"/>
            <a:ext cx="1511059" cy="309028"/>
          </a:xfrm>
          <a:prstGeom prst="rect">
            <a:avLst/>
          </a:prstGeom>
          <a:noFill/>
          <a:ln>
            <a:noFill/>
          </a:ln>
        </p:spPr>
        <p:txBody>
          <a:bodyPr lIns="91028" tIns="45514" rIns="91028" bIns="45514">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1410" b="1" i="0" u="none" strike="noStrike" kern="1200" cap="none" spc="0" normalizeH="0" baseline="0" noProof="0">
                <a:ln>
                  <a:noFill/>
                </a:ln>
                <a:solidFill>
                  <a:srgbClr val="5A5959"/>
                </a:solidFill>
                <a:effectLst/>
                <a:uLnTx/>
                <a:uFillTx/>
                <a:latin typeface="微软雅黑" panose="020B0503020204020204" pitchFamily="34" charset="-122"/>
                <a:ea typeface="宋体" panose="02010600030101010101" pitchFamily="2" charset="-122"/>
                <a:cs typeface="+mn-cs"/>
              </a:rPr>
              <a:t>单击添加标题</a:t>
            </a:r>
            <a:endParaRPr kumimoji="0" lang="zh-CN" altLang="en-US" sz="1975" b="0" i="0" u="none" strike="noStrike" kern="1200" cap="none" spc="0" normalizeH="0" baseline="0" noProof="0">
              <a:ln>
                <a:noFill/>
              </a:ln>
              <a:solidFill>
                <a:srgbClr val="5A5959"/>
              </a:solidFill>
              <a:effectLst/>
              <a:uLnTx/>
              <a:uFillTx/>
              <a:latin typeface="Arial" panose="020B0604020202020204" pitchFamily="34" charset="0"/>
              <a:ea typeface="宋体" panose="02010600030101010101" pitchFamily="2" charset="-122"/>
              <a:cs typeface="+mn-cs"/>
            </a:endParaRPr>
          </a:p>
        </p:txBody>
      </p:sp>
      <p:grpSp>
        <p:nvGrpSpPr>
          <p:cNvPr id="5" name="组合 65"/>
          <p:cNvGrpSpPr/>
          <p:nvPr/>
        </p:nvGrpSpPr>
        <p:grpSpPr bwMode="auto">
          <a:xfrm>
            <a:off x="6754578" y="2306718"/>
            <a:ext cx="1657387" cy="1639470"/>
            <a:chOff x="2057536" y="1194444"/>
            <a:chExt cx="2075647" cy="2080525"/>
          </a:xfrm>
        </p:grpSpPr>
        <p:sp>
          <p:nvSpPr>
            <p:cNvPr id="67"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tx2">
                <a:lumMod val="60000"/>
                <a:lumOff val="40000"/>
              </a:schemeClr>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0590" rtl="0" eaLnBrk="1" fontAlgn="base" latinLnBrk="0" hangingPunct="1">
                <a:lnSpc>
                  <a:spcPct val="120000"/>
                </a:lnSpc>
                <a:spcBef>
                  <a:spcPts val="595"/>
                </a:spcBef>
                <a:spcAft>
                  <a:spcPts val="595"/>
                </a:spcAft>
                <a:buClrTx/>
                <a:buSzTx/>
                <a:buFontTx/>
                <a:buNone/>
                <a:defRPr/>
              </a:pPr>
              <a:endParaRPr kumimoji="0" lang="en-US" sz="2820" b="0" i="0" u="none" strike="noStrike" kern="0" cap="none" spc="0" normalizeH="0" baseline="0" noProof="0" dirty="0">
                <a:ln>
                  <a:noFill/>
                </a:ln>
                <a:solidFill>
                  <a:srgbClr val="5A5959"/>
                </a:solidFill>
                <a:effectLst/>
                <a:uLnTx/>
                <a:uFillTx/>
                <a:latin typeface="Impact" panose="020B0806030902050204" pitchFamily="34" charset="0"/>
                <a:ea typeface="微软雅黑" panose="020B0503020204020204" pitchFamily="34" charset="-122"/>
                <a:cs typeface="+mn-cs"/>
              </a:endParaRPr>
            </a:p>
          </p:txBody>
        </p:sp>
        <p:sp>
          <p:nvSpPr>
            <p:cNvPr id="68" name="Oval 9"/>
            <p:cNvSpPr>
              <a:spLocks noChangeArrowheads="1"/>
            </p:cNvSpPr>
            <p:nvPr/>
          </p:nvSpPr>
          <p:spPr bwMode="auto">
            <a:xfrm>
              <a:off x="2405347" y="1544987"/>
              <a:ext cx="1378155" cy="1377543"/>
            </a:xfrm>
            <a:prstGeom prst="ellipse">
              <a:avLst/>
            </a:prstGeom>
            <a:solidFill>
              <a:schemeClr val="bg1">
                <a:lumMod val="95000"/>
              </a:schemeClr>
            </a:solidFill>
            <a:ln w="22225">
              <a:noFill/>
              <a:roun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41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rPr>
                <a:t>单击此处添加文本</a:t>
              </a:r>
              <a:endParaRPr kumimoji="0" lang="en-US" sz="141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endParaRPr>
            </a:p>
          </p:txBody>
        </p:sp>
      </p:grpSp>
      <p:sp>
        <p:nvSpPr>
          <p:cNvPr id="69" name="TextBox 53"/>
          <p:cNvSpPr txBox="1">
            <a:spLocks noChangeArrowheads="1"/>
          </p:cNvSpPr>
          <p:nvPr/>
        </p:nvSpPr>
        <p:spPr bwMode="auto">
          <a:xfrm>
            <a:off x="5252477" y="1030081"/>
            <a:ext cx="1729058" cy="309028"/>
          </a:xfrm>
          <a:prstGeom prst="rect">
            <a:avLst/>
          </a:prstGeom>
          <a:noFill/>
          <a:ln>
            <a:noFill/>
          </a:ln>
        </p:spPr>
        <p:txBody>
          <a:bodyPr lIns="91028" tIns="45514" rIns="91028" bIns="45514">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1410" b="1" i="0" u="none" strike="noStrike" kern="1200" cap="none" spc="0" normalizeH="0" baseline="0" noProof="0">
                <a:ln>
                  <a:noFill/>
                </a:ln>
                <a:solidFill>
                  <a:srgbClr val="5A5959"/>
                </a:solidFill>
                <a:effectLst/>
                <a:uLnTx/>
                <a:uFillTx/>
                <a:latin typeface="微软雅黑" panose="020B0503020204020204" pitchFamily="34" charset="-122"/>
                <a:ea typeface="宋体" panose="02010600030101010101" pitchFamily="2" charset="-122"/>
                <a:cs typeface="+mn-cs"/>
              </a:rPr>
              <a:t>单击添加标题</a:t>
            </a:r>
            <a:endParaRPr kumimoji="0" lang="zh-CN" altLang="en-US" sz="1975" b="0" i="0" u="none" strike="noStrike" kern="1200" cap="none" spc="0" normalizeH="0" baseline="0" noProof="0">
              <a:ln>
                <a:noFill/>
              </a:ln>
              <a:solidFill>
                <a:srgbClr val="5A5959"/>
              </a:solidFill>
              <a:effectLst/>
              <a:uLnTx/>
              <a:uFillTx/>
              <a:latin typeface="Arial" panose="020B0604020202020204" pitchFamily="34" charset="0"/>
              <a:ea typeface="宋体" panose="02010600030101010101" pitchFamily="2" charset="-122"/>
              <a:cs typeface="+mn-cs"/>
            </a:endParaRPr>
          </a:p>
        </p:txBody>
      </p:sp>
      <p:sp>
        <p:nvSpPr>
          <p:cNvPr id="6" name="标题 5"/>
          <p:cNvSpPr>
            <a:spLocks noGrp="1"/>
          </p:cNvSpPr>
          <p:nvPr>
            <p:ph type="title"/>
          </p:nvPr>
        </p:nvSpPr>
        <p:spPr/>
        <p:txBody>
          <a:bodyPr/>
          <a:lstStyle/>
          <a:p>
            <a:endParaRPr lang="zh-CN" altLang="en-US"/>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4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6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10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8" presetClass="emph" presetSubtype="0" fill="hold" nodeType="afterEffect">
                                  <p:stCondLst>
                                    <p:cond delay="0"/>
                                  </p:stCondLst>
                                  <p:childTnLst>
                                    <p:animRot by="21600000">
                                      <p:cBhvr>
                                        <p:cTn id="19" dur="2000" fill="hold"/>
                                        <p:tgtEl>
                                          <p:spTgt spid="2"/>
                                        </p:tgtEl>
                                        <p:attrNameLst>
                                          <p:attrName>r</p:attrName>
                                        </p:attrNameLst>
                                      </p:cBhvr>
                                    </p:animRot>
                                  </p:childTnLst>
                                </p:cTn>
                              </p:par>
                              <p:par>
                                <p:cTn id="20" presetID="8" presetClass="emph" presetSubtype="0" fill="hold" nodeType="withEffect">
                                  <p:stCondLst>
                                    <p:cond delay="0"/>
                                  </p:stCondLst>
                                  <p:childTnLst>
                                    <p:animRot by="21600000">
                                      <p:cBhvr>
                                        <p:cTn id="21" dur="1500" fill="hold"/>
                                        <p:tgtEl>
                                          <p:spTgt spid="4"/>
                                        </p:tgtEl>
                                        <p:attrNameLst>
                                          <p:attrName>r</p:attrName>
                                        </p:attrNameLst>
                                      </p:cBhvr>
                                    </p:animRot>
                                  </p:childTnLst>
                                </p:cTn>
                              </p:par>
                              <p:par>
                                <p:cTn id="22" presetID="8" presetClass="emph" presetSubtype="0" fill="hold" nodeType="withEffect">
                                  <p:stCondLst>
                                    <p:cond delay="0"/>
                                  </p:stCondLst>
                                  <p:childTnLst>
                                    <p:animRot by="21600000">
                                      <p:cBhvr>
                                        <p:cTn id="23" dur="1000" fill="hold"/>
                                        <p:tgtEl>
                                          <p:spTgt spid="3"/>
                                        </p:tgtEl>
                                        <p:attrNameLst>
                                          <p:attrName>r</p:attrName>
                                        </p:attrNameLst>
                                      </p:cBhvr>
                                    </p:animRot>
                                  </p:childTnLst>
                                </p:cTn>
                              </p:par>
                              <p:par>
                                <p:cTn id="24" presetID="8" presetClass="emph" presetSubtype="0" fill="hold" nodeType="withEffect">
                                  <p:stCondLst>
                                    <p:cond delay="0"/>
                                  </p:stCondLst>
                                  <p:childTnLst>
                                    <p:animRot by="21600000">
                                      <p:cBhvr>
                                        <p:cTn id="25" dur="1500" fill="hold"/>
                                        <p:tgtEl>
                                          <p:spTgt spid="5"/>
                                        </p:tgtEl>
                                        <p:attrNameLst>
                                          <p:attrName>r</p:attrName>
                                        </p:attrNameLst>
                                      </p:cBhvr>
                                    </p:animRot>
                                  </p:childTnLst>
                                </p:cTn>
                              </p:par>
                              <p:par>
                                <p:cTn id="26" presetID="42" presetClass="entr" presetSubtype="0" fill="hold" grpId="0" nodeType="withEffect">
                                  <p:stCondLst>
                                    <p:cond delay="60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500"/>
                                        <p:tgtEl>
                                          <p:spTgt spid="63"/>
                                        </p:tgtEl>
                                      </p:cBhvr>
                                    </p:animEffect>
                                    <p:anim calcmode="lin" valueType="num">
                                      <p:cBhvr>
                                        <p:cTn id="29" dur="500" fill="hold"/>
                                        <p:tgtEl>
                                          <p:spTgt spid="63"/>
                                        </p:tgtEl>
                                        <p:attrNameLst>
                                          <p:attrName>ppt_x</p:attrName>
                                        </p:attrNameLst>
                                      </p:cBhvr>
                                      <p:tavLst>
                                        <p:tav tm="0">
                                          <p:val>
                                            <p:strVal val="#ppt_x"/>
                                          </p:val>
                                        </p:tav>
                                        <p:tav tm="100000">
                                          <p:val>
                                            <p:strVal val="#ppt_x"/>
                                          </p:val>
                                        </p:tav>
                                      </p:tavLst>
                                    </p:anim>
                                    <p:anim calcmode="lin" valueType="num">
                                      <p:cBhvr>
                                        <p:cTn id="30" dur="500" fill="hold"/>
                                        <p:tgtEl>
                                          <p:spTgt spid="6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110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500"/>
                                        <p:tgtEl>
                                          <p:spTgt spid="64"/>
                                        </p:tgtEl>
                                      </p:cBhvr>
                                    </p:animEffect>
                                    <p:anim calcmode="lin" valueType="num">
                                      <p:cBhvr>
                                        <p:cTn id="34" dur="500" fill="hold"/>
                                        <p:tgtEl>
                                          <p:spTgt spid="64"/>
                                        </p:tgtEl>
                                        <p:attrNameLst>
                                          <p:attrName>ppt_x</p:attrName>
                                        </p:attrNameLst>
                                      </p:cBhvr>
                                      <p:tavLst>
                                        <p:tav tm="0">
                                          <p:val>
                                            <p:strVal val="#ppt_x"/>
                                          </p:val>
                                        </p:tav>
                                        <p:tav tm="100000">
                                          <p:val>
                                            <p:strVal val="#ppt_x"/>
                                          </p:val>
                                        </p:tav>
                                      </p:tavLst>
                                    </p:anim>
                                    <p:anim calcmode="lin" valueType="num">
                                      <p:cBhvr>
                                        <p:cTn id="35" dur="500" fill="hold"/>
                                        <p:tgtEl>
                                          <p:spTgt spid="6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1300"/>
                                  </p:stCondLst>
                                  <p:childTnLst>
                                    <p:set>
                                      <p:cBhvr>
                                        <p:cTn id="37" dur="1" fill="hold">
                                          <p:stCondLst>
                                            <p:cond delay="0"/>
                                          </p:stCondLst>
                                        </p:cTn>
                                        <p:tgtEl>
                                          <p:spTgt spid="65"/>
                                        </p:tgtEl>
                                        <p:attrNameLst>
                                          <p:attrName>style.visibility</p:attrName>
                                        </p:attrNameLst>
                                      </p:cBhvr>
                                      <p:to>
                                        <p:strVal val="visible"/>
                                      </p:to>
                                    </p:set>
                                    <p:animEffect transition="in" filter="fade">
                                      <p:cBhvr>
                                        <p:cTn id="38" dur="500"/>
                                        <p:tgtEl>
                                          <p:spTgt spid="65"/>
                                        </p:tgtEl>
                                      </p:cBhvr>
                                    </p:animEffect>
                                    <p:anim calcmode="lin" valueType="num">
                                      <p:cBhvr>
                                        <p:cTn id="39" dur="500" fill="hold"/>
                                        <p:tgtEl>
                                          <p:spTgt spid="65"/>
                                        </p:tgtEl>
                                        <p:attrNameLst>
                                          <p:attrName>ppt_x</p:attrName>
                                        </p:attrNameLst>
                                      </p:cBhvr>
                                      <p:tavLst>
                                        <p:tav tm="0">
                                          <p:val>
                                            <p:strVal val="#ppt_x"/>
                                          </p:val>
                                        </p:tav>
                                        <p:tav tm="100000">
                                          <p:val>
                                            <p:strVal val="#ppt_x"/>
                                          </p:val>
                                        </p:tav>
                                      </p:tavLst>
                                    </p:anim>
                                    <p:anim calcmode="lin" valueType="num">
                                      <p:cBhvr>
                                        <p:cTn id="40" dur="500" fill="hold"/>
                                        <p:tgtEl>
                                          <p:spTgt spid="6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60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500"/>
                                        <p:tgtEl>
                                          <p:spTgt spid="69"/>
                                        </p:tgtEl>
                                      </p:cBhvr>
                                    </p:animEffect>
                                    <p:anim calcmode="lin" valueType="num">
                                      <p:cBhvr>
                                        <p:cTn id="44" dur="500" fill="hold"/>
                                        <p:tgtEl>
                                          <p:spTgt spid="69"/>
                                        </p:tgtEl>
                                        <p:attrNameLst>
                                          <p:attrName>ppt_x</p:attrName>
                                        </p:attrNameLst>
                                      </p:cBhvr>
                                      <p:tavLst>
                                        <p:tav tm="0">
                                          <p:val>
                                            <p:strVal val="#ppt_x"/>
                                          </p:val>
                                        </p:tav>
                                        <p:tav tm="100000">
                                          <p:val>
                                            <p:strVal val="#ppt_x"/>
                                          </p:val>
                                        </p:tav>
                                      </p:tavLst>
                                    </p:anim>
                                    <p:anim calcmode="lin" valueType="num">
                                      <p:cBhvr>
                                        <p:cTn id="45" dur="5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a:stretch>
            <a:fillRect/>
          </a:stretch>
        </p:blipFill>
        <p:spPr>
          <a:xfrm>
            <a:off x="0" y="-25400"/>
            <a:ext cx="9144000" cy="5168900"/>
          </a:xfrm>
          <a:prstGeom prst="rect">
            <a:avLst/>
          </a:prstGeom>
        </p:spPr>
      </p:pic>
      <p:pic>
        <p:nvPicPr>
          <p:cNvPr id="3" name="图片 2"/>
          <p:cNvPicPr>
            <a:picLocks noChangeAspect="1"/>
          </p:cNvPicPr>
          <p:nvPr/>
        </p:nvPicPr>
        <p:blipFill>
          <a:blip r:embed="rId4" cstate="screen"/>
          <a:stretch>
            <a:fillRect/>
          </a:stretch>
        </p:blipFill>
        <p:spPr>
          <a:xfrm>
            <a:off x="252259" y="288608"/>
            <a:ext cx="1614641" cy="359494"/>
          </a:xfrm>
          <a:prstGeom prst="rect">
            <a:avLst/>
          </a:prstGeom>
        </p:spPr>
      </p:pic>
      <p:pic>
        <p:nvPicPr>
          <p:cNvPr id="4" name="图片 3"/>
          <p:cNvPicPr>
            <a:picLocks noChangeAspect="1"/>
          </p:cNvPicPr>
          <p:nvPr/>
        </p:nvPicPr>
        <p:blipFill rotWithShape="1">
          <a:blip r:embed="rId5" cstate="screen"/>
          <a:srcRect/>
          <a:stretch>
            <a:fillRect/>
          </a:stretch>
        </p:blipFill>
        <p:spPr>
          <a:xfrm>
            <a:off x="0" y="3475851"/>
            <a:ext cx="9144000" cy="1667649"/>
          </a:xfrm>
          <a:prstGeom prst="rect">
            <a:avLst/>
          </a:prstGeom>
        </p:spPr>
      </p:pic>
      <p:grpSp>
        <p:nvGrpSpPr>
          <p:cNvPr id="24" name="组合 23"/>
          <p:cNvGrpSpPr/>
          <p:nvPr/>
        </p:nvGrpSpPr>
        <p:grpSpPr>
          <a:xfrm>
            <a:off x="2253782" y="1344454"/>
            <a:ext cx="1505417" cy="1487311"/>
            <a:chOff x="6409426" y="2394908"/>
            <a:chExt cx="962086" cy="962084"/>
          </a:xfrm>
          <a:solidFill>
            <a:schemeClr val="accent1"/>
          </a:solidFill>
        </p:grpSpPr>
        <p:sp>
          <p:nvSpPr>
            <p:cNvPr id="25" name="椭圆 24"/>
            <p:cNvSpPr/>
            <p:nvPr/>
          </p:nvSpPr>
          <p:spPr bwMode="auto">
            <a:xfrm>
              <a:off x="6409426" y="2394908"/>
              <a:ext cx="962086" cy="962084"/>
            </a:xfrm>
            <a:prstGeom prst="ellipse">
              <a:avLst/>
            </a:prstGeom>
            <a:solidFill>
              <a:srgbClr val="C00000"/>
            </a:solidFill>
            <a:ln w="57150">
              <a:solidFill>
                <a:schemeClr val="bg1"/>
              </a:solidFill>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sz="8000"/>
            </a:p>
          </p:txBody>
        </p:sp>
        <p:sp>
          <p:nvSpPr>
            <p:cNvPr id="26" name="TextBox 60"/>
            <p:cNvSpPr txBox="1"/>
            <p:nvPr/>
          </p:nvSpPr>
          <p:spPr>
            <a:xfrm>
              <a:off x="6620397" y="2462262"/>
              <a:ext cx="522676" cy="856082"/>
            </a:xfrm>
            <a:prstGeom prst="rect">
              <a:avLst/>
            </a:prstGeom>
            <a:noFill/>
          </p:spPr>
          <p:txBody>
            <a:bodyPr wrap="none" rtlCol="0">
              <a:spAutoFit/>
            </a:bodyPr>
            <a:lstStyle>
              <a:defPPr>
                <a:defRPr lang="zh-CN"/>
              </a:defPPr>
              <a:lvl1pPr>
                <a:defRPr sz="2800" b="1">
                  <a:solidFill>
                    <a:srgbClr val="F8F8F8"/>
                  </a:solidFill>
                  <a:latin typeface="+mj-ea"/>
                  <a:ea typeface="+mj-ea"/>
                </a:defRPr>
              </a:lvl1pPr>
            </a:lstStyle>
            <a:p>
              <a:r>
                <a:rPr lang="en-US" altLang="zh-CN" sz="8000" dirty="0" smtClean="0"/>
                <a:t>3</a:t>
              </a:r>
              <a:endParaRPr lang="zh-CN" altLang="en-US" sz="8000" dirty="0"/>
            </a:p>
          </p:txBody>
        </p:sp>
      </p:grpSp>
      <p:sp>
        <p:nvSpPr>
          <p:cNvPr id="27" name="TextBox 67"/>
          <p:cNvSpPr txBox="1"/>
          <p:nvPr/>
        </p:nvSpPr>
        <p:spPr>
          <a:xfrm>
            <a:off x="4101080" y="2067427"/>
            <a:ext cx="3214202" cy="811926"/>
          </a:xfrm>
          <a:prstGeom prst="rect">
            <a:avLst/>
          </a:prstGeom>
          <a:noFill/>
        </p:spPr>
        <p:txBody>
          <a:bodyPr wrap="square" lIns="72556" tIns="36277" rIns="72556" bIns="36277" rtlCol="0">
            <a:spAutoFit/>
          </a:bodyPr>
          <a:lstStyle/>
          <a:p>
            <a:pPr>
              <a:lnSpc>
                <a:spcPct val="150000"/>
              </a:lnSpc>
            </a:pPr>
            <a:r>
              <a:rPr lang="zh-CN" altLang="en-US" sz="1600" dirty="0" smtClean="0">
                <a:solidFill>
                  <a:schemeClr val="bg1"/>
                </a:solidFill>
                <a:latin typeface="+mn-ea"/>
                <a:ea typeface="+mn-ea"/>
              </a:rPr>
              <a:t>请输入您的文字</a:t>
            </a:r>
            <a:r>
              <a:rPr lang="zh-CN" altLang="en-US" sz="1600" dirty="0">
                <a:solidFill>
                  <a:schemeClr val="bg1"/>
                </a:solidFill>
                <a:latin typeface="+mn-ea"/>
                <a:ea typeface="+mn-ea"/>
              </a:rPr>
              <a:t>请输入您的</a:t>
            </a:r>
            <a:r>
              <a:rPr lang="zh-CN" altLang="en-US" sz="1600" dirty="0" smtClean="0">
                <a:solidFill>
                  <a:schemeClr val="bg1"/>
                </a:solidFill>
                <a:latin typeface="+mn-ea"/>
                <a:ea typeface="+mn-ea"/>
              </a:rPr>
              <a:t>文字</a:t>
            </a:r>
            <a:endParaRPr lang="en-US" altLang="zh-CN" sz="1600" dirty="0" smtClean="0">
              <a:solidFill>
                <a:schemeClr val="bg1"/>
              </a:solidFill>
              <a:latin typeface="+mn-ea"/>
              <a:ea typeface="+mn-ea"/>
            </a:endParaRPr>
          </a:p>
          <a:p>
            <a:pPr>
              <a:lnSpc>
                <a:spcPct val="150000"/>
              </a:lnSpc>
            </a:pPr>
            <a:r>
              <a:rPr lang="zh-CN" altLang="en-US" sz="1600" dirty="0">
                <a:solidFill>
                  <a:schemeClr val="bg1"/>
                </a:solidFill>
                <a:latin typeface="+mn-ea"/>
                <a:ea typeface="+mn-ea"/>
              </a:rPr>
              <a:t>请输入您的</a:t>
            </a:r>
            <a:r>
              <a:rPr lang="zh-CN" altLang="en-US" sz="1600" dirty="0" smtClean="0">
                <a:solidFill>
                  <a:schemeClr val="bg1"/>
                </a:solidFill>
                <a:latin typeface="+mn-ea"/>
                <a:ea typeface="+mn-ea"/>
              </a:rPr>
              <a:t>文字</a:t>
            </a:r>
            <a:r>
              <a:rPr lang="zh-CN" altLang="en-US" sz="1600" dirty="0">
                <a:solidFill>
                  <a:schemeClr val="bg1"/>
                </a:solidFill>
                <a:latin typeface="+mn-ea"/>
                <a:ea typeface="+mn-ea"/>
              </a:rPr>
              <a:t>请输入您的</a:t>
            </a:r>
            <a:r>
              <a:rPr lang="zh-CN" altLang="en-US" sz="1600" dirty="0" smtClean="0">
                <a:solidFill>
                  <a:schemeClr val="bg1"/>
                </a:solidFill>
                <a:latin typeface="+mn-ea"/>
                <a:ea typeface="+mn-ea"/>
              </a:rPr>
              <a:t>文字</a:t>
            </a:r>
            <a:endParaRPr lang="zh-CN" altLang="en-US" sz="1600" dirty="0">
              <a:solidFill>
                <a:schemeClr val="bg1"/>
              </a:solidFill>
              <a:latin typeface="+mn-ea"/>
              <a:ea typeface="+mn-ea"/>
            </a:endParaRPr>
          </a:p>
        </p:txBody>
      </p:sp>
      <p:sp>
        <p:nvSpPr>
          <p:cNvPr id="28" name="TextBox 67"/>
          <p:cNvSpPr txBox="1"/>
          <p:nvPr/>
        </p:nvSpPr>
        <p:spPr>
          <a:xfrm>
            <a:off x="4378257" y="1139106"/>
            <a:ext cx="2419901" cy="887845"/>
          </a:xfrm>
          <a:prstGeom prst="rect">
            <a:avLst/>
          </a:prstGeom>
          <a:noFill/>
        </p:spPr>
        <p:txBody>
          <a:bodyPr wrap="square" lIns="72556" tIns="36277" rIns="72556" bIns="36277" rtlCol="0">
            <a:spAutoFit/>
          </a:bodyPr>
          <a:lstStyle/>
          <a:p>
            <a:pPr algn="ctr">
              <a:lnSpc>
                <a:spcPct val="150000"/>
              </a:lnSpc>
            </a:pPr>
            <a:r>
              <a:rPr lang="zh-CN" altLang="en-US" sz="4000" b="1" dirty="0" smtClean="0">
                <a:solidFill>
                  <a:schemeClr val="bg1"/>
                </a:solidFill>
                <a:latin typeface="微软雅黑" panose="020B0503020204020204" pitchFamily="34" charset="-122"/>
                <a:ea typeface="微软雅黑" panose="020B0503020204020204" pitchFamily="34" charset="-122"/>
              </a:rPr>
              <a:t>第三部分</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框线2"/>
          <p:cNvSpPr/>
          <p:nvPr/>
        </p:nvSpPr>
        <p:spPr>
          <a:xfrm>
            <a:off x="1567416" y="2628307"/>
            <a:ext cx="6096000" cy="567000"/>
          </a:xfrm>
          <a:prstGeom prst="rect">
            <a:avLst/>
          </a:prstGeom>
          <a:solidFill>
            <a:sysClr val="window" lastClr="FFFFFF">
              <a:alpha val="90000"/>
              <a:hueOff val="0"/>
              <a:satOff val="0"/>
              <a:lumOff val="0"/>
              <a:alphaOff val="0"/>
            </a:sysClr>
          </a:solidFill>
          <a:ln w="25400" cap="flat" cmpd="sng" algn="ctr">
            <a:solidFill>
              <a:srgbClr val="C00000"/>
            </a:solidFill>
            <a:prstDash val="solid"/>
          </a:ln>
          <a:effectLst/>
        </p:spPr>
      </p:sp>
      <p:sp>
        <p:nvSpPr>
          <p:cNvPr id="9" name="框线3"/>
          <p:cNvSpPr/>
          <p:nvPr/>
        </p:nvSpPr>
        <p:spPr>
          <a:xfrm>
            <a:off x="1567416" y="3648907"/>
            <a:ext cx="6096000" cy="567000"/>
          </a:xfrm>
          <a:prstGeom prst="rect">
            <a:avLst/>
          </a:prstGeom>
          <a:solidFill>
            <a:sysClr val="window" lastClr="FFFFFF">
              <a:alpha val="90000"/>
              <a:hueOff val="0"/>
              <a:satOff val="0"/>
              <a:lumOff val="0"/>
              <a:alphaOff val="0"/>
            </a:sysClr>
          </a:solidFill>
          <a:ln w="25400" cap="flat" cmpd="sng" algn="ctr">
            <a:solidFill>
              <a:srgbClr val="C00000"/>
            </a:solidFill>
            <a:prstDash val="solid"/>
          </a:ln>
          <a:effectLst/>
        </p:spPr>
      </p:sp>
      <p:grpSp>
        <p:nvGrpSpPr>
          <p:cNvPr id="10" name="文本2"/>
          <p:cNvGrpSpPr/>
          <p:nvPr/>
        </p:nvGrpSpPr>
        <p:grpSpPr>
          <a:xfrm>
            <a:off x="1872216" y="2296207"/>
            <a:ext cx="4267200" cy="664200"/>
            <a:chOff x="1828800" y="1468799"/>
            <a:chExt cx="4267200" cy="885600"/>
          </a:xfrm>
        </p:grpSpPr>
        <p:sp>
          <p:nvSpPr>
            <p:cNvPr id="11" name="圆角矩形 10"/>
            <p:cNvSpPr/>
            <p:nvPr/>
          </p:nvSpPr>
          <p:spPr>
            <a:xfrm>
              <a:off x="1828800" y="1468799"/>
              <a:ext cx="4267200" cy="885600"/>
            </a:xfrm>
            <a:prstGeom prst="roundRect">
              <a:avLst/>
            </a:prstGeom>
            <a:gradFill>
              <a:gsLst>
                <a:gs pos="100000">
                  <a:srgbClr val="4BACC6">
                    <a:lumMod val="20000"/>
                    <a:lumOff val="80000"/>
                  </a:srgbClr>
                </a:gs>
                <a:gs pos="51657">
                  <a:srgbClr val="C00000"/>
                </a:gs>
                <a:gs pos="0">
                  <a:srgbClr val="C00000">
                    <a:lumMod val="20000"/>
                    <a:lumOff val="80000"/>
                  </a:srgbClr>
                </a:gs>
              </a:gsLst>
              <a:lin ang="5400000" scaled="1"/>
            </a:gradFill>
            <a:ln w="9525">
              <a:solidFill>
                <a:srgbClr val="C00000"/>
              </a:solidFill>
              <a:round/>
            </a:ln>
            <a:effectLst>
              <a:outerShdw blurRad="63500" sx="101000" sy="101000" algn="ctr" rotWithShape="0">
                <a:prstClr val="black">
                  <a:alpha val="18000"/>
                </a:prstClr>
              </a:outerShdw>
            </a:effectLst>
          </p:spPr>
        </p:sp>
        <p:sp>
          <p:nvSpPr>
            <p:cNvPr id="12" name="圆角矩形 11"/>
            <p:cNvSpPr/>
            <p:nvPr/>
          </p:nvSpPr>
          <p:spPr>
            <a:xfrm>
              <a:off x="1852613" y="1489075"/>
              <a:ext cx="4224337" cy="846931"/>
            </a:xfrm>
            <a:prstGeom prst="roundRect">
              <a:avLst>
                <a:gd name="adj" fmla="val 12134"/>
              </a:avLst>
            </a:prstGeom>
            <a:gradFill rotWithShape="1">
              <a:gsLst>
                <a:gs pos="98000">
                  <a:srgbClr val="C00000">
                    <a:lumMod val="60000"/>
                    <a:lumOff val="40000"/>
                  </a:srgbClr>
                </a:gs>
                <a:gs pos="100000">
                  <a:srgbClr val="C00000">
                    <a:lumMod val="40000"/>
                    <a:lumOff val="60000"/>
                  </a:srgbClr>
                </a:gs>
                <a:gs pos="51657">
                  <a:srgbClr val="C00000">
                    <a:lumMod val="75000"/>
                  </a:srgbClr>
                </a:gs>
                <a:gs pos="50000">
                  <a:srgbClr val="C00000"/>
                </a:gs>
                <a:gs pos="8000">
                  <a:srgbClr val="C00000">
                    <a:lumMod val="60000"/>
                    <a:lumOff val="40000"/>
                  </a:srgbClr>
                </a:gs>
              </a:gsLst>
              <a:lin ang="5400000" scaled="1"/>
            </a:gradFill>
            <a:ln w="9525">
              <a:noFill/>
              <a:round/>
            </a:ln>
          </p:spPr>
          <p:txBody>
            <a:bodyPr anchor="ct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单击此处添加文字内容</a:t>
              </a:r>
              <a:endParaRPr kumimoji="0" lang="en-US" altLang="zh-CN" sz="16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单击此处添加文字</a:t>
              </a:r>
              <a:r>
                <a:rPr kumimoji="0" lang="zh-CN" altLang="en-US" sz="16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内容</a:t>
              </a:r>
              <a:endParaRPr kumimoji="0" lang="en-US" altLang="zh-CN"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3" name="文本3"/>
          <p:cNvGrpSpPr/>
          <p:nvPr/>
        </p:nvGrpSpPr>
        <p:grpSpPr>
          <a:xfrm>
            <a:off x="1872216" y="3319894"/>
            <a:ext cx="4267200" cy="664200"/>
            <a:chOff x="1828800" y="1468799"/>
            <a:chExt cx="4267200" cy="885600"/>
          </a:xfrm>
        </p:grpSpPr>
        <p:sp>
          <p:nvSpPr>
            <p:cNvPr id="14" name="圆角矩形 13"/>
            <p:cNvSpPr/>
            <p:nvPr/>
          </p:nvSpPr>
          <p:spPr>
            <a:xfrm>
              <a:off x="1828800" y="1468799"/>
              <a:ext cx="4267200" cy="885600"/>
            </a:xfrm>
            <a:prstGeom prst="roundRect">
              <a:avLst/>
            </a:prstGeom>
            <a:gradFill>
              <a:gsLst>
                <a:gs pos="100000">
                  <a:srgbClr val="4BACC6">
                    <a:lumMod val="20000"/>
                    <a:lumOff val="80000"/>
                  </a:srgbClr>
                </a:gs>
                <a:gs pos="51657">
                  <a:srgbClr val="C00000"/>
                </a:gs>
                <a:gs pos="0">
                  <a:srgbClr val="C00000">
                    <a:lumMod val="20000"/>
                    <a:lumOff val="80000"/>
                  </a:srgbClr>
                </a:gs>
              </a:gsLst>
              <a:lin ang="5400000" scaled="1"/>
            </a:gradFill>
            <a:ln w="9525">
              <a:solidFill>
                <a:srgbClr val="C00000"/>
              </a:solidFill>
              <a:round/>
            </a:ln>
            <a:effectLst>
              <a:outerShdw blurRad="63500" sx="101000" sy="101000" algn="ctr" rotWithShape="0">
                <a:prstClr val="black">
                  <a:alpha val="18000"/>
                </a:prstClr>
              </a:outerShdw>
            </a:effectLst>
          </p:spPr>
        </p:sp>
        <p:sp>
          <p:nvSpPr>
            <p:cNvPr id="15" name="圆角矩形 14"/>
            <p:cNvSpPr/>
            <p:nvPr/>
          </p:nvSpPr>
          <p:spPr>
            <a:xfrm>
              <a:off x="1852613" y="1489075"/>
              <a:ext cx="4224337" cy="846931"/>
            </a:xfrm>
            <a:prstGeom prst="roundRect">
              <a:avLst>
                <a:gd name="adj" fmla="val 12134"/>
              </a:avLst>
            </a:prstGeom>
            <a:gradFill rotWithShape="1">
              <a:gsLst>
                <a:gs pos="98000">
                  <a:srgbClr val="C00000">
                    <a:lumMod val="60000"/>
                    <a:lumOff val="40000"/>
                  </a:srgbClr>
                </a:gs>
                <a:gs pos="100000">
                  <a:srgbClr val="C00000">
                    <a:lumMod val="40000"/>
                    <a:lumOff val="60000"/>
                  </a:srgbClr>
                </a:gs>
                <a:gs pos="51657">
                  <a:srgbClr val="C00000">
                    <a:lumMod val="75000"/>
                  </a:srgbClr>
                </a:gs>
                <a:gs pos="50000">
                  <a:srgbClr val="C00000"/>
                </a:gs>
                <a:gs pos="8000">
                  <a:srgbClr val="C00000">
                    <a:lumMod val="60000"/>
                    <a:lumOff val="40000"/>
                  </a:srgbClr>
                </a:gs>
              </a:gsLst>
              <a:lin ang="5400000" scaled="1"/>
            </a:gradFill>
            <a:ln w="9525">
              <a:noFill/>
              <a:round/>
            </a:ln>
          </p:spPr>
          <p:txBody>
            <a:bodyPr anchor="ct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单击此处添加文字内容</a:t>
              </a:r>
              <a:endParaRPr kumimoji="0" lang="en-US" altLang="zh-CN" sz="16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单击此处添加文字</a:t>
              </a:r>
              <a:r>
                <a:rPr kumimoji="0" lang="zh-CN" altLang="en-US" sz="16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内容</a:t>
              </a:r>
              <a:endParaRPr kumimoji="0" lang="en-US" altLang="zh-CN"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16" name="框线1"/>
          <p:cNvSpPr/>
          <p:nvPr/>
        </p:nvSpPr>
        <p:spPr>
          <a:xfrm>
            <a:off x="1567416" y="1607706"/>
            <a:ext cx="6096000" cy="567000"/>
          </a:xfrm>
          <a:prstGeom prst="rect">
            <a:avLst/>
          </a:prstGeom>
          <a:solidFill>
            <a:sysClr val="window" lastClr="FFFFFF">
              <a:alpha val="90000"/>
              <a:hueOff val="0"/>
              <a:satOff val="0"/>
              <a:lumOff val="0"/>
              <a:alphaOff val="0"/>
            </a:sysClr>
          </a:solidFill>
          <a:ln w="25400" cap="flat" cmpd="sng" algn="ctr">
            <a:solidFill>
              <a:srgbClr val="C00000"/>
            </a:solidFill>
            <a:prstDash val="solid"/>
          </a:ln>
          <a:effectLst/>
        </p:spPr>
      </p:sp>
      <p:grpSp>
        <p:nvGrpSpPr>
          <p:cNvPr id="17" name="文本1"/>
          <p:cNvGrpSpPr/>
          <p:nvPr/>
        </p:nvGrpSpPr>
        <p:grpSpPr>
          <a:xfrm>
            <a:off x="1874597" y="1275606"/>
            <a:ext cx="4267200" cy="664200"/>
            <a:chOff x="1828800" y="1468799"/>
            <a:chExt cx="4267200" cy="885600"/>
          </a:xfrm>
        </p:grpSpPr>
        <p:sp>
          <p:nvSpPr>
            <p:cNvPr id="18" name="圆角矩形 17"/>
            <p:cNvSpPr/>
            <p:nvPr/>
          </p:nvSpPr>
          <p:spPr>
            <a:xfrm>
              <a:off x="1828800" y="1468799"/>
              <a:ext cx="4267200" cy="885600"/>
            </a:xfrm>
            <a:prstGeom prst="roundRect">
              <a:avLst/>
            </a:prstGeom>
            <a:gradFill>
              <a:gsLst>
                <a:gs pos="100000">
                  <a:srgbClr val="4BACC6">
                    <a:lumMod val="20000"/>
                    <a:lumOff val="80000"/>
                  </a:srgbClr>
                </a:gs>
                <a:gs pos="51657">
                  <a:srgbClr val="C00000"/>
                </a:gs>
                <a:gs pos="0">
                  <a:srgbClr val="C00000">
                    <a:lumMod val="20000"/>
                    <a:lumOff val="80000"/>
                  </a:srgbClr>
                </a:gs>
              </a:gsLst>
              <a:lin ang="5400000" scaled="1"/>
            </a:gradFill>
            <a:ln w="9525">
              <a:solidFill>
                <a:srgbClr val="C00000"/>
              </a:solidFill>
              <a:round/>
            </a:ln>
            <a:effectLst>
              <a:outerShdw blurRad="63500" sx="101000" sy="101000" algn="ctr" rotWithShape="0">
                <a:prstClr val="black">
                  <a:alpha val="18000"/>
                </a:prstClr>
              </a:outerShdw>
            </a:effectLst>
          </p:spPr>
        </p:sp>
        <p:sp>
          <p:nvSpPr>
            <p:cNvPr id="19" name="圆角矩形 18"/>
            <p:cNvSpPr/>
            <p:nvPr/>
          </p:nvSpPr>
          <p:spPr>
            <a:xfrm>
              <a:off x="1852613" y="1489075"/>
              <a:ext cx="4224337" cy="846931"/>
            </a:xfrm>
            <a:prstGeom prst="roundRect">
              <a:avLst>
                <a:gd name="adj" fmla="val 12134"/>
              </a:avLst>
            </a:prstGeom>
            <a:gradFill rotWithShape="1">
              <a:gsLst>
                <a:gs pos="98000">
                  <a:srgbClr val="C00000">
                    <a:lumMod val="60000"/>
                    <a:lumOff val="40000"/>
                  </a:srgbClr>
                </a:gs>
                <a:gs pos="100000">
                  <a:srgbClr val="C00000">
                    <a:lumMod val="40000"/>
                    <a:lumOff val="60000"/>
                  </a:srgbClr>
                </a:gs>
                <a:gs pos="51657">
                  <a:srgbClr val="C00000">
                    <a:lumMod val="75000"/>
                  </a:srgbClr>
                </a:gs>
                <a:gs pos="50000">
                  <a:srgbClr val="C00000"/>
                </a:gs>
                <a:gs pos="8000">
                  <a:srgbClr val="C00000">
                    <a:lumMod val="60000"/>
                    <a:lumOff val="40000"/>
                  </a:srgbClr>
                </a:gs>
              </a:gsLst>
              <a:lin ang="5400000" scaled="1"/>
            </a:gradFill>
            <a:ln w="9525">
              <a:noFill/>
              <a:round/>
            </a:ln>
          </p:spPr>
          <p:txBody>
            <a:bodyPr anchor="ct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单击此处添加文字内容</a:t>
              </a:r>
              <a:endParaRPr kumimoji="0" lang="en-US" altLang="zh-CN" sz="16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单击此处添加文字</a:t>
              </a:r>
              <a:r>
                <a:rPr kumimoji="0" lang="zh-CN" altLang="en-US" sz="16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内容</a:t>
              </a:r>
              <a:endParaRPr kumimoji="0" lang="en-US" altLang="zh-CN"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2" name="标题 1"/>
          <p:cNvSpPr>
            <a:spLocks noGrp="1"/>
          </p:cNvSpPr>
          <p:nvPr>
            <p:ph type="title"/>
          </p:nvPr>
        </p:nvSpPr>
        <p:spPr/>
        <p:txBody>
          <a:bodyPr/>
          <a:lstStyle/>
          <a:p>
            <a:endParaRPr lang="zh-CN" altLang="en-US"/>
          </a:p>
        </p:txBody>
      </p:sp>
    </p:spTree>
    <p:custDataLst>
      <p:tags r:id="rId1"/>
    </p:custData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0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250"/>
                                        <p:tgtEl>
                                          <p:spTgt spid="17"/>
                                        </p:tgtEl>
                                      </p:cBhvr>
                                    </p:animEffect>
                                  </p:childTnLst>
                                </p:cTn>
                              </p:par>
                              <p:par>
                                <p:cTn id="8" presetID="21" presetClass="entr" presetSubtype="1" fill="hold" nodeType="withEffect">
                                  <p:stCondLst>
                                    <p:cond delay="200"/>
                                  </p:stCondLst>
                                  <p:childTnLst>
                                    <p:set>
                                      <p:cBhvr>
                                        <p:cTn id="9" dur="1" fill="hold">
                                          <p:stCondLst>
                                            <p:cond delay="0"/>
                                          </p:stCondLst>
                                        </p:cTn>
                                        <p:tgtEl>
                                          <p:spTgt spid="16"/>
                                        </p:tgtEl>
                                        <p:attrNameLst>
                                          <p:attrName>style.visibility</p:attrName>
                                        </p:attrNameLst>
                                      </p:cBhvr>
                                      <p:to>
                                        <p:strVal val="visible"/>
                                      </p:to>
                                    </p:set>
                                    <p:animEffect transition="in" filter="wheel(1)">
                                      <p:cBhvr>
                                        <p:cTn id="10" dur="250"/>
                                        <p:tgtEl>
                                          <p:spTgt spid="16"/>
                                        </p:tgtEl>
                                      </p:cBhvr>
                                    </p:animEffect>
                                  </p:childTnLst>
                                </p:cTn>
                              </p:par>
                              <p:par>
                                <p:cTn id="11" presetID="22" presetClass="entr" presetSubtype="8" fill="hold" nodeType="withEffect">
                                  <p:stCondLst>
                                    <p:cond delay="70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250"/>
                                        <p:tgtEl>
                                          <p:spTgt spid="10"/>
                                        </p:tgtEl>
                                      </p:cBhvr>
                                    </p:animEffect>
                                  </p:childTnLst>
                                </p:cTn>
                              </p:par>
                              <p:par>
                                <p:cTn id="14" presetID="21" presetClass="entr" presetSubtype="1" fill="hold" nodeType="withEffect">
                                  <p:stCondLst>
                                    <p:cond delay="70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50"/>
                                        <p:tgtEl>
                                          <p:spTgt spid="8"/>
                                        </p:tgtEl>
                                      </p:cBhvr>
                                    </p:animEffect>
                                  </p:childTnLst>
                                </p:cTn>
                              </p:par>
                              <p:par>
                                <p:cTn id="17" presetID="22" presetClass="entr" presetSubtype="8" fill="hold" nodeType="withEffect">
                                  <p:stCondLst>
                                    <p:cond delay="120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250"/>
                                        <p:tgtEl>
                                          <p:spTgt spid="13"/>
                                        </p:tgtEl>
                                      </p:cBhvr>
                                    </p:animEffect>
                                  </p:childTnLst>
                                </p:cTn>
                              </p:par>
                              <p:par>
                                <p:cTn id="20" presetID="21" presetClass="entr" presetSubtype="1" fill="hold" nodeType="withEffect">
                                  <p:stCondLst>
                                    <p:cond delay="120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972194" y="1491797"/>
            <a:ext cx="7488238" cy="707886"/>
            <a:chOff x="1019175" y="1435100"/>
            <a:chExt cx="7488238" cy="943848"/>
          </a:xfrm>
        </p:grpSpPr>
        <p:sp>
          <p:nvSpPr>
            <p:cNvPr id="24" name="Rectangle 4"/>
            <p:cNvSpPr>
              <a:spLocks noChangeArrowheads="1"/>
            </p:cNvSpPr>
            <p:nvPr/>
          </p:nvSpPr>
          <p:spPr bwMode="auto">
            <a:xfrm>
              <a:off x="1019175" y="1457325"/>
              <a:ext cx="7488238" cy="657225"/>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单击此处添加段落文字内容</a:t>
              </a:r>
            </a:p>
          </p:txBody>
        </p:sp>
        <p:sp>
          <p:nvSpPr>
            <p:cNvPr id="25" name="Text Box 11"/>
            <p:cNvSpPr txBox="1">
              <a:spLocks noChangeArrowheads="1"/>
            </p:cNvSpPr>
            <p:nvPr/>
          </p:nvSpPr>
          <p:spPr bwMode="auto">
            <a:xfrm>
              <a:off x="1355725" y="1435100"/>
              <a:ext cx="746125" cy="943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zh-CN" sz="4000" b="0" i="0" u="none" strike="noStrike" kern="0" cap="none" spc="0" normalizeH="0" baseline="0" noProof="0" dirty="0">
                  <a:ln>
                    <a:noFill/>
                  </a:ln>
                  <a:solidFill>
                    <a:srgbClr val="7D7D7D"/>
                  </a:solidFill>
                  <a:effectLst/>
                  <a:uLnTx/>
                  <a:uFillTx/>
                  <a:latin typeface="Impact" panose="020B0806030902050204" pitchFamily="34" charset="0"/>
                  <a:ea typeface="微软雅黑" panose="020B0503020204020204" pitchFamily="34" charset="-122"/>
                  <a:cs typeface="+mn-cs"/>
                </a:rPr>
                <a:t>1</a:t>
              </a:r>
            </a:p>
          </p:txBody>
        </p:sp>
      </p:grpSp>
      <p:grpSp>
        <p:nvGrpSpPr>
          <p:cNvPr id="26" name="组合 25"/>
          <p:cNvGrpSpPr/>
          <p:nvPr/>
        </p:nvGrpSpPr>
        <p:grpSpPr>
          <a:xfrm>
            <a:off x="972194" y="2461293"/>
            <a:ext cx="7488238" cy="707886"/>
            <a:chOff x="1019175" y="2722563"/>
            <a:chExt cx="7488238" cy="943848"/>
          </a:xfrm>
        </p:grpSpPr>
        <p:sp>
          <p:nvSpPr>
            <p:cNvPr id="27" name="Rectangle 2"/>
            <p:cNvSpPr>
              <a:spLocks noChangeArrowheads="1"/>
            </p:cNvSpPr>
            <p:nvPr/>
          </p:nvSpPr>
          <p:spPr bwMode="auto">
            <a:xfrm>
              <a:off x="1019175" y="2744788"/>
              <a:ext cx="7488238" cy="657225"/>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单击此处添加段落文字内容</a:t>
              </a:r>
            </a:p>
          </p:txBody>
        </p:sp>
        <p:sp>
          <p:nvSpPr>
            <p:cNvPr id="28" name="Text Box 12"/>
            <p:cNvSpPr txBox="1">
              <a:spLocks noChangeArrowheads="1"/>
            </p:cNvSpPr>
            <p:nvPr/>
          </p:nvSpPr>
          <p:spPr bwMode="auto">
            <a:xfrm>
              <a:off x="1355725" y="2722563"/>
              <a:ext cx="746125" cy="943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zh-CN" sz="4000" b="0" i="0" u="none" strike="noStrike" kern="0" cap="none" spc="0" normalizeH="0" baseline="0" noProof="0" dirty="0">
                  <a:ln>
                    <a:noFill/>
                  </a:ln>
                  <a:solidFill>
                    <a:srgbClr val="7D7D7D"/>
                  </a:solidFill>
                  <a:effectLst/>
                  <a:uLnTx/>
                  <a:uFillTx/>
                  <a:latin typeface="Impact" panose="020B0806030902050204" pitchFamily="34" charset="0"/>
                  <a:ea typeface="微软雅黑" panose="020B0503020204020204" pitchFamily="34" charset="-122"/>
                  <a:cs typeface="+mn-cs"/>
                </a:rPr>
                <a:t>2</a:t>
              </a:r>
            </a:p>
          </p:txBody>
        </p:sp>
      </p:grpSp>
      <p:grpSp>
        <p:nvGrpSpPr>
          <p:cNvPr id="29" name="组合 28"/>
          <p:cNvGrpSpPr/>
          <p:nvPr/>
        </p:nvGrpSpPr>
        <p:grpSpPr>
          <a:xfrm>
            <a:off x="972194" y="3430788"/>
            <a:ext cx="7488238" cy="707886"/>
            <a:chOff x="1019175" y="4020421"/>
            <a:chExt cx="7488238" cy="943848"/>
          </a:xfrm>
        </p:grpSpPr>
        <p:sp>
          <p:nvSpPr>
            <p:cNvPr id="30" name="Rectangle 2"/>
            <p:cNvSpPr>
              <a:spLocks noChangeArrowheads="1"/>
            </p:cNvSpPr>
            <p:nvPr/>
          </p:nvSpPr>
          <p:spPr bwMode="auto">
            <a:xfrm>
              <a:off x="1019175" y="4042646"/>
              <a:ext cx="7488238" cy="657225"/>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单击此处添加段落文字内容</a:t>
              </a:r>
            </a:p>
          </p:txBody>
        </p:sp>
        <p:sp>
          <p:nvSpPr>
            <p:cNvPr id="31" name="Text Box 12"/>
            <p:cNvSpPr txBox="1">
              <a:spLocks noChangeArrowheads="1"/>
            </p:cNvSpPr>
            <p:nvPr/>
          </p:nvSpPr>
          <p:spPr bwMode="auto">
            <a:xfrm>
              <a:off x="1355725" y="4020421"/>
              <a:ext cx="746125" cy="943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altLang="zh-CN" sz="4000" b="0" i="0" u="none" strike="noStrike" kern="0" cap="none" spc="0" normalizeH="0" baseline="0" noProof="0" dirty="0" smtClean="0">
                  <a:ln>
                    <a:noFill/>
                  </a:ln>
                  <a:solidFill>
                    <a:srgbClr val="7D7D7D"/>
                  </a:solidFill>
                  <a:effectLst/>
                  <a:uLnTx/>
                  <a:uFillTx/>
                  <a:latin typeface="Impact" panose="020B0806030902050204" pitchFamily="34" charset="0"/>
                  <a:ea typeface="微软雅黑" panose="020B0503020204020204" pitchFamily="34" charset="-122"/>
                  <a:cs typeface="+mn-cs"/>
                </a:rPr>
                <a:t>3</a:t>
              </a:r>
              <a:endParaRPr kumimoji="0" lang="en-US" altLang="zh-CN" sz="4000" b="0" i="0" u="none" strike="noStrike" kern="0" cap="none" spc="0" normalizeH="0" baseline="0" noProof="0" dirty="0">
                <a:ln>
                  <a:noFill/>
                </a:ln>
                <a:solidFill>
                  <a:srgbClr val="7D7D7D"/>
                </a:solidFill>
                <a:effectLst/>
                <a:uLnTx/>
                <a:uFillTx/>
                <a:latin typeface="Impact" panose="020B0806030902050204" pitchFamily="34" charset="0"/>
                <a:ea typeface="微软雅黑" panose="020B0503020204020204" pitchFamily="34" charset="-122"/>
                <a:cs typeface="+mn-cs"/>
              </a:endParaRPr>
            </a:p>
          </p:txBody>
        </p:sp>
      </p:grpSp>
      <p:sp>
        <p:nvSpPr>
          <p:cNvPr id="32" name="矩形 1"/>
          <p:cNvSpPr/>
          <p:nvPr/>
        </p:nvSpPr>
        <p:spPr>
          <a:xfrm>
            <a:off x="2083444" y="1204857"/>
            <a:ext cx="2343150" cy="1168003"/>
          </a:xfrm>
          <a:custGeom>
            <a:avLst/>
            <a:gdLst/>
            <a:ahLst/>
            <a:cxnLst/>
            <a:rect l="l" t="t" r="r" b="b"/>
            <a:pathLst>
              <a:path w="2343150" h="1557337">
                <a:moveTo>
                  <a:pt x="0" y="0"/>
                </a:moveTo>
                <a:lnTo>
                  <a:pt x="2343150" y="0"/>
                </a:lnTo>
                <a:lnTo>
                  <a:pt x="2343150" y="1168003"/>
                </a:lnTo>
                <a:lnTo>
                  <a:pt x="1171575" y="1557337"/>
                </a:lnTo>
                <a:lnTo>
                  <a:pt x="0" y="1168003"/>
                </a:lnTo>
                <a:close/>
              </a:path>
            </a:pathLst>
          </a:custGeom>
          <a:gradFill>
            <a:gsLst>
              <a:gs pos="33000">
                <a:srgbClr val="C00000">
                  <a:lumMod val="60000"/>
                  <a:lumOff val="40000"/>
                </a:srgbClr>
              </a:gs>
              <a:gs pos="100000">
                <a:srgbClr val="C0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vert="horz" lIns="0" r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0" cap="none" spc="0" normalizeH="0" baseline="0" noProof="0" dirty="0">
                <a:ln w="9525">
                  <a:solidFill>
                    <a:sysClr val="window" lastClr="FFFFFF"/>
                  </a:solidFill>
                  <a:round/>
                </a:ln>
                <a:solidFill>
                  <a:sysClr val="window" lastClr="FFFFFF"/>
                </a:solidFill>
                <a:effectLst/>
                <a:uLnTx/>
                <a:uFillTx/>
                <a:latin typeface="微软雅黑" panose="020B0503020204020204" pitchFamily="34" charset="-122"/>
                <a:ea typeface="微软雅黑" panose="020B0503020204020204" pitchFamily="34" charset="-122"/>
                <a:cs typeface="+mn-cs"/>
              </a:rPr>
              <a:t>添加标题文字</a:t>
            </a:r>
          </a:p>
        </p:txBody>
      </p:sp>
      <p:sp>
        <p:nvSpPr>
          <p:cNvPr id="33" name="矩形 18"/>
          <p:cNvSpPr/>
          <p:nvPr/>
        </p:nvSpPr>
        <p:spPr>
          <a:xfrm>
            <a:off x="2083444" y="2158545"/>
            <a:ext cx="2343150" cy="1168004"/>
          </a:xfrm>
          <a:custGeom>
            <a:avLst/>
            <a:gdLst/>
            <a:ahLst/>
            <a:cxnLst/>
            <a:rect l="l" t="t" r="r" b="b"/>
            <a:pathLst>
              <a:path w="2343150" h="1557338">
                <a:moveTo>
                  <a:pt x="0" y="0"/>
                </a:moveTo>
                <a:lnTo>
                  <a:pt x="1171575" y="389335"/>
                </a:lnTo>
                <a:lnTo>
                  <a:pt x="2343150" y="0"/>
                </a:lnTo>
                <a:lnTo>
                  <a:pt x="2343150" y="1168004"/>
                </a:lnTo>
                <a:lnTo>
                  <a:pt x="1171575" y="1557338"/>
                </a:lnTo>
                <a:lnTo>
                  <a:pt x="0" y="1168004"/>
                </a:lnTo>
                <a:close/>
              </a:path>
            </a:pathLst>
          </a:custGeom>
          <a:gradFill>
            <a:gsLst>
              <a:gs pos="33000">
                <a:srgbClr val="C00000">
                  <a:lumMod val="60000"/>
                  <a:lumOff val="40000"/>
                </a:srgbClr>
              </a:gs>
              <a:gs pos="100000">
                <a:srgbClr val="C0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vert="horz" lIns="0" r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0" cap="none" spc="0" normalizeH="0" baseline="0" noProof="0" dirty="0">
                <a:ln w="9525">
                  <a:solidFill>
                    <a:sysClr val="window" lastClr="FFFFFF"/>
                  </a:solidFill>
                  <a:round/>
                </a:ln>
                <a:solidFill>
                  <a:sysClr val="window" lastClr="FFFFFF"/>
                </a:solidFill>
                <a:effectLst/>
                <a:uLnTx/>
                <a:uFillTx/>
                <a:latin typeface="微软雅黑" panose="020B0503020204020204" pitchFamily="34" charset="-122"/>
                <a:ea typeface="微软雅黑" panose="020B0503020204020204" pitchFamily="34" charset="-122"/>
                <a:cs typeface="+mn-cs"/>
              </a:rPr>
              <a:t>添加标题文字</a:t>
            </a:r>
          </a:p>
        </p:txBody>
      </p:sp>
      <p:sp>
        <p:nvSpPr>
          <p:cNvPr id="34" name="矩形 19"/>
          <p:cNvSpPr/>
          <p:nvPr/>
        </p:nvSpPr>
        <p:spPr>
          <a:xfrm>
            <a:off x="2083444" y="3131938"/>
            <a:ext cx="2343150" cy="1168004"/>
          </a:xfrm>
          <a:custGeom>
            <a:avLst/>
            <a:gdLst/>
            <a:ahLst/>
            <a:cxnLst/>
            <a:rect l="l" t="t" r="r" b="b"/>
            <a:pathLst>
              <a:path w="2343150" h="1557338">
                <a:moveTo>
                  <a:pt x="2343150" y="0"/>
                </a:moveTo>
                <a:lnTo>
                  <a:pt x="2343150" y="1168004"/>
                </a:lnTo>
                <a:lnTo>
                  <a:pt x="1171575" y="1557338"/>
                </a:lnTo>
                <a:lnTo>
                  <a:pt x="0" y="1168004"/>
                </a:lnTo>
                <a:lnTo>
                  <a:pt x="0" y="560040"/>
                </a:lnTo>
                <a:lnTo>
                  <a:pt x="17388" y="560040"/>
                </a:lnTo>
                <a:lnTo>
                  <a:pt x="17388" y="5778"/>
                </a:lnTo>
                <a:lnTo>
                  <a:pt x="1171575" y="389335"/>
                </a:lnTo>
                <a:close/>
              </a:path>
            </a:pathLst>
          </a:custGeom>
          <a:gradFill>
            <a:gsLst>
              <a:gs pos="33000">
                <a:srgbClr val="C00000">
                  <a:lumMod val="60000"/>
                  <a:lumOff val="40000"/>
                </a:srgbClr>
              </a:gs>
              <a:gs pos="100000">
                <a:srgbClr val="C0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vert="horz" lIns="0" r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0" cap="none" spc="0" normalizeH="0" baseline="0" noProof="0" dirty="0">
                <a:ln w="9525">
                  <a:solidFill>
                    <a:sysClr val="window" lastClr="FFFFFF"/>
                  </a:solidFill>
                  <a:round/>
                </a:ln>
                <a:solidFill>
                  <a:sysClr val="window" lastClr="FFFFFF"/>
                </a:solidFill>
                <a:effectLst/>
                <a:uLnTx/>
                <a:uFillTx/>
                <a:latin typeface="微软雅黑" panose="020B0503020204020204" pitchFamily="34" charset="-122"/>
                <a:ea typeface="微软雅黑" panose="020B0503020204020204" pitchFamily="34" charset="-122"/>
                <a:cs typeface="+mn-cs"/>
              </a:rPr>
              <a:t>添加标题文字</a:t>
            </a:r>
          </a:p>
        </p:txBody>
      </p:sp>
      <p:sp>
        <p:nvSpPr>
          <p:cNvPr id="2" name="标题 1"/>
          <p:cNvSpPr>
            <a:spLocks noGrp="1"/>
          </p:cNvSpPr>
          <p:nvPr>
            <p:ph type="title"/>
          </p:nvPr>
        </p:nvSpPr>
        <p:spPr/>
        <p:txBody>
          <a:bodyPr/>
          <a:lstStyle/>
          <a:p>
            <a:endParaRPr lang="zh-CN" altLang="en-US"/>
          </a:p>
        </p:txBody>
      </p:sp>
    </p:spTree>
    <p:custDataLst>
      <p:tags r:id="rId1"/>
    </p:custData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0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250"/>
                                        <p:tgtEl>
                                          <p:spTgt spid="23"/>
                                        </p:tgtEl>
                                      </p:cBhvr>
                                    </p:animEffect>
                                  </p:childTnLst>
                                </p:cTn>
                              </p:par>
                              <p:par>
                                <p:cTn id="8" presetID="22" presetClass="entr" presetSubtype="1" fill="hold" grpId="0" nodeType="withEffect">
                                  <p:stCondLst>
                                    <p:cond delay="700"/>
                                  </p:stCondLst>
                                  <p:childTnLst>
                                    <p:set>
                                      <p:cBhvr>
                                        <p:cTn id="9" dur="1" fill="hold">
                                          <p:stCondLst>
                                            <p:cond delay="0"/>
                                          </p:stCondLst>
                                        </p:cTn>
                                        <p:tgtEl>
                                          <p:spTgt spid="32"/>
                                        </p:tgtEl>
                                        <p:attrNameLst>
                                          <p:attrName>style.visibility</p:attrName>
                                        </p:attrNameLst>
                                      </p:cBhvr>
                                      <p:to>
                                        <p:strVal val="visible"/>
                                      </p:to>
                                    </p:set>
                                    <p:animEffect transition="in" filter="wipe(up)">
                                      <p:cBhvr>
                                        <p:cTn id="10" dur="250"/>
                                        <p:tgtEl>
                                          <p:spTgt spid="32"/>
                                        </p:tgtEl>
                                      </p:cBhvr>
                                    </p:animEffect>
                                  </p:childTnLst>
                                </p:cTn>
                              </p:par>
                              <p:par>
                                <p:cTn id="11" presetID="22" presetClass="entr" presetSubtype="8" fill="hold" nodeType="withEffect">
                                  <p:stCondLst>
                                    <p:cond delay="120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250"/>
                                        <p:tgtEl>
                                          <p:spTgt spid="26"/>
                                        </p:tgtEl>
                                      </p:cBhvr>
                                    </p:animEffect>
                                  </p:childTnLst>
                                </p:cTn>
                              </p:par>
                              <p:par>
                                <p:cTn id="14" presetID="22" presetClass="entr" presetSubtype="1" fill="hold" grpId="0" nodeType="withEffect">
                                  <p:stCondLst>
                                    <p:cond delay="1700"/>
                                  </p:stCondLst>
                                  <p:childTnLst>
                                    <p:set>
                                      <p:cBhvr>
                                        <p:cTn id="15" dur="1" fill="hold">
                                          <p:stCondLst>
                                            <p:cond delay="0"/>
                                          </p:stCondLst>
                                        </p:cTn>
                                        <p:tgtEl>
                                          <p:spTgt spid="33"/>
                                        </p:tgtEl>
                                        <p:attrNameLst>
                                          <p:attrName>style.visibility</p:attrName>
                                        </p:attrNameLst>
                                      </p:cBhvr>
                                      <p:to>
                                        <p:strVal val="visible"/>
                                      </p:to>
                                    </p:set>
                                    <p:animEffect transition="in" filter="wipe(up)">
                                      <p:cBhvr>
                                        <p:cTn id="16" dur="250"/>
                                        <p:tgtEl>
                                          <p:spTgt spid="33"/>
                                        </p:tgtEl>
                                      </p:cBhvr>
                                    </p:animEffect>
                                  </p:childTnLst>
                                </p:cTn>
                              </p:par>
                              <p:par>
                                <p:cTn id="17" presetID="22" presetClass="entr" presetSubtype="8" fill="hold" nodeType="withEffect">
                                  <p:stCondLst>
                                    <p:cond delay="220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250"/>
                                        <p:tgtEl>
                                          <p:spTgt spid="29"/>
                                        </p:tgtEl>
                                      </p:cBhvr>
                                    </p:animEffect>
                                  </p:childTnLst>
                                </p:cTn>
                              </p:par>
                              <p:par>
                                <p:cTn id="20" presetID="22" presetClass="entr" presetSubtype="1" fill="hold" grpId="0" nodeType="withEffect">
                                  <p:stCondLst>
                                    <p:cond delay="2700"/>
                                  </p:stCondLst>
                                  <p:childTnLst>
                                    <p:set>
                                      <p:cBhvr>
                                        <p:cTn id="21" dur="1" fill="hold">
                                          <p:stCondLst>
                                            <p:cond delay="0"/>
                                          </p:stCondLst>
                                        </p:cTn>
                                        <p:tgtEl>
                                          <p:spTgt spid="34"/>
                                        </p:tgtEl>
                                        <p:attrNameLst>
                                          <p:attrName>style.visibility</p:attrName>
                                        </p:attrNameLst>
                                      </p:cBhvr>
                                      <p:to>
                                        <p:strVal val="visible"/>
                                      </p:to>
                                    </p:set>
                                    <p:animEffect transition="in" filter="wipe(up)">
                                      <p:cBhvr>
                                        <p:cTn id="22" dur="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19"/>
          <p:cNvSpPr/>
          <p:nvPr/>
        </p:nvSpPr>
        <p:spPr bwMode="auto">
          <a:xfrm>
            <a:off x="6701779" y="1319770"/>
            <a:ext cx="1461150" cy="2857850"/>
          </a:xfrm>
          <a:prstGeom prst="rect">
            <a:avLst/>
          </a:prstGeom>
          <a:solidFill>
            <a:schemeClr val="tx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4947" tIns="34947" rIns="34947" bIns="34947" anchor="b"/>
          <a:lstStyle/>
          <a:p>
            <a:pPr marL="0" marR="0" lvl="0" indent="0" algn="l" defTabSz="698500" rtl="0" eaLnBrk="1" fontAlgn="base" latinLnBrk="0" hangingPunct="1">
              <a:lnSpc>
                <a:spcPct val="80000"/>
              </a:lnSpc>
              <a:spcBef>
                <a:spcPct val="0"/>
              </a:spcBef>
              <a:spcAft>
                <a:spcPct val="0"/>
              </a:spcAft>
              <a:buClrTx/>
              <a:buSzTx/>
              <a:buFontTx/>
              <a:buNone/>
              <a:defRPr/>
            </a:pPr>
            <a:r>
              <a:rPr kumimoji="0" lang="zh-CN" altLang="en-US" sz="1785" b="0" i="0" u="none" strike="noStrike" kern="1200" cap="none" spc="-39" normalizeH="0" baseline="0" noProof="0" dirty="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cs typeface="Segoe UI" panose="020B0502040204020203" pitchFamily="34" charset="0"/>
              </a:rPr>
              <a:t>填加文字</a:t>
            </a:r>
            <a:endParaRPr kumimoji="0" lang="en-US" sz="1785" b="0" i="0" u="none" strike="noStrike" kern="1200" cap="none" spc="-39" normalizeH="0" baseline="0" noProof="0" dirty="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sp>
        <p:nvSpPr>
          <p:cNvPr id="46" name="Rectangle 68"/>
          <p:cNvSpPr/>
          <p:nvPr/>
        </p:nvSpPr>
        <p:spPr bwMode="auto">
          <a:xfrm>
            <a:off x="5156554" y="1319771"/>
            <a:ext cx="1461150" cy="1391298"/>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4947" tIns="34947" rIns="34947" bIns="34947" anchor="b"/>
          <a:lstStyle/>
          <a:p>
            <a:pPr marL="0" marR="0" lvl="0" indent="0" algn="l" defTabSz="698500" rtl="0" eaLnBrk="1" fontAlgn="base" latinLnBrk="0" hangingPunct="1">
              <a:lnSpc>
                <a:spcPct val="80000"/>
              </a:lnSpc>
              <a:spcBef>
                <a:spcPct val="0"/>
              </a:spcBef>
              <a:spcAft>
                <a:spcPct val="0"/>
              </a:spcAft>
              <a:buClrTx/>
              <a:buSzTx/>
              <a:buFontTx/>
              <a:buNone/>
              <a:defRPr/>
            </a:pPr>
            <a:r>
              <a:rPr kumimoji="0" lang="zh-CN" altLang="en-US" sz="1785" b="0" i="0" u="none" strike="noStrike" kern="1200" cap="none" spc="-39" normalizeH="0" baseline="0" noProof="0" dirty="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cs typeface="Segoe UI" panose="020B0502040204020203" pitchFamily="34" charset="0"/>
              </a:rPr>
              <a:t>单击填加文字</a:t>
            </a:r>
            <a:endParaRPr kumimoji="0" lang="en-US" sz="1785" b="0" i="0" u="none" strike="noStrike" kern="1200" cap="none" spc="-39" normalizeH="0" baseline="0" noProof="0" dirty="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sp>
        <p:nvSpPr>
          <p:cNvPr id="47" name="Rectangle 69"/>
          <p:cNvSpPr/>
          <p:nvPr/>
        </p:nvSpPr>
        <p:spPr bwMode="auto">
          <a:xfrm>
            <a:off x="5156554" y="2786323"/>
            <a:ext cx="1461150" cy="1391298"/>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4947" tIns="34947" rIns="34947" bIns="34947" anchor="b"/>
          <a:lstStyle/>
          <a:p>
            <a:pPr marL="0" marR="0" lvl="0" indent="0" algn="l" defTabSz="698500" rtl="0" eaLnBrk="1" fontAlgn="base" latinLnBrk="0" hangingPunct="1">
              <a:lnSpc>
                <a:spcPct val="80000"/>
              </a:lnSpc>
              <a:spcBef>
                <a:spcPct val="0"/>
              </a:spcBef>
              <a:spcAft>
                <a:spcPct val="0"/>
              </a:spcAft>
              <a:buClrTx/>
              <a:buSzTx/>
              <a:buFontTx/>
              <a:buNone/>
              <a:defRPr/>
            </a:pPr>
            <a:r>
              <a:rPr kumimoji="0" lang="zh-CN" altLang="en-US" sz="1785" b="0" i="0" u="none" strike="noStrike" kern="1200" cap="none" spc="-39" normalizeH="0" baseline="0" noProof="0" dirty="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cs typeface="Segoe UI" panose="020B0502040204020203" pitchFamily="34" charset="0"/>
              </a:rPr>
              <a:t>填加文字</a:t>
            </a:r>
            <a:endParaRPr kumimoji="0" lang="en-US" sz="1785" b="0" i="0" u="none" strike="noStrike" kern="1200" cap="none" spc="-39" normalizeH="0" baseline="0" noProof="0" dirty="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sp>
        <p:nvSpPr>
          <p:cNvPr id="48" name="Right Arrow 74"/>
          <p:cNvSpPr/>
          <p:nvPr/>
        </p:nvSpPr>
        <p:spPr bwMode="auto">
          <a:xfrm rot="16200000" flipV="1">
            <a:off x="6556386" y="2562792"/>
            <a:ext cx="2595080" cy="633092"/>
          </a:xfrm>
          <a:prstGeom prst="rightArrow">
            <a:avLst/>
          </a:prstGeom>
          <a:solidFill>
            <a:srgbClr val="FBFB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9888" tIns="34946" rIns="69888" bIns="34946" anchor="ctr"/>
          <a:lstStyle/>
          <a:p>
            <a:pPr marL="0" marR="0" lvl="0" indent="0" algn="ctr" defTabSz="698500" rtl="0" eaLnBrk="1" fontAlgn="base" latinLnBrk="0" hangingPunct="1">
              <a:lnSpc>
                <a:spcPct val="100000"/>
              </a:lnSpc>
              <a:spcBef>
                <a:spcPct val="0"/>
              </a:spcBef>
              <a:spcAft>
                <a:spcPct val="0"/>
              </a:spcAft>
              <a:buClrTx/>
              <a:buSzTx/>
              <a:buFontTx/>
              <a:buNone/>
              <a:defRPr/>
            </a:pPr>
            <a:endParaRPr kumimoji="0" lang="en-US" sz="1695" b="0"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cs typeface="+mn-cs"/>
            </a:endParaRPr>
          </a:p>
        </p:txBody>
      </p:sp>
      <p:sp>
        <p:nvSpPr>
          <p:cNvPr id="65" name="TextBox 64"/>
          <p:cNvSpPr txBox="1"/>
          <p:nvPr/>
        </p:nvSpPr>
        <p:spPr>
          <a:xfrm>
            <a:off x="6726343" y="2359811"/>
            <a:ext cx="1079729" cy="521040"/>
          </a:xfrm>
          <a:prstGeom prst="rect">
            <a:avLst/>
          </a:prstGeom>
          <a:noFill/>
        </p:spPr>
        <p:txBody>
          <a:bodyPr lIns="0" tIns="0" rIns="0" bIns="0">
            <a:spAutoFit/>
          </a:body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sz="1975" b="0" i="0" u="none" strike="noStrike" kern="1200" cap="none" spc="-230" normalizeH="0" baseline="0" noProof="0" dirty="0">
                <a:ln>
                  <a:noFill/>
                </a:ln>
                <a:gradFill>
                  <a:gsLst>
                    <a:gs pos="0">
                      <a:srgbClr val="FFFFFF"/>
                    </a:gs>
                    <a:gs pos="86000">
                      <a:srgbClr val="FFFFFF"/>
                    </a:gs>
                  </a:gsLst>
                  <a:lin ang="5400000" scaled="0"/>
                </a:gradFill>
                <a:effectLst/>
                <a:uLnTx/>
                <a:uFillTx/>
                <a:latin typeface="微软雅黑" panose="020B0503020204020204" pitchFamily="34" charset="-122"/>
                <a:ea typeface="微软雅黑" panose="020B0503020204020204" pitchFamily="34" charset="-122"/>
                <a:cs typeface="+mn-cs"/>
              </a:rPr>
              <a:t>+</a:t>
            </a:r>
            <a:r>
              <a:rPr kumimoji="0" lang="en-US" sz="3385" b="0" i="0" u="none" strike="noStrike" kern="1200" cap="none" spc="-230" normalizeH="0" baseline="0" noProof="0" dirty="0">
                <a:ln>
                  <a:noFill/>
                </a:ln>
                <a:gradFill>
                  <a:gsLst>
                    <a:gs pos="0">
                      <a:srgbClr val="FFFFFF"/>
                    </a:gs>
                    <a:gs pos="86000">
                      <a:srgbClr val="FFFFFF"/>
                    </a:gs>
                  </a:gsLst>
                  <a:lin ang="5400000" scaled="0"/>
                </a:gradFill>
                <a:effectLst/>
                <a:uLnTx/>
                <a:uFillTx/>
                <a:latin typeface="微软雅黑" panose="020B0503020204020204" pitchFamily="34" charset="-122"/>
                <a:ea typeface="微软雅黑" panose="020B0503020204020204" pitchFamily="34" charset="-122"/>
                <a:cs typeface="+mn-cs"/>
              </a:rPr>
              <a:t>80%</a:t>
            </a:r>
          </a:p>
        </p:txBody>
      </p:sp>
      <p:sp>
        <p:nvSpPr>
          <p:cNvPr id="66" name="Right Arrow 76"/>
          <p:cNvSpPr/>
          <p:nvPr/>
        </p:nvSpPr>
        <p:spPr bwMode="auto">
          <a:xfrm rot="5400000" flipV="1">
            <a:off x="5874766" y="1448162"/>
            <a:ext cx="842132" cy="631598"/>
          </a:xfrm>
          <a:prstGeom prst="rightArrow">
            <a:avLst/>
          </a:prstGeom>
          <a:solidFill>
            <a:srgbClr val="FBFB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9888" tIns="34946" rIns="69888" bIns="34946" anchor="ctr"/>
          <a:lstStyle/>
          <a:p>
            <a:pPr marL="0" marR="0" lvl="0" indent="0" algn="ctr" defTabSz="698500" rtl="0" eaLnBrk="1" fontAlgn="base" latinLnBrk="0" hangingPunct="1">
              <a:lnSpc>
                <a:spcPct val="100000"/>
              </a:lnSpc>
              <a:spcBef>
                <a:spcPct val="0"/>
              </a:spcBef>
              <a:spcAft>
                <a:spcPct val="0"/>
              </a:spcAft>
              <a:buClrTx/>
              <a:buSzTx/>
              <a:buFontTx/>
              <a:buNone/>
              <a:defRPr/>
            </a:pPr>
            <a:endParaRPr kumimoji="0" lang="en-US" sz="1695" b="0"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cs typeface="+mn-cs"/>
            </a:endParaRPr>
          </a:p>
        </p:txBody>
      </p:sp>
      <p:sp>
        <p:nvSpPr>
          <p:cNvPr id="67" name="TextBox 66"/>
          <p:cNvSpPr txBox="1"/>
          <p:nvPr/>
        </p:nvSpPr>
        <p:spPr>
          <a:xfrm>
            <a:off x="5175988" y="2737834"/>
            <a:ext cx="1436351" cy="521040"/>
          </a:xfrm>
          <a:prstGeom prst="rect">
            <a:avLst/>
          </a:prstGeom>
          <a:noFill/>
        </p:spPr>
        <p:txBody>
          <a:bodyPr lIns="0" tIns="0" rIns="0" bIns="0">
            <a:spAutoFit/>
          </a:body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sz="1975" b="0" i="0" u="none" strike="noStrike" kern="1200" cap="none" spc="-230" normalizeH="0" baseline="0" noProof="0" dirty="0">
                <a:ln>
                  <a:noFill/>
                </a:ln>
                <a:gradFill>
                  <a:gsLst>
                    <a:gs pos="0">
                      <a:srgbClr val="FFFFFF"/>
                    </a:gs>
                    <a:gs pos="86000">
                      <a:srgbClr val="FFFFFF"/>
                    </a:gs>
                  </a:gsLst>
                  <a:lin ang="5400000" scaled="0"/>
                </a:gradFill>
                <a:effectLst/>
                <a:uLnTx/>
                <a:uFillTx/>
                <a:latin typeface="微软雅黑" panose="020B0503020204020204" pitchFamily="34" charset="-122"/>
                <a:ea typeface="微软雅黑" panose="020B0503020204020204" pitchFamily="34" charset="-122"/>
                <a:cs typeface="+mn-cs"/>
              </a:rPr>
              <a:t>+</a:t>
            </a:r>
            <a:r>
              <a:rPr kumimoji="0" lang="en-US" sz="3385" b="0" i="0" u="none" strike="noStrike" kern="1200" cap="none" spc="-230" normalizeH="0" baseline="0" noProof="0" dirty="0">
                <a:ln>
                  <a:noFill/>
                </a:ln>
                <a:gradFill>
                  <a:gsLst>
                    <a:gs pos="0">
                      <a:srgbClr val="FFFFFF"/>
                    </a:gs>
                    <a:gs pos="86000">
                      <a:srgbClr val="FFFFFF"/>
                    </a:gs>
                  </a:gsLst>
                  <a:lin ang="5400000" scaled="0"/>
                </a:gradFill>
                <a:effectLst/>
                <a:uLnTx/>
                <a:uFillTx/>
                <a:latin typeface="微软雅黑" panose="020B0503020204020204" pitchFamily="34" charset="-122"/>
                <a:ea typeface="微软雅黑" panose="020B0503020204020204" pitchFamily="34" charset="-122"/>
                <a:cs typeface="+mn-cs"/>
              </a:rPr>
              <a:t>50%</a:t>
            </a:r>
          </a:p>
        </p:txBody>
      </p:sp>
      <p:sp>
        <p:nvSpPr>
          <p:cNvPr id="68" name="Right Arrow 78"/>
          <p:cNvSpPr/>
          <p:nvPr/>
        </p:nvSpPr>
        <p:spPr bwMode="auto">
          <a:xfrm rot="16200000">
            <a:off x="5789657" y="3353412"/>
            <a:ext cx="1012350" cy="631598"/>
          </a:xfrm>
          <a:prstGeom prst="rightArrow">
            <a:avLst/>
          </a:prstGeom>
          <a:solidFill>
            <a:srgbClr val="FBFB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9888" tIns="34946" rIns="69888" bIns="34946" anchor="ctr"/>
          <a:lstStyle/>
          <a:p>
            <a:pPr marL="0" marR="0" lvl="0" indent="0" algn="ctr" defTabSz="698500" rtl="0" eaLnBrk="1" fontAlgn="base" latinLnBrk="0" hangingPunct="1">
              <a:lnSpc>
                <a:spcPct val="100000"/>
              </a:lnSpc>
              <a:spcBef>
                <a:spcPct val="0"/>
              </a:spcBef>
              <a:spcAft>
                <a:spcPct val="0"/>
              </a:spcAft>
              <a:buClrTx/>
              <a:buSzTx/>
              <a:buFontTx/>
              <a:buNone/>
              <a:defRPr/>
            </a:pPr>
            <a:endParaRPr kumimoji="0" lang="en-US" sz="1695" b="0"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cs typeface="+mn-cs"/>
            </a:endParaRPr>
          </a:p>
        </p:txBody>
      </p:sp>
      <p:sp>
        <p:nvSpPr>
          <p:cNvPr id="69" name="TextBox 68"/>
          <p:cNvSpPr txBox="1"/>
          <p:nvPr/>
        </p:nvSpPr>
        <p:spPr>
          <a:xfrm>
            <a:off x="5175991" y="1306489"/>
            <a:ext cx="1441713" cy="521040"/>
          </a:xfrm>
          <a:prstGeom prst="rect">
            <a:avLst/>
          </a:prstGeom>
          <a:noFill/>
        </p:spPr>
        <p:txBody>
          <a:bodyPr lIns="0" tIns="0" rIns="0" bIns="0">
            <a:spAutoFit/>
          </a:body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sz="2445" b="0" i="0" u="none" strike="noStrike" kern="1200" cap="none" spc="-230" normalizeH="0" baseline="0" noProof="0" dirty="0">
                <a:ln>
                  <a:noFill/>
                </a:ln>
                <a:gradFill>
                  <a:gsLst>
                    <a:gs pos="0">
                      <a:srgbClr val="FFFFFF"/>
                    </a:gs>
                    <a:gs pos="86000">
                      <a:srgbClr val="FFFFFF"/>
                    </a:gs>
                  </a:gsLst>
                  <a:lin ang="5400000" scaled="0"/>
                </a:gradFill>
                <a:effectLst/>
                <a:uLnTx/>
                <a:uFillTx/>
                <a:latin typeface="微软雅黑" panose="020B0503020204020204" pitchFamily="34" charset="-122"/>
                <a:ea typeface="微软雅黑" panose="020B0503020204020204" pitchFamily="34" charset="-122"/>
                <a:cs typeface="+mn-cs"/>
              </a:rPr>
              <a:t>-</a:t>
            </a:r>
            <a:r>
              <a:rPr kumimoji="0" lang="en-US" sz="3385" b="0" i="0" u="none" strike="noStrike" kern="1200" cap="none" spc="-230" normalizeH="0" baseline="0" noProof="0" dirty="0">
                <a:ln>
                  <a:noFill/>
                </a:ln>
                <a:gradFill>
                  <a:gsLst>
                    <a:gs pos="0">
                      <a:srgbClr val="FFFFFF"/>
                    </a:gs>
                    <a:gs pos="86000">
                      <a:srgbClr val="FFFFFF"/>
                    </a:gs>
                  </a:gsLst>
                  <a:lin ang="5400000" scaled="0"/>
                </a:gradFill>
                <a:effectLst/>
                <a:uLnTx/>
                <a:uFillTx/>
                <a:latin typeface="微软雅黑" panose="020B0503020204020204" pitchFamily="34" charset="-122"/>
                <a:ea typeface="微软雅黑" panose="020B0503020204020204" pitchFamily="34" charset="-122"/>
                <a:cs typeface="+mn-cs"/>
              </a:rPr>
              <a:t>30%</a:t>
            </a:r>
          </a:p>
        </p:txBody>
      </p:sp>
      <p:graphicFrame>
        <p:nvGraphicFramePr>
          <p:cNvPr id="70" name="Chart 2"/>
          <p:cNvGraphicFramePr/>
          <p:nvPr/>
        </p:nvGraphicFramePr>
        <p:xfrm>
          <a:off x="440594" y="878551"/>
          <a:ext cx="4582311" cy="3427630"/>
        </p:xfrm>
        <a:graphic>
          <a:graphicData uri="http://schemas.openxmlformats.org/drawingml/2006/chart">
            <c:chart xmlns:c="http://schemas.openxmlformats.org/drawingml/2006/chart" xmlns:r="http://schemas.openxmlformats.org/officeDocument/2006/relationships" r:id="rId3"/>
          </a:graphicData>
        </a:graphic>
      </p:graphicFrame>
      <p:sp>
        <p:nvSpPr>
          <p:cNvPr id="2" name="标题 1"/>
          <p:cNvSpPr>
            <a:spLocks noGrp="1"/>
          </p:cNvSpPr>
          <p:nvPr>
            <p:ph type="title"/>
          </p:nvPr>
        </p:nvSpPr>
        <p:spPr/>
        <p:txBody>
          <a:bodyPr/>
          <a:lstStyle/>
          <a:p>
            <a:endParaRPr lang="zh-CN" altLang="en-US"/>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wipe(up)">
                                      <p:cBhvr>
                                        <p:cTn id="21" dur="500"/>
                                        <p:tgtEl>
                                          <p:spTgt spid="66"/>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down)">
                                      <p:cBhvr>
                                        <p:cTn id="29" dur="500"/>
                                        <p:tgtEl>
                                          <p:spTgt spid="68"/>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500"/>
                                        <p:tgtEl>
                                          <p:spTgt spid="67"/>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childTnLst>
                          </p:cTn>
                        </p:par>
                        <p:par>
                          <p:cTn id="38" fill="hold">
                            <p:stCondLst>
                              <p:cond delay="4500"/>
                            </p:stCondLst>
                            <p:childTnLst>
                              <p:par>
                                <p:cTn id="39" presetID="22" presetClass="entr" presetSubtype="4"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down)">
                                      <p:cBhvr>
                                        <p:cTn id="41" dur="500"/>
                                        <p:tgtEl>
                                          <p:spTgt spid="48"/>
                                        </p:tgtEl>
                                      </p:cBhvr>
                                    </p:animEffect>
                                  </p:childTnLst>
                                </p:cTn>
                              </p:par>
                            </p:childTnLst>
                          </p:cTn>
                        </p:par>
                        <p:par>
                          <p:cTn id="42" fill="hold">
                            <p:stCondLst>
                              <p:cond delay="5000"/>
                            </p:stCondLst>
                            <p:childTnLst>
                              <p:par>
                                <p:cTn id="43" presetID="10" presetClass="entr" presetSubtype="0"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fade">
                                      <p:cBhvr>
                                        <p:cTn id="4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6" grpId="0" animBg="1"/>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Line 5"/>
          <p:cNvSpPr>
            <a:spLocks noChangeShapeType="1"/>
          </p:cNvSpPr>
          <p:nvPr/>
        </p:nvSpPr>
        <p:spPr bwMode="auto">
          <a:xfrm>
            <a:off x="2011363" y="2879725"/>
            <a:ext cx="1712912" cy="0"/>
          </a:xfrm>
          <a:prstGeom prst="line">
            <a:avLst/>
          </a:prstGeom>
          <a:noFill/>
          <a:ln w="19050" cmpd="sng">
            <a:solidFill>
              <a:srgbClr val="C00000">
                <a:lumMod val="75000"/>
              </a:srgb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30" name="Line 6"/>
          <p:cNvSpPr>
            <a:spLocks noChangeShapeType="1"/>
          </p:cNvSpPr>
          <p:nvPr/>
        </p:nvSpPr>
        <p:spPr bwMode="auto">
          <a:xfrm>
            <a:off x="5334000" y="2879725"/>
            <a:ext cx="1712913" cy="0"/>
          </a:xfrm>
          <a:prstGeom prst="line">
            <a:avLst/>
          </a:prstGeom>
          <a:noFill/>
          <a:ln w="19050" cmpd="sng">
            <a:solidFill>
              <a:srgbClr val="C00000">
                <a:lumMod val="75000"/>
              </a:srgb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nvGrpSpPr>
          <p:cNvPr id="31" name="组合 30"/>
          <p:cNvGrpSpPr/>
          <p:nvPr/>
        </p:nvGrpSpPr>
        <p:grpSpPr>
          <a:xfrm>
            <a:off x="1438275" y="1338263"/>
            <a:ext cx="3078163" cy="3081337"/>
            <a:chOff x="1438275" y="1941513"/>
            <a:chExt cx="3078163" cy="3081337"/>
          </a:xfrm>
        </p:grpSpPr>
        <p:sp>
          <p:nvSpPr>
            <p:cNvPr id="32" name="Oval 4"/>
            <p:cNvSpPr>
              <a:spLocks noChangeArrowheads="1"/>
            </p:cNvSpPr>
            <p:nvPr/>
          </p:nvSpPr>
          <p:spPr bwMode="auto">
            <a:xfrm rot="3600000">
              <a:off x="1436688" y="1943100"/>
              <a:ext cx="3081337" cy="3078163"/>
            </a:xfrm>
            <a:prstGeom prst="ellipse">
              <a:avLst/>
            </a:prstGeom>
            <a:gradFill rotWithShape="1">
              <a:gsLst>
                <a:gs pos="0">
                  <a:srgbClr val="F8F8F8"/>
                </a:gs>
                <a:gs pos="100000">
                  <a:srgbClr val="DDDDDD"/>
                </a:gs>
              </a:gsLst>
              <a:lin ang="0" scaled="1"/>
            </a:gradFill>
            <a:ln w="9525" cmpd="sng">
              <a:solidFill>
                <a:srgbClr val="DDDDDD"/>
              </a:solid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33" name="Rectangle 7"/>
            <p:cNvSpPr>
              <a:spLocks noChangeArrowheads="1"/>
            </p:cNvSpPr>
            <p:nvPr/>
          </p:nvSpPr>
          <p:spPr bwMode="auto">
            <a:xfrm>
              <a:off x="1774825" y="2713038"/>
              <a:ext cx="2201863"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mn-cs"/>
                </a:rPr>
                <a:t>单击此处添加</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mn-cs"/>
                </a:rPr>
                <a:t>段落文字内容</a:t>
              </a:r>
            </a:p>
          </p:txBody>
        </p:sp>
        <p:sp>
          <p:nvSpPr>
            <p:cNvPr id="34" name="Rectangle 8"/>
            <p:cNvSpPr>
              <a:spLocks noChangeArrowheads="1"/>
            </p:cNvSpPr>
            <p:nvPr/>
          </p:nvSpPr>
          <p:spPr bwMode="auto">
            <a:xfrm>
              <a:off x="1774825" y="3482975"/>
              <a:ext cx="2201863"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685800" rtl="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mn-cs"/>
                </a:rPr>
                <a:t>单击此处添加</a:t>
              </a:r>
            </a:p>
            <a:p>
              <a:pPr marL="0" marR="0" lvl="0" indent="0" algn="ctr" defTabSz="685800" rtl="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mn-cs"/>
                </a:rPr>
                <a:t>段落文字内容</a:t>
              </a:r>
            </a:p>
          </p:txBody>
        </p:sp>
      </p:grpSp>
      <p:grpSp>
        <p:nvGrpSpPr>
          <p:cNvPr id="35" name="组合 34"/>
          <p:cNvGrpSpPr/>
          <p:nvPr/>
        </p:nvGrpSpPr>
        <p:grpSpPr>
          <a:xfrm>
            <a:off x="4533900" y="1338263"/>
            <a:ext cx="3078163" cy="3081337"/>
            <a:chOff x="4533900" y="1941513"/>
            <a:chExt cx="3078163" cy="3081337"/>
          </a:xfrm>
        </p:grpSpPr>
        <p:sp>
          <p:nvSpPr>
            <p:cNvPr id="36" name="Oval 3"/>
            <p:cNvSpPr>
              <a:spLocks noChangeArrowheads="1"/>
            </p:cNvSpPr>
            <p:nvPr/>
          </p:nvSpPr>
          <p:spPr bwMode="auto">
            <a:xfrm rot="3600000">
              <a:off x="4532313" y="1943100"/>
              <a:ext cx="3081337" cy="3078163"/>
            </a:xfrm>
            <a:prstGeom prst="ellipse">
              <a:avLst/>
            </a:prstGeom>
            <a:gradFill rotWithShape="1">
              <a:gsLst>
                <a:gs pos="0">
                  <a:srgbClr val="F8F8F8"/>
                </a:gs>
                <a:gs pos="100000">
                  <a:srgbClr val="DDDDDD"/>
                </a:gs>
              </a:gsLst>
              <a:lin ang="0" scaled="1"/>
            </a:gradFill>
            <a:ln w="9525" cmpd="sng">
              <a:solidFill>
                <a:srgbClr val="DDDDDD"/>
              </a:solidFill>
              <a:rou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37" name="Rectangle 9"/>
            <p:cNvSpPr>
              <a:spLocks noChangeArrowheads="1"/>
            </p:cNvSpPr>
            <p:nvPr/>
          </p:nvSpPr>
          <p:spPr bwMode="auto">
            <a:xfrm>
              <a:off x="5032375" y="2713038"/>
              <a:ext cx="2201863"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685800" rtl="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mn-cs"/>
                </a:rPr>
                <a:t>单击此处添加</a:t>
              </a:r>
            </a:p>
            <a:p>
              <a:pPr marL="0" marR="0" lvl="0" indent="0" algn="ctr" defTabSz="685800" rtl="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mn-cs"/>
                </a:rPr>
                <a:t>段落文字内容</a:t>
              </a:r>
            </a:p>
          </p:txBody>
        </p:sp>
        <p:sp>
          <p:nvSpPr>
            <p:cNvPr id="38" name="Rectangle 10"/>
            <p:cNvSpPr>
              <a:spLocks noChangeArrowheads="1"/>
            </p:cNvSpPr>
            <p:nvPr/>
          </p:nvSpPr>
          <p:spPr bwMode="auto">
            <a:xfrm>
              <a:off x="5032375" y="3482975"/>
              <a:ext cx="2201863"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685800" rtl="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mn-cs"/>
                </a:rPr>
                <a:t>单击此处添加</a:t>
              </a:r>
            </a:p>
            <a:p>
              <a:pPr marL="0" marR="0" lvl="0" indent="0" algn="ctr" defTabSz="685800" rtl="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mn-cs"/>
                </a:rPr>
                <a:t>段落文字内容</a:t>
              </a:r>
            </a:p>
          </p:txBody>
        </p:sp>
      </p:grpSp>
      <p:sp>
        <p:nvSpPr>
          <p:cNvPr id="39" name="Oval 11"/>
          <p:cNvSpPr>
            <a:spLocks noChangeArrowheads="1"/>
          </p:cNvSpPr>
          <p:nvPr/>
        </p:nvSpPr>
        <p:spPr bwMode="auto">
          <a:xfrm>
            <a:off x="1687513" y="4433888"/>
            <a:ext cx="2520950" cy="249237"/>
          </a:xfrm>
          <a:prstGeom prst="ellipse">
            <a:avLst/>
          </a:prstGeom>
          <a:gradFill rotWithShape="1">
            <a:gsLst>
              <a:gs pos="0">
                <a:srgbClr val="000000">
                  <a:alpha val="39999"/>
                </a:srgbClr>
              </a:gs>
              <a:gs pos="100000">
                <a:srgbClr val="000000">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0" name="Oval 12"/>
          <p:cNvSpPr>
            <a:spLocks noChangeArrowheads="1"/>
          </p:cNvSpPr>
          <p:nvPr/>
        </p:nvSpPr>
        <p:spPr bwMode="auto">
          <a:xfrm>
            <a:off x="4808538" y="4433888"/>
            <a:ext cx="2520950" cy="249237"/>
          </a:xfrm>
          <a:prstGeom prst="ellipse">
            <a:avLst/>
          </a:prstGeom>
          <a:gradFill rotWithShape="1">
            <a:gsLst>
              <a:gs pos="0">
                <a:srgbClr val="000000">
                  <a:alpha val="39999"/>
                </a:srgbClr>
              </a:gs>
              <a:gs pos="100000">
                <a:srgbClr val="000000">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nvGrpSpPr>
          <p:cNvPr id="41" name="组合 40"/>
          <p:cNvGrpSpPr/>
          <p:nvPr/>
        </p:nvGrpSpPr>
        <p:grpSpPr>
          <a:xfrm>
            <a:off x="777875" y="2276475"/>
            <a:ext cx="1193215" cy="1177925"/>
            <a:chOff x="777875" y="2879725"/>
            <a:chExt cx="1193215" cy="1177925"/>
          </a:xfrm>
        </p:grpSpPr>
        <p:grpSp>
          <p:nvGrpSpPr>
            <p:cNvPr id="42" name="Group 13"/>
            <p:cNvGrpSpPr/>
            <p:nvPr/>
          </p:nvGrpSpPr>
          <p:grpSpPr bwMode="auto">
            <a:xfrm>
              <a:off x="777875" y="2879725"/>
              <a:ext cx="1193215" cy="1177925"/>
              <a:chOff x="0" y="0"/>
              <a:chExt cx="980" cy="966"/>
            </a:xfrm>
          </p:grpSpPr>
          <p:sp>
            <p:nvSpPr>
              <p:cNvPr id="44" name="Oval 16"/>
              <p:cNvSpPr>
                <a:spLocks noChangeArrowheads="1"/>
              </p:cNvSpPr>
              <p:nvPr/>
            </p:nvSpPr>
            <p:spPr bwMode="auto">
              <a:xfrm>
                <a:off x="0" y="0"/>
                <a:ext cx="980" cy="966"/>
              </a:xfrm>
              <a:prstGeom prst="ellipse">
                <a:avLst/>
              </a:prstGeom>
              <a:gradFill rotWithShape="1">
                <a:gsLst>
                  <a:gs pos="0">
                    <a:srgbClr val="C00000">
                      <a:lumMod val="60000"/>
                      <a:lumOff val="40000"/>
                    </a:srgbClr>
                  </a:gs>
                  <a:gs pos="100000">
                    <a:srgbClr val="C00000"/>
                  </a:gs>
                </a:gsLst>
                <a:path path="shape">
                  <a:fillToRect l="50000" t="50000" r="50000" b="50000"/>
                </a:path>
              </a:gradFill>
              <a:ln w="9525">
                <a:solidFill>
                  <a:srgbClr val="C00000"/>
                </a:solidFill>
                <a:rou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pic>
            <p:nvPicPr>
              <p:cNvPr id="45" name="Picture 17" descr="Picture2"/>
              <p:cNvPicPr>
                <a:picLocks noChangeAspect="1" noChangeArrowheads="1"/>
              </p:cNvPicPr>
              <p:nvPr/>
            </p:nvPicPr>
            <p:blipFill>
              <a:blip r:embed="rId4" cstate="screen"/>
              <a:srcRect/>
              <a:stretch>
                <a:fillRect/>
              </a:stretch>
            </p:blipFill>
            <p:spPr bwMode="auto">
              <a:xfrm>
                <a:off x="99" y="29"/>
                <a:ext cx="779"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 name="Rectangle 18"/>
            <p:cNvSpPr>
              <a:spLocks noChangeArrowheads="1"/>
            </p:cNvSpPr>
            <p:nvPr/>
          </p:nvSpPr>
          <p:spPr bwMode="auto">
            <a:xfrm>
              <a:off x="795338" y="3097213"/>
              <a:ext cx="1171575"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文字内容</a:t>
              </a:r>
            </a:p>
          </p:txBody>
        </p:sp>
      </p:grpSp>
      <p:grpSp>
        <p:nvGrpSpPr>
          <p:cNvPr id="46" name="组合 45"/>
          <p:cNvGrpSpPr/>
          <p:nvPr/>
        </p:nvGrpSpPr>
        <p:grpSpPr>
          <a:xfrm>
            <a:off x="7083425" y="2276475"/>
            <a:ext cx="1198563" cy="1177925"/>
            <a:chOff x="7083425" y="2879725"/>
            <a:chExt cx="1198563" cy="1177925"/>
          </a:xfrm>
        </p:grpSpPr>
        <p:grpSp>
          <p:nvGrpSpPr>
            <p:cNvPr id="47" name="Group 19"/>
            <p:cNvGrpSpPr/>
            <p:nvPr/>
          </p:nvGrpSpPr>
          <p:grpSpPr bwMode="auto">
            <a:xfrm>
              <a:off x="7083425" y="2879725"/>
              <a:ext cx="1193215" cy="1177925"/>
              <a:chOff x="0" y="0"/>
              <a:chExt cx="980" cy="966"/>
            </a:xfrm>
          </p:grpSpPr>
          <p:sp>
            <p:nvSpPr>
              <p:cNvPr id="49" name="Oval 22"/>
              <p:cNvSpPr>
                <a:spLocks noChangeArrowheads="1"/>
              </p:cNvSpPr>
              <p:nvPr/>
            </p:nvSpPr>
            <p:spPr bwMode="auto">
              <a:xfrm>
                <a:off x="0" y="0"/>
                <a:ext cx="980" cy="966"/>
              </a:xfrm>
              <a:prstGeom prst="ellipse">
                <a:avLst/>
              </a:prstGeom>
              <a:gradFill rotWithShape="1">
                <a:gsLst>
                  <a:gs pos="0">
                    <a:srgbClr val="C00000">
                      <a:lumMod val="60000"/>
                      <a:lumOff val="40000"/>
                    </a:srgbClr>
                  </a:gs>
                  <a:gs pos="100000">
                    <a:srgbClr val="C00000"/>
                  </a:gs>
                </a:gsLst>
                <a:path path="shape">
                  <a:fillToRect l="50000" t="50000" r="50000" b="50000"/>
                </a:path>
              </a:gradFill>
              <a:ln w="9525">
                <a:solidFill>
                  <a:srgbClr val="C00000"/>
                </a:solidFill>
                <a:rou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pic>
            <p:nvPicPr>
              <p:cNvPr id="50" name="Picture 23" descr="Picture2"/>
              <p:cNvPicPr>
                <a:picLocks noChangeAspect="1" noChangeArrowheads="1"/>
              </p:cNvPicPr>
              <p:nvPr/>
            </p:nvPicPr>
            <p:blipFill>
              <a:blip r:embed="rId4" cstate="screen"/>
              <a:srcRect/>
              <a:stretch>
                <a:fillRect/>
              </a:stretch>
            </p:blipFill>
            <p:spPr bwMode="auto">
              <a:xfrm>
                <a:off x="109" y="29"/>
                <a:ext cx="779"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4"/>
            <p:cNvSpPr>
              <a:spLocks noChangeArrowheads="1"/>
            </p:cNvSpPr>
            <p:nvPr/>
          </p:nvSpPr>
          <p:spPr bwMode="auto">
            <a:xfrm>
              <a:off x="7110413" y="3097213"/>
              <a:ext cx="1171575"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文字内容</a:t>
              </a:r>
            </a:p>
          </p:txBody>
        </p:sp>
      </p:grpSp>
      <p:grpSp>
        <p:nvGrpSpPr>
          <p:cNvPr id="51" name="组合 50"/>
          <p:cNvGrpSpPr/>
          <p:nvPr/>
        </p:nvGrpSpPr>
        <p:grpSpPr>
          <a:xfrm>
            <a:off x="3848100" y="2159000"/>
            <a:ext cx="1434379" cy="1412875"/>
            <a:chOff x="3848100" y="2762250"/>
            <a:chExt cx="1434379" cy="1412875"/>
          </a:xfrm>
        </p:grpSpPr>
        <p:grpSp>
          <p:nvGrpSpPr>
            <p:cNvPr id="52" name="Group 25"/>
            <p:cNvGrpSpPr/>
            <p:nvPr/>
          </p:nvGrpSpPr>
          <p:grpSpPr bwMode="auto">
            <a:xfrm>
              <a:off x="3848100" y="2762250"/>
              <a:ext cx="1434379" cy="1412875"/>
              <a:chOff x="0" y="0"/>
              <a:chExt cx="980" cy="966"/>
            </a:xfrm>
          </p:grpSpPr>
          <p:sp>
            <p:nvSpPr>
              <p:cNvPr id="54" name="Oval 28"/>
              <p:cNvSpPr>
                <a:spLocks noChangeArrowheads="1"/>
              </p:cNvSpPr>
              <p:nvPr/>
            </p:nvSpPr>
            <p:spPr bwMode="auto">
              <a:xfrm>
                <a:off x="0" y="0"/>
                <a:ext cx="980" cy="966"/>
              </a:xfrm>
              <a:prstGeom prst="ellipse">
                <a:avLst/>
              </a:prstGeom>
              <a:gradFill rotWithShape="1">
                <a:gsLst>
                  <a:gs pos="0">
                    <a:srgbClr val="C00000">
                      <a:lumMod val="60000"/>
                      <a:lumOff val="40000"/>
                    </a:srgbClr>
                  </a:gs>
                  <a:gs pos="100000">
                    <a:srgbClr val="C00000"/>
                  </a:gs>
                </a:gsLst>
                <a:path path="shape">
                  <a:fillToRect l="50000" t="50000" r="50000" b="50000"/>
                </a:path>
              </a:gradFill>
              <a:ln w="9525">
                <a:solidFill>
                  <a:srgbClr val="C00000"/>
                </a:solidFill>
                <a:rou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pic>
            <p:nvPicPr>
              <p:cNvPr id="55" name="Picture 29" descr="Picture2"/>
              <p:cNvPicPr>
                <a:picLocks noChangeAspect="1" noChangeArrowheads="1"/>
              </p:cNvPicPr>
              <p:nvPr/>
            </p:nvPicPr>
            <p:blipFill>
              <a:blip r:embed="rId4" cstate="screen"/>
              <a:srcRect/>
              <a:stretch>
                <a:fillRect/>
              </a:stretch>
            </p:blipFill>
            <p:spPr bwMode="auto">
              <a:xfrm>
                <a:off x="108" y="27"/>
                <a:ext cx="779"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3" name="Rectangle 30"/>
            <p:cNvSpPr>
              <a:spLocks noChangeArrowheads="1"/>
            </p:cNvSpPr>
            <p:nvPr/>
          </p:nvSpPr>
          <p:spPr bwMode="auto">
            <a:xfrm>
              <a:off x="3997325" y="3097213"/>
              <a:ext cx="1171575"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文字内容</a:t>
              </a:r>
            </a:p>
          </p:txBody>
        </p:sp>
      </p:grpSp>
      <p:sp>
        <p:nvSpPr>
          <p:cNvPr id="2" name="标题 1"/>
          <p:cNvSpPr>
            <a:spLocks noGrp="1"/>
          </p:cNvSpPr>
          <p:nvPr>
            <p:ph type="title"/>
          </p:nvPr>
        </p:nvSpPr>
        <p:spPr/>
        <p:txBody>
          <a:bodyPr/>
          <a:lstStyle/>
          <a:p>
            <a:endParaRPr lang="zh-CN" altLang="en-US"/>
          </a:p>
        </p:txBody>
      </p:sp>
    </p:spTree>
    <p:custDataLst>
      <p:tags r:id="rId1"/>
    </p:custData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0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anim calcmode="lin" valueType="num">
                                      <p:cBhvr>
                                        <p:cTn id="8" dur="500" fill="hold"/>
                                        <p:tgtEl>
                                          <p:spTgt spid="46"/>
                                        </p:tgtEl>
                                        <p:attrNameLst>
                                          <p:attrName>ppt_x</p:attrName>
                                        </p:attrNameLst>
                                      </p:cBhvr>
                                      <p:tavLst>
                                        <p:tav tm="0">
                                          <p:val>
                                            <p:strVal val="#ppt_x"/>
                                          </p:val>
                                        </p:tav>
                                        <p:tav tm="100000">
                                          <p:val>
                                            <p:strVal val="#ppt_x"/>
                                          </p:val>
                                        </p:tav>
                                      </p:tavLst>
                                    </p:anim>
                                    <p:anim calcmode="lin" valueType="num">
                                      <p:cBhvr>
                                        <p:cTn id="9" dur="500" fill="hold"/>
                                        <p:tgtEl>
                                          <p:spTgt spid="4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0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anim calcmode="lin" valueType="num">
                                      <p:cBhvr>
                                        <p:cTn id="13" dur="500" fill="hold"/>
                                        <p:tgtEl>
                                          <p:spTgt spid="51"/>
                                        </p:tgtEl>
                                        <p:attrNameLst>
                                          <p:attrName>ppt_x</p:attrName>
                                        </p:attrNameLst>
                                      </p:cBhvr>
                                      <p:tavLst>
                                        <p:tav tm="0">
                                          <p:val>
                                            <p:strVal val="#ppt_x"/>
                                          </p:val>
                                        </p:tav>
                                        <p:tav tm="100000">
                                          <p:val>
                                            <p:strVal val="#ppt_x"/>
                                          </p:val>
                                        </p:tav>
                                      </p:tavLst>
                                    </p:anim>
                                    <p:anim calcmode="lin" valueType="num">
                                      <p:cBhvr>
                                        <p:cTn id="14" dur="500" fill="hold"/>
                                        <p:tgtEl>
                                          <p:spTgt spid="5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anim calcmode="lin" valueType="num">
                                      <p:cBhvr>
                                        <p:cTn id="18" dur="500" fill="hold"/>
                                        <p:tgtEl>
                                          <p:spTgt spid="41"/>
                                        </p:tgtEl>
                                        <p:attrNameLst>
                                          <p:attrName>ppt_x</p:attrName>
                                        </p:attrNameLst>
                                      </p:cBhvr>
                                      <p:tavLst>
                                        <p:tav tm="0">
                                          <p:val>
                                            <p:strVal val="#ppt_x"/>
                                          </p:val>
                                        </p:tav>
                                        <p:tav tm="100000">
                                          <p:val>
                                            <p:strVal val="#ppt_x"/>
                                          </p:val>
                                        </p:tav>
                                      </p:tavLst>
                                    </p:anim>
                                    <p:anim calcmode="lin" valueType="num">
                                      <p:cBhvr>
                                        <p:cTn id="19" dur="500" fill="hold"/>
                                        <p:tgtEl>
                                          <p:spTgt spid="41"/>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70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par>
                                <p:cTn id="23" presetID="22" presetClass="entr" presetSubtype="8" fill="hold" grpId="0" nodeType="withEffect">
                                  <p:stCondLst>
                                    <p:cond delay="120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par>
                                <p:cTn id="26" presetID="53" presetClass="entr" presetSubtype="16" fill="hold" nodeType="withEffect">
                                  <p:stCondLst>
                                    <p:cond delay="170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Effect transition="in" filter="fade">
                                      <p:cBhvr>
                                        <p:cTn id="30" dur="500"/>
                                        <p:tgtEl>
                                          <p:spTgt spid="31"/>
                                        </p:tgtEl>
                                      </p:cBhvr>
                                    </p:animEffect>
                                  </p:childTnLst>
                                </p:cTn>
                              </p:par>
                              <p:par>
                                <p:cTn id="31" presetID="53" presetClass="entr" presetSubtype="16" fill="hold" nodeType="withEffect">
                                  <p:stCondLst>
                                    <p:cond delay="1900"/>
                                  </p:stCondLst>
                                  <p:childTnLst>
                                    <p:set>
                                      <p:cBhvr>
                                        <p:cTn id="32" dur="1" fill="hold">
                                          <p:stCondLst>
                                            <p:cond delay="0"/>
                                          </p:stCondLst>
                                        </p:cTn>
                                        <p:tgtEl>
                                          <p:spTgt spid="35"/>
                                        </p:tgtEl>
                                        <p:attrNameLst>
                                          <p:attrName>style.visibility</p:attrName>
                                        </p:attrNameLst>
                                      </p:cBhvr>
                                      <p:to>
                                        <p:strVal val="visible"/>
                                      </p:to>
                                    </p:set>
                                    <p:anim calcmode="lin" valueType="num">
                                      <p:cBhvr>
                                        <p:cTn id="33" dur="500" fill="hold"/>
                                        <p:tgtEl>
                                          <p:spTgt spid="35"/>
                                        </p:tgtEl>
                                        <p:attrNameLst>
                                          <p:attrName>ppt_w</p:attrName>
                                        </p:attrNameLst>
                                      </p:cBhvr>
                                      <p:tavLst>
                                        <p:tav tm="0">
                                          <p:val>
                                            <p:fltVal val="0"/>
                                          </p:val>
                                        </p:tav>
                                        <p:tav tm="100000">
                                          <p:val>
                                            <p:strVal val="#ppt_w"/>
                                          </p:val>
                                        </p:tav>
                                      </p:tavLst>
                                    </p:anim>
                                    <p:anim calcmode="lin" valueType="num">
                                      <p:cBhvr>
                                        <p:cTn id="34" dur="500" fill="hold"/>
                                        <p:tgtEl>
                                          <p:spTgt spid="35"/>
                                        </p:tgtEl>
                                        <p:attrNameLst>
                                          <p:attrName>ppt_h</p:attrName>
                                        </p:attrNameLst>
                                      </p:cBhvr>
                                      <p:tavLst>
                                        <p:tav tm="0">
                                          <p:val>
                                            <p:fltVal val="0"/>
                                          </p:val>
                                        </p:tav>
                                        <p:tav tm="100000">
                                          <p:val>
                                            <p:strVal val="#ppt_h"/>
                                          </p:val>
                                        </p:tav>
                                      </p:tavLst>
                                    </p:anim>
                                    <p:animEffect transition="in" filter="fade">
                                      <p:cBhvr>
                                        <p:cTn id="35" dur="500"/>
                                        <p:tgtEl>
                                          <p:spTgt spid="35"/>
                                        </p:tgtEl>
                                      </p:cBhvr>
                                    </p:animEffect>
                                  </p:childTnLst>
                                </p:cTn>
                              </p:par>
                              <p:par>
                                <p:cTn id="36" presetID="10" presetClass="entr" presetSubtype="0" fill="hold" grpId="0" nodeType="withEffect">
                                  <p:stCondLst>
                                    <p:cond delay="200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par>
                                <p:cTn id="39" presetID="10" presetClass="entr" presetSubtype="0" fill="hold" grpId="0" nodeType="withEffect">
                                  <p:stCondLst>
                                    <p:cond delay="200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9" grpId="0" animBg="1"/>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a:stretch>
            <a:fillRect/>
          </a:stretch>
        </p:blipFill>
        <p:spPr>
          <a:xfrm>
            <a:off x="0" y="-25400"/>
            <a:ext cx="9144000" cy="5168900"/>
          </a:xfrm>
          <a:prstGeom prst="rect">
            <a:avLst/>
          </a:prstGeom>
        </p:spPr>
      </p:pic>
      <p:pic>
        <p:nvPicPr>
          <p:cNvPr id="3" name="图片 2"/>
          <p:cNvPicPr>
            <a:picLocks noChangeAspect="1"/>
          </p:cNvPicPr>
          <p:nvPr/>
        </p:nvPicPr>
        <p:blipFill>
          <a:blip r:embed="rId4" cstate="screen"/>
          <a:stretch>
            <a:fillRect/>
          </a:stretch>
        </p:blipFill>
        <p:spPr>
          <a:xfrm>
            <a:off x="252259" y="288608"/>
            <a:ext cx="1614641" cy="359494"/>
          </a:xfrm>
          <a:prstGeom prst="rect">
            <a:avLst/>
          </a:prstGeom>
        </p:spPr>
      </p:pic>
      <p:pic>
        <p:nvPicPr>
          <p:cNvPr id="4" name="图片 3"/>
          <p:cNvPicPr>
            <a:picLocks noChangeAspect="1"/>
          </p:cNvPicPr>
          <p:nvPr/>
        </p:nvPicPr>
        <p:blipFill rotWithShape="1">
          <a:blip r:embed="rId5" cstate="screen"/>
          <a:srcRect/>
          <a:stretch>
            <a:fillRect/>
          </a:stretch>
        </p:blipFill>
        <p:spPr>
          <a:xfrm>
            <a:off x="0" y="3475851"/>
            <a:ext cx="9144000" cy="1667649"/>
          </a:xfrm>
          <a:prstGeom prst="rect">
            <a:avLst/>
          </a:prstGeom>
        </p:spPr>
      </p:pic>
      <p:sp>
        <p:nvSpPr>
          <p:cNvPr id="8" name="TextBox 54"/>
          <p:cNvSpPr txBox="1"/>
          <p:nvPr/>
        </p:nvSpPr>
        <p:spPr>
          <a:xfrm>
            <a:off x="3630279" y="648102"/>
            <a:ext cx="3214202" cy="811926"/>
          </a:xfrm>
          <a:prstGeom prst="rect">
            <a:avLst/>
          </a:prstGeom>
          <a:noFill/>
        </p:spPr>
        <p:txBody>
          <a:bodyPr wrap="square" lIns="72556" tIns="36277" rIns="72556" bIns="36277" rtlCol="0">
            <a:spAutoFit/>
          </a:bodyPr>
          <a:lstStyle/>
          <a:p>
            <a:pPr>
              <a:lnSpc>
                <a:spcPct val="150000"/>
              </a:lnSpc>
            </a:pPr>
            <a:r>
              <a:rPr lang="zh-CN" altLang="en-US" sz="1600" dirty="0" smtClean="0">
                <a:solidFill>
                  <a:schemeClr val="bg1"/>
                </a:solidFill>
                <a:latin typeface="+mn-ea"/>
                <a:ea typeface="+mn-ea"/>
              </a:rPr>
              <a:t>请输入您的文字</a:t>
            </a:r>
            <a:r>
              <a:rPr lang="zh-CN" altLang="en-US" sz="1600" dirty="0">
                <a:solidFill>
                  <a:schemeClr val="bg1"/>
                </a:solidFill>
                <a:latin typeface="+mn-ea"/>
                <a:ea typeface="+mn-ea"/>
              </a:rPr>
              <a:t>请输入您的</a:t>
            </a:r>
            <a:r>
              <a:rPr lang="zh-CN" altLang="en-US" sz="1600" dirty="0" smtClean="0">
                <a:solidFill>
                  <a:schemeClr val="bg1"/>
                </a:solidFill>
                <a:latin typeface="+mn-ea"/>
                <a:ea typeface="+mn-ea"/>
              </a:rPr>
              <a:t>文字</a:t>
            </a:r>
            <a:endParaRPr lang="en-US" altLang="zh-CN" sz="1600" dirty="0" smtClean="0">
              <a:solidFill>
                <a:schemeClr val="bg1"/>
              </a:solidFill>
              <a:latin typeface="+mn-ea"/>
              <a:ea typeface="+mn-ea"/>
            </a:endParaRPr>
          </a:p>
          <a:p>
            <a:pPr>
              <a:lnSpc>
                <a:spcPct val="150000"/>
              </a:lnSpc>
            </a:pPr>
            <a:r>
              <a:rPr lang="zh-CN" altLang="en-US" sz="1600" dirty="0">
                <a:solidFill>
                  <a:schemeClr val="bg1"/>
                </a:solidFill>
                <a:latin typeface="+mn-ea"/>
                <a:ea typeface="+mn-ea"/>
              </a:rPr>
              <a:t>请输入您的</a:t>
            </a:r>
            <a:r>
              <a:rPr lang="zh-CN" altLang="en-US" sz="1600" dirty="0" smtClean="0">
                <a:solidFill>
                  <a:schemeClr val="bg1"/>
                </a:solidFill>
                <a:latin typeface="+mn-ea"/>
                <a:ea typeface="+mn-ea"/>
              </a:rPr>
              <a:t>文字</a:t>
            </a:r>
            <a:r>
              <a:rPr lang="zh-CN" altLang="en-US" sz="1600" dirty="0">
                <a:solidFill>
                  <a:schemeClr val="bg1"/>
                </a:solidFill>
                <a:latin typeface="+mn-ea"/>
                <a:ea typeface="+mn-ea"/>
              </a:rPr>
              <a:t>请输入您的</a:t>
            </a:r>
            <a:r>
              <a:rPr lang="zh-CN" altLang="en-US" sz="1600" dirty="0" smtClean="0">
                <a:solidFill>
                  <a:schemeClr val="bg1"/>
                </a:solidFill>
                <a:latin typeface="+mn-ea"/>
                <a:ea typeface="+mn-ea"/>
              </a:rPr>
              <a:t>文字</a:t>
            </a:r>
            <a:endParaRPr lang="zh-CN" altLang="en-US" sz="1600" dirty="0">
              <a:solidFill>
                <a:schemeClr val="bg1"/>
              </a:solidFill>
              <a:latin typeface="+mn-ea"/>
              <a:ea typeface="+mn-ea"/>
            </a:endParaRPr>
          </a:p>
        </p:txBody>
      </p:sp>
      <p:grpSp>
        <p:nvGrpSpPr>
          <p:cNvPr id="9" name="组合 8"/>
          <p:cNvGrpSpPr/>
          <p:nvPr/>
        </p:nvGrpSpPr>
        <p:grpSpPr>
          <a:xfrm>
            <a:off x="2672883" y="648105"/>
            <a:ext cx="766864" cy="757641"/>
            <a:chOff x="6409426" y="1173624"/>
            <a:chExt cx="962086" cy="962084"/>
          </a:xfrm>
          <a:solidFill>
            <a:schemeClr val="bg2"/>
          </a:solidFill>
        </p:grpSpPr>
        <p:sp>
          <p:nvSpPr>
            <p:cNvPr id="10" name="椭圆 9"/>
            <p:cNvSpPr/>
            <p:nvPr/>
          </p:nvSpPr>
          <p:spPr bwMode="auto">
            <a:xfrm>
              <a:off x="6409426" y="1173624"/>
              <a:ext cx="962086" cy="962084"/>
            </a:xfrm>
            <a:prstGeom prst="ellipse">
              <a:avLst/>
            </a:prstGeom>
            <a:solidFill>
              <a:srgbClr val="C00000"/>
            </a:solidFill>
            <a:ln w="57150">
              <a:solidFill>
                <a:schemeClr val="bg1"/>
              </a:solidFill>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sz="1600"/>
            </a:p>
          </p:txBody>
        </p:sp>
        <p:sp>
          <p:nvSpPr>
            <p:cNvPr id="11" name="TextBox 57"/>
            <p:cNvSpPr txBox="1"/>
            <p:nvPr/>
          </p:nvSpPr>
          <p:spPr>
            <a:xfrm>
              <a:off x="6653352" y="1318965"/>
              <a:ext cx="509206" cy="664406"/>
            </a:xfrm>
            <a:prstGeom prst="rect">
              <a:avLst/>
            </a:prstGeom>
            <a:noFill/>
          </p:spPr>
          <p:txBody>
            <a:bodyPr wrap="none" rtlCol="0">
              <a:spAutoFit/>
            </a:bodyPr>
            <a:lstStyle/>
            <a:p>
              <a:r>
                <a:rPr lang="en-US" altLang="zh-CN" sz="2800" b="1" dirty="0">
                  <a:solidFill>
                    <a:srgbClr val="F8F8F8"/>
                  </a:solidFill>
                  <a:latin typeface="+mj-ea"/>
                  <a:ea typeface="+mj-ea"/>
                </a:rPr>
                <a:t>1</a:t>
              </a:r>
              <a:endParaRPr lang="zh-CN" altLang="en-US" sz="2800" b="1" dirty="0">
                <a:solidFill>
                  <a:srgbClr val="F8F8F8"/>
                </a:solidFill>
                <a:latin typeface="+mj-ea"/>
                <a:ea typeface="+mj-ea"/>
              </a:endParaRPr>
            </a:p>
          </p:txBody>
        </p:sp>
      </p:grpSp>
      <p:grpSp>
        <p:nvGrpSpPr>
          <p:cNvPr id="12" name="组合 11"/>
          <p:cNvGrpSpPr/>
          <p:nvPr/>
        </p:nvGrpSpPr>
        <p:grpSpPr>
          <a:xfrm>
            <a:off x="2672883" y="1609866"/>
            <a:ext cx="766864" cy="757641"/>
            <a:chOff x="6409426" y="2394908"/>
            <a:chExt cx="962086" cy="962084"/>
          </a:xfrm>
          <a:solidFill>
            <a:schemeClr val="accent1"/>
          </a:solidFill>
        </p:grpSpPr>
        <p:sp>
          <p:nvSpPr>
            <p:cNvPr id="13" name="椭圆 12"/>
            <p:cNvSpPr/>
            <p:nvPr/>
          </p:nvSpPr>
          <p:spPr bwMode="auto">
            <a:xfrm>
              <a:off x="6409426" y="2394908"/>
              <a:ext cx="962086" cy="962084"/>
            </a:xfrm>
            <a:prstGeom prst="ellipse">
              <a:avLst/>
            </a:prstGeom>
            <a:solidFill>
              <a:srgbClr val="C00000"/>
            </a:solidFill>
            <a:ln w="57150">
              <a:solidFill>
                <a:schemeClr val="bg1"/>
              </a:solidFill>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sz="1600"/>
            </a:p>
          </p:txBody>
        </p:sp>
        <p:sp>
          <p:nvSpPr>
            <p:cNvPr id="14" name="TextBox 60"/>
            <p:cNvSpPr txBox="1"/>
            <p:nvPr/>
          </p:nvSpPr>
          <p:spPr>
            <a:xfrm>
              <a:off x="6635866" y="2536282"/>
              <a:ext cx="509206" cy="664406"/>
            </a:xfrm>
            <a:prstGeom prst="rect">
              <a:avLst/>
            </a:prstGeom>
            <a:noFill/>
          </p:spPr>
          <p:txBody>
            <a:bodyPr wrap="none" rtlCol="0">
              <a:spAutoFit/>
            </a:bodyPr>
            <a:lstStyle>
              <a:defPPr>
                <a:defRPr lang="zh-CN"/>
              </a:defPPr>
              <a:lvl1pPr>
                <a:defRPr sz="2800" b="1">
                  <a:solidFill>
                    <a:srgbClr val="F8F8F8"/>
                  </a:solidFill>
                  <a:latin typeface="+mj-ea"/>
                  <a:ea typeface="+mj-ea"/>
                </a:defRPr>
              </a:lvl1pPr>
            </a:lstStyle>
            <a:p>
              <a:r>
                <a:rPr lang="en-US" altLang="zh-CN" dirty="0"/>
                <a:t>2</a:t>
              </a:r>
              <a:endParaRPr lang="zh-CN" altLang="en-US" dirty="0"/>
            </a:p>
          </p:txBody>
        </p:sp>
      </p:grpSp>
      <p:grpSp>
        <p:nvGrpSpPr>
          <p:cNvPr id="15" name="组合 14"/>
          <p:cNvGrpSpPr/>
          <p:nvPr/>
        </p:nvGrpSpPr>
        <p:grpSpPr>
          <a:xfrm>
            <a:off x="2672880" y="2533757"/>
            <a:ext cx="766864" cy="757641"/>
            <a:chOff x="6409429" y="3568104"/>
            <a:chExt cx="962087" cy="962084"/>
          </a:xfrm>
          <a:solidFill>
            <a:schemeClr val="accent2"/>
          </a:solidFill>
        </p:grpSpPr>
        <p:sp>
          <p:nvSpPr>
            <p:cNvPr id="16" name="椭圆 15"/>
            <p:cNvSpPr/>
            <p:nvPr/>
          </p:nvSpPr>
          <p:spPr bwMode="auto">
            <a:xfrm>
              <a:off x="6409429" y="3568104"/>
              <a:ext cx="962087" cy="962084"/>
            </a:xfrm>
            <a:prstGeom prst="ellipse">
              <a:avLst/>
            </a:prstGeom>
            <a:solidFill>
              <a:srgbClr val="C00000"/>
            </a:solidFill>
            <a:ln w="57150">
              <a:solidFill>
                <a:schemeClr val="bg1"/>
              </a:solidFill>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sz="1600"/>
            </a:p>
          </p:txBody>
        </p:sp>
        <p:sp>
          <p:nvSpPr>
            <p:cNvPr id="17" name="TextBox 63"/>
            <p:cNvSpPr txBox="1"/>
            <p:nvPr/>
          </p:nvSpPr>
          <p:spPr>
            <a:xfrm>
              <a:off x="6635869" y="3702117"/>
              <a:ext cx="509206" cy="664406"/>
            </a:xfrm>
            <a:prstGeom prst="rect">
              <a:avLst/>
            </a:prstGeom>
            <a:noFill/>
          </p:spPr>
          <p:txBody>
            <a:bodyPr wrap="none" rtlCol="0">
              <a:spAutoFit/>
            </a:bodyPr>
            <a:lstStyle>
              <a:defPPr>
                <a:defRPr lang="zh-CN"/>
              </a:defPPr>
              <a:lvl1pPr>
                <a:defRPr sz="2800" b="1">
                  <a:solidFill>
                    <a:srgbClr val="F8F8F8"/>
                  </a:solidFill>
                  <a:latin typeface="+mj-ea"/>
                  <a:ea typeface="+mj-ea"/>
                </a:defRPr>
              </a:lvl1pPr>
            </a:lstStyle>
            <a:p>
              <a:r>
                <a:rPr lang="en-US" altLang="zh-CN" dirty="0"/>
                <a:t>3</a:t>
              </a:r>
              <a:endParaRPr lang="zh-CN" altLang="en-US" dirty="0"/>
            </a:p>
          </p:txBody>
        </p:sp>
      </p:grpSp>
      <p:grpSp>
        <p:nvGrpSpPr>
          <p:cNvPr id="18" name="组合 17"/>
          <p:cNvGrpSpPr/>
          <p:nvPr/>
        </p:nvGrpSpPr>
        <p:grpSpPr>
          <a:xfrm>
            <a:off x="2672883" y="3558338"/>
            <a:ext cx="766864" cy="757641"/>
            <a:chOff x="6409426" y="4869160"/>
            <a:chExt cx="962086" cy="962084"/>
          </a:xfrm>
          <a:solidFill>
            <a:srgbClr val="7030A0"/>
          </a:solidFill>
        </p:grpSpPr>
        <p:sp>
          <p:nvSpPr>
            <p:cNvPr id="19" name="椭圆 18"/>
            <p:cNvSpPr/>
            <p:nvPr/>
          </p:nvSpPr>
          <p:spPr bwMode="auto">
            <a:xfrm>
              <a:off x="6409426" y="4869160"/>
              <a:ext cx="962086" cy="962084"/>
            </a:xfrm>
            <a:prstGeom prst="ellipse">
              <a:avLst/>
            </a:prstGeom>
            <a:solidFill>
              <a:srgbClr val="C00000"/>
            </a:solidFill>
            <a:ln w="57150">
              <a:solidFill>
                <a:schemeClr val="bg1"/>
              </a:solidFill>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sz="1600"/>
            </a:p>
          </p:txBody>
        </p:sp>
        <p:sp>
          <p:nvSpPr>
            <p:cNvPr id="20" name="TextBox 66"/>
            <p:cNvSpPr txBox="1"/>
            <p:nvPr/>
          </p:nvSpPr>
          <p:spPr>
            <a:xfrm>
              <a:off x="6616829" y="5005505"/>
              <a:ext cx="509206" cy="664406"/>
            </a:xfrm>
            <a:prstGeom prst="rect">
              <a:avLst/>
            </a:prstGeom>
            <a:noFill/>
          </p:spPr>
          <p:txBody>
            <a:bodyPr wrap="none" rtlCol="0">
              <a:spAutoFit/>
            </a:bodyPr>
            <a:lstStyle>
              <a:defPPr>
                <a:defRPr lang="zh-CN"/>
              </a:defPPr>
              <a:lvl1pPr>
                <a:defRPr sz="2800" b="1">
                  <a:solidFill>
                    <a:srgbClr val="F8F8F8"/>
                  </a:solidFill>
                  <a:latin typeface="+mj-ea"/>
                  <a:ea typeface="+mj-ea"/>
                </a:defRPr>
              </a:lvl1pPr>
            </a:lstStyle>
            <a:p>
              <a:r>
                <a:rPr lang="en-US" altLang="zh-CN" dirty="0"/>
                <a:t>4</a:t>
              </a:r>
              <a:endParaRPr lang="zh-CN" altLang="en-US" dirty="0"/>
            </a:p>
          </p:txBody>
        </p:sp>
      </p:grpSp>
      <p:sp>
        <p:nvSpPr>
          <p:cNvPr id="21" name="TextBox 67"/>
          <p:cNvSpPr txBox="1"/>
          <p:nvPr/>
        </p:nvSpPr>
        <p:spPr>
          <a:xfrm>
            <a:off x="3630279" y="1583144"/>
            <a:ext cx="3214202" cy="811926"/>
          </a:xfrm>
          <a:prstGeom prst="rect">
            <a:avLst/>
          </a:prstGeom>
          <a:noFill/>
        </p:spPr>
        <p:txBody>
          <a:bodyPr wrap="square" lIns="72556" tIns="36277" rIns="72556" bIns="36277" rtlCol="0">
            <a:spAutoFit/>
          </a:bodyPr>
          <a:lstStyle/>
          <a:p>
            <a:pPr>
              <a:lnSpc>
                <a:spcPct val="150000"/>
              </a:lnSpc>
            </a:pPr>
            <a:r>
              <a:rPr lang="zh-CN" altLang="en-US" sz="1600" dirty="0" smtClean="0">
                <a:solidFill>
                  <a:schemeClr val="bg1"/>
                </a:solidFill>
                <a:latin typeface="+mn-ea"/>
                <a:ea typeface="+mn-ea"/>
              </a:rPr>
              <a:t>请输入您的文字</a:t>
            </a:r>
            <a:r>
              <a:rPr lang="zh-CN" altLang="en-US" sz="1600" dirty="0">
                <a:solidFill>
                  <a:schemeClr val="bg1"/>
                </a:solidFill>
                <a:latin typeface="+mn-ea"/>
                <a:ea typeface="+mn-ea"/>
              </a:rPr>
              <a:t>请输入您的</a:t>
            </a:r>
            <a:r>
              <a:rPr lang="zh-CN" altLang="en-US" sz="1600" dirty="0" smtClean="0">
                <a:solidFill>
                  <a:schemeClr val="bg1"/>
                </a:solidFill>
                <a:latin typeface="+mn-ea"/>
                <a:ea typeface="+mn-ea"/>
              </a:rPr>
              <a:t>文字</a:t>
            </a:r>
            <a:endParaRPr lang="en-US" altLang="zh-CN" sz="1600" dirty="0" smtClean="0">
              <a:solidFill>
                <a:schemeClr val="bg1"/>
              </a:solidFill>
              <a:latin typeface="+mn-ea"/>
              <a:ea typeface="+mn-ea"/>
            </a:endParaRPr>
          </a:p>
          <a:p>
            <a:pPr>
              <a:lnSpc>
                <a:spcPct val="150000"/>
              </a:lnSpc>
            </a:pPr>
            <a:r>
              <a:rPr lang="zh-CN" altLang="en-US" sz="1600" dirty="0">
                <a:solidFill>
                  <a:schemeClr val="bg1"/>
                </a:solidFill>
                <a:latin typeface="+mn-ea"/>
                <a:ea typeface="+mn-ea"/>
              </a:rPr>
              <a:t>请输入您的</a:t>
            </a:r>
            <a:r>
              <a:rPr lang="zh-CN" altLang="en-US" sz="1600" dirty="0" smtClean="0">
                <a:solidFill>
                  <a:schemeClr val="bg1"/>
                </a:solidFill>
                <a:latin typeface="+mn-ea"/>
                <a:ea typeface="+mn-ea"/>
              </a:rPr>
              <a:t>文字</a:t>
            </a:r>
            <a:r>
              <a:rPr lang="zh-CN" altLang="en-US" sz="1600" dirty="0">
                <a:solidFill>
                  <a:schemeClr val="bg1"/>
                </a:solidFill>
                <a:latin typeface="+mn-ea"/>
                <a:ea typeface="+mn-ea"/>
              </a:rPr>
              <a:t>请输入您的</a:t>
            </a:r>
            <a:r>
              <a:rPr lang="zh-CN" altLang="en-US" sz="1600" dirty="0" smtClean="0">
                <a:solidFill>
                  <a:schemeClr val="bg1"/>
                </a:solidFill>
                <a:latin typeface="+mn-ea"/>
                <a:ea typeface="+mn-ea"/>
              </a:rPr>
              <a:t>文字</a:t>
            </a:r>
            <a:endParaRPr lang="zh-CN" altLang="en-US" sz="1600" dirty="0">
              <a:solidFill>
                <a:schemeClr val="bg1"/>
              </a:solidFill>
              <a:latin typeface="+mn-ea"/>
              <a:ea typeface="+mn-ea"/>
            </a:endParaRPr>
          </a:p>
        </p:txBody>
      </p:sp>
      <p:sp>
        <p:nvSpPr>
          <p:cNvPr id="22" name="TextBox 68"/>
          <p:cNvSpPr txBox="1"/>
          <p:nvPr/>
        </p:nvSpPr>
        <p:spPr>
          <a:xfrm>
            <a:off x="3630279" y="2518187"/>
            <a:ext cx="3214202" cy="811926"/>
          </a:xfrm>
          <a:prstGeom prst="rect">
            <a:avLst/>
          </a:prstGeom>
          <a:noFill/>
        </p:spPr>
        <p:txBody>
          <a:bodyPr wrap="square" lIns="72556" tIns="36277" rIns="72556" bIns="36277" rtlCol="0">
            <a:spAutoFit/>
          </a:bodyPr>
          <a:lstStyle/>
          <a:p>
            <a:pPr>
              <a:lnSpc>
                <a:spcPct val="150000"/>
              </a:lnSpc>
            </a:pPr>
            <a:r>
              <a:rPr lang="zh-CN" altLang="en-US" sz="1600" dirty="0" smtClean="0">
                <a:solidFill>
                  <a:schemeClr val="bg1"/>
                </a:solidFill>
                <a:latin typeface="+mn-ea"/>
                <a:ea typeface="+mn-ea"/>
              </a:rPr>
              <a:t>请输入您的文字</a:t>
            </a:r>
            <a:r>
              <a:rPr lang="zh-CN" altLang="en-US" sz="1600" dirty="0">
                <a:solidFill>
                  <a:schemeClr val="bg1"/>
                </a:solidFill>
                <a:latin typeface="+mn-ea"/>
                <a:ea typeface="+mn-ea"/>
              </a:rPr>
              <a:t>请输入您的</a:t>
            </a:r>
            <a:r>
              <a:rPr lang="zh-CN" altLang="en-US" sz="1600" dirty="0" smtClean="0">
                <a:solidFill>
                  <a:schemeClr val="bg1"/>
                </a:solidFill>
                <a:latin typeface="+mn-ea"/>
                <a:ea typeface="+mn-ea"/>
              </a:rPr>
              <a:t>文字</a:t>
            </a:r>
            <a:endParaRPr lang="en-US" altLang="zh-CN" sz="1600" dirty="0" smtClean="0">
              <a:solidFill>
                <a:schemeClr val="bg1"/>
              </a:solidFill>
              <a:latin typeface="+mn-ea"/>
              <a:ea typeface="+mn-ea"/>
            </a:endParaRPr>
          </a:p>
          <a:p>
            <a:pPr>
              <a:lnSpc>
                <a:spcPct val="150000"/>
              </a:lnSpc>
            </a:pPr>
            <a:r>
              <a:rPr lang="zh-CN" altLang="en-US" sz="1600" dirty="0">
                <a:solidFill>
                  <a:schemeClr val="bg1"/>
                </a:solidFill>
                <a:latin typeface="+mn-ea"/>
                <a:ea typeface="+mn-ea"/>
              </a:rPr>
              <a:t>请输入您的</a:t>
            </a:r>
            <a:r>
              <a:rPr lang="zh-CN" altLang="en-US" sz="1600" dirty="0" smtClean="0">
                <a:solidFill>
                  <a:schemeClr val="bg1"/>
                </a:solidFill>
                <a:latin typeface="+mn-ea"/>
                <a:ea typeface="+mn-ea"/>
              </a:rPr>
              <a:t>文字</a:t>
            </a:r>
            <a:r>
              <a:rPr lang="zh-CN" altLang="en-US" sz="1600" dirty="0">
                <a:solidFill>
                  <a:schemeClr val="bg1"/>
                </a:solidFill>
                <a:latin typeface="+mn-ea"/>
                <a:ea typeface="+mn-ea"/>
              </a:rPr>
              <a:t>请输入您的</a:t>
            </a:r>
            <a:r>
              <a:rPr lang="zh-CN" altLang="en-US" sz="1600" dirty="0" smtClean="0">
                <a:solidFill>
                  <a:schemeClr val="bg1"/>
                </a:solidFill>
                <a:latin typeface="+mn-ea"/>
                <a:ea typeface="+mn-ea"/>
              </a:rPr>
              <a:t>文字</a:t>
            </a:r>
            <a:endParaRPr lang="zh-CN" altLang="en-US" sz="1600" dirty="0">
              <a:solidFill>
                <a:schemeClr val="bg1"/>
              </a:solidFill>
              <a:latin typeface="+mn-ea"/>
              <a:ea typeface="+mn-ea"/>
            </a:endParaRPr>
          </a:p>
        </p:txBody>
      </p:sp>
      <p:sp>
        <p:nvSpPr>
          <p:cNvPr id="23" name="TextBox 69"/>
          <p:cNvSpPr txBox="1"/>
          <p:nvPr/>
        </p:nvSpPr>
        <p:spPr>
          <a:xfrm>
            <a:off x="3630279" y="3549958"/>
            <a:ext cx="3214202" cy="811926"/>
          </a:xfrm>
          <a:prstGeom prst="rect">
            <a:avLst/>
          </a:prstGeom>
          <a:noFill/>
        </p:spPr>
        <p:txBody>
          <a:bodyPr wrap="square" lIns="72556" tIns="36277" rIns="72556" bIns="36277" rtlCol="0">
            <a:spAutoFit/>
          </a:bodyPr>
          <a:lstStyle/>
          <a:p>
            <a:pPr>
              <a:lnSpc>
                <a:spcPct val="150000"/>
              </a:lnSpc>
            </a:pPr>
            <a:r>
              <a:rPr lang="zh-CN" altLang="en-US" sz="1600" dirty="0" smtClean="0">
                <a:solidFill>
                  <a:schemeClr val="bg1"/>
                </a:solidFill>
                <a:latin typeface="+mn-ea"/>
                <a:ea typeface="+mn-ea"/>
              </a:rPr>
              <a:t>请输入您的文字</a:t>
            </a:r>
            <a:r>
              <a:rPr lang="zh-CN" altLang="en-US" sz="1600" dirty="0">
                <a:solidFill>
                  <a:schemeClr val="bg1"/>
                </a:solidFill>
                <a:latin typeface="+mn-ea"/>
                <a:ea typeface="+mn-ea"/>
              </a:rPr>
              <a:t>请输入您的</a:t>
            </a:r>
            <a:r>
              <a:rPr lang="zh-CN" altLang="en-US" sz="1600" dirty="0" smtClean="0">
                <a:solidFill>
                  <a:schemeClr val="bg1"/>
                </a:solidFill>
                <a:latin typeface="+mn-ea"/>
                <a:ea typeface="+mn-ea"/>
              </a:rPr>
              <a:t>文字</a:t>
            </a:r>
            <a:endParaRPr lang="en-US" altLang="zh-CN" sz="1600" dirty="0" smtClean="0">
              <a:solidFill>
                <a:schemeClr val="bg1"/>
              </a:solidFill>
              <a:latin typeface="+mn-ea"/>
              <a:ea typeface="+mn-ea"/>
            </a:endParaRPr>
          </a:p>
          <a:p>
            <a:pPr>
              <a:lnSpc>
                <a:spcPct val="150000"/>
              </a:lnSpc>
            </a:pPr>
            <a:r>
              <a:rPr lang="zh-CN" altLang="en-US" sz="1600" dirty="0">
                <a:solidFill>
                  <a:schemeClr val="bg1"/>
                </a:solidFill>
                <a:latin typeface="+mn-ea"/>
                <a:ea typeface="+mn-ea"/>
              </a:rPr>
              <a:t>请输入您的</a:t>
            </a:r>
            <a:r>
              <a:rPr lang="zh-CN" altLang="en-US" sz="1600" dirty="0" smtClean="0">
                <a:solidFill>
                  <a:schemeClr val="bg1"/>
                </a:solidFill>
                <a:latin typeface="+mn-ea"/>
                <a:ea typeface="+mn-ea"/>
              </a:rPr>
              <a:t>文字</a:t>
            </a:r>
            <a:r>
              <a:rPr lang="zh-CN" altLang="en-US" sz="1600" dirty="0">
                <a:solidFill>
                  <a:schemeClr val="bg1"/>
                </a:solidFill>
                <a:latin typeface="+mn-ea"/>
                <a:ea typeface="+mn-ea"/>
              </a:rPr>
              <a:t>请输入您的</a:t>
            </a:r>
            <a:r>
              <a:rPr lang="zh-CN" altLang="en-US" sz="1600" dirty="0" smtClean="0">
                <a:solidFill>
                  <a:schemeClr val="bg1"/>
                </a:solidFill>
                <a:latin typeface="+mn-ea"/>
                <a:ea typeface="+mn-ea"/>
              </a:rPr>
              <a:t>文字</a:t>
            </a:r>
            <a:endParaRPr lang="zh-CN" altLang="en-US" sz="1600" dirty="0">
              <a:solidFill>
                <a:schemeClr val="bg1"/>
              </a:solidFill>
              <a:latin typeface="+mn-ea"/>
              <a:ea typeface="+mn-ea"/>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500"/>
                                        <p:tgtEl>
                                          <p:spTgt spid="1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heel(1)">
                                      <p:cBhvr>
                                        <p:cTn id="23" dur="500"/>
                                        <p:tgtEl>
                                          <p:spTgt spid="1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par>
                          <p:cTn id="28" fill="hold">
                            <p:stCondLst>
                              <p:cond delay="3000"/>
                            </p:stCondLst>
                            <p:childTnLst>
                              <p:par>
                                <p:cTn id="29" presetID="21" presetClass="entr" presetSubtype="1"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heel(1)">
                                      <p:cBhvr>
                                        <p:cTn id="31" dur="500"/>
                                        <p:tgtEl>
                                          <p:spTgt spid="18"/>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 </a:t>
            </a:r>
            <a:endParaRPr lang="zh-CN" altLang="en-US" dirty="0"/>
          </a:p>
        </p:txBody>
      </p:sp>
      <p:grpSp>
        <p:nvGrpSpPr>
          <p:cNvPr id="3" name="组合 2"/>
          <p:cNvGrpSpPr/>
          <p:nvPr/>
        </p:nvGrpSpPr>
        <p:grpSpPr>
          <a:xfrm>
            <a:off x="4755916" y="1699121"/>
            <a:ext cx="3294347" cy="1872851"/>
            <a:chOff x="4734037" y="2628379"/>
            <a:chExt cx="3294347" cy="1872851"/>
          </a:xfrm>
          <a:solidFill>
            <a:schemeClr val="accent3"/>
          </a:solidFill>
        </p:grpSpPr>
        <p:sp>
          <p:nvSpPr>
            <p:cNvPr id="4" name="AutoShape 3"/>
            <p:cNvSpPr>
              <a:spLocks noChangeArrowheads="1"/>
            </p:cNvSpPr>
            <p:nvPr/>
          </p:nvSpPr>
          <p:spPr bwMode="gray">
            <a:xfrm>
              <a:off x="4734037" y="2628379"/>
              <a:ext cx="3294347" cy="1872851"/>
            </a:xfrm>
            <a:prstGeom prst="rightArrow">
              <a:avLst>
                <a:gd name="adj1" fmla="val 64000"/>
                <a:gd name="adj2" fmla="val 37599"/>
              </a:avLst>
            </a:prstGeom>
            <a:solidFill>
              <a:srgbClr val="FF9900"/>
            </a:solidFill>
            <a:ln w="25400" algn="ctr">
              <a:noFill/>
              <a:miter lim="800000"/>
            </a:ln>
          </p:spPr>
          <p:txBody>
            <a:bodyPr lIns="45720" tIns="44450" rIns="45720" bIns="44450" anchor="ctr" anchorCtr="1"/>
            <a:lstStyle/>
            <a:p>
              <a:pPr marL="0" marR="0" lvl="0" indent="0" defTabSz="91440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smtClean="0">
                <a:ln>
                  <a:noFill/>
                </a:ln>
                <a:solidFill>
                  <a:sysClr val="windowText" lastClr="000000"/>
                </a:solidFill>
                <a:effectLst/>
                <a:uLnTx/>
                <a:uFillTx/>
              </a:endParaRPr>
            </a:p>
          </p:txBody>
        </p:sp>
        <p:sp>
          <p:nvSpPr>
            <p:cNvPr id="5" name="TextBox 11"/>
            <p:cNvSpPr txBox="1">
              <a:spLocks noChangeArrowheads="1"/>
            </p:cNvSpPr>
            <p:nvPr/>
          </p:nvSpPr>
          <p:spPr bwMode="auto">
            <a:xfrm flipH="1">
              <a:off x="5699417" y="3356992"/>
              <a:ext cx="1752902" cy="400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000" b="1" kern="0" dirty="0" smtClean="0">
                  <a:solidFill>
                    <a:schemeClr val="bg1"/>
                  </a:solidFill>
                  <a:latin typeface="微软雅黑" panose="020B0503020204020204" pitchFamily="34" charset="-122"/>
                  <a:ea typeface="微软雅黑" panose="020B0503020204020204" pitchFamily="34" charset="-122"/>
                </a:rPr>
                <a:t>点击添加标题    </a:t>
              </a:r>
              <a:endParaRPr lang="en-US" altLang="zh-CN" sz="2000" b="1" kern="0" dirty="0" smtClean="0">
                <a:solidFill>
                  <a:schemeClr val="bg1"/>
                </a:solidFill>
                <a:latin typeface="微软雅黑" panose="020B0503020204020204" pitchFamily="34" charset="-122"/>
                <a:ea typeface="微软雅黑" panose="020B0503020204020204" pitchFamily="34" charset="-122"/>
              </a:endParaRPr>
            </a:p>
          </p:txBody>
        </p:sp>
      </p:grpSp>
      <p:sp>
        <p:nvSpPr>
          <p:cNvPr id="6" name="AutoShape 5"/>
          <p:cNvSpPr>
            <a:spLocks noChangeArrowheads="1"/>
          </p:cNvSpPr>
          <p:nvPr/>
        </p:nvSpPr>
        <p:spPr bwMode="auto">
          <a:xfrm>
            <a:off x="4757405" y="2043144"/>
            <a:ext cx="963892" cy="662685"/>
          </a:xfrm>
          <a:custGeom>
            <a:avLst/>
            <a:gdLst>
              <a:gd name="connsiteX0" fmla="*/ 0 w 959131"/>
              <a:gd name="connsiteY0" fmla="*/ 641255 h 641255"/>
              <a:gd name="connsiteX1" fmla="*/ 0 w 959131"/>
              <a:gd name="connsiteY1" fmla="*/ 0 h 641255"/>
              <a:gd name="connsiteX2" fmla="*/ 959131 w 959131"/>
              <a:gd name="connsiteY2" fmla="*/ 641255 h 641255"/>
              <a:gd name="connsiteX3" fmla="*/ 0 w 959131"/>
              <a:gd name="connsiteY3" fmla="*/ 641255 h 641255"/>
              <a:gd name="connsiteX0-1" fmla="*/ 0 w 963893"/>
              <a:gd name="connsiteY0-2" fmla="*/ 641255 h 655542"/>
              <a:gd name="connsiteX1-3" fmla="*/ 0 w 963893"/>
              <a:gd name="connsiteY1-4" fmla="*/ 0 h 655542"/>
              <a:gd name="connsiteX2-5" fmla="*/ 963893 w 963893"/>
              <a:gd name="connsiteY2-6" fmla="*/ 655542 h 655542"/>
              <a:gd name="connsiteX3-7" fmla="*/ 0 w 963893"/>
              <a:gd name="connsiteY3-8" fmla="*/ 641255 h 655542"/>
              <a:gd name="connsiteX0-9" fmla="*/ 0 w 963893"/>
              <a:gd name="connsiteY0-10" fmla="*/ 660305 h 660305"/>
              <a:gd name="connsiteX1-11" fmla="*/ 0 w 963893"/>
              <a:gd name="connsiteY1-12" fmla="*/ 0 h 660305"/>
              <a:gd name="connsiteX2-13" fmla="*/ 963893 w 963893"/>
              <a:gd name="connsiteY2-14" fmla="*/ 655542 h 660305"/>
              <a:gd name="connsiteX3-15" fmla="*/ 0 w 963893"/>
              <a:gd name="connsiteY3-16" fmla="*/ 660305 h 660305"/>
              <a:gd name="connsiteX0-17" fmla="*/ 0 w 966274"/>
              <a:gd name="connsiteY0-18" fmla="*/ 660305 h 660305"/>
              <a:gd name="connsiteX1-19" fmla="*/ 0 w 966274"/>
              <a:gd name="connsiteY1-20" fmla="*/ 0 h 660305"/>
              <a:gd name="connsiteX2-21" fmla="*/ 966274 w 966274"/>
              <a:gd name="connsiteY2-22" fmla="*/ 657923 h 660305"/>
              <a:gd name="connsiteX3-23" fmla="*/ 0 w 966274"/>
              <a:gd name="connsiteY3-24" fmla="*/ 660305 h 660305"/>
              <a:gd name="connsiteX0-25" fmla="*/ 0 w 959130"/>
              <a:gd name="connsiteY0-26" fmla="*/ 660305 h 660305"/>
              <a:gd name="connsiteX1-27" fmla="*/ 0 w 959130"/>
              <a:gd name="connsiteY1-28" fmla="*/ 0 h 660305"/>
              <a:gd name="connsiteX2-29" fmla="*/ 959130 w 959130"/>
              <a:gd name="connsiteY2-30" fmla="*/ 657923 h 660305"/>
              <a:gd name="connsiteX3-31" fmla="*/ 0 w 959130"/>
              <a:gd name="connsiteY3-32" fmla="*/ 660305 h 660305"/>
              <a:gd name="connsiteX0-33" fmla="*/ 0 w 963892"/>
              <a:gd name="connsiteY0-34" fmla="*/ 660305 h 662685"/>
              <a:gd name="connsiteX1-35" fmla="*/ 0 w 963892"/>
              <a:gd name="connsiteY1-36" fmla="*/ 0 h 662685"/>
              <a:gd name="connsiteX2-37" fmla="*/ 963892 w 963892"/>
              <a:gd name="connsiteY2-38" fmla="*/ 662685 h 662685"/>
              <a:gd name="connsiteX3-39" fmla="*/ 0 w 963892"/>
              <a:gd name="connsiteY3-40" fmla="*/ 660305 h 662685"/>
            </a:gdLst>
            <a:ahLst/>
            <a:cxnLst>
              <a:cxn ang="0">
                <a:pos x="connsiteX0-1" y="connsiteY0-2"/>
              </a:cxn>
              <a:cxn ang="0">
                <a:pos x="connsiteX1-3" y="connsiteY1-4"/>
              </a:cxn>
              <a:cxn ang="0">
                <a:pos x="connsiteX2-5" y="connsiteY2-6"/>
              </a:cxn>
              <a:cxn ang="0">
                <a:pos x="connsiteX3-7" y="connsiteY3-8"/>
              </a:cxn>
            </a:cxnLst>
            <a:rect l="l" t="t" r="r" b="b"/>
            <a:pathLst>
              <a:path w="963892" h="662685">
                <a:moveTo>
                  <a:pt x="0" y="660305"/>
                </a:moveTo>
                <a:lnTo>
                  <a:pt x="0" y="0"/>
                </a:lnTo>
                <a:lnTo>
                  <a:pt x="963892" y="662685"/>
                </a:lnTo>
                <a:lnTo>
                  <a:pt x="0" y="660305"/>
                </a:lnTo>
                <a:close/>
              </a:path>
            </a:pathLst>
          </a:custGeom>
          <a:solidFill>
            <a:srgbClr val="FF9900"/>
          </a:solidFill>
          <a:ln>
            <a:noFill/>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smtClean="0">
              <a:ln>
                <a:noFill/>
              </a:ln>
              <a:solidFill>
                <a:sysClr val="windowText" lastClr="000000"/>
              </a:solidFill>
              <a:effectLst/>
              <a:uLnTx/>
              <a:uFillTx/>
            </a:endParaRPr>
          </a:p>
        </p:txBody>
      </p:sp>
      <p:grpSp>
        <p:nvGrpSpPr>
          <p:cNvPr id="7" name="组合 6"/>
          <p:cNvGrpSpPr/>
          <p:nvPr/>
        </p:nvGrpSpPr>
        <p:grpSpPr>
          <a:xfrm>
            <a:off x="2851415" y="2705039"/>
            <a:ext cx="2865008" cy="1133894"/>
            <a:chOff x="2829536" y="3634297"/>
            <a:chExt cx="2865008" cy="1133894"/>
          </a:xfrm>
          <a:solidFill>
            <a:srgbClr val="FF6E00"/>
          </a:solidFill>
        </p:grpSpPr>
        <p:sp>
          <p:nvSpPr>
            <p:cNvPr id="8" name="Rectangle 4"/>
            <p:cNvSpPr>
              <a:spLocks noChangeArrowheads="1"/>
            </p:cNvSpPr>
            <p:nvPr/>
          </p:nvSpPr>
          <p:spPr bwMode="gray">
            <a:xfrm>
              <a:off x="2829536" y="3634297"/>
              <a:ext cx="2865008" cy="1133894"/>
            </a:xfrm>
            <a:prstGeom prst="rect">
              <a:avLst/>
            </a:prstGeom>
            <a:grpFill/>
            <a:ln w="25400" algn="ctr">
              <a:noFill/>
              <a:miter lim="800000"/>
            </a:ln>
          </p:spPr>
          <p:txBody>
            <a:bodyPr lIns="45720" tIns="44450" rIns="45720" bIns="44450" anchor="ctr" anchorCtr="1"/>
            <a:lstStyle/>
            <a:p>
              <a:pPr marL="0" marR="0" lvl="0" indent="0" defTabSz="91440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smtClean="0">
                <a:ln>
                  <a:noFill/>
                </a:ln>
                <a:solidFill>
                  <a:sysClr val="windowText" lastClr="000000"/>
                </a:solidFill>
                <a:effectLst/>
                <a:uLnTx/>
                <a:uFillTx/>
              </a:endParaRPr>
            </a:p>
          </p:txBody>
        </p:sp>
        <p:sp>
          <p:nvSpPr>
            <p:cNvPr id="9" name="TextBox 11"/>
            <p:cNvSpPr txBox="1">
              <a:spLocks noChangeArrowheads="1"/>
            </p:cNvSpPr>
            <p:nvPr/>
          </p:nvSpPr>
          <p:spPr bwMode="auto">
            <a:xfrm flipH="1">
              <a:off x="3695549" y="3974399"/>
              <a:ext cx="1752902" cy="400110"/>
            </a:xfrm>
            <a:prstGeom prst="rect">
              <a:avLst/>
            </a:prstGeom>
            <a:grp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000" b="1" kern="0" dirty="0" smtClean="0">
                  <a:solidFill>
                    <a:schemeClr val="bg1"/>
                  </a:solidFill>
                  <a:latin typeface="微软雅黑" panose="020B0503020204020204" pitchFamily="34" charset="-122"/>
                  <a:ea typeface="微软雅黑" panose="020B0503020204020204" pitchFamily="34" charset="-122"/>
                </a:rPr>
                <a:t>点击添加标题    </a:t>
              </a:r>
              <a:endParaRPr lang="en-US" altLang="zh-CN" sz="2000" b="1" kern="0" dirty="0" smtClean="0">
                <a:solidFill>
                  <a:schemeClr val="bg1"/>
                </a:solidFill>
                <a:latin typeface="微软雅黑" panose="020B0503020204020204" pitchFamily="34" charset="-122"/>
                <a:ea typeface="微软雅黑" panose="020B0503020204020204" pitchFamily="34" charset="-122"/>
              </a:endParaRPr>
            </a:p>
          </p:txBody>
        </p:sp>
      </p:grpSp>
      <p:sp>
        <p:nvSpPr>
          <p:cNvPr id="10" name="AutoShape 8"/>
          <p:cNvSpPr>
            <a:spLocks noChangeArrowheads="1"/>
          </p:cNvSpPr>
          <p:nvPr/>
        </p:nvSpPr>
        <p:spPr bwMode="auto">
          <a:xfrm>
            <a:off x="2851414" y="2705829"/>
            <a:ext cx="778871" cy="695135"/>
          </a:xfrm>
          <a:custGeom>
            <a:avLst/>
            <a:gdLst>
              <a:gd name="connsiteX0" fmla="*/ 0 w 820146"/>
              <a:gd name="connsiteY0" fmla="*/ 697675 h 697675"/>
              <a:gd name="connsiteX1" fmla="*/ 0 w 820146"/>
              <a:gd name="connsiteY1" fmla="*/ 0 h 697675"/>
              <a:gd name="connsiteX2" fmla="*/ 820146 w 820146"/>
              <a:gd name="connsiteY2" fmla="*/ 697675 h 697675"/>
              <a:gd name="connsiteX3" fmla="*/ 0 w 820146"/>
              <a:gd name="connsiteY3" fmla="*/ 697675 h 697675"/>
              <a:gd name="connsiteX0-1" fmla="*/ 0 w 778871"/>
              <a:gd name="connsiteY0-2" fmla="*/ 697675 h 697675"/>
              <a:gd name="connsiteX1-3" fmla="*/ 0 w 778871"/>
              <a:gd name="connsiteY1-4" fmla="*/ 0 h 697675"/>
              <a:gd name="connsiteX2-5" fmla="*/ 778871 w 778871"/>
              <a:gd name="connsiteY2-6" fmla="*/ 678625 h 697675"/>
              <a:gd name="connsiteX3-7" fmla="*/ 0 w 778871"/>
              <a:gd name="connsiteY3-8" fmla="*/ 697675 h 697675"/>
              <a:gd name="connsiteX0-9" fmla="*/ 0 w 778871"/>
              <a:gd name="connsiteY0-10" fmla="*/ 672275 h 678625"/>
              <a:gd name="connsiteX1-11" fmla="*/ 0 w 778871"/>
              <a:gd name="connsiteY1-12" fmla="*/ 0 h 678625"/>
              <a:gd name="connsiteX2-13" fmla="*/ 778871 w 778871"/>
              <a:gd name="connsiteY2-14" fmla="*/ 678625 h 678625"/>
              <a:gd name="connsiteX3-15" fmla="*/ 0 w 778871"/>
              <a:gd name="connsiteY3-16" fmla="*/ 672275 h 678625"/>
              <a:gd name="connsiteX0-17" fmla="*/ 0 w 778871"/>
              <a:gd name="connsiteY0-18" fmla="*/ 672275 h 678625"/>
              <a:gd name="connsiteX1-19" fmla="*/ 0 w 778871"/>
              <a:gd name="connsiteY1-20" fmla="*/ 0 h 678625"/>
              <a:gd name="connsiteX2-21" fmla="*/ 778871 w 778871"/>
              <a:gd name="connsiteY2-22" fmla="*/ 678625 h 678625"/>
              <a:gd name="connsiteX3-23" fmla="*/ 0 w 778871"/>
              <a:gd name="connsiteY3-24" fmla="*/ 672275 h 678625"/>
              <a:gd name="connsiteX0-25" fmla="*/ 0 w 778871"/>
              <a:gd name="connsiteY0-26" fmla="*/ 695135 h 695135"/>
              <a:gd name="connsiteX1-27" fmla="*/ 0 w 778871"/>
              <a:gd name="connsiteY1-28" fmla="*/ 0 h 695135"/>
              <a:gd name="connsiteX2-29" fmla="*/ 778871 w 778871"/>
              <a:gd name="connsiteY2-30" fmla="*/ 678625 h 695135"/>
              <a:gd name="connsiteX3-31" fmla="*/ 0 w 778871"/>
              <a:gd name="connsiteY3-32" fmla="*/ 695135 h 695135"/>
            </a:gdLst>
            <a:ahLst/>
            <a:cxnLst>
              <a:cxn ang="0">
                <a:pos x="connsiteX0-1" y="connsiteY0-2"/>
              </a:cxn>
              <a:cxn ang="0">
                <a:pos x="connsiteX1-3" y="connsiteY1-4"/>
              </a:cxn>
              <a:cxn ang="0">
                <a:pos x="connsiteX2-5" y="connsiteY2-6"/>
              </a:cxn>
              <a:cxn ang="0">
                <a:pos x="connsiteX3-7" y="connsiteY3-8"/>
              </a:cxn>
            </a:cxnLst>
            <a:rect l="l" t="t" r="r" b="b"/>
            <a:pathLst>
              <a:path w="778871" h="695135">
                <a:moveTo>
                  <a:pt x="0" y="695135"/>
                </a:moveTo>
                <a:lnTo>
                  <a:pt x="0" y="0"/>
                </a:lnTo>
                <a:lnTo>
                  <a:pt x="778871" y="678625"/>
                </a:lnTo>
                <a:lnTo>
                  <a:pt x="0" y="695135"/>
                </a:lnTo>
                <a:close/>
              </a:path>
            </a:pathLst>
          </a:custGeom>
          <a:solidFill>
            <a:srgbClr val="DE0000"/>
          </a:solidFill>
          <a:ln>
            <a:noFill/>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smtClean="0">
              <a:ln>
                <a:noFill/>
              </a:ln>
              <a:solidFill>
                <a:sysClr val="windowText" lastClr="000000"/>
              </a:solidFill>
              <a:effectLst/>
              <a:uLnTx/>
              <a:uFillTx/>
            </a:endParaRPr>
          </a:p>
        </p:txBody>
      </p:sp>
      <p:grpSp>
        <p:nvGrpSpPr>
          <p:cNvPr id="11" name="组合 10"/>
          <p:cNvGrpSpPr/>
          <p:nvPr/>
        </p:nvGrpSpPr>
        <p:grpSpPr>
          <a:xfrm>
            <a:off x="1142318" y="3380696"/>
            <a:ext cx="2479705" cy="1135270"/>
            <a:chOff x="1120439" y="4309954"/>
            <a:chExt cx="2479705" cy="1135270"/>
          </a:xfrm>
          <a:solidFill>
            <a:schemeClr val="accent1"/>
          </a:solidFill>
        </p:grpSpPr>
        <p:sp>
          <p:nvSpPr>
            <p:cNvPr id="12" name="Rectangle 6"/>
            <p:cNvSpPr>
              <a:spLocks noChangeArrowheads="1"/>
            </p:cNvSpPr>
            <p:nvPr/>
          </p:nvSpPr>
          <p:spPr bwMode="gray">
            <a:xfrm>
              <a:off x="1120439" y="4309954"/>
              <a:ext cx="2479705" cy="1135270"/>
            </a:xfrm>
            <a:prstGeom prst="rect">
              <a:avLst/>
            </a:prstGeom>
            <a:solidFill>
              <a:srgbClr val="C80000"/>
            </a:solidFill>
            <a:ln w="25400" algn="ctr">
              <a:noFill/>
              <a:miter lim="800000"/>
            </a:ln>
          </p:spPr>
          <p:txBody>
            <a:bodyPr lIns="45720" tIns="44450" rIns="45720" bIns="44450" anchor="ctr" anchorCtr="1"/>
            <a:lstStyle/>
            <a:p>
              <a:pPr marL="0" marR="0" lvl="0" indent="0" defTabSz="91440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smtClean="0">
                <a:ln>
                  <a:noFill/>
                </a:ln>
                <a:solidFill>
                  <a:sysClr val="windowText" lastClr="000000"/>
                </a:solidFill>
                <a:effectLst/>
                <a:uLnTx/>
                <a:uFillTx/>
              </a:endParaRPr>
            </a:p>
          </p:txBody>
        </p:sp>
        <p:sp>
          <p:nvSpPr>
            <p:cNvPr id="13" name="TextBox 11"/>
            <p:cNvSpPr txBox="1">
              <a:spLocks noChangeArrowheads="1"/>
            </p:cNvSpPr>
            <p:nvPr/>
          </p:nvSpPr>
          <p:spPr bwMode="auto">
            <a:xfrm flipH="1">
              <a:off x="1490153" y="4677534"/>
              <a:ext cx="1752902" cy="400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000" b="1" kern="0" dirty="0" smtClean="0">
                  <a:solidFill>
                    <a:schemeClr val="bg1"/>
                  </a:solidFill>
                  <a:latin typeface="微软雅黑" panose="020B0503020204020204" pitchFamily="34" charset="-122"/>
                  <a:ea typeface="微软雅黑" panose="020B0503020204020204" pitchFamily="34" charset="-122"/>
                </a:rPr>
                <a:t>点击添加标题    </a:t>
              </a:r>
              <a:endParaRPr lang="en-US" altLang="zh-CN" sz="2000" b="1" kern="0" dirty="0" smtClean="0">
                <a:solidFill>
                  <a:schemeClr val="bg1"/>
                </a:solidFill>
                <a:latin typeface="微软雅黑" panose="020B0503020204020204" pitchFamily="34" charset="-122"/>
                <a:ea typeface="微软雅黑" panose="020B0503020204020204" pitchFamily="34" charset="-122"/>
              </a:endParaRPr>
            </a:p>
          </p:txBody>
        </p:sp>
      </p:grpSp>
      <p:sp>
        <p:nvSpPr>
          <p:cNvPr id="14" name="Text Box 40"/>
          <p:cNvSpPr txBox="1">
            <a:spLocks noChangeArrowheads="1"/>
          </p:cNvSpPr>
          <p:nvPr/>
        </p:nvSpPr>
        <p:spPr bwMode="gray">
          <a:xfrm>
            <a:off x="956624" y="1601292"/>
            <a:ext cx="3255336" cy="846001"/>
          </a:xfrm>
          <a:prstGeom prst="rect">
            <a:avLst/>
          </a:prstGeom>
          <a:noFill/>
          <a:ln w="9525">
            <a:noFill/>
            <a:miter lim="800000"/>
          </a:ln>
        </p:spPr>
        <p:txBody>
          <a:bodyPr wrap="square">
            <a:spAutoFit/>
          </a:bodyPr>
          <a:lstStyle/>
          <a:p>
            <a:pPr lvl="0">
              <a:lnSpc>
                <a:spcPct val="120000"/>
              </a:lnSpc>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endPar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Rectangle 11"/>
          <p:cNvSpPr>
            <a:spLocks noChangeArrowheads="1"/>
          </p:cNvSpPr>
          <p:nvPr/>
        </p:nvSpPr>
        <p:spPr bwMode="gray">
          <a:xfrm>
            <a:off x="1030644" y="1224422"/>
            <a:ext cx="2500330" cy="358775"/>
          </a:xfrm>
          <a:prstGeom prst="rect">
            <a:avLst/>
          </a:prstGeom>
          <a:noFill/>
          <a:ln>
            <a:noFill/>
          </a:ln>
        </p:spPr>
        <p:txBody>
          <a:bodyPr lIns="0" tIns="0" rIns="0" bIns="0" anchor="ctr"/>
          <a:lstStyle/>
          <a:p>
            <a:pPr lvl="0">
              <a:lnSpc>
                <a:spcPct val="120000"/>
              </a:lnSpc>
              <a:defRPr/>
            </a:pP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a:t>
            </a:r>
            <a:r>
              <a:rPr lang="zh-CN" altLang="en-US" sz="2000" b="1" kern="0" dirty="0" smtClean="0">
                <a:solidFill>
                  <a:schemeClr val="tx1">
                    <a:lumMod val="75000"/>
                    <a:lumOff val="25000"/>
                  </a:schemeClr>
                </a:solidFill>
                <a:latin typeface="微软雅黑" panose="020B0503020204020204" pitchFamily="34" charset="-122"/>
                <a:ea typeface="微软雅黑" panose="020B0503020204020204" pitchFamily="34" charset="-122"/>
              </a:rPr>
              <a:t>输入小标题</a:t>
            </a:r>
            <a:endPar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3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3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300"/>
                                        <p:tgtEl>
                                          <p:spTgt spid="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300"/>
                                        <p:tgtEl>
                                          <p:spTgt spid="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300"/>
                                        <p:tgtEl>
                                          <p:spTgt spid="3"/>
                                        </p:tgtEl>
                                      </p:cBhvr>
                                    </p:animEffect>
                                  </p:childTnLst>
                                </p:cTn>
                              </p:par>
                            </p:childTnLst>
                          </p:cTn>
                        </p:par>
                        <p:par>
                          <p:cTn id="24" fill="hold">
                            <p:stCondLst>
                              <p:cond delay="2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5"/>
                                        </p:tgtEl>
                                        <p:attrNameLst>
                                          <p:attrName>ppt_y</p:attrName>
                                        </p:attrNameLst>
                                      </p:cBhvr>
                                      <p:tavLst>
                                        <p:tav tm="0">
                                          <p:val>
                                            <p:strVal val="#ppt_y"/>
                                          </p:val>
                                        </p:tav>
                                        <p:tav tm="100000">
                                          <p:val>
                                            <p:strVal val="#ppt_y"/>
                                          </p:val>
                                        </p:tav>
                                      </p:tavLst>
                                    </p:anim>
                                    <p:anim calcmode="lin" valueType="num">
                                      <p:cBhvr>
                                        <p:cTn id="2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5"/>
                                        </p:tgtEl>
                                      </p:cBhvr>
                                    </p:animEffect>
                                  </p:childTnLst>
                                </p:cTn>
                              </p:par>
                            </p:childTnLst>
                          </p:cTn>
                        </p:par>
                        <p:par>
                          <p:cTn id="32" fill="hold">
                            <p:stCondLst>
                              <p:cond delay="2399"/>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750"/>
                                        <p:tgtEl>
                                          <p:spTgt spid="14"/>
                                        </p:tgtEl>
                                      </p:cBhvr>
                                    </p:animEffect>
                                    <p:anim calcmode="lin" valueType="num">
                                      <p:cBhvr>
                                        <p:cTn id="36" dur="750" fill="hold"/>
                                        <p:tgtEl>
                                          <p:spTgt spid="14"/>
                                        </p:tgtEl>
                                        <p:attrNameLst>
                                          <p:attrName>ppt_x</p:attrName>
                                        </p:attrNameLst>
                                      </p:cBhvr>
                                      <p:tavLst>
                                        <p:tav tm="0">
                                          <p:val>
                                            <p:strVal val="#ppt_x"/>
                                          </p:val>
                                        </p:tav>
                                        <p:tav tm="100000">
                                          <p:val>
                                            <p:strVal val="#ppt_x"/>
                                          </p:val>
                                        </p:tav>
                                      </p:tavLst>
                                    </p:anim>
                                    <p:anim calcmode="lin" valueType="num">
                                      <p:cBhvr>
                                        <p:cTn id="37"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a:stretch>
            <a:fillRect/>
          </a:stretch>
        </p:blipFill>
        <p:spPr>
          <a:xfrm>
            <a:off x="0" y="-25400"/>
            <a:ext cx="9144000" cy="5168900"/>
          </a:xfrm>
          <a:prstGeom prst="rect">
            <a:avLst/>
          </a:prstGeom>
        </p:spPr>
      </p:pic>
      <p:pic>
        <p:nvPicPr>
          <p:cNvPr id="3" name="图片 2"/>
          <p:cNvPicPr>
            <a:picLocks noChangeAspect="1"/>
          </p:cNvPicPr>
          <p:nvPr/>
        </p:nvPicPr>
        <p:blipFill>
          <a:blip r:embed="rId4" cstate="screen"/>
          <a:stretch>
            <a:fillRect/>
          </a:stretch>
        </p:blipFill>
        <p:spPr>
          <a:xfrm>
            <a:off x="252259" y="288608"/>
            <a:ext cx="1614641" cy="359494"/>
          </a:xfrm>
          <a:prstGeom prst="rect">
            <a:avLst/>
          </a:prstGeom>
        </p:spPr>
      </p:pic>
      <p:pic>
        <p:nvPicPr>
          <p:cNvPr id="4" name="图片 3"/>
          <p:cNvPicPr>
            <a:picLocks noChangeAspect="1"/>
          </p:cNvPicPr>
          <p:nvPr/>
        </p:nvPicPr>
        <p:blipFill rotWithShape="1">
          <a:blip r:embed="rId5" cstate="screen"/>
          <a:srcRect/>
          <a:stretch>
            <a:fillRect/>
          </a:stretch>
        </p:blipFill>
        <p:spPr>
          <a:xfrm>
            <a:off x="0" y="3475851"/>
            <a:ext cx="9144000" cy="1667649"/>
          </a:xfrm>
          <a:prstGeom prst="rect">
            <a:avLst/>
          </a:prstGeom>
        </p:spPr>
      </p:pic>
      <p:grpSp>
        <p:nvGrpSpPr>
          <p:cNvPr id="24" name="组合 23"/>
          <p:cNvGrpSpPr/>
          <p:nvPr/>
        </p:nvGrpSpPr>
        <p:grpSpPr>
          <a:xfrm>
            <a:off x="2253782" y="1344454"/>
            <a:ext cx="1505417" cy="1487311"/>
            <a:chOff x="6409426" y="2394908"/>
            <a:chExt cx="962086" cy="962084"/>
          </a:xfrm>
          <a:solidFill>
            <a:schemeClr val="accent1"/>
          </a:solidFill>
        </p:grpSpPr>
        <p:sp>
          <p:nvSpPr>
            <p:cNvPr id="25" name="椭圆 24"/>
            <p:cNvSpPr/>
            <p:nvPr/>
          </p:nvSpPr>
          <p:spPr bwMode="auto">
            <a:xfrm>
              <a:off x="6409426" y="2394908"/>
              <a:ext cx="962086" cy="962084"/>
            </a:xfrm>
            <a:prstGeom prst="ellipse">
              <a:avLst/>
            </a:prstGeom>
            <a:solidFill>
              <a:srgbClr val="C00000"/>
            </a:solidFill>
            <a:ln w="57150">
              <a:solidFill>
                <a:schemeClr val="bg1"/>
              </a:solidFill>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sz="8000"/>
            </a:p>
          </p:txBody>
        </p:sp>
        <p:sp>
          <p:nvSpPr>
            <p:cNvPr id="26" name="TextBox 60"/>
            <p:cNvSpPr txBox="1"/>
            <p:nvPr/>
          </p:nvSpPr>
          <p:spPr>
            <a:xfrm>
              <a:off x="6620397" y="2462262"/>
              <a:ext cx="522676" cy="856082"/>
            </a:xfrm>
            <a:prstGeom prst="rect">
              <a:avLst/>
            </a:prstGeom>
            <a:noFill/>
          </p:spPr>
          <p:txBody>
            <a:bodyPr wrap="none" rtlCol="0">
              <a:spAutoFit/>
            </a:bodyPr>
            <a:lstStyle>
              <a:defPPr>
                <a:defRPr lang="zh-CN"/>
              </a:defPPr>
              <a:lvl1pPr>
                <a:defRPr sz="2800" b="1">
                  <a:solidFill>
                    <a:srgbClr val="F8F8F8"/>
                  </a:solidFill>
                  <a:latin typeface="+mj-ea"/>
                  <a:ea typeface="+mj-ea"/>
                </a:defRPr>
              </a:lvl1pPr>
            </a:lstStyle>
            <a:p>
              <a:r>
                <a:rPr lang="en-US" altLang="zh-CN" sz="8000" dirty="0" smtClean="0"/>
                <a:t>4</a:t>
              </a:r>
              <a:endParaRPr lang="zh-CN" altLang="en-US" sz="8000" dirty="0"/>
            </a:p>
          </p:txBody>
        </p:sp>
      </p:grpSp>
      <p:sp>
        <p:nvSpPr>
          <p:cNvPr id="27" name="TextBox 67"/>
          <p:cNvSpPr txBox="1"/>
          <p:nvPr/>
        </p:nvSpPr>
        <p:spPr>
          <a:xfrm>
            <a:off x="4101080" y="2067427"/>
            <a:ext cx="3214202" cy="811926"/>
          </a:xfrm>
          <a:prstGeom prst="rect">
            <a:avLst/>
          </a:prstGeom>
          <a:noFill/>
        </p:spPr>
        <p:txBody>
          <a:bodyPr wrap="square" lIns="72556" tIns="36277" rIns="72556" bIns="36277" rtlCol="0">
            <a:spAutoFit/>
          </a:bodyPr>
          <a:lstStyle/>
          <a:p>
            <a:pPr>
              <a:lnSpc>
                <a:spcPct val="150000"/>
              </a:lnSpc>
            </a:pPr>
            <a:r>
              <a:rPr lang="zh-CN" altLang="en-US" sz="1600" dirty="0" smtClean="0">
                <a:solidFill>
                  <a:schemeClr val="bg1"/>
                </a:solidFill>
                <a:latin typeface="+mn-ea"/>
                <a:ea typeface="+mn-ea"/>
              </a:rPr>
              <a:t>请输入您的文字</a:t>
            </a:r>
            <a:r>
              <a:rPr lang="zh-CN" altLang="en-US" sz="1600" dirty="0">
                <a:solidFill>
                  <a:schemeClr val="bg1"/>
                </a:solidFill>
                <a:latin typeface="+mn-ea"/>
                <a:ea typeface="+mn-ea"/>
              </a:rPr>
              <a:t>请输入您的</a:t>
            </a:r>
            <a:r>
              <a:rPr lang="zh-CN" altLang="en-US" sz="1600" dirty="0" smtClean="0">
                <a:solidFill>
                  <a:schemeClr val="bg1"/>
                </a:solidFill>
                <a:latin typeface="+mn-ea"/>
                <a:ea typeface="+mn-ea"/>
              </a:rPr>
              <a:t>文字</a:t>
            </a:r>
            <a:endParaRPr lang="en-US" altLang="zh-CN" sz="1600" dirty="0" smtClean="0">
              <a:solidFill>
                <a:schemeClr val="bg1"/>
              </a:solidFill>
              <a:latin typeface="+mn-ea"/>
              <a:ea typeface="+mn-ea"/>
            </a:endParaRPr>
          </a:p>
          <a:p>
            <a:pPr>
              <a:lnSpc>
                <a:spcPct val="150000"/>
              </a:lnSpc>
            </a:pPr>
            <a:r>
              <a:rPr lang="zh-CN" altLang="en-US" sz="1600" dirty="0">
                <a:solidFill>
                  <a:schemeClr val="bg1"/>
                </a:solidFill>
                <a:latin typeface="+mn-ea"/>
                <a:ea typeface="+mn-ea"/>
              </a:rPr>
              <a:t>请输入您的</a:t>
            </a:r>
            <a:r>
              <a:rPr lang="zh-CN" altLang="en-US" sz="1600" dirty="0" smtClean="0">
                <a:solidFill>
                  <a:schemeClr val="bg1"/>
                </a:solidFill>
                <a:latin typeface="+mn-ea"/>
                <a:ea typeface="+mn-ea"/>
              </a:rPr>
              <a:t>文字</a:t>
            </a:r>
            <a:r>
              <a:rPr lang="zh-CN" altLang="en-US" sz="1600" dirty="0">
                <a:solidFill>
                  <a:schemeClr val="bg1"/>
                </a:solidFill>
                <a:latin typeface="+mn-ea"/>
                <a:ea typeface="+mn-ea"/>
              </a:rPr>
              <a:t>请输入您的</a:t>
            </a:r>
            <a:r>
              <a:rPr lang="zh-CN" altLang="en-US" sz="1600" dirty="0" smtClean="0">
                <a:solidFill>
                  <a:schemeClr val="bg1"/>
                </a:solidFill>
                <a:latin typeface="+mn-ea"/>
                <a:ea typeface="+mn-ea"/>
              </a:rPr>
              <a:t>文字</a:t>
            </a:r>
            <a:endParaRPr lang="zh-CN" altLang="en-US" sz="1600" dirty="0">
              <a:solidFill>
                <a:schemeClr val="bg1"/>
              </a:solidFill>
              <a:latin typeface="+mn-ea"/>
              <a:ea typeface="+mn-ea"/>
            </a:endParaRPr>
          </a:p>
        </p:txBody>
      </p:sp>
      <p:sp>
        <p:nvSpPr>
          <p:cNvPr id="28" name="TextBox 67"/>
          <p:cNvSpPr txBox="1"/>
          <p:nvPr/>
        </p:nvSpPr>
        <p:spPr>
          <a:xfrm>
            <a:off x="4378257" y="1139106"/>
            <a:ext cx="2419901" cy="887845"/>
          </a:xfrm>
          <a:prstGeom prst="rect">
            <a:avLst/>
          </a:prstGeom>
          <a:noFill/>
        </p:spPr>
        <p:txBody>
          <a:bodyPr wrap="square" lIns="72556" tIns="36277" rIns="72556" bIns="36277" rtlCol="0">
            <a:spAutoFit/>
          </a:bodyPr>
          <a:lstStyle/>
          <a:p>
            <a:pPr algn="ctr">
              <a:lnSpc>
                <a:spcPct val="150000"/>
              </a:lnSpc>
            </a:pPr>
            <a:r>
              <a:rPr lang="zh-CN" altLang="en-US" sz="4000" b="1" dirty="0" smtClean="0">
                <a:solidFill>
                  <a:schemeClr val="bg1"/>
                </a:solidFill>
                <a:latin typeface="微软雅黑" panose="020B0503020204020204" pitchFamily="34" charset="-122"/>
                <a:ea typeface="微软雅黑" panose="020B0503020204020204" pitchFamily="34" charset="-122"/>
              </a:rPr>
              <a:t>第</a:t>
            </a:r>
            <a:r>
              <a:rPr lang="zh-CN" altLang="en-US" sz="4000" b="1" dirty="0">
                <a:solidFill>
                  <a:schemeClr val="bg1"/>
                </a:solidFill>
                <a:latin typeface="微软雅黑" panose="020B0503020204020204" pitchFamily="34" charset="-122"/>
                <a:ea typeface="微软雅黑" panose="020B0503020204020204" pitchFamily="34" charset="-122"/>
              </a:rPr>
              <a:t>四</a:t>
            </a:r>
            <a:r>
              <a:rPr lang="zh-CN" altLang="en-US" sz="4000" b="1" dirty="0" smtClean="0">
                <a:solidFill>
                  <a:schemeClr val="bg1"/>
                </a:solidFill>
                <a:latin typeface="微软雅黑" panose="020B0503020204020204" pitchFamily="34" charset="-122"/>
                <a:ea typeface="微软雅黑" panose="020B0503020204020204" pitchFamily="34" charset="-122"/>
              </a:rPr>
              <a:t>部分</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31"/>
          <p:cNvGrpSpPr/>
          <p:nvPr/>
        </p:nvGrpSpPr>
        <p:grpSpPr bwMode="auto">
          <a:xfrm>
            <a:off x="5159025" y="2527345"/>
            <a:ext cx="1693223" cy="1460293"/>
            <a:chOff x="2469011" y="1147395"/>
            <a:chExt cx="1800200" cy="1551897"/>
          </a:xfrm>
        </p:grpSpPr>
        <p:sp>
          <p:nvSpPr>
            <p:cNvPr id="50" name="六边形 49"/>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pic>
          <p:nvPicPr>
            <p:cNvPr id="51" name="Picture 2"/>
            <p:cNvPicPr>
              <a:picLocks noChangeAspect="1" noChangeArrowheads="1"/>
            </p:cNvPicPr>
            <p:nvPr/>
          </p:nvPicPr>
          <p:blipFill>
            <a:blip r:embed="rId3" cstate="print">
              <a:duotone>
                <a:schemeClr val="accent6">
                  <a:shade val="45000"/>
                  <a:satMod val="135000"/>
                </a:schemeClr>
                <a:prstClr val="white"/>
              </a:duotone>
            </a:blip>
            <a:stretch>
              <a:fillRect/>
            </a:stretch>
          </p:blipFill>
          <p:spPr bwMode="auto">
            <a:xfrm>
              <a:off x="2569012" y="1231901"/>
              <a:ext cx="1600197" cy="1382886"/>
            </a:xfrm>
            <a:prstGeom prst="rect">
              <a:avLst/>
            </a:prstGeom>
            <a:noFill/>
            <a:effectLst>
              <a:innerShdw blurRad="50800" dir="13500000">
                <a:prstClr val="black">
                  <a:alpha val="50000"/>
                </a:prstClr>
              </a:innerShdw>
            </a:effectLst>
          </p:spPr>
        </p:pic>
      </p:grpSp>
      <p:grpSp>
        <p:nvGrpSpPr>
          <p:cNvPr id="52" name="组合 34"/>
          <p:cNvGrpSpPr/>
          <p:nvPr/>
        </p:nvGrpSpPr>
        <p:grpSpPr bwMode="auto">
          <a:xfrm>
            <a:off x="2363462" y="2558742"/>
            <a:ext cx="1693223" cy="1458799"/>
            <a:chOff x="2469011" y="1147395"/>
            <a:chExt cx="1800200" cy="1551897"/>
          </a:xfrm>
        </p:grpSpPr>
        <p:sp>
          <p:nvSpPr>
            <p:cNvPr id="53" name="六边形 52"/>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pic>
          <p:nvPicPr>
            <p:cNvPr id="54" name="Picture 2"/>
            <p:cNvPicPr>
              <a:picLocks noChangeAspect="1" noChangeArrowheads="1"/>
            </p:cNvPicPr>
            <p:nvPr/>
          </p:nvPicPr>
          <p:blipFill>
            <a:blip r:embed="rId4" cstate="print">
              <a:duotone>
                <a:schemeClr val="accent6">
                  <a:shade val="45000"/>
                  <a:satMod val="135000"/>
                </a:schemeClr>
                <a:prstClr val="white"/>
              </a:duotone>
            </a:blip>
            <a:stretch>
              <a:fillRect/>
            </a:stretch>
          </p:blipFill>
          <p:spPr bwMode="auto">
            <a:xfrm>
              <a:off x="2569012" y="1231901"/>
              <a:ext cx="1600197" cy="1382886"/>
            </a:xfrm>
            <a:prstGeom prst="rect">
              <a:avLst/>
            </a:prstGeom>
            <a:noFill/>
            <a:effectLst>
              <a:innerShdw blurRad="50800" dir="13500000">
                <a:prstClr val="black">
                  <a:alpha val="50000"/>
                </a:prstClr>
              </a:innerShdw>
            </a:effectLst>
          </p:spPr>
        </p:pic>
      </p:grpSp>
      <p:grpSp>
        <p:nvGrpSpPr>
          <p:cNvPr id="55" name="组合 37"/>
          <p:cNvGrpSpPr/>
          <p:nvPr/>
        </p:nvGrpSpPr>
        <p:grpSpPr bwMode="auto">
          <a:xfrm>
            <a:off x="976734" y="1737474"/>
            <a:ext cx="1693223" cy="1460293"/>
            <a:chOff x="828477" y="1932254"/>
            <a:chExt cx="1800200" cy="1551897"/>
          </a:xfrm>
        </p:grpSpPr>
        <p:grpSp>
          <p:nvGrpSpPr>
            <p:cNvPr id="56" name="组合 38"/>
            <p:cNvGrpSpPr/>
            <p:nvPr/>
          </p:nvGrpSpPr>
          <p:grpSpPr bwMode="auto">
            <a:xfrm>
              <a:off x="828477" y="1932254"/>
              <a:ext cx="1800200" cy="1551897"/>
              <a:chOff x="985377" y="1960081"/>
              <a:chExt cx="1800200" cy="1551897"/>
            </a:xfrm>
          </p:grpSpPr>
          <p:sp>
            <p:nvSpPr>
              <p:cNvPr id="58" name="六边形 57"/>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59" name="六边形 58"/>
              <p:cNvSpPr/>
              <p:nvPr/>
            </p:nvSpPr>
            <p:spPr>
              <a:xfrm>
                <a:off x="1081631" y="2043058"/>
                <a:ext cx="1607692" cy="1385942"/>
              </a:xfrm>
              <a:prstGeom prst="hexagon">
                <a:avLst/>
              </a:prstGeom>
              <a:solidFill>
                <a:srgbClr val="FF0000"/>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57" name="TextBox 39"/>
            <p:cNvSpPr txBox="1">
              <a:spLocks noChangeArrowheads="1"/>
            </p:cNvSpPr>
            <p:nvPr/>
          </p:nvSpPr>
          <p:spPr bwMode="auto">
            <a:xfrm flipH="1">
              <a:off x="1225322" y="2301388"/>
              <a:ext cx="1043315" cy="836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prstClr val="white"/>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添加</a:t>
              </a:r>
              <a:endParaRPr kumimoji="0" lang="en-US" altLang="zh-CN" sz="2255" b="1" i="0" u="none" strike="noStrike" kern="1200" cap="none" spc="0" normalizeH="0" baseline="0" noProof="0">
                <a:ln>
                  <a:noFill/>
                </a:ln>
                <a:solidFill>
                  <a:prstClr val="white"/>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prstClr val="white"/>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文本</a:t>
              </a:r>
            </a:p>
          </p:txBody>
        </p:sp>
      </p:grpSp>
      <p:grpSp>
        <p:nvGrpSpPr>
          <p:cNvPr id="60" name="组合 72"/>
          <p:cNvGrpSpPr/>
          <p:nvPr/>
        </p:nvGrpSpPr>
        <p:grpSpPr bwMode="auto">
          <a:xfrm>
            <a:off x="3765923" y="1764351"/>
            <a:ext cx="1693223" cy="1458799"/>
            <a:chOff x="3794088" y="1960081"/>
            <a:chExt cx="1800200" cy="1551897"/>
          </a:xfrm>
        </p:grpSpPr>
        <p:grpSp>
          <p:nvGrpSpPr>
            <p:cNvPr id="61" name="组合 73"/>
            <p:cNvGrpSpPr/>
            <p:nvPr/>
          </p:nvGrpSpPr>
          <p:grpSpPr bwMode="auto">
            <a:xfrm>
              <a:off x="3794088" y="1960081"/>
              <a:ext cx="1800200" cy="1551897"/>
              <a:chOff x="985377" y="1960081"/>
              <a:chExt cx="1800200" cy="1551897"/>
            </a:xfrm>
          </p:grpSpPr>
          <p:sp>
            <p:nvSpPr>
              <p:cNvPr id="63" name="六边形 62"/>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64" name="六边形 63"/>
              <p:cNvSpPr/>
              <p:nvPr/>
            </p:nvSpPr>
            <p:spPr>
              <a:xfrm>
                <a:off x="1081631" y="2043058"/>
                <a:ext cx="1607692" cy="1385942"/>
              </a:xfrm>
              <a:prstGeom prst="hexagon">
                <a:avLst/>
              </a:prstGeom>
              <a:solidFill>
                <a:srgbClr val="C00000"/>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62" name="TextBox 74"/>
            <p:cNvSpPr txBox="1">
              <a:spLocks noChangeArrowheads="1"/>
            </p:cNvSpPr>
            <p:nvPr/>
          </p:nvSpPr>
          <p:spPr bwMode="auto">
            <a:xfrm flipH="1">
              <a:off x="4172530" y="2301388"/>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prstClr val="white"/>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添加</a:t>
              </a:r>
              <a:endParaRPr kumimoji="0" lang="en-US" altLang="zh-CN" sz="2255" b="1" i="0" u="none" strike="noStrike" kern="1200" cap="none" spc="0" normalizeH="0" baseline="0" noProof="0">
                <a:ln>
                  <a:noFill/>
                </a:ln>
                <a:solidFill>
                  <a:prstClr val="white"/>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prstClr val="white"/>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文本</a:t>
              </a:r>
            </a:p>
          </p:txBody>
        </p:sp>
      </p:grpSp>
      <p:grpSp>
        <p:nvGrpSpPr>
          <p:cNvPr id="65" name="组合 77"/>
          <p:cNvGrpSpPr/>
          <p:nvPr/>
        </p:nvGrpSpPr>
        <p:grpSpPr bwMode="auto">
          <a:xfrm>
            <a:off x="6562578" y="1764351"/>
            <a:ext cx="1693223" cy="1458799"/>
            <a:chOff x="6768011" y="1960080"/>
            <a:chExt cx="1800200" cy="1551897"/>
          </a:xfrm>
        </p:grpSpPr>
        <p:grpSp>
          <p:nvGrpSpPr>
            <p:cNvPr id="66" name="组合 78"/>
            <p:cNvGrpSpPr/>
            <p:nvPr/>
          </p:nvGrpSpPr>
          <p:grpSpPr bwMode="auto">
            <a:xfrm>
              <a:off x="6768011" y="1960080"/>
              <a:ext cx="1800200" cy="1551897"/>
              <a:chOff x="985377" y="1960081"/>
              <a:chExt cx="1800200" cy="1551897"/>
            </a:xfrm>
          </p:grpSpPr>
          <p:sp>
            <p:nvSpPr>
              <p:cNvPr id="68" name="六边形 67"/>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69" name="六边形 68"/>
              <p:cNvSpPr/>
              <p:nvPr/>
            </p:nvSpPr>
            <p:spPr>
              <a:xfrm>
                <a:off x="1081631" y="2043058"/>
                <a:ext cx="1607692" cy="1385942"/>
              </a:xfrm>
              <a:prstGeom prst="hexagon">
                <a:avLst/>
              </a:prstGeom>
              <a:solidFill>
                <a:srgbClr val="C00000"/>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67" name="TextBox 79"/>
            <p:cNvSpPr txBox="1">
              <a:spLocks noChangeArrowheads="1"/>
            </p:cNvSpPr>
            <p:nvPr/>
          </p:nvSpPr>
          <p:spPr bwMode="auto">
            <a:xfrm flipH="1">
              <a:off x="7146453" y="2301388"/>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prstClr val="white"/>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添加</a:t>
              </a:r>
              <a:endParaRPr kumimoji="0" lang="en-US" altLang="zh-CN" sz="2255" b="1" i="0" u="none" strike="noStrike" kern="1200" cap="none" spc="0" normalizeH="0" baseline="0" noProof="0">
                <a:ln>
                  <a:noFill/>
                </a:ln>
                <a:solidFill>
                  <a:prstClr val="white"/>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prstClr val="white"/>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文本</a:t>
              </a:r>
            </a:p>
          </p:txBody>
        </p:sp>
      </p:grpSp>
      <p:grpSp>
        <p:nvGrpSpPr>
          <p:cNvPr id="70" name="组合 82"/>
          <p:cNvGrpSpPr/>
          <p:nvPr/>
        </p:nvGrpSpPr>
        <p:grpSpPr bwMode="auto">
          <a:xfrm>
            <a:off x="5159025" y="999862"/>
            <a:ext cx="1693223" cy="1458799"/>
            <a:chOff x="5276006" y="1147394"/>
            <a:chExt cx="1800200" cy="1551897"/>
          </a:xfrm>
        </p:grpSpPr>
        <p:grpSp>
          <p:nvGrpSpPr>
            <p:cNvPr id="71" name="组合 83"/>
            <p:cNvGrpSpPr/>
            <p:nvPr/>
          </p:nvGrpSpPr>
          <p:grpSpPr bwMode="auto">
            <a:xfrm>
              <a:off x="5276006" y="1147394"/>
              <a:ext cx="1800200" cy="1551897"/>
              <a:chOff x="985377" y="1960081"/>
              <a:chExt cx="1800200" cy="1551897"/>
            </a:xfrm>
          </p:grpSpPr>
          <p:sp>
            <p:nvSpPr>
              <p:cNvPr id="73" name="六边形 72"/>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74" name="六边形 73"/>
              <p:cNvSpPr/>
              <p:nvPr/>
            </p:nvSpPr>
            <p:spPr>
              <a:xfrm>
                <a:off x="1081631" y="2043058"/>
                <a:ext cx="1607692" cy="1385942"/>
              </a:xfrm>
              <a:prstGeom prst="hexagon">
                <a:avLst/>
              </a:prstGeom>
              <a:solidFill>
                <a:srgbClr val="C00000"/>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72" name="TextBox 84"/>
            <p:cNvSpPr txBox="1">
              <a:spLocks noChangeArrowheads="1"/>
            </p:cNvSpPr>
            <p:nvPr/>
          </p:nvSpPr>
          <p:spPr bwMode="auto">
            <a:xfrm flipH="1">
              <a:off x="5653013" y="1476201"/>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prstClr val="white"/>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添加</a:t>
              </a:r>
              <a:endParaRPr kumimoji="0" lang="en-US" altLang="zh-CN" sz="2255" b="1" i="0" u="none" strike="noStrike" kern="1200" cap="none" spc="0" normalizeH="0" baseline="0" noProof="0">
                <a:ln>
                  <a:noFill/>
                </a:ln>
                <a:solidFill>
                  <a:prstClr val="white"/>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prstClr val="white"/>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文本</a:t>
              </a:r>
            </a:p>
          </p:txBody>
        </p:sp>
      </p:grpSp>
      <p:sp>
        <p:nvSpPr>
          <p:cNvPr id="76" name="Title 3"/>
          <p:cNvSpPr txBox="1"/>
          <p:nvPr/>
        </p:nvSpPr>
        <p:spPr>
          <a:xfrm>
            <a:off x="1067267" y="960090"/>
            <a:ext cx="4590647" cy="521297"/>
          </a:xfrm>
          <a:prstGeom prst="rect">
            <a:avLst/>
          </a:prstGeom>
        </p:spPr>
        <p:txBody>
          <a:bodyPr wrap="square" lIns="0" tIns="0" rIns="0" bIns="0">
            <a:spAutoFit/>
          </a:bodyPr>
          <a:lstStyle>
            <a:lvl1pPr algn="l" defTabSz="685800" rtl="0" eaLnBrk="1" latinLnBrk="0" hangingPunct="1">
              <a:lnSpc>
                <a:spcPct val="90000"/>
              </a:lnSpc>
              <a:spcBef>
                <a:spcPct val="0"/>
              </a:spcBef>
              <a:buNone/>
              <a:defRPr lang="en-US" sz="3300" b="0" kern="1200" cap="none" spc="-75" baseline="0">
                <a:ln w="3175">
                  <a:noFill/>
                </a:ln>
                <a:gradFill flip="none" rotWithShape="1">
                  <a:gsLst>
                    <a:gs pos="0">
                      <a:schemeClr val="tx1"/>
                    </a:gs>
                    <a:gs pos="86000">
                      <a:schemeClr val="tx1"/>
                    </a:gs>
                  </a:gsLst>
                  <a:lin ang="5400000" scaled="0"/>
                  <a:tileRect/>
                </a:gradFill>
                <a:effectLst/>
                <a:latin typeface="+mj-lt"/>
                <a:ea typeface="+mn-ea"/>
                <a:cs typeface="Arial" panose="020B0604020202020204" pitchFamily="34" charset="0"/>
              </a:defRPr>
            </a:lvl1pPr>
          </a:lstStyle>
          <a:p>
            <a:pPr marL="0" marR="0" lvl="0" indent="0" algn="l" defTabSz="644525" rtl="0" eaLnBrk="1" fontAlgn="auto" latinLnBrk="0" hangingPunct="1">
              <a:lnSpc>
                <a:spcPct val="150000"/>
              </a:lnSpc>
              <a:spcBef>
                <a:spcPct val="0"/>
              </a:spcBef>
              <a:spcAft>
                <a:spcPts val="0"/>
              </a:spcAft>
              <a:buClrTx/>
              <a:buSzTx/>
              <a:buFontTx/>
              <a:buNone/>
              <a:defRPr/>
            </a:pPr>
            <a:r>
              <a:rPr kumimoji="0" lang="zh-CN" altLang="en-US" sz="1130" b="0" i="0" u="none" strike="noStrike" kern="1200" cap="none" spc="-71" normalizeH="0" baseline="0" noProof="0" dirty="0">
                <a:ln w="3175">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单击填加文字内容单击填加文字内容 单击填加文字内容单击填加</a:t>
            </a:r>
            <a:endParaRPr kumimoji="0" lang="en-US" altLang="zh-CN" sz="1130" b="0" i="0" u="none" strike="noStrike" kern="1200" cap="none" spc="-71" normalizeH="0" baseline="0" noProof="0" dirty="0">
              <a:ln w="3175">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644525" rtl="0" eaLnBrk="1" fontAlgn="auto" latinLnBrk="0" hangingPunct="1">
              <a:lnSpc>
                <a:spcPct val="150000"/>
              </a:lnSpc>
              <a:spcBef>
                <a:spcPct val="0"/>
              </a:spcBef>
              <a:spcAft>
                <a:spcPts val="0"/>
              </a:spcAft>
              <a:buClrTx/>
              <a:buSzTx/>
              <a:buFontTx/>
              <a:buNone/>
              <a:defRPr/>
            </a:pPr>
            <a:r>
              <a:rPr kumimoji="0" lang="zh-CN" altLang="en-US" sz="1130" b="0" i="0" u="none" strike="noStrike" kern="1200" cap="none" spc="-71" normalizeH="0" baseline="0" noProof="0" dirty="0">
                <a:ln w="3175">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单击填加文字内容单击填加文字内容 单击填加文字内容单击填加</a:t>
            </a:r>
          </a:p>
        </p:txBody>
      </p:sp>
      <p:grpSp>
        <p:nvGrpSpPr>
          <p:cNvPr id="77" name="组合 77"/>
          <p:cNvGrpSpPr/>
          <p:nvPr/>
        </p:nvGrpSpPr>
        <p:grpSpPr bwMode="auto">
          <a:xfrm>
            <a:off x="3765923" y="3338748"/>
            <a:ext cx="1693223" cy="1458799"/>
            <a:chOff x="6768011" y="1960080"/>
            <a:chExt cx="1800200" cy="1551897"/>
          </a:xfrm>
        </p:grpSpPr>
        <p:grpSp>
          <p:nvGrpSpPr>
            <p:cNvPr id="78" name="组合 78"/>
            <p:cNvGrpSpPr/>
            <p:nvPr/>
          </p:nvGrpSpPr>
          <p:grpSpPr bwMode="auto">
            <a:xfrm>
              <a:off x="6768011" y="1960080"/>
              <a:ext cx="1800200" cy="1551897"/>
              <a:chOff x="985377" y="1960081"/>
              <a:chExt cx="1800200" cy="1551897"/>
            </a:xfrm>
          </p:grpSpPr>
          <p:sp>
            <p:nvSpPr>
              <p:cNvPr id="80" name="六边形 79"/>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81" name="六边形 80"/>
              <p:cNvSpPr/>
              <p:nvPr/>
            </p:nvSpPr>
            <p:spPr>
              <a:xfrm>
                <a:off x="1081631" y="2043058"/>
                <a:ext cx="1607692" cy="1385942"/>
              </a:xfrm>
              <a:prstGeom prst="hexagon">
                <a:avLst/>
              </a:prstGeom>
              <a:solidFill>
                <a:srgbClr val="C00000"/>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79" name="TextBox 79"/>
            <p:cNvSpPr txBox="1">
              <a:spLocks noChangeArrowheads="1"/>
            </p:cNvSpPr>
            <p:nvPr/>
          </p:nvSpPr>
          <p:spPr bwMode="auto">
            <a:xfrm flipH="1">
              <a:off x="7146453" y="2301388"/>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prstClr val="white"/>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添加</a:t>
              </a:r>
              <a:endParaRPr kumimoji="0" lang="en-US" altLang="zh-CN" sz="2255" b="1" i="0" u="none" strike="noStrike" kern="1200" cap="none" spc="0" normalizeH="0" baseline="0" noProof="0">
                <a:ln>
                  <a:noFill/>
                </a:ln>
                <a:solidFill>
                  <a:prstClr val="white"/>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prstClr val="white"/>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文本</a:t>
              </a:r>
            </a:p>
          </p:txBody>
        </p:sp>
      </p:grpSp>
      <p:sp>
        <p:nvSpPr>
          <p:cNvPr id="2" name="标题 1"/>
          <p:cNvSpPr>
            <a:spLocks noGrp="1"/>
          </p:cNvSpPr>
          <p:nvPr>
            <p:ph type="title"/>
          </p:nvPr>
        </p:nvSpPr>
        <p:spPr/>
        <p:txBody>
          <a:bodyPr/>
          <a:lstStyle/>
          <a:p>
            <a:endParaRPr lang="zh-CN" altLang="en-US" dirty="0"/>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350" fill="hold"/>
                                        <p:tgtEl>
                                          <p:spTgt spid="55"/>
                                        </p:tgtEl>
                                        <p:attrNameLst>
                                          <p:attrName>ppt_w</p:attrName>
                                        </p:attrNameLst>
                                      </p:cBhvr>
                                      <p:tavLst>
                                        <p:tav tm="0">
                                          <p:val>
                                            <p:fltVal val="0"/>
                                          </p:val>
                                        </p:tav>
                                        <p:tav tm="100000">
                                          <p:val>
                                            <p:strVal val="#ppt_w"/>
                                          </p:val>
                                        </p:tav>
                                      </p:tavLst>
                                    </p:anim>
                                    <p:anim calcmode="lin" valueType="num">
                                      <p:cBhvr>
                                        <p:cTn id="8" dur="350" fill="hold"/>
                                        <p:tgtEl>
                                          <p:spTgt spid="55"/>
                                        </p:tgtEl>
                                        <p:attrNameLst>
                                          <p:attrName>ppt_h</p:attrName>
                                        </p:attrNameLst>
                                      </p:cBhvr>
                                      <p:tavLst>
                                        <p:tav tm="0">
                                          <p:val>
                                            <p:fltVal val="0"/>
                                          </p:val>
                                        </p:tav>
                                        <p:tav tm="100000">
                                          <p:val>
                                            <p:strVal val="#ppt_h"/>
                                          </p:val>
                                        </p:tav>
                                      </p:tavLst>
                                    </p:anim>
                                    <p:animEffect transition="in" filter="fade">
                                      <p:cBhvr>
                                        <p:cTn id="9" dur="350"/>
                                        <p:tgtEl>
                                          <p:spTgt spid="55"/>
                                        </p:tgtEl>
                                      </p:cBhvr>
                                    </p:animEffect>
                                    <p:anim calcmode="lin" valueType="num">
                                      <p:cBhvr>
                                        <p:cTn id="10" dur="350" fill="hold"/>
                                        <p:tgtEl>
                                          <p:spTgt spid="55"/>
                                        </p:tgtEl>
                                        <p:attrNameLst>
                                          <p:attrName>ppt_x</p:attrName>
                                        </p:attrNameLst>
                                      </p:cBhvr>
                                      <p:tavLst>
                                        <p:tav tm="0">
                                          <p:val>
                                            <p:fltVal val="0.5"/>
                                          </p:val>
                                        </p:tav>
                                        <p:tav tm="100000">
                                          <p:val>
                                            <p:strVal val="#ppt_x"/>
                                          </p:val>
                                        </p:tav>
                                      </p:tavLst>
                                    </p:anim>
                                    <p:anim calcmode="lin" valueType="num">
                                      <p:cBhvr>
                                        <p:cTn id="11" dur="350" fill="hold"/>
                                        <p:tgtEl>
                                          <p:spTgt spid="55"/>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350" fill="hold"/>
                                        <p:tgtEl>
                                          <p:spTgt spid="52"/>
                                        </p:tgtEl>
                                        <p:attrNameLst>
                                          <p:attrName>ppt_w</p:attrName>
                                        </p:attrNameLst>
                                      </p:cBhvr>
                                      <p:tavLst>
                                        <p:tav tm="0">
                                          <p:val>
                                            <p:fltVal val="0"/>
                                          </p:val>
                                        </p:tav>
                                        <p:tav tm="100000">
                                          <p:val>
                                            <p:strVal val="#ppt_w"/>
                                          </p:val>
                                        </p:tav>
                                      </p:tavLst>
                                    </p:anim>
                                    <p:anim calcmode="lin" valueType="num">
                                      <p:cBhvr>
                                        <p:cTn id="16" dur="350" fill="hold"/>
                                        <p:tgtEl>
                                          <p:spTgt spid="52"/>
                                        </p:tgtEl>
                                        <p:attrNameLst>
                                          <p:attrName>ppt_h</p:attrName>
                                        </p:attrNameLst>
                                      </p:cBhvr>
                                      <p:tavLst>
                                        <p:tav tm="0">
                                          <p:val>
                                            <p:fltVal val="0"/>
                                          </p:val>
                                        </p:tav>
                                        <p:tav tm="100000">
                                          <p:val>
                                            <p:strVal val="#ppt_h"/>
                                          </p:val>
                                        </p:tav>
                                      </p:tavLst>
                                    </p:anim>
                                    <p:animEffect transition="in" filter="fade">
                                      <p:cBhvr>
                                        <p:cTn id="17" dur="350"/>
                                        <p:tgtEl>
                                          <p:spTgt spid="52"/>
                                        </p:tgtEl>
                                      </p:cBhvr>
                                    </p:animEffect>
                                    <p:anim calcmode="lin" valueType="num">
                                      <p:cBhvr>
                                        <p:cTn id="18" dur="350" fill="hold"/>
                                        <p:tgtEl>
                                          <p:spTgt spid="52"/>
                                        </p:tgtEl>
                                        <p:attrNameLst>
                                          <p:attrName>ppt_x</p:attrName>
                                        </p:attrNameLst>
                                      </p:cBhvr>
                                      <p:tavLst>
                                        <p:tav tm="0">
                                          <p:val>
                                            <p:fltVal val="0.5"/>
                                          </p:val>
                                        </p:tav>
                                        <p:tav tm="100000">
                                          <p:val>
                                            <p:strVal val="#ppt_x"/>
                                          </p:val>
                                        </p:tav>
                                      </p:tavLst>
                                    </p:anim>
                                    <p:anim calcmode="lin" valueType="num">
                                      <p:cBhvr>
                                        <p:cTn id="19" dur="350" fill="hold"/>
                                        <p:tgtEl>
                                          <p:spTgt spid="52"/>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p:cTn id="23" dur="350" fill="hold"/>
                                        <p:tgtEl>
                                          <p:spTgt spid="60"/>
                                        </p:tgtEl>
                                        <p:attrNameLst>
                                          <p:attrName>ppt_w</p:attrName>
                                        </p:attrNameLst>
                                      </p:cBhvr>
                                      <p:tavLst>
                                        <p:tav tm="0">
                                          <p:val>
                                            <p:fltVal val="0"/>
                                          </p:val>
                                        </p:tav>
                                        <p:tav tm="100000">
                                          <p:val>
                                            <p:strVal val="#ppt_w"/>
                                          </p:val>
                                        </p:tav>
                                      </p:tavLst>
                                    </p:anim>
                                    <p:anim calcmode="lin" valueType="num">
                                      <p:cBhvr>
                                        <p:cTn id="24" dur="350" fill="hold"/>
                                        <p:tgtEl>
                                          <p:spTgt spid="60"/>
                                        </p:tgtEl>
                                        <p:attrNameLst>
                                          <p:attrName>ppt_h</p:attrName>
                                        </p:attrNameLst>
                                      </p:cBhvr>
                                      <p:tavLst>
                                        <p:tav tm="0">
                                          <p:val>
                                            <p:fltVal val="0"/>
                                          </p:val>
                                        </p:tav>
                                        <p:tav tm="100000">
                                          <p:val>
                                            <p:strVal val="#ppt_h"/>
                                          </p:val>
                                        </p:tav>
                                      </p:tavLst>
                                    </p:anim>
                                    <p:animEffect transition="in" filter="fade">
                                      <p:cBhvr>
                                        <p:cTn id="25" dur="350"/>
                                        <p:tgtEl>
                                          <p:spTgt spid="60"/>
                                        </p:tgtEl>
                                      </p:cBhvr>
                                    </p:animEffect>
                                    <p:anim calcmode="lin" valueType="num">
                                      <p:cBhvr>
                                        <p:cTn id="26" dur="350" fill="hold"/>
                                        <p:tgtEl>
                                          <p:spTgt spid="60"/>
                                        </p:tgtEl>
                                        <p:attrNameLst>
                                          <p:attrName>ppt_x</p:attrName>
                                        </p:attrNameLst>
                                      </p:cBhvr>
                                      <p:tavLst>
                                        <p:tav tm="0">
                                          <p:val>
                                            <p:fltVal val="0.5"/>
                                          </p:val>
                                        </p:tav>
                                        <p:tav tm="100000">
                                          <p:val>
                                            <p:strVal val="#ppt_x"/>
                                          </p:val>
                                        </p:tav>
                                      </p:tavLst>
                                    </p:anim>
                                    <p:anim calcmode="lin" valueType="num">
                                      <p:cBhvr>
                                        <p:cTn id="27" dur="350" fill="hold"/>
                                        <p:tgtEl>
                                          <p:spTgt spid="60"/>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528" fill="hold"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p:cTn id="31" dur="350" fill="hold"/>
                                        <p:tgtEl>
                                          <p:spTgt spid="70"/>
                                        </p:tgtEl>
                                        <p:attrNameLst>
                                          <p:attrName>ppt_w</p:attrName>
                                        </p:attrNameLst>
                                      </p:cBhvr>
                                      <p:tavLst>
                                        <p:tav tm="0">
                                          <p:val>
                                            <p:fltVal val="0"/>
                                          </p:val>
                                        </p:tav>
                                        <p:tav tm="100000">
                                          <p:val>
                                            <p:strVal val="#ppt_w"/>
                                          </p:val>
                                        </p:tav>
                                      </p:tavLst>
                                    </p:anim>
                                    <p:anim calcmode="lin" valueType="num">
                                      <p:cBhvr>
                                        <p:cTn id="32" dur="350" fill="hold"/>
                                        <p:tgtEl>
                                          <p:spTgt spid="70"/>
                                        </p:tgtEl>
                                        <p:attrNameLst>
                                          <p:attrName>ppt_h</p:attrName>
                                        </p:attrNameLst>
                                      </p:cBhvr>
                                      <p:tavLst>
                                        <p:tav tm="0">
                                          <p:val>
                                            <p:fltVal val="0"/>
                                          </p:val>
                                        </p:tav>
                                        <p:tav tm="100000">
                                          <p:val>
                                            <p:strVal val="#ppt_h"/>
                                          </p:val>
                                        </p:tav>
                                      </p:tavLst>
                                    </p:anim>
                                    <p:animEffect transition="in" filter="fade">
                                      <p:cBhvr>
                                        <p:cTn id="33" dur="350"/>
                                        <p:tgtEl>
                                          <p:spTgt spid="70"/>
                                        </p:tgtEl>
                                      </p:cBhvr>
                                    </p:animEffect>
                                    <p:anim calcmode="lin" valueType="num">
                                      <p:cBhvr>
                                        <p:cTn id="34" dur="350" fill="hold"/>
                                        <p:tgtEl>
                                          <p:spTgt spid="70"/>
                                        </p:tgtEl>
                                        <p:attrNameLst>
                                          <p:attrName>ppt_x</p:attrName>
                                        </p:attrNameLst>
                                      </p:cBhvr>
                                      <p:tavLst>
                                        <p:tav tm="0">
                                          <p:val>
                                            <p:fltVal val="0.5"/>
                                          </p:val>
                                        </p:tav>
                                        <p:tav tm="100000">
                                          <p:val>
                                            <p:strVal val="#ppt_x"/>
                                          </p:val>
                                        </p:tav>
                                      </p:tavLst>
                                    </p:anim>
                                    <p:anim calcmode="lin" valueType="num">
                                      <p:cBhvr>
                                        <p:cTn id="35" dur="350" fill="hold"/>
                                        <p:tgtEl>
                                          <p:spTgt spid="70"/>
                                        </p:tgtEl>
                                        <p:attrNameLst>
                                          <p:attrName>ppt_y</p:attrName>
                                        </p:attrNameLst>
                                      </p:cBhvr>
                                      <p:tavLst>
                                        <p:tav tm="0">
                                          <p:val>
                                            <p:fltVal val="0.5"/>
                                          </p:val>
                                        </p:tav>
                                        <p:tav tm="100000">
                                          <p:val>
                                            <p:strVal val="#ppt_y"/>
                                          </p:val>
                                        </p:tav>
                                      </p:tavLst>
                                    </p:anim>
                                  </p:childTnLst>
                                </p:cTn>
                              </p:par>
                            </p:childTnLst>
                          </p:cTn>
                        </p:par>
                        <p:par>
                          <p:cTn id="36" fill="hold">
                            <p:stCondLst>
                              <p:cond delay="2000"/>
                            </p:stCondLst>
                            <p:childTnLst>
                              <p:par>
                                <p:cTn id="37" presetID="53" presetClass="entr" presetSubtype="528"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p:cTn id="39" dur="350" fill="hold"/>
                                        <p:tgtEl>
                                          <p:spTgt spid="49"/>
                                        </p:tgtEl>
                                        <p:attrNameLst>
                                          <p:attrName>ppt_w</p:attrName>
                                        </p:attrNameLst>
                                      </p:cBhvr>
                                      <p:tavLst>
                                        <p:tav tm="0">
                                          <p:val>
                                            <p:fltVal val="0"/>
                                          </p:val>
                                        </p:tav>
                                        <p:tav tm="100000">
                                          <p:val>
                                            <p:strVal val="#ppt_w"/>
                                          </p:val>
                                        </p:tav>
                                      </p:tavLst>
                                    </p:anim>
                                    <p:anim calcmode="lin" valueType="num">
                                      <p:cBhvr>
                                        <p:cTn id="40" dur="350" fill="hold"/>
                                        <p:tgtEl>
                                          <p:spTgt spid="49"/>
                                        </p:tgtEl>
                                        <p:attrNameLst>
                                          <p:attrName>ppt_h</p:attrName>
                                        </p:attrNameLst>
                                      </p:cBhvr>
                                      <p:tavLst>
                                        <p:tav tm="0">
                                          <p:val>
                                            <p:fltVal val="0"/>
                                          </p:val>
                                        </p:tav>
                                        <p:tav tm="100000">
                                          <p:val>
                                            <p:strVal val="#ppt_h"/>
                                          </p:val>
                                        </p:tav>
                                      </p:tavLst>
                                    </p:anim>
                                    <p:animEffect transition="in" filter="fade">
                                      <p:cBhvr>
                                        <p:cTn id="41" dur="350"/>
                                        <p:tgtEl>
                                          <p:spTgt spid="49"/>
                                        </p:tgtEl>
                                      </p:cBhvr>
                                    </p:animEffect>
                                    <p:anim calcmode="lin" valueType="num">
                                      <p:cBhvr>
                                        <p:cTn id="42" dur="350" fill="hold"/>
                                        <p:tgtEl>
                                          <p:spTgt spid="49"/>
                                        </p:tgtEl>
                                        <p:attrNameLst>
                                          <p:attrName>ppt_x</p:attrName>
                                        </p:attrNameLst>
                                      </p:cBhvr>
                                      <p:tavLst>
                                        <p:tav tm="0">
                                          <p:val>
                                            <p:fltVal val="0.5"/>
                                          </p:val>
                                        </p:tav>
                                        <p:tav tm="100000">
                                          <p:val>
                                            <p:strVal val="#ppt_x"/>
                                          </p:val>
                                        </p:tav>
                                      </p:tavLst>
                                    </p:anim>
                                    <p:anim calcmode="lin" valueType="num">
                                      <p:cBhvr>
                                        <p:cTn id="43" dur="350" fill="hold"/>
                                        <p:tgtEl>
                                          <p:spTgt spid="49"/>
                                        </p:tgtEl>
                                        <p:attrNameLst>
                                          <p:attrName>ppt_y</p:attrName>
                                        </p:attrNameLst>
                                      </p:cBhvr>
                                      <p:tavLst>
                                        <p:tav tm="0">
                                          <p:val>
                                            <p:fltVal val="0.5"/>
                                          </p:val>
                                        </p:tav>
                                        <p:tav tm="100000">
                                          <p:val>
                                            <p:strVal val="#ppt_y"/>
                                          </p:val>
                                        </p:tav>
                                      </p:tavLst>
                                    </p:anim>
                                  </p:childTnLst>
                                </p:cTn>
                              </p:par>
                            </p:childTnLst>
                          </p:cTn>
                        </p:par>
                        <p:par>
                          <p:cTn id="44" fill="hold">
                            <p:stCondLst>
                              <p:cond delay="2500"/>
                            </p:stCondLst>
                            <p:childTnLst>
                              <p:par>
                                <p:cTn id="45" presetID="53" presetClass="entr" presetSubtype="528" fill="hold" nodeType="afterEffect">
                                  <p:stCondLst>
                                    <p:cond delay="0"/>
                                  </p:stCondLst>
                                  <p:childTnLst>
                                    <p:set>
                                      <p:cBhvr>
                                        <p:cTn id="46" dur="1" fill="hold">
                                          <p:stCondLst>
                                            <p:cond delay="0"/>
                                          </p:stCondLst>
                                        </p:cTn>
                                        <p:tgtEl>
                                          <p:spTgt spid="65"/>
                                        </p:tgtEl>
                                        <p:attrNameLst>
                                          <p:attrName>style.visibility</p:attrName>
                                        </p:attrNameLst>
                                      </p:cBhvr>
                                      <p:to>
                                        <p:strVal val="visible"/>
                                      </p:to>
                                    </p:set>
                                    <p:anim calcmode="lin" valueType="num">
                                      <p:cBhvr>
                                        <p:cTn id="47" dur="350" fill="hold"/>
                                        <p:tgtEl>
                                          <p:spTgt spid="65"/>
                                        </p:tgtEl>
                                        <p:attrNameLst>
                                          <p:attrName>ppt_w</p:attrName>
                                        </p:attrNameLst>
                                      </p:cBhvr>
                                      <p:tavLst>
                                        <p:tav tm="0">
                                          <p:val>
                                            <p:fltVal val="0"/>
                                          </p:val>
                                        </p:tav>
                                        <p:tav tm="100000">
                                          <p:val>
                                            <p:strVal val="#ppt_w"/>
                                          </p:val>
                                        </p:tav>
                                      </p:tavLst>
                                    </p:anim>
                                    <p:anim calcmode="lin" valueType="num">
                                      <p:cBhvr>
                                        <p:cTn id="48" dur="350" fill="hold"/>
                                        <p:tgtEl>
                                          <p:spTgt spid="65"/>
                                        </p:tgtEl>
                                        <p:attrNameLst>
                                          <p:attrName>ppt_h</p:attrName>
                                        </p:attrNameLst>
                                      </p:cBhvr>
                                      <p:tavLst>
                                        <p:tav tm="0">
                                          <p:val>
                                            <p:fltVal val="0"/>
                                          </p:val>
                                        </p:tav>
                                        <p:tav tm="100000">
                                          <p:val>
                                            <p:strVal val="#ppt_h"/>
                                          </p:val>
                                        </p:tav>
                                      </p:tavLst>
                                    </p:anim>
                                    <p:animEffect transition="in" filter="fade">
                                      <p:cBhvr>
                                        <p:cTn id="49" dur="350"/>
                                        <p:tgtEl>
                                          <p:spTgt spid="65"/>
                                        </p:tgtEl>
                                      </p:cBhvr>
                                    </p:animEffect>
                                    <p:anim calcmode="lin" valueType="num">
                                      <p:cBhvr>
                                        <p:cTn id="50" dur="350" fill="hold"/>
                                        <p:tgtEl>
                                          <p:spTgt spid="65"/>
                                        </p:tgtEl>
                                        <p:attrNameLst>
                                          <p:attrName>ppt_x</p:attrName>
                                        </p:attrNameLst>
                                      </p:cBhvr>
                                      <p:tavLst>
                                        <p:tav tm="0">
                                          <p:val>
                                            <p:fltVal val="0.5"/>
                                          </p:val>
                                        </p:tav>
                                        <p:tav tm="100000">
                                          <p:val>
                                            <p:strVal val="#ppt_x"/>
                                          </p:val>
                                        </p:tav>
                                      </p:tavLst>
                                    </p:anim>
                                    <p:anim calcmode="lin" valueType="num">
                                      <p:cBhvr>
                                        <p:cTn id="51" dur="350" fill="hold"/>
                                        <p:tgtEl>
                                          <p:spTgt spid="65"/>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53" presetClass="entr" presetSubtype="528" fill="hold" nodeType="afterEffect">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cBhvr>
                                        <p:cTn id="55" dur="350" fill="hold"/>
                                        <p:tgtEl>
                                          <p:spTgt spid="77"/>
                                        </p:tgtEl>
                                        <p:attrNameLst>
                                          <p:attrName>ppt_w</p:attrName>
                                        </p:attrNameLst>
                                      </p:cBhvr>
                                      <p:tavLst>
                                        <p:tav tm="0">
                                          <p:val>
                                            <p:fltVal val="0"/>
                                          </p:val>
                                        </p:tav>
                                        <p:tav tm="100000">
                                          <p:val>
                                            <p:strVal val="#ppt_w"/>
                                          </p:val>
                                        </p:tav>
                                      </p:tavLst>
                                    </p:anim>
                                    <p:anim calcmode="lin" valueType="num">
                                      <p:cBhvr>
                                        <p:cTn id="56" dur="350" fill="hold"/>
                                        <p:tgtEl>
                                          <p:spTgt spid="77"/>
                                        </p:tgtEl>
                                        <p:attrNameLst>
                                          <p:attrName>ppt_h</p:attrName>
                                        </p:attrNameLst>
                                      </p:cBhvr>
                                      <p:tavLst>
                                        <p:tav tm="0">
                                          <p:val>
                                            <p:fltVal val="0"/>
                                          </p:val>
                                        </p:tav>
                                        <p:tav tm="100000">
                                          <p:val>
                                            <p:strVal val="#ppt_h"/>
                                          </p:val>
                                        </p:tav>
                                      </p:tavLst>
                                    </p:anim>
                                    <p:animEffect transition="in" filter="fade">
                                      <p:cBhvr>
                                        <p:cTn id="57" dur="350"/>
                                        <p:tgtEl>
                                          <p:spTgt spid="77"/>
                                        </p:tgtEl>
                                      </p:cBhvr>
                                    </p:animEffect>
                                    <p:anim calcmode="lin" valueType="num">
                                      <p:cBhvr>
                                        <p:cTn id="58" dur="350" fill="hold"/>
                                        <p:tgtEl>
                                          <p:spTgt spid="77"/>
                                        </p:tgtEl>
                                        <p:attrNameLst>
                                          <p:attrName>ppt_x</p:attrName>
                                        </p:attrNameLst>
                                      </p:cBhvr>
                                      <p:tavLst>
                                        <p:tav tm="0">
                                          <p:val>
                                            <p:fltVal val="0.5"/>
                                          </p:val>
                                        </p:tav>
                                        <p:tav tm="100000">
                                          <p:val>
                                            <p:strVal val="#ppt_x"/>
                                          </p:val>
                                        </p:tav>
                                      </p:tavLst>
                                    </p:anim>
                                    <p:anim calcmode="lin" valueType="num">
                                      <p:cBhvr>
                                        <p:cTn id="59" dur="350" fill="hold"/>
                                        <p:tgtEl>
                                          <p:spTgt spid="77"/>
                                        </p:tgtEl>
                                        <p:attrNameLst>
                                          <p:attrName>ppt_y</p:attrName>
                                        </p:attrNameLst>
                                      </p:cBhvr>
                                      <p:tavLst>
                                        <p:tav tm="0">
                                          <p:val>
                                            <p:fltVal val="0.5"/>
                                          </p:val>
                                        </p:tav>
                                        <p:tav tm="100000">
                                          <p:val>
                                            <p:strVal val="#ppt_y"/>
                                          </p:val>
                                        </p:tav>
                                      </p:tavLst>
                                    </p:anim>
                                  </p:childTnLst>
                                </p:cTn>
                              </p:par>
                            </p:childTnLst>
                          </p:cTn>
                        </p:par>
                        <p:par>
                          <p:cTn id="60" fill="hold">
                            <p:stCondLst>
                              <p:cond delay="3500"/>
                            </p:stCondLst>
                            <p:childTnLst>
                              <p:par>
                                <p:cTn id="61" presetID="42" presetClass="entr" presetSubtype="0" fill="hold" grpId="0" nodeType="afterEffect">
                                  <p:stCondLst>
                                    <p:cond delay="0"/>
                                  </p:stCondLst>
                                  <p:childTnLst>
                                    <p:set>
                                      <p:cBhvr>
                                        <p:cTn id="62" dur="1" fill="hold">
                                          <p:stCondLst>
                                            <p:cond delay="0"/>
                                          </p:stCondLst>
                                        </p:cTn>
                                        <p:tgtEl>
                                          <p:spTgt spid="76"/>
                                        </p:tgtEl>
                                        <p:attrNameLst>
                                          <p:attrName>style.visibility</p:attrName>
                                        </p:attrNameLst>
                                      </p:cBhvr>
                                      <p:to>
                                        <p:strVal val="visible"/>
                                      </p:to>
                                    </p:set>
                                    <p:animEffect transition="in" filter="fade">
                                      <p:cBhvr>
                                        <p:cTn id="63" dur="1000"/>
                                        <p:tgtEl>
                                          <p:spTgt spid="76"/>
                                        </p:tgtEl>
                                      </p:cBhvr>
                                    </p:animEffect>
                                    <p:anim calcmode="lin" valueType="num">
                                      <p:cBhvr>
                                        <p:cTn id="64" dur="1000" fill="hold"/>
                                        <p:tgtEl>
                                          <p:spTgt spid="76"/>
                                        </p:tgtEl>
                                        <p:attrNameLst>
                                          <p:attrName>ppt_x</p:attrName>
                                        </p:attrNameLst>
                                      </p:cBhvr>
                                      <p:tavLst>
                                        <p:tav tm="0">
                                          <p:val>
                                            <p:strVal val="#ppt_x"/>
                                          </p:val>
                                        </p:tav>
                                        <p:tav tm="100000">
                                          <p:val>
                                            <p:strVal val="#ppt_x"/>
                                          </p:val>
                                        </p:tav>
                                      </p:tavLst>
                                    </p:anim>
                                    <p:anim calcmode="lin" valueType="num">
                                      <p:cBhvr>
                                        <p:cTn id="65"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 </a:t>
            </a:r>
            <a:endParaRPr lang="zh-CN" altLang="en-US" dirty="0"/>
          </a:p>
        </p:txBody>
      </p:sp>
      <p:sp>
        <p:nvSpPr>
          <p:cNvPr id="3" name="AutoShape 60"/>
          <p:cNvSpPr>
            <a:spLocks noChangeArrowheads="1"/>
          </p:cNvSpPr>
          <p:nvPr/>
        </p:nvSpPr>
        <p:spPr bwMode="auto">
          <a:xfrm>
            <a:off x="2339752" y="1734604"/>
            <a:ext cx="4967310" cy="2160000"/>
          </a:xfrm>
          <a:prstGeom prst="rightArrow">
            <a:avLst>
              <a:gd name="adj1" fmla="val 68556"/>
              <a:gd name="adj2" fmla="val 38969"/>
            </a:avLst>
          </a:prstGeom>
          <a:solidFill>
            <a:schemeClr val="bg1">
              <a:alpha val="60000"/>
            </a:schemeClr>
          </a:solidFill>
          <a:ln w="25400">
            <a:no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400" dirty="0">
              <a:effectLst/>
              <a:latin typeface="微软雅黑" panose="020B0503020204020204" pitchFamily="34" charset="-122"/>
              <a:ea typeface="微软雅黑" panose="020B0503020204020204" pitchFamily="34" charset="-122"/>
            </a:endParaRPr>
          </a:p>
        </p:txBody>
      </p:sp>
      <p:sp>
        <p:nvSpPr>
          <p:cNvPr id="4" name="圆角矩形 3"/>
          <p:cNvSpPr/>
          <p:nvPr/>
        </p:nvSpPr>
        <p:spPr bwMode="auto">
          <a:xfrm>
            <a:off x="2843012" y="3219549"/>
            <a:ext cx="3168650" cy="1368425"/>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solidFill>
              <a:srgbClr val="FF6E00"/>
            </a:soli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accent2"/>
              </a:solidFill>
              <a:effectLst/>
              <a:latin typeface="微软雅黑" panose="020B0503020204020204" pitchFamily="34" charset="-122"/>
              <a:ea typeface="微软雅黑" panose="020B0503020204020204" pitchFamily="34" charset="-122"/>
            </a:endParaRPr>
          </a:p>
        </p:txBody>
      </p:sp>
      <p:sp>
        <p:nvSpPr>
          <p:cNvPr id="5" name="矩形 87"/>
          <p:cNvSpPr>
            <a:spLocks noChangeArrowheads="1"/>
          </p:cNvSpPr>
          <p:nvPr/>
        </p:nvSpPr>
        <p:spPr bwMode="auto">
          <a:xfrm>
            <a:off x="2957088" y="3808184"/>
            <a:ext cx="2940498" cy="524436"/>
          </a:xfrm>
          <a:prstGeom prst="rect">
            <a:avLst/>
          </a:prstGeom>
          <a:noFill/>
          <a:ln w="9525">
            <a:noFill/>
            <a:miter lim="800000"/>
          </a:ln>
        </p:spPr>
        <p:txBody>
          <a:bodyPr>
            <a:spAutoFit/>
          </a:bodyPr>
          <a:lstStyle/>
          <a:p>
            <a:pPr algn="ctr" eaLnBrk="0" fontAlgn="ctr" hangingPunct="0">
              <a:buClr>
                <a:srgbClr val="FF0000"/>
              </a:buClr>
              <a:buSzPct val="70000"/>
            </a:pP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点击添加文本 点击添加文本</a:t>
            </a:r>
          </a:p>
          <a:p>
            <a:pPr algn="ctr" eaLnBrk="0" fontAlgn="ctr" hangingPunct="0">
              <a:buClr>
                <a:srgbClr val="FF0000"/>
              </a:buClr>
              <a:buSzPct val="70000"/>
            </a:pP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点击添加文本 点击添加文本</a:t>
            </a:r>
          </a:p>
        </p:txBody>
      </p:sp>
      <p:sp>
        <p:nvSpPr>
          <p:cNvPr id="6" name="圆角矩形 5"/>
          <p:cNvSpPr/>
          <p:nvPr/>
        </p:nvSpPr>
        <p:spPr bwMode="auto">
          <a:xfrm>
            <a:off x="2843012" y="1063724"/>
            <a:ext cx="3168650" cy="1366837"/>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solidFill>
              <a:srgbClr val="C80000"/>
            </a:soli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solidFill>
              <a:effectLst/>
              <a:latin typeface="微软雅黑" panose="020B0503020204020204" pitchFamily="34" charset="-122"/>
              <a:ea typeface="微软雅黑" panose="020B0503020204020204" pitchFamily="34" charset="-122"/>
            </a:endParaRPr>
          </a:p>
        </p:txBody>
      </p:sp>
      <p:sp>
        <p:nvSpPr>
          <p:cNvPr id="7" name="矩形 87"/>
          <p:cNvSpPr>
            <a:spLocks noChangeArrowheads="1"/>
          </p:cNvSpPr>
          <p:nvPr/>
        </p:nvSpPr>
        <p:spPr bwMode="auto">
          <a:xfrm>
            <a:off x="2872611" y="1311012"/>
            <a:ext cx="3109452" cy="523220"/>
          </a:xfrm>
          <a:prstGeom prst="rect">
            <a:avLst/>
          </a:prstGeom>
          <a:noFill/>
          <a:ln w="9525">
            <a:noFill/>
            <a:miter lim="800000"/>
          </a:ln>
        </p:spPr>
        <p:txBody>
          <a:bodyPr>
            <a:spAutoFit/>
          </a:bodyPr>
          <a:lstStyle/>
          <a:p>
            <a:pPr algn="ctr" eaLnBrk="0" fontAlgn="ctr" hangingPunct="0">
              <a:buClr>
                <a:srgbClr val="FF0000"/>
              </a:buClr>
              <a:buSzPct val="70000"/>
            </a:pP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点击添加文本 点击添加文本</a:t>
            </a:r>
          </a:p>
          <a:p>
            <a:pPr algn="ctr" eaLnBrk="0" fontAlgn="ctr" hangingPunct="0">
              <a:buClr>
                <a:srgbClr val="FF0000"/>
              </a:buClr>
              <a:buSzPct val="70000"/>
            </a:pP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点击添加文本 点击添加文本</a:t>
            </a:r>
          </a:p>
        </p:txBody>
      </p:sp>
      <p:grpSp>
        <p:nvGrpSpPr>
          <p:cNvPr id="8" name="组合 26"/>
          <p:cNvGrpSpPr>
            <a:grpSpLocks noChangeAspect="1"/>
          </p:cNvGrpSpPr>
          <p:nvPr/>
        </p:nvGrpSpPr>
        <p:grpSpPr bwMode="auto">
          <a:xfrm>
            <a:off x="3206549" y="2173387"/>
            <a:ext cx="2443163" cy="554038"/>
            <a:chOff x="855540" y="3513439"/>
            <a:chExt cx="1399872" cy="987727"/>
          </a:xfrm>
          <a:scene3d>
            <a:camera prst="orthographicFront">
              <a:rot lat="0" lon="0" rev="0"/>
            </a:camera>
            <a:lightRig rig="balanced" dir="t">
              <a:rot lat="0" lon="0" rev="8700000"/>
            </a:lightRig>
          </a:scene3d>
        </p:grpSpPr>
        <p:sp>
          <p:nvSpPr>
            <p:cNvPr id="9" name="圆角矩形 8"/>
            <p:cNvSpPr/>
            <p:nvPr/>
          </p:nvSpPr>
          <p:spPr>
            <a:xfrm>
              <a:off x="855540" y="3513439"/>
              <a:ext cx="1399872" cy="987727"/>
            </a:xfrm>
            <a:prstGeom prst="roundRect">
              <a:avLst>
                <a:gd name="adj" fmla="val 10568"/>
              </a:avLst>
            </a:prstGeom>
            <a:solidFill>
              <a:srgbClr val="C80000"/>
            </a:solidFill>
            <a:ln w="25400">
              <a:noFill/>
            </a:ln>
            <a:effectLst>
              <a:outerShdw blurRad="44450" dist="27940" dir="5400000" algn="ctr">
                <a:srgbClr val="000000">
                  <a:alpha val="32000"/>
                </a:srgbClr>
              </a:outerShdw>
            </a:effectLst>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a:solidFill>
                  <a:schemeClr val="bg1"/>
                </a:solidFill>
                <a:effectLst/>
                <a:latin typeface="微软雅黑" panose="020B0503020204020204" pitchFamily="34" charset="-122"/>
                <a:ea typeface="微软雅黑" panose="020B0503020204020204" pitchFamily="34" charset="-122"/>
              </a:endParaRPr>
            </a:p>
          </p:txBody>
        </p:sp>
        <p:sp>
          <p:nvSpPr>
            <p:cNvPr id="10" name="矩形 14"/>
            <p:cNvSpPr>
              <a:spLocks noChangeArrowheads="1"/>
            </p:cNvSpPr>
            <p:nvPr/>
          </p:nvSpPr>
          <p:spPr bwMode="auto">
            <a:xfrm>
              <a:off x="1004859" y="3717519"/>
              <a:ext cx="1101235" cy="603569"/>
            </a:xfrm>
            <a:prstGeom prst="rect">
              <a:avLst/>
            </a:prstGeom>
            <a:noFill/>
            <a:ln w="9525">
              <a:noFill/>
              <a:miter lim="800000"/>
            </a:ln>
            <a:effectLst>
              <a:outerShdw blurRad="44450" dist="27940" dir="5400000" algn="ctr">
                <a:srgbClr val="000000">
                  <a:alpha val="32000"/>
                </a:srgbClr>
              </a:outerShdw>
            </a:effectLst>
            <a:sp3d>
              <a:bevelT w="190500" h="38100"/>
            </a:sp3d>
          </p:spPr>
          <p:txBody>
            <a:bodyPr anchor="ctr">
              <a:spAutoFit/>
            </a:bodyPr>
            <a:lstStyle/>
            <a:p>
              <a:pPr algn="ctr" fontAlgn="ctr">
                <a:spcBef>
                  <a:spcPts val="0"/>
                </a:spcBef>
                <a:spcAft>
                  <a:spcPts val="0"/>
                </a:spcAft>
                <a:buClr>
                  <a:srgbClr val="FF0000"/>
                </a:buClr>
                <a:buSzPct val="70000"/>
                <a:defRPr/>
              </a:pPr>
              <a:r>
                <a:rPr kumimoji="1" lang="zh-CN" altLang="en-US" sz="1600" dirty="0">
                  <a:solidFill>
                    <a:schemeClr val="bg1"/>
                  </a:solidFill>
                  <a:effectLst/>
                  <a:latin typeface="微软雅黑" panose="020B0503020204020204" pitchFamily="34" charset="-122"/>
                  <a:ea typeface="微软雅黑" panose="020B0503020204020204" pitchFamily="34" charset="-122"/>
                </a:rPr>
                <a:t>添加标题</a:t>
              </a:r>
            </a:p>
          </p:txBody>
        </p:sp>
      </p:grpSp>
      <p:grpSp>
        <p:nvGrpSpPr>
          <p:cNvPr id="11" name="组合 26"/>
          <p:cNvGrpSpPr>
            <a:grpSpLocks noChangeAspect="1"/>
          </p:cNvGrpSpPr>
          <p:nvPr/>
        </p:nvGrpSpPr>
        <p:grpSpPr bwMode="auto">
          <a:xfrm>
            <a:off x="3206549" y="2930624"/>
            <a:ext cx="2443163" cy="555625"/>
            <a:chOff x="855540" y="3513439"/>
            <a:chExt cx="1399872" cy="987727"/>
          </a:xfrm>
          <a:scene3d>
            <a:camera prst="orthographicFront">
              <a:rot lat="0" lon="0" rev="0"/>
            </a:camera>
            <a:lightRig rig="balanced" dir="t">
              <a:rot lat="0" lon="0" rev="8700000"/>
            </a:lightRig>
          </a:scene3d>
        </p:grpSpPr>
        <p:sp>
          <p:nvSpPr>
            <p:cNvPr id="12" name="圆角矩形 11"/>
            <p:cNvSpPr/>
            <p:nvPr/>
          </p:nvSpPr>
          <p:spPr>
            <a:xfrm>
              <a:off x="855540" y="3513439"/>
              <a:ext cx="1399872" cy="987727"/>
            </a:xfrm>
            <a:prstGeom prst="roundRect">
              <a:avLst>
                <a:gd name="adj" fmla="val 10568"/>
              </a:avLst>
            </a:prstGeom>
            <a:solidFill>
              <a:srgbClr val="FF6E00"/>
            </a:solidFill>
            <a:ln w="25400">
              <a:noFill/>
            </a:ln>
            <a:effectLst>
              <a:outerShdw blurRad="44450" dist="27940" dir="5400000" algn="ctr">
                <a:srgbClr val="000000">
                  <a:alpha val="32000"/>
                </a:srgbClr>
              </a:outerShdw>
            </a:effectLst>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a:solidFill>
                  <a:schemeClr val="bg1"/>
                </a:solidFill>
                <a:effectLst/>
                <a:latin typeface="微软雅黑" panose="020B0503020204020204" pitchFamily="34" charset="-122"/>
                <a:ea typeface="微软雅黑" panose="020B0503020204020204" pitchFamily="34" charset="-122"/>
              </a:endParaRPr>
            </a:p>
          </p:txBody>
        </p:sp>
        <p:sp>
          <p:nvSpPr>
            <p:cNvPr id="13" name="矩形 12"/>
            <p:cNvSpPr>
              <a:spLocks noChangeArrowheads="1"/>
            </p:cNvSpPr>
            <p:nvPr/>
          </p:nvSpPr>
          <p:spPr bwMode="auto">
            <a:xfrm>
              <a:off x="930021" y="3706380"/>
              <a:ext cx="1250910" cy="601843"/>
            </a:xfrm>
            <a:prstGeom prst="rect">
              <a:avLst/>
            </a:prstGeom>
            <a:noFill/>
            <a:ln w="9525">
              <a:noFill/>
              <a:miter lim="800000"/>
            </a:ln>
            <a:effectLst>
              <a:outerShdw blurRad="44450" dist="27940" dir="5400000" algn="ctr">
                <a:srgbClr val="000000">
                  <a:alpha val="32000"/>
                </a:srgbClr>
              </a:outerShdw>
            </a:effectLst>
            <a:sp3d>
              <a:bevelT w="190500" h="38100"/>
            </a:sp3d>
          </p:spPr>
          <p:txBody>
            <a:bodyPr anchor="ctr">
              <a:spAutoFit/>
            </a:bodyPr>
            <a:lstStyle/>
            <a:p>
              <a:pPr algn="ctr" fontAlgn="ctr">
                <a:spcBef>
                  <a:spcPts val="0"/>
                </a:spcBef>
                <a:spcAft>
                  <a:spcPts val="0"/>
                </a:spcAft>
                <a:buClr>
                  <a:srgbClr val="FF0000"/>
                </a:buClr>
                <a:buSzPct val="70000"/>
                <a:defRPr/>
              </a:pPr>
              <a:r>
                <a:rPr kumimoji="1" lang="zh-CN" altLang="en-US" sz="1600" dirty="0">
                  <a:solidFill>
                    <a:schemeClr val="bg1"/>
                  </a:solidFill>
                  <a:effectLst/>
                  <a:latin typeface="微软雅黑" panose="020B0503020204020204" pitchFamily="34" charset="-122"/>
                  <a:ea typeface="微软雅黑" panose="020B0503020204020204" pitchFamily="34" charset="-122"/>
                </a:rPr>
                <a:t>添加标题</a:t>
              </a:r>
            </a:p>
          </p:txBody>
        </p:sp>
      </p:grpSp>
      <p:grpSp>
        <p:nvGrpSpPr>
          <p:cNvPr id="14" name="组合 13"/>
          <p:cNvGrpSpPr/>
          <p:nvPr/>
        </p:nvGrpSpPr>
        <p:grpSpPr>
          <a:xfrm>
            <a:off x="6556158" y="1824136"/>
            <a:ext cx="1979612" cy="1981200"/>
            <a:chOff x="6556158" y="1824136"/>
            <a:chExt cx="1979612" cy="1981200"/>
          </a:xfrm>
        </p:grpSpPr>
        <p:grpSp>
          <p:nvGrpSpPr>
            <p:cNvPr id="15" name="组合 43"/>
            <p:cNvGrpSpPr/>
            <p:nvPr/>
          </p:nvGrpSpPr>
          <p:grpSpPr bwMode="auto">
            <a:xfrm>
              <a:off x="6556158" y="1824136"/>
              <a:ext cx="1979612" cy="1981200"/>
              <a:chOff x="5217600" y="3058600"/>
              <a:chExt cx="1116000" cy="1116000"/>
            </a:xfrm>
          </p:grpSpPr>
          <p:sp>
            <p:nvSpPr>
              <p:cNvPr id="17" name="Oval 2"/>
              <p:cNvSpPr>
                <a:spLocks noChangeAspect="1" noChangeArrowheads="1"/>
              </p:cNvSpPr>
              <p:nvPr/>
            </p:nvSpPr>
            <p:spPr bwMode="auto">
              <a:xfrm>
                <a:off x="5217600" y="3058600"/>
                <a:ext cx="1116000" cy="1116000"/>
              </a:xfrm>
              <a:prstGeom prst="ellipse">
                <a:avLst/>
              </a:prstGeom>
              <a:solidFill>
                <a:srgbClr val="F20000"/>
              </a:soli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0000"/>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fr-FR" altLang="zh-CN" sz="1600" b="1" dirty="0">
                  <a:solidFill>
                    <a:schemeClr val="bg1"/>
                  </a:solidFill>
                  <a:effectLst/>
                  <a:latin typeface="微软雅黑" panose="020B0503020204020204" pitchFamily="34" charset="-122"/>
                  <a:ea typeface="微软雅黑" panose="020B0503020204020204" pitchFamily="34" charset="-122"/>
                </a:endParaRPr>
              </a:p>
            </p:txBody>
          </p:sp>
          <p:sp>
            <p:nvSpPr>
              <p:cNvPr id="18" name="椭圆 17"/>
              <p:cNvSpPr/>
              <p:nvPr/>
            </p:nvSpPr>
            <p:spPr>
              <a:xfrm rot="19388639">
                <a:off x="5222074" y="3126562"/>
                <a:ext cx="756231" cy="540115"/>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FFFF"/>
                  </a:solidFill>
                  <a:effectLst/>
                  <a:ea typeface="微软雅黑" panose="020B0503020204020204" pitchFamily="34" charset="-122"/>
                </a:endParaRPr>
              </a:p>
            </p:txBody>
          </p:sp>
        </p:grpSp>
        <p:sp>
          <p:nvSpPr>
            <p:cNvPr id="16" name="Text Box 29"/>
            <p:cNvSpPr txBox="1">
              <a:spLocks noChangeArrowheads="1"/>
            </p:cNvSpPr>
            <p:nvPr/>
          </p:nvSpPr>
          <p:spPr bwMode="gray">
            <a:xfrm>
              <a:off x="6780134" y="2431876"/>
              <a:ext cx="1531794" cy="830997"/>
            </a:xfrm>
            <a:prstGeom prst="rect">
              <a:avLst/>
            </a:prstGeom>
            <a:noFill/>
            <a:ln>
              <a:noFill/>
            </a:ln>
            <a:effectLst/>
          </p:spPr>
          <p:txBody>
            <a:bodyPr>
              <a:spAutoFit/>
            </a:bodyPr>
            <a:lstStyle/>
            <a:p>
              <a:pPr algn="ctr" fontAlgn="auto">
                <a:spcBef>
                  <a:spcPts val="0"/>
                </a:spcBef>
                <a:spcAft>
                  <a:spcPts val="0"/>
                </a:spcAft>
                <a:buClr>
                  <a:schemeClr val="tx1"/>
                </a:buClr>
                <a:buSzPct val="120000"/>
                <a:defRPr/>
              </a:pPr>
              <a:r>
                <a:rPr lang="zh-CN" altLang="en-US" sz="2400" spc="300" dirty="0">
                  <a:ln w="12700" cmpd="sng">
                    <a:noFill/>
                    <a:prstDash val="solid"/>
                    <a:miter lim="800000"/>
                  </a:ln>
                  <a:solidFill>
                    <a:schemeClr val="bg1"/>
                  </a:solidFill>
                  <a:effectLst/>
                  <a:latin typeface="微软雅黑" panose="020B0503020204020204" pitchFamily="34" charset="-122"/>
                  <a:ea typeface="微软雅黑" panose="020B0503020204020204" pitchFamily="34" charset="-122"/>
                </a:rPr>
                <a:t>点击添加文本</a:t>
              </a:r>
            </a:p>
          </p:txBody>
        </p:sp>
      </p:grpSp>
      <p:pic>
        <p:nvPicPr>
          <p:cNvPr id="19" name="图片 18" descr="未标题-3.png"/>
          <p:cNvPicPr>
            <a:picLocks noChangeAspect="1"/>
          </p:cNvPicPr>
          <p:nvPr/>
        </p:nvPicPr>
        <p:blipFill>
          <a:blip r:embed="rId3"/>
          <a:stretch>
            <a:fillRect/>
          </a:stretch>
        </p:blipFill>
        <p:spPr>
          <a:xfrm>
            <a:off x="26715" y="2030926"/>
            <a:ext cx="2139078" cy="2939874"/>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strVal val="4*#ppt_w"/>
                                          </p:val>
                                        </p:tav>
                                        <p:tav tm="100000">
                                          <p:val>
                                            <p:strVal val="#ppt_w"/>
                                          </p:val>
                                        </p:tav>
                                      </p:tavLst>
                                    </p:anim>
                                    <p:anim calcmode="lin" valueType="num">
                                      <p:cBhvr>
                                        <p:cTn id="13" dur="500" fill="hold"/>
                                        <p:tgtEl>
                                          <p:spTgt spid="14"/>
                                        </p:tgtEl>
                                        <p:attrNameLst>
                                          <p:attrName>ppt_h</p:attrName>
                                        </p:attrNameLst>
                                      </p:cBhvr>
                                      <p:tavLst>
                                        <p:tav tm="0">
                                          <p:val>
                                            <p:strVal val="4*#ppt_h"/>
                                          </p:val>
                                        </p:tav>
                                        <p:tav tm="100000">
                                          <p:val>
                                            <p:strVal val="#ppt_h"/>
                                          </p:val>
                                        </p:tav>
                                      </p:tavLst>
                                    </p:anim>
                                  </p:childTnLst>
                                </p:cTn>
                              </p:par>
                              <p:par>
                                <p:cTn id="14" presetID="8" presetClass="emph" presetSubtype="0" fill="hold" nodeType="withEffect">
                                  <p:stCondLst>
                                    <p:cond delay="0"/>
                                  </p:stCondLst>
                                  <p:childTnLst>
                                    <p:animRot by="21600000">
                                      <p:cBhvr>
                                        <p:cTn id="15" dur="500" fill="hold"/>
                                        <p:tgtEl>
                                          <p:spTgt spid="14"/>
                                        </p:tgtEl>
                                        <p:attrNameLst>
                                          <p:attrName>r</p:attrName>
                                        </p:attrNameLst>
                                      </p:cBhvr>
                                    </p:animRot>
                                  </p:childTnLst>
                                </p:cTn>
                              </p:par>
                            </p:childTnLst>
                          </p:cTn>
                        </p:par>
                        <p:par>
                          <p:cTn id="16" fill="hold">
                            <p:stCondLst>
                              <p:cond delay="1000"/>
                            </p:stCondLst>
                            <p:childTnLst>
                              <p:par>
                                <p:cTn id="17" presetID="1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p:tgtEl>
                                          <p:spTgt spid="6"/>
                                        </p:tgtEl>
                                        <p:attrNameLst>
                                          <p:attrName>ppt_y</p:attrName>
                                        </p:attrNameLst>
                                      </p:cBhvr>
                                      <p:tavLst>
                                        <p:tav tm="0">
                                          <p:val>
                                            <p:strVal val="#ppt_y+#ppt_h*1.125000"/>
                                          </p:val>
                                        </p:tav>
                                        <p:tav tm="100000">
                                          <p:val>
                                            <p:strVal val="#ppt_y"/>
                                          </p:val>
                                        </p:tav>
                                      </p:tavLst>
                                    </p:anim>
                                    <p:animEffect transition="in" filter="wipe(up)">
                                      <p:cBhvr>
                                        <p:cTn id="20" dur="750"/>
                                        <p:tgtEl>
                                          <p:spTgt spid="6"/>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750"/>
                                        <p:tgtEl>
                                          <p:spTgt spid="4"/>
                                        </p:tgtEl>
                                        <p:attrNameLst>
                                          <p:attrName>ppt_y</p:attrName>
                                        </p:attrNameLst>
                                      </p:cBhvr>
                                      <p:tavLst>
                                        <p:tav tm="0">
                                          <p:val>
                                            <p:strVal val="#ppt_y-#ppt_h*1.125000"/>
                                          </p:val>
                                        </p:tav>
                                        <p:tav tm="100000">
                                          <p:val>
                                            <p:strVal val="#ppt_y"/>
                                          </p:val>
                                        </p:tav>
                                      </p:tavLst>
                                    </p:anim>
                                    <p:animEffect transition="in" filter="wipe(down)">
                                      <p:cBhvr>
                                        <p:cTn id="24" dur="750"/>
                                        <p:tgtEl>
                                          <p:spTgt spid="4"/>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childTnLst>
                          </p:cTn>
                        </p:par>
                        <p:par>
                          <p:cTn id="32" fill="hold">
                            <p:stCondLst>
                              <p:cond delay="3000"/>
                            </p:stCondLst>
                            <p:childTnLst>
                              <p:par>
                                <p:cTn id="33" presetID="12" presetClass="entr" presetSubtype="4" fill="hold" grpId="0" nodeType="afterEffect">
                                  <p:stCondLst>
                                    <p:cond delay="0"/>
                                  </p:stCondLst>
                                  <p:iterate type="lt">
                                    <p:tmPct val="10000"/>
                                  </p:iterate>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p:tgtEl>
                                          <p:spTgt spid="7"/>
                                        </p:tgtEl>
                                        <p:attrNameLst>
                                          <p:attrName>ppt_y</p:attrName>
                                        </p:attrNameLst>
                                      </p:cBhvr>
                                      <p:tavLst>
                                        <p:tav tm="0">
                                          <p:val>
                                            <p:strVal val="#ppt_y+#ppt_h*1.125000"/>
                                          </p:val>
                                        </p:tav>
                                        <p:tav tm="100000">
                                          <p:val>
                                            <p:strVal val="#ppt_y"/>
                                          </p:val>
                                        </p:tav>
                                      </p:tavLst>
                                    </p:anim>
                                    <p:animEffect transition="in" filter="wipe(up)">
                                      <p:cBhvr>
                                        <p:cTn id="36" dur="500"/>
                                        <p:tgtEl>
                                          <p:spTgt spid="7"/>
                                        </p:tgtEl>
                                      </p:cBhvr>
                                    </p:animEffect>
                                  </p:childTnLst>
                                </p:cTn>
                              </p:par>
                              <p:par>
                                <p:cTn id="37" presetID="12" presetClass="entr" presetSubtype="4" fill="hold" grpId="0" nodeType="withEffect">
                                  <p:stCondLst>
                                    <p:cond delay="0"/>
                                  </p:stCondLst>
                                  <p:iterate type="lt">
                                    <p:tmPct val="10000"/>
                                  </p:iterate>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p:tgtEl>
                                          <p:spTgt spid="5"/>
                                        </p:tgtEl>
                                        <p:attrNameLst>
                                          <p:attrName>ppt_y</p:attrName>
                                        </p:attrNameLst>
                                      </p:cBhvr>
                                      <p:tavLst>
                                        <p:tav tm="0">
                                          <p:val>
                                            <p:strVal val="#ppt_y+#ppt_h*1.125000"/>
                                          </p:val>
                                        </p:tav>
                                        <p:tav tm="100000">
                                          <p:val>
                                            <p:strVal val="#ppt_y"/>
                                          </p:val>
                                        </p:tav>
                                      </p:tavLst>
                                    </p:anim>
                                    <p:animEffect transition="in" filter="wipe(up)">
                                      <p:cBhvr>
                                        <p:cTn id="40" dur="500"/>
                                        <p:tgtEl>
                                          <p:spTgt spid="5"/>
                                        </p:tgtEl>
                                      </p:cBhvr>
                                    </p:animEffect>
                                  </p:childTnLst>
                                </p:cTn>
                              </p:par>
                            </p:childTnLst>
                          </p:cTn>
                        </p:par>
                        <p:par>
                          <p:cTn id="41" fill="hold">
                            <p:stCondLst>
                              <p:cond delay="4500"/>
                            </p:stCondLst>
                            <p:childTnLst>
                              <p:par>
                                <p:cTn id="42" presetID="42" presetClass="entr" presetSubtype="0"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 </a:t>
            </a:r>
            <a:endParaRPr lang="zh-CN" altLang="en-US" dirty="0"/>
          </a:p>
        </p:txBody>
      </p:sp>
      <p:grpSp>
        <p:nvGrpSpPr>
          <p:cNvPr id="3" name="组合 2"/>
          <p:cNvGrpSpPr/>
          <p:nvPr/>
        </p:nvGrpSpPr>
        <p:grpSpPr>
          <a:xfrm>
            <a:off x="416802" y="2847706"/>
            <a:ext cx="8363729" cy="1884284"/>
            <a:chOff x="416802" y="3527919"/>
            <a:chExt cx="8363729" cy="2512378"/>
          </a:xfrm>
        </p:grpSpPr>
        <p:sp>
          <p:nvSpPr>
            <p:cNvPr id="4" name="等腰三角形 5"/>
            <p:cNvSpPr/>
            <p:nvPr/>
          </p:nvSpPr>
          <p:spPr>
            <a:xfrm>
              <a:off x="416802" y="3527919"/>
              <a:ext cx="8363729" cy="2205337"/>
            </a:xfrm>
            <a:custGeom>
              <a:avLst/>
              <a:gdLst/>
              <a:ahLst/>
              <a:cxnLst/>
              <a:rect l="l" t="t" r="r" b="b"/>
              <a:pathLst>
                <a:path w="8363729" h="2205337">
                  <a:moveTo>
                    <a:pt x="4181865" y="0"/>
                  </a:moveTo>
                  <a:lnTo>
                    <a:pt x="8363729" y="2205337"/>
                  </a:lnTo>
                  <a:lnTo>
                    <a:pt x="5501308" y="2205337"/>
                  </a:lnTo>
                  <a:lnTo>
                    <a:pt x="4180569" y="10775"/>
                  </a:lnTo>
                  <a:lnTo>
                    <a:pt x="2859830" y="2205337"/>
                  </a:lnTo>
                  <a:lnTo>
                    <a:pt x="0" y="2205337"/>
                  </a:lnTo>
                  <a:close/>
                </a:path>
              </a:pathLst>
            </a:custGeom>
            <a:gradFill flip="none" rotWithShape="1">
              <a:gsLst>
                <a:gs pos="0">
                  <a:srgbClr val="D7D7D7"/>
                </a:gs>
                <a:gs pos="100000">
                  <a:srgbClr val="E6E6E6"/>
                </a:gs>
              </a:gsLst>
              <a:lin ang="16200000" scaled="1"/>
              <a:tileRect/>
            </a:gradFill>
            <a:ln w="25400" cap="flat" cmpd="sng" algn="ctr">
              <a:noFill/>
              <a:prstDash val="solid"/>
            </a:ln>
            <a:effectLst>
              <a:outerShdw blurRad="50800" dist="38100" algn="l" rotWithShape="0">
                <a:prstClr val="black">
                  <a:alpha val="40000"/>
                </a:prstClr>
              </a:outerShdw>
            </a:effectLst>
            <a:scene3d>
              <a:camera prst="orthographicFront">
                <a:rot lat="19799998" lon="0" rev="0"/>
              </a:camera>
              <a:lightRig rig="contrasting" dir="t">
                <a:rot lat="0" lon="0" rev="5400000"/>
              </a:lightRig>
            </a:scene3d>
            <a:sp3d extrusionH="711200">
              <a:bevelB w="0" h="0"/>
              <a:extrusionClr>
                <a:srgbClr val="C5C5C5"/>
              </a:extrusionClr>
            </a:sp3d>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5" name="矩形 4"/>
            <p:cNvSpPr/>
            <p:nvPr/>
          </p:nvSpPr>
          <p:spPr>
            <a:xfrm>
              <a:off x="1475656" y="5629928"/>
              <a:ext cx="654346" cy="41036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rgbClr val="7D7D7D"/>
                  </a:solidFill>
                  <a:effectLst/>
                  <a:uLnTx/>
                  <a:uFillTx/>
                  <a:latin typeface="微软雅黑" panose="020B0503020204020204" pitchFamily="34" charset="-122"/>
                  <a:ea typeface="微软雅黑" panose="020B0503020204020204" pitchFamily="34" charset="-122"/>
                </a:rPr>
                <a:t>文本</a:t>
              </a:r>
              <a:r>
                <a:rPr kumimoji="0" lang="en-US" altLang="zh-CN" sz="1400" b="1" i="0" u="none" strike="noStrike" kern="0" cap="none" spc="0" normalizeH="0" baseline="0" noProof="0" dirty="0" smtClean="0">
                  <a:ln>
                    <a:noFill/>
                  </a:ln>
                  <a:solidFill>
                    <a:srgbClr val="7D7D7D"/>
                  </a:solidFill>
                  <a:effectLst/>
                  <a:uLnTx/>
                  <a:uFillTx/>
                  <a:latin typeface="微软雅黑" panose="020B0503020204020204" pitchFamily="34" charset="-122"/>
                  <a:ea typeface="微软雅黑" panose="020B0503020204020204" pitchFamily="34" charset="-122"/>
                </a:rPr>
                <a:t>1</a:t>
              </a:r>
              <a:endParaRPr kumimoji="0" lang="zh-CN" altLang="en-US" sz="1400" b="0" i="0" u="none" strike="noStrike" kern="0" cap="none" spc="0" normalizeH="0" baseline="0" noProof="0" dirty="0">
                <a:ln>
                  <a:noFill/>
                </a:ln>
                <a:solidFill>
                  <a:srgbClr val="7D7D7D"/>
                </a:solidFill>
                <a:effectLst/>
                <a:uLnTx/>
                <a:uFillTx/>
                <a:latin typeface="Impact" panose="020B0806030902050204" pitchFamily="34" charset="0"/>
                <a:ea typeface="微软雅黑" panose="020B0503020204020204" pitchFamily="34" charset="-122"/>
              </a:endParaRPr>
            </a:p>
          </p:txBody>
        </p:sp>
        <p:sp>
          <p:nvSpPr>
            <p:cNvPr id="6" name="矩形 5"/>
            <p:cNvSpPr/>
            <p:nvPr/>
          </p:nvSpPr>
          <p:spPr>
            <a:xfrm>
              <a:off x="7164288" y="5629928"/>
              <a:ext cx="654346" cy="41036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rgbClr val="7D7D7D"/>
                  </a:solidFill>
                  <a:effectLst/>
                  <a:uLnTx/>
                  <a:uFillTx/>
                  <a:latin typeface="微软雅黑" panose="020B0503020204020204" pitchFamily="34" charset="-122"/>
                  <a:ea typeface="微软雅黑" panose="020B0503020204020204" pitchFamily="34" charset="-122"/>
                </a:rPr>
                <a:t>文本</a:t>
              </a:r>
              <a:r>
                <a:rPr kumimoji="0" lang="en-US" altLang="zh-CN" sz="1400" b="1" i="0" u="none" strike="noStrike" kern="0" cap="none" spc="0" normalizeH="0" baseline="0" noProof="0" dirty="0" smtClean="0">
                  <a:ln>
                    <a:noFill/>
                  </a:ln>
                  <a:solidFill>
                    <a:srgbClr val="7D7D7D"/>
                  </a:solidFill>
                  <a:effectLst/>
                  <a:uLnTx/>
                  <a:uFillTx/>
                  <a:latin typeface="微软雅黑" panose="020B0503020204020204" pitchFamily="34" charset="-122"/>
                  <a:ea typeface="微软雅黑" panose="020B0503020204020204" pitchFamily="34" charset="-122"/>
                </a:rPr>
                <a:t>3</a:t>
              </a:r>
              <a:endParaRPr kumimoji="0" lang="zh-CN" altLang="en-US" sz="1400" b="0" i="0" u="none" strike="noStrike" kern="0" cap="none" spc="0" normalizeH="0" baseline="0" noProof="0" dirty="0">
                <a:ln>
                  <a:noFill/>
                </a:ln>
                <a:solidFill>
                  <a:srgbClr val="7D7D7D"/>
                </a:solidFill>
                <a:effectLst/>
                <a:uLnTx/>
                <a:uFillTx/>
                <a:latin typeface="Impact" panose="020B0806030902050204" pitchFamily="34" charset="0"/>
                <a:ea typeface="微软雅黑" panose="020B0503020204020204" pitchFamily="34" charset="-122"/>
              </a:endParaRPr>
            </a:p>
          </p:txBody>
        </p:sp>
      </p:grpSp>
      <p:grpSp>
        <p:nvGrpSpPr>
          <p:cNvPr id="7" name="组合 6"/>
          <p:cNvGrpSpPr/>
          <p:nvPr/>
        </p:nvGrpSpPr>
        <p:grpSpPr>
          <a:xfrm>
            <a:off x="3283040" y="2855159"/>
            <a:ext cx="2635846" cy="1876831"/>
            <a:chOff x="3283040" y="3537856"/>
            <a:chExt cx="2635846" cy="2502441"/>
          </a:xfrm>
        </p:grpSpPr>
        <p:sp>
          <p:nvSpPr>
            <p:cNvPr id="8" name="等腰三角形 7"/>
            <p:cNvSpPr/>
            <p:nvPr/>
          </p:nvSpPr>
          <p:spPr>
            <a:xfrm>
              <a:off x="3283040" y="3537856"/>
              <a:ext cx="2635846" cy="2195099"/>
            </a:xfrm>
            <a:prstGeom prst="triangle">
              <a:avLst/>
            </a:prstGeom>
            <a:gradFill flip="none" rotWithShape="1">
              <a:gsLst>
                <a:gs pos="0">
                  <a:srgbClr val="C5C5C5"/>
                </a:gs>
                <a:gs pos="100000">
                  <a:srgbClr val="D7D7D7"/>
                </a:gs>
              </a:gsLst>
              <a:lin ang="16200000" scaled="1"/>
              <a:tileRect/>
            </a:gradFill>
            <a:ln w="25400" cap="flat" cmpd="sng" algn="ctr">
              <a:noFill/>
              <a:prstDash val="solid"/>
            </a:ln>
            <a:effectLst/>
            <a:scene3d>
              <a:camera prst="orthographicFront">
                <a:rot lat="19800000" lon="0" rev="0"/>
              </a:camera>
              <a:lightRig rig="contrasting" dir="t"/>
            </a:scene3d>
            <a:sp3d extrusionH="711200">
              <a:bevelB w="0" h="0"/>
              <a:extrusionClr>
                <a:srgbClr val="A9A9A9"/>
              </a:extrusionClr>
            </a:sp3d>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9" name="矩形 8"/>
            <p:cNvSpPr/>
            <p:nvPr/>
          </p:nvSpPr>
          <p:spPr>
            <a:xfrm>
              <a:off x="4283968" y="5629928"/>
              <a:ext cx="654346" cy="41036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文本</a:t>
              </a:r>
              <a:r>
                <a:rPr kumimoji="0" lang="en-US" altLang="zh-CN" sz="1400" b="1" i="0" u="none" strike="noStrike" kern="0" cap="none" spc="0" normalizeH="0" baseline="0" noProof="0" dirty="0" smtClean="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2</a:t>
              </a:r>
              <a:endParaRPr kumimoji="0" lang="zh-CN" altLang="en-US" sz="1400" b="0" i="0" u="none" strike="noStrike" kern="0" cap="none" spc="0" normalizeH="0" baseline="0" noProof="0" dirty="0">
                <a:ln>
                  <a:noFill/>
                </a:ln>
                <a:solidFill>
                  <a:sysClr val="window" lastClr="FFFFFF">
                    <a:lumMod val="95000"/>
                  </a:sysClr>
                </a:solidFill>
                <a:effectLst/>
                <a:uLnTx/>
                <a:uFillTx/>
                <a:latin typeface="Impact" panose="020B0806030902050204" pitchFamily="34" charset="0"/>
                <a:ea typeface="微软雅黑" panose="020B0503020204020204" pitchFamily="34" charset="-122"/>
              </a:endParaRPr>
            </a:p>
          </p:txBody>
        </p:sp>
      </p:grpSp>
      <p:grpSp>
        <p:nvGrpSpPr>
          <p:cNvPr id="10" name="组合 20"/>
          <p:cNvGrpSpPr/>
          <p:nvPr/>
        </p:nvGrpSpPr>
        <p:grpSpPr bwMode="auto">
          <a:xfrm>
            <a:off x="1849528" y="3107364"/>
            <a:ext cx="1433512" cy="1125861"/>
            <a:chOff x="7242844" y="2761727"/>
            <a:chExt cx="1677511" cy="1374579"/>
          </a:xfrm>
        </p:grpSpPr>
        <p:grpSp>
          <p:nvGrpSpPr>
            <p:cNvPr id="11" name="组合 21"/>
            <p:cNvGrpSpPr/>
            <p:nvPr/>
          </p:nvGrpSpPr>
          <p:grpSpPr bwMode="auto">
            <a:xfrm>
              <a:off x="7242844" y="2761727"/>
              <a:ext cx="1677511" cy="1374579"/>
              <a:chOff x="7737176" y="3044094"/>
              <a:chExt cx="1677511" cy="1374579"/>
            </a:xfrm>
          </p:grpSpPr>
          <p:grpSp>
            <p:nvGrpSpPr>
              <p:cNvPr id="23" name="组合 33"/>
              <p:cNvGrpSpPr/>
              <p:nvPr/>
            </p:nvGrpSpPr>
            <p:grpSpPr bwMode="auto">
              <a:xfrm>
                <a:off x="7737176" y="3044094"/>
                <a:ext cx="1677511" cy="1374579"/>
                <a:chOff x="7647017" y="2699415"/>
                <a:chExt cx="2617944" cy="2145185"/>
              </a:xfrm>
            </p:grpSpPr>
            <p:sp>
              <p:nvSpPr>
                <p:cNvPr id="25" name="Oval 8"/>
                <p:cNvSpPr>
                  <a:spLocks noChangeArrowheads="1"/>
                </p:cNvSpPr>
                <p:nvPr/>
              </p:nvSpPr>
              <p:spPr bwMode="auto">
                <a:xfrm flipV="1">
                  <a:off x="7647017" y="4398170"/>
                  <a:ext cx="2617944" cy="44643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6" name="Oval 19"/>
                <p:cNvSpPr>
                  <a:spLocks noChangeArrowheads="1"/>
                </p:cNvSpPr>
                <p:nvPr/>
              </p:nvSpPr>
              <p:spPr bwMode="auto">
                <a:xfrm>
                  <a:off x="8012312" y="2699415"/>
                  <a:ext cx="1930843" cy="1930666"/>
                </a:xfrm>
                <a:prstGeom prst="ellipse">
                  <a:avLst/>
                </a:prstGeom>
                <a:solidFill>
                  <a:srgbClr val="FF6E00"/>
                </a:solidFill>
                <a:ln w="9525">
                  <a:no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7" name="未知"/>
                <p:cNvSpPr/>
                <p:nvPr/>
              </p:nvSpPr>
              <p:spPr bwMode="auto">
                <a:xfrm>
                  <a:off x="8232648" y="2742899"/>
                  <a:ext cx="1490170" cy="72762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sp>
            <p:nvSpPr>
              <p:cNvPr id="24" name="TextBox 34"/>
              <p:cNvSpPr txBox="1">
                <a:spLocks noChangeArrowheads="1"/>
              </p:cNvSpPr>
              <p:nvPr/>
            </p:nvSpPr>
            <p:spPr bwMode="auto">
              <a:xfrm>
                <a:off x="8359908" y="3160739"/>
                <a:ext cx="488097" cy="100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2</a:t>
                </a:r>
                <a:endParaRPr kumimoji="0" lang="zh-CN" altLang="en-US" sz="36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grpSp>
        <p:grpSp>
          <p:nvGrpSpPr>
            <p:cNvPr id="12" name="Group 12"/>
            <p:cNvGrpSpPr/>
            <p:nvPr/>
          </p:nvGrpSpPr>
          <p:grpSpPr bwMode="auto">
            <a:xfrm rot="-1693754" flipH="1" flipV="1">
              <a:off x="7549762" y="3711857"/>
              <a:ext cx="1227443" cy="293770"/>
              <a:chOff x="2532" y="1051"/>
              <a:chExt cx="893" cy="246"/>
            </a:xfrm>
          </p:grpSpPr>
          <p:grpSp>
            <p:nvGrpSpPr>
              <p:cNvPr id="13" name="Group 13"/>
              <p:cNvGrpSpPr/>
              <p:nvPr/>
            </p:nvGrpSpPr>
            <p:grpSpPr bwMode="auto">
              <a:xfrm>
                <a:off x="2532" y="1051"/>
                <a:ext cx="743" cy="185"/>
                <a:chOff x="1565" y="2568"/>
                <a:chExt cx="1118" cy="279"/>
              </a:xfrm>
            </p:grpSpPr>
            <p:sp>
              <p:nvSpPr>
                <p:cNvPr id="19" name="AutoShape 14"/>
                <p:cNvSpPr>
                  <a:spLocks noChangeArrowheads="1"/>
                </p:cNvSpPr>
                <p:nvPr/>
              </p:nvSpPr>
              <p:spPr bwMode="ltGray">
                <a:xfrm rot="5263130">
                  <a:off x="1859" y="2292"/>
                  <a:ext cx="239"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20" name="AutoShape 15"/>
                <p:cNvSpPr>
                  <a:spLocks noChangeArrowheads="1"/>
                </p:cNvSpPr>
                <p:nvPr/>
              </p:nvSpPr>
              <p:spPr bwMode="ltGray">
                <a:xfrm rot="6078281">
                  <a:off x="1993" y="2295"/>
                  <a:ext cx="239"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21" name="AutoShape 16"/>
                <p:cNvSpPr>
                  <a:spLocks noChangeArrowheads="1"/>
                </p:cNvSpPr>
                <p:nvPr/>
              </p:nvSpPr>
              <p:spPr bwMode="ltGray">
                <a:xfrm rot="6373927">
                  <a:off x="2070" y="2313"/>
                  <a:ext cx="242" cy="82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22" name="AutoShape 17"/>
                <p:cNvSpPr>
                  <a:spLocks noChangeArrowheads="1"/>
                </p:cNvSpPr>
                <p:nvPr/>
              </p:nvSpPr>
              <p:spPr bwMode="ltGray">
                <a:xfrm rot="6906312">
                  <a:off x="2163" y="2352"/>
                  <a:ext cx="239"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grpSp>
            <p:nvGrpSpPr>
              <p:cNvPr id="14" name="Group 18"/>
              <p:cNvGrpSpPr/>
              <p:nvPr/>
            </p:nvGrpSpPr>
            <p:grpSpPr bwMode="auto">
              <a:xfrm rot="1353540">
                <a:off x="2682" y="1111"/>
                <a:ext cx="743" cy="186"/>
                <a:chOff x="1565" y="2568"/>
                <a:chExt cx="1118" cy="279"/>
              </a:xfrm>
            </p:grpSpPr>
            <p:sp>
              <p:nvSpPr>
                <p:cNvPr id="15" name="AutoShape 19"/>
                <p:cNvSpPr>
                  <a:spLocks noChangeArrowheads="1"/>
                </p:cNvSpPr>
                <p:nvPr/>
              </p:nvSpPr>
              <p:spPr bwMode="ltGray">
                <a:xfrm rot="5263130">
                  <a:off x="1865" y="2297"/>
                  <a:ext cx="236"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16" name="AutoShape 20"/>
                <p:cNvSpPr>
                  <a:spLocks noChangeArrowheads="1"/>
                </p:cNvSpPr>
                <p:nvPr/>
              </p:nvSpPr>
              <p:spPr bwMode="ltGray">
                <a:xfrm rot="6078281">
                  <a:off x="2006" y="2290"/>
                  <a:ext cx="233"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17" name="AutoShape 21"/>
                <p:cNvSpPr>
                  <a:spLocks noChangeArrowheads="1"/>
                </p:cNvSpPr>
                <p:nvPr/>
              </p:nvSpPr>
              <p:spPr bwMode="ltGray">
                <a:xfrm rot="6373927">
                  <a:off x="2082" y="2311"/>
                  <a:ext cx="233"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18" name="AutoShape 22"/>
                <p:cNvSpPr>
                  <a:spLocks noChangeArrowheads="1"/>
                </p:cNvSpPr>
                <p:nvPr/>
              </p:nvSpPr>
              <p:spPr bwMode="ltGray">
                <a:xfrm rot="6906312">
                  <a:off x="2172" y="2348"/>
                  <a:ext cx="233" cy="818"/>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grpSp>
      </p:grpSp>
      <p:grpSp>
        <p:nvGrpSpPr>
          <p:cNvPr id="28" name="组合 57"/>
          <p:cNvGrpSpPr/>
          <p:nvPr/>
        </p:nvGrpSpPr>
        <p:grpSpPr bwMode="auto">
          <a:xfrm>
            <a:off x="3881910" y="3133557"/>
            <a:ext cx="1433512" cy="1125861"/>
            <a:chOff x="7242844" y="2761727"/>
            <a:chExt cx="1677511" cy="1374579"/>
          </a:xfrm>
        </p:grpSpPr>
        <p:grpSp>
          <p:nvGrpSpPr>
            <p:cNvPr id="29" name="组合 58"/>
            <p:cNvGrpSpPr/>
            <p:nvPr/>
          </p:nvGrpSpPr>
          <p:grpSpPr bwMode="auto">
            <a:xfrm>
              <a:off x="7242844" y="2761727"/>
              <a:ext cx="1677511" cy="1374579"/>
              <a:chOff x="7737176" y="3044094"/>
              <a:chExt cx="1677511" cy="1374579"/>
            </a:xfrm>
          </p:grpSpPr>
          <p:grpSp>
            <p:nvGrpSpPr>
              <p:cNvPr id="41" name="组合 70"/>
              <p:cNvGrpSpPr/>
              <p:nvPr/>
            </p:nvGrpSpPr>
            <p:grpSpPr bwMode="auto">
              <a:xfrm>
                <a:off x="7737176" y="3044094"/>
                <a:ext cx="1677511" cy="1374579"/>
                <a:chOff x="7647017" y="2699415"/>
                <a:chExt cx="2617944" cy="2145185"/>
              </a:xfrm>
            </p:grpSpPr>
            <p:sp>
              <p:nvSpPr>
                <p:cNvPr id="43" name="Oval 8"/>
                <p:cNvSpPr>
                  <a:spLocks noChangeArrowheads="1"/>
                </p:cNvSpPr>
                <p:nvPr/>
              </p:nvSpPr>
              <p:spPr bwMode="auto">
                <a:xfrm flipV="1">
                  <a:off x="7647017" y="4398170"/>
                  <a:ext cx="2617944" cy="44643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4" name="Oval 19"/>
                <p:cNvSpPr>
                  <a:spLocks noChangeArrowheads="1"/>
                </p:cNvSpPr>
                <p:nvPr/>
              </p:nvSpPr>
              <p:spPr bwMode="auto">
                <a:xfrm>
                  <a:off x="8012312" y="2699415"/>
                  <a:ext cx="1930843" cy="1930666"/>
                </a:xfrm>
                <a:prstGeom prst="ellipse">
                  <a:avLst/>
                </a:prstGeom>
                <a:solidFill>
                  <a:srgbClr val="C80000"/>
                </a:solidFill>
                <a:ln w="9525">
                  <a:no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5" name="未知"/>
                <p:cNvSpPr/>
                <p:nvPr/>
              </p:nvSpPr>
              <p:spPr bwMode="auto">
                <a:xfrm>
                  <a:off x="8232648" y="2742899"/>
                  <a:ext cx="1490170" cy="72762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sp>
            <p:nvSpPr>
              <p:cNvPr id="42" name="TextBox 71"/>
              <p:cNvSpPr txBox="1">
                <a:spLocks noChangeArrowheads="1"/>
              </p:cNvSpPr>
              <p:nvPr/>
            </p:nvSpPr>
            <p:spPr bwMode="auto">
              <a:xfrm>
                <a:off x="8359908" y="3160739"/>
                <a:ext cx="422441" cy="100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1</a:t>
                </a:r>
                <a:endParaRPr kumimoji="0" lang="zh-CN" altLang="en-US" sz="36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grpSp>
        <p:grpSp>
          <p:nvGrpSpPr>
            <p:cNvPr id="30" name="Group 12"/>
            <p:cNvGrpSpPr/>
            <p:nvPr/>
          </p:nvGrpSpPr>
          <p:grpSpPr bwMode="auto">
            <a:xfrm rot="-1693754" flipH="1" flipV="1">
              <a:off x="7549762" y="3711857"/>
              <a:ext cx="1227443" cy="293770"/>
              <a:chOff x="2532" y="1051"/>
              <a:chExt cx="893" cy="246"/>
            </a:xfrm>
          </p:grpSpPr>
          <p:grpSp>
            <p:nvGrpSpPr>
              <p:cNvPr id="31" name="Group 13"/>
              <p:cNvGrpSpPr/>
              <p:nvPr/>
            </p:nvGrpSpPr>
            <p:grpSpPr bwMode="auto">
              <a:xfrm>
                <a:off x="2532" y="1051"/>
                <a:ext cx="743" cy="185"/>
                <a:chOff x="1565" y="2568"/>
                <a:chExt cx="1118" cy="279"/>
              </a:xfrm>
            </p:grpSpPr>
            <p:sp>
              <p:nvSpPr>
                <p:cNvPr id="37" name="AutoShape 14"/>
                <p:cNvSpPr>
                  <a:spLocks noChangeArrowheads="1"/>
                </p:cNvSpPr>
                <p:nvPr/>
              </p:nvSpPr>
              <p:spPr bwMode="ltGray">
                <a:xfrm rot="5263130">
                  <a:off x="1859" y="2292"/>
                  <a:ext cx="239"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38" name="AutoShape 15"/>
                <p:cNvSpPr>
                  <a:spLocks noChangeArrowheads="1"/>
                </p:cNvSpPr>
                <p:nvPr/>
              </p:nvSpPr>
              <p:spPr bwMode="ltGray">
                <a:xfrm rot="6078281">
                  <a:off x="1993" y="2295"/>
                  <a:ext cx="239"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39" name="AutoShape 16"/>
                <p:cNvSpPr>
                  <a:spLocks noChangeArrowheads="1"/>
                </p:cNvSpPr>
                <p:nvPr/>
              </p:nvSpPr>
              <p:spPr bwMode="ltGray">
                <a:xfrm rot="6373927">
                  <a:off x="2070" y="2313"/>
                  <a:ext cx="242" cy="82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40" name="AutoShape 17"/>
                <p:cNvSpPr>
                  <a:spLocks noChangeArrowheads="1"/>
                </p:cNvSpPr>
                <p:nvPr/>
              </p:nvSpPr>
              <p:spPr bwMode="ltGray">
                <a:xfrm rot="6906312">
                  <a:off x="2163" y="2352"/>
                  <a:ext cx="239"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grpSp>
            <p:nvGrpSpPr>
              <p:cNvPr id="32" name="Group 18"/>
              <p:cNvGrpSpPr/>
              <p:nvPr/>
            </p:nvGrpSpPr>
            <p:grpSpPr bwMode="auto">
              <a:xfrm rot="1353540">
                <a:off x="2682" y="1111"/>
                <a:ext cx="743" cy="186"/>
                <a:chOff x="1565" y="2568"/>
                <a:chExt cx="1118" cy="279"/>
              </a:xfrm>
            </p:grpSpPr>
            <p:sp>
              <p:nvSpPr>
                <p:cNvPr id="33" name="AutoShape 19"/>
                <p:cNvSpPr>
                  <a:spLocks noChangeArrowheads="1"/>
                </p:cNvSpPr>
                <p:nvPr/>
              </p:nvSpPr>
              <p:spPr bwMode="ltGray">
                <a:xfrm rot="5263130">
                  <a:off x="1865" y="2297"/>
                  <a:ext cx="236"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34" name="AutoShape 20"/>
                <p:cNvSpPr>
                  <a:spLocks noChangeArrowheads="1"/>
                </p:cNvSpPr>
                <p:nvPr/>
              </p:nvSpPr>
              <p:spPr bwMode="ltGray">
                <a:xfrm rot="6078281">
                  <a:off x="2006" y="2290"/>
                  <a:ext cx="233"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35" name="AutoShape 21"/>
                <p:cNvSpPr>
                  <a:spLocks noChangeArrowheads="1"/>
                </p:cNvSpPr>
                <p:nvPr/>
              </p:nvSpPr>
              <p:spPr bwMode="ltGray">
                <a:xfrm rot="6373927">
                  <a:off x="2082" y="2311"/>
                  <a:ext cx="233"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36" name="AutoShape 22"/>
                <p:cNvSpPr>
                  <a:spLocks noChangeArrowheads="1"/>
                </p:cNvSpPr>
                <p:nvPr/>
              </p:nvSpPr>
              <p:spPr bwMode="ltGray">
                <a:xfrm rot="6906312">
                  <a:off x="2172" y="2348"/>
                  <a:ext cx="233" cy="818"/>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grpSp>
      </p:grpSp>
      <p:grpSp>
        <p:nvGrpSpPr>
          <p:cNvPr id="46" name="组合 93"/>
          <p:cNvGrpSpPr/>
          <p:nvPr/>
        </p:nvGrpSpPr>
        <p:grpSpPr bwMode="auto">
          <a:xfrm>
            <a:off x="6000751" y="3133557"/>
            <a:ext cx="1433513" cy="1125861"/>
            <a:chOff x="7242844" y="2761727"/>
            <a:chExt cx="1677511" cy="1374579"/>
          </a:xfrm>
        </p:grpSpPr>
        <p:grpSp>
          <p:nvGrpSpPr>
            <p:cNvPr id="47" name="组合 94"/>
            <p:cNvGrpSpPr/>
            <p:nvPr/>
          </p:nvGrpSpPr>
          <p:grpSpPr bwMode="auto">
            <a:xfrm>
              <a:off x="7242844" y="2761727"/>
              <a:ext cx="1677511" cy="1374579"/>
              <a:chOff x="7737176" y="3044094"/>
              <a:chExt cx="1677511" cy="1374579"/>
            </a:xfrm>
          </p:grpSpPr>
          <p:grpSp>
            <p:nvGrpSpPr>
              <p:cNvPr id="59" name="组合 106"/>
              <p:cNvGrpSpPr/>
              <p:nvPr/>
            </p:nvGrpSpPr>
            <p:grpSpPr bwMode="auto">
              <a:xfrm>
                <a:off x="7737176" y="3044094"/>
                <a:ext cx="1677511" cy="1374579"/>
                <a:chOff x="7647017" y="2699415"/>
                <a:chExt cx="2617944" cy="2145185"/>
              </a:xfrm>
            </p:grpSpPr>
            <p:sp>
              <p:nvSpPr>
                <p:cNvPr id="61" name="Oval 8"/>
                <p:cNvSpPr>
                  <a:spLocks noChangeArrowheads="1"/>
                </p:cNvSpPr>
                <p:nvPr/>
              </p:nvSpPr>
              <p:spPr bwMode="auto">
                <a:xfrm flipV="1">
                  <a:off x="7647017" y="4398170"/>
                  <a:ext cx="2617944" cy="44643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2" name="Oval 19"/>
                <p:cNvSpPr>
                  <a:spLocks noChangeArrowheads="1"/>
                </p:cNvSpPr>
                <p:nvPr/>
              </p:nvSpPr>
              <p:spPr bwMode="auto">
                <a:xfrm>
                  <a:off x="8012311" y="2699415"/>
                  <a:ext cx="1930842" cy="1930666"/>
                </a:xfrm>
                <a:prstGeom prst="ellipse">
                  <a:avLst/>
                </a:prstGeom>
                <a:solidFill>
                  <a:srgbClr val="FF9900"/>
                </a:solidFill>
                <a:ln w="9525">
                  <a:no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3" name="未知"/>
                <p:cNvSpPr/>
                <p:nvPr/>
              </p:nvSpPr>
              <p:spPr bwMode="auto">
                <a:xfrm>
                  <a:off x="8232648" y="2742899"/>
                  <a:ext cx="1490169" cy="72762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sp>
            <p:nvSpPr>
              <p:cNvPr id="60" name="TextBox 107"/>
              <p:cNvSpPr txBox="1">
                <a:spLocks noChangeArrowheads="1"/>
              </p:cNvSpPr>
              <p:nvPr/>
            </p:nvSpPr>
            <p:spPr bwMode="auto">
              <a:xfrm>
                <a:off x="8359908" y="3160739"/>
                <a:ext cx="503104" cy="100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3</a:t>
                </a:r>
                <a:endParaRPr kumimoji="0" lang="zh-CN" altLang="en-US" sz="36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grpSp>
        <p:grpSp>
          <p:nvGrpSpPr>
            <p:cNvPr id="48" name="Group 12"/>
            <p:cNvGrpSpPr/>
            <p:nvPr/>
          </p:nvGrpSpPr>
          <p:grpSpPr bwMode="auto">
            <a:xfrm rot="-1693754" flipH="1" flipV="1">
              <a:off x="7549762" y="3711857"/>
              <a:ext cx="1227443" cy="293770"/>
              <a:chOff x="2532" y="1051"/>
              <a:chExt cx="893" cy="246"/>
            </a:xfrm>
          </p:grpSpPr>
          <p:grpSp>
            <p:nvGrpSpPr>
              <p:cNvPr id="49" name="Group 13"/>
              <p:cNvGrpSpPr/>
              <p:nvPr/>
            </p:nvGrpSpPr>
            <p:grpSpPr bwMode="auto">
              <a:xfrm>
                <a:off x="2532" y="1051"/>
                <a:ext cx="743" cy="185"/>
                <a:chOff x="1565" y="2568"/>
                <a:chExt cx="1118" cy="279"/>
              </a:xfrm>
            </p:grpSpPr>
            <p:sp>
              <p:nvSpPr>
                <p:cNvPr id="55" name="AutoShape 14"/>
                <p:cNvSpPr>
                  <a:spLocks noChangeArrowheads="1"/>
                </p:cNvSpPr>
                <p:nvPr/>
              </p:nvSpPr>
              <p:spPr bwMode="ltGray">
                <a:xfrm rot="5263130">
                  <a:off x="1859" y="2292"/>
                  <a:ext cx="239"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56" name="AutoShape 15"/>
                <p:cNvSpPr>
                  <a:spLocks noChangeArrowheads="1"/>
                </p:cNvSpPr>
                <p:nvPr/>
              </p:nvSpPr>
              <p:spPr bwMode="ltGray">
                <a:xfrm rot="6078281">
                  <a:off x="1993" y="2295"/>
                  <a:ext cx="239"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57" name="AutoShape 16"/>
                <p:cNvSpPr>
                  <a:spLocks noChangeArrowheads="1"/>
                </p:cNvSpPr>
                <p:nvPr/>
              </p:nvSpPr>
              <p:spPr bwMode="ltGray">
                <a:xfrm rot="6373927">
                  <a:off x="2070" y="2313"/>
                  <a:ext cx="242" cy="82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58" name="AutoShape 17"/>
                <p:cNvSpPr>
                  <a:spLocks noChangeArrowheads="1"/>
                </p:cNvSpPr>
                <p:nvPr/>
              </p:nvSpPr>
              <p:spPr bwMode="ltGray">
                <a:xfrm rot="6906312">
                  <a:off x="2163" y="2352"/>
                  <a:ext cx="239"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grpSp>
            <p:nvGrpSpPr>
              <p:cNvPr id="50" name="Group 18"/>
              <p:cNvGrpSpPr/>
              <p:nvPr/>
            </p:nvGrpSpPr>
            <p:grpSpPr bwMode="auto">
              <a:xfrm rot="1353540">
                <a:off x="2682" y="1111"/>
                <a:ext cx="743" cy="186"/>
                <a:chOff x="1565" y="2568"/>
                <a:chExt cx="1118" cy="279"/>
              </a:xfrm>
            </p:grpSpPr>
            <p:sp>
              <p:nvSpPr>
                <p:cNvPr id="51" name="AutoShape 19"/>
                <p:cNvSpPr>
                  <a:spLocks noChangeArrowheads="1"/>
                </p:cNvSpPr>
                <p:nvPr/>
              </p:nvSpPr>
              <p:spPr bwMode="ltGray">
                <a:xfrm rot="5263130">
                  <a:off x="1865" y="2297"/>
                  <a:ext cx="236"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52" name="AutoShape 20"/>
                <p:cNvSpPr>
                  <a:spLocks noChangeArrowheads="1"/>
                </p:cNvSpPr>
                <p:nvPr/>
              </p:nvSpPr>
              <p:spPr bwMode="ltGray">
                <a:xfrm rot="6078281">
                  <a:off x="2006" y="2290"/>
                  <a:ext cx="233"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53" name="AutoShape 21"/>
                <p:cNvSpPr>
                  <a:spLocks noChangeArrowheads="1"/>
                </p:cNvSpPr>
                <p:nvPr/>
              </p:nvSpPr>
              <p:spPr bwMode="ltGray">
                <a:xfrm rot="6373927">
                  <a:off x="2082" y="2311"/>
                  <a:ext cx="233"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54" name="AutoShape 22"/>
                <p:cNvSpPr>
                  <a:spLocks noChangeArrowheads="1"/>
                </p:cNvSpPr>
                <p:nvPr/>
              </p:nvSpPr>
              <p:spPr bwMode="ltGray">
                <a:xfrm rot="6906312">
                  <a:off x="2172" y="2348"/>
                  <a:ext cx="233" cy="818"/>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grpSp>
      </p:grpSp>
      <p:sp>
        <p:nvSpPr>
          <p:cNvPr id="64" name="矩形 63"/>
          <p:cNvSpPr/>
          <p:nvPr/>
        </p:nvSpPr>
        <p:spPr>
          <a:xfrm>
            <a:off x="251520" y="1221600"/>
            <a:ext cx="2062861" cy="270030"/>
          </a:xfrm>
          <a:prstGeom prst="rect">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rPr>
              <a:t>单击此处添加文本</a:t>
            </a:r>
          </a:p>
        </p:txBody>
      </p:sp>
      <p:sp>
        <p:nvSpPr>
          <p:cNvPr id="65" name="矩形 64"/>
          <p:cNvSpPr/>
          <p:nvPr/>
        </p:nvSpPr>
        <p:spPr>
          <a:xfrm>
            <a:off x="6717821" y="1245166"/>
            <a:ext cx="2062861" cy="270030"/>
          </a:xfrm>
          <a:prstGeom prst="rect">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rPr>
              <a:t>单击此处添加文本</a:t>
            </a:r>
          </a:p>
        </p:txBody>
      </p:sp>
      <p:sp>
        <p:nvSpPr>
          <p:cNvPr id="66" name="矩形 65"/>
          <p:cNvSpPr/>
          <p:nvPr/>
        </p:nvSpPr>
        <p:spPr>
          <a:xfrm>
            <a:off x="2483768" y="1245166"/>
            <a:ext cx="4104456" cy="354476"/>
          </a:xfrm>
          <a:prstGeom prst="rect">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rPr>
              <a:t>单击此处添加文本</a:t>
            </a:r>
          </a:p>
        </p:txBody>
      </p:sp>
      <p:sp>
        <p:nvSpPr>
          <p:cNvPr id="67" name="矩形 66"/>
          <p:cNvSpPr/>
          <p:nvPr/>
        </p:nvSpPr>
        <p:spPr>
          <a:xfrm>
            <a:off x="250825" y="1491854"/>
            <a:ext cx="2063750" cy="1512094"/>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180000" tIns="180000" rIns="180000" anchor="t"/>
          <a:lstStyle/>
          <a:p>
            <a:pPr marL="0" marR="0" lvl="0" indent="0" defTabSz="914400" eaLnBrk="1" fontAlgn="auto" latinLnBrk="0" hangingPunct="1">
              <a:lnSpc>
                <a:spcPct val="150000"/>
              </a:lnSpc>
              <a:spcBef>
                <a:spcPts val="1200"/>
              </a:spcBef>
              <a:spcAft>
                <a:spcPts val="0"/>
              </a:spcAft>
              <a:buClrTx/>
              <a:buSzTx/>
              <a:buFontTx/>
              <a:buNone/>
              <a:defRPr/>
            </a:pPr>
            <a:r>
              <a:rPr kumimoji="0" lang="zh-CN" altLang="en-US" sz="12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单击此处添加段落文本单击此处添加段落文本单击此处添加段落文本单击此处添加段落文本</a:t>
            </a:r>
            <a:endParaRPr kumimoji="0" lang="en-US" altLang="zh-CN" sz="12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endParaRPr>
          </a:p>
        </p:txBody>
      </p:sp>
      <p:sp>
        <p:nvSpPr>
          <p:cNvPr id="68" name="矩形 67"/>
          <p:cNvSpPr/>
          <p:nvPr/>
        </p:nvSpPr>
        <p:spPr>
          <a:xfrm>
            <a:off x="6718301" y="1515666"/>
            <a:ext cx="2062163" cy="1512094"/>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180000" tIns="180000" rIns="180000" anchor="t"/>
          <a:lstStyle/>
          <a:p>
            <a:pPr marL="0" marR="0" lvl="0" indent="0" defTabSz="914400" eaLnBrk="1" fontAlgn="auto" latinLnBrk="0" hangingPunct="1">
              <a:lnSpc>
                <a:spcPct val="150000"/>
              </a:lnSpc>
              <a:spcBef>
                <a:spcPts val="1200"/>
              </a:spcBef>
              <a:spcAft>
                <a:spcPts val="0"/>
              </a:spcAft>
              <a:buClrTx/>
              <a:buSzTx/>
              <a:buFontTx/>
              <a:buNone/>
              <a:defRPr/>
            </a:pPr>
            <a:r>
              <a:rPr kumimoji="0" lang="zh-CN" altLang="en-US" sz="12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单击此处添加段落文本单击此处添加段落文本单击此处添加段落文本单击此处添加段落文本</a:t>
            </a:r>
            <a:endParaRPr kumimoji="0" lang="en-US" altLang="zh-CN" sz="12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endParaRPr>
          </a:p>
        </p:txBody>
      </p:sp>
      <p:sp>
        <p:nvSpPr>
          <p:cNvPr id="69" name="矩形 68"/>
          <p:cNvSpPr/>
          <p:nvPr/>
        </p:nvSpPr>
        <p:spPr>
          <a:xfrm>
            <a:off x="2484439" y="1600200"/>
            <a:ext cx="4103687" cy="756047"/>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180000" tIns="180000" rIns="180000" anchor="t"/>
          <a:lstStyle/>
          <a:p>
            <a:pPr marL="0" marR="0" lvl="0" indent="0" defTabSz="914400" eaLnBrk="1" fontAlgn="auto" latinLnBrk="0" hangingPunct="1">
              <a:lnSpc>
                <a:spcPct val="150000"/>
              </a:lnSpc>
              <a:spcBef>
                <a:spcPts val="1200"/>
              </a:spcBef>
              <a:spcAft>
                <a:spcPts val="0"/>
              </a:spcAft>
              <a:buClrTx/>
              <a:buSzTx/>
              <a:buFontTx/>
              <a:buNone/>
              <a:defRPr/>
            </a:pPr>
            <a:r>
              <a:rPr kumimoji="0" lang="zh-CN" altLang="en-US" sz="12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单击此处添加段落文本单击此处添加段落文本单击此处添加段落文本单击此处添加段落文本</a:t>
            </a:r>
            <a:endParaRPr kumimoji="0" lang="en-US" altLang="zh-CN" sz="12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750"/>
                                        <p:tgtEl>
                                          <p:spTgt spid="7"/>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barn(inVertical)">
                                      <p:cBhvr>
                                        <p:cTn id="20" dur="500"/>
                                        <p:tgtEl>
                                          <p:spTgt spid="66"/>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wipe(up)">
                                      <p:cBhvr>
                                        <p:cTn id="24" dur="500"/>
                                        <p:tgtEl>
                                          <p:spTgt spid="69"/>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2500"/>
                            </p:stCondLst>
                            <p:childTnLst>
                              <p:par>
                                <p:cTn id="32" presetID="16" presetClass="entr" presetSubtype="21"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barn(inVertical)">
                                      <p:cBhvr>
                                        <p:cTn id="34" dur="500"/>
                                        <p:tgtEl>
                                          <p:spTgt spid="64"/>
                                        </p:tgtEl>
                                      </p:cBhvr>
                                    </p:animEffect>
                                  </p:childTnLst>
                                </p:cTn>
                              </p:par>
                            </p:childTnLst>
                          </p:cTn>
                        </p:par>
                        <p:par>
                          <p:cTn id="35" fill="hold">
                            <p:stCondLst>
                              <p:cond delay="3000"/>
                            </p:stCondLst>
                            <p:childTnLst>
                              <p:par>
                                <p:cTn id="36" presetID="22" presetClass="entr" presetSubtype="1" fill="hold" grpId="0" nodeType="after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wipe(up)">
                                      <p:cBhvr>
                                        <p:cTn id="38" dur="500"/>
                                        <p:tgtEl>
                                          <p:spTgt spid="67"/>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46"/>
                                        </p:tgtEl>
                                        <p:attrNameLst>
                                          <p:attrName>style.visibility</p:attrName>
                                        </p:attrNameLst>
                                      </p:cBhvr>
                                      <p:to>
                                        <p:strVal val="visible"/>
                                      </p:to>
                                    </p:set>
                                    <p:anim calcmode="lin" valueType="num">
                                      <p:cBhvr>
                                        <p:cTn id="42" dur="500" fill="hold"/>
                                        <p:tgtEl>
                                          <p:spTgt spid="46"/>
                                        </p:tgtEl>
                                        <p:attrNameLst>
                                          <p:attrName>ppt_w</p:attrName>
                                        </p:attrNameLst>
                                      </p:cBhvr>
                                      <p:tavLst>
                                        <p:tav tm="0">
                                          <p:val>
                                            <p:fltVal val="0"/>
                                          </p:val>
                                        </p:tav>
                                        <p:tav tm="100000">
                                          <p:val>
                                            <p:strVal val="#ppt_w"/>
                                          </p:val>
                                        </p:tav>
                                      </p:tavLst>
                                    </p:anim>
                                    <p:anim calcmode="lin" valueType="num">
                                      <p:cBhvr>
                                        <p:cTn id="43" dur="500" fill="hold"/>
                                        <p:tgtEl>
                                          <p:spTgt spid="46"/>
                                        </p:tgtEl>
                                        <p:attrNameLst>
                                          <p:attrName>ppt_h</p:attrName>
                                        </p:attrNameLst>
                                      </p:cBhvr>
                                      <p:tavLst>
                                        <p:tav tm="0">
                                          <p:val>
                                            <p:fltVal val="0"/>
                                          </p:val>
                                        </p:tav>
                                        <p:tav tm="100000">
                                          <p:val>
                                            <p:strVal val="#ppt_h"/>
                                          </p:val>
                                        </p:tav>
                                      </p:tavLst>
                                    </p:anim>
                                    <p:animEffect transition="in" filter="fade">
                                      <p:cBhvr>
                                        <p:cTn id="44" dur="500"/>
                                        <p:tgtEl>
                                          <p:spTgt spid="46"/>
                                        </p:tgtEl>
                                      </p:cBhvr>
                                    </p:animEffect>
                                  </p:childTnLst>
                                </p:cTn>
                              </p:par>
                            </p:childTnLst>
                          </p:cTn>
                        </p:par>
                        <p:par>
                          <p:cTn id="45" fill="hold">
                            <p:stCondLst>
                              <p:cond delay="4000"/>
                            </p:stCondLst>
                            <p:childTnLst>
                              <p:par>
                                <p:cTn id="46" presetID="16" presetClass="entr" presetSubtype="21"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barn(inVertical)">
                                      <p:cBhvr>
                                        <p:cTn id="48" dur="500"/>
                                        <p:tgtEl>
                                          <p:spTgt spid="65"/>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wipe(up)">
                                      <p:cBhvr>
                                        <p:cTn id="5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 </a:t>
            </a:r>
            <a:endParaRPr lang="zh-CN" altLang="en-US" dirty="0"/>
          </a:p>
        </p:txBody>
      </p:sp>
      <p:grpSp>
        <p:nvGrpSpPr>
          <p:cNvPr id="3" name="Group 2"/>
          <p:cNvGrpSpPr/>
          <p:nvPr/>
        </p:nvGrpSpPr>
        <p:grpSpPr bwMode="auto">
          <a:xfrm>
            <a:off x="1571625" y="1143000"/>
            <a:ext cx="2863850" cy="1120775"/>
            <a:chOff x="0" y="0"/>
            <a:chExt cx="2864440" cy="1121345"/>
          </a:xfrm>
        </p:grpSpPr>
        <p:grpSp>
          <p:nvGrpSpPr>
            <p:cNvPr id="4" name="Group 3"/>
            <p:cNvGrpSpPr/>
            <p:nvPr/>
          </p:nvGrpSpPr>
          <p:grpSpPr bwMode="auto">
            <a:xfrm>
              <a:off x="0" y="0"/>
              <a:ext cx="2864435" cy="1121340"/>
              <a:chOff x="0" y="0"/>
              <a:chExt cx="2864435" cy="1121340"/>
            </a:xfrm>
          </p:grpSpPr>
          <p:sp>
            <p:nvSpPr>
              <p:cNvPr id="8" name="AutoShape 73"/>
              <p:cNvSpPr>
                <a:spLocks noChangeArrowheads="1"/>
              </p:cNvSpPr>
              <p:nvPr/>
            </p:nvSpPr>
            <p:spPr bwMode="auto">
              <a:xfrm rot="2700000">
                <a:off x="1917964" y="174869"/>
                <a:ext cx="827509" cy="1065431"/>
              </a:xfrm>
              <a:prstGeom prst="rightArrow">
                <a:avLst>
                  <a:gd name="adj1" fmla="val 70398"/>
                  <a:gd name="adj2" fmla="val 63769"/>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solidFill>
                    <a:srgbClr val="000000"/>
                  </a:solidFill>
                  <a:sym typeface="Calibri" panose="020F0502020204030204" pitchFamily="34" charset="0"/>
                </a:endParaRPr>
              </a:p>
            </p:txBody>
          </p:sp>
          <p:sp>
            <p:nvSpPr>
              <p:cNvPr id="9" name="圆角矩形 10"/>
              <p:cNvSpPr>
                <a:spLocks noChangeArrowheads="1"/>
              </p:cNvSpPr>
              <p:nvPr/>
            </p:nvSpPr>
            <p:spPr bwMode="auto">
              <a:xfrm>
                <a:off x="0" y="0"/>
                <a:ext cx="1980021" cy="756034"/>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a:solidFill>
                    <a:srgbClr val="FFFFFF"/>
                  </a:solidFill>
                  <a:sym typeface="Calibri" panose="020F0502020204030204" pitchFamily="34" charset="0"/>
                </a:endParaRPr>
              </a:p>
            </p:txBody>
          </p:sp>
        </p:grpSp>
        <p:grpSp>
          <p:nvGrpSpPr>
            <p:cNvPr id="5" name="Group 6"/>
            <p:cNvGrpSpPr>
              <a:grpSpLocks noChangeAspect="1"/>
            </p:cNvGrpSpPr>
            <p:nvPr/>
          </p:nvGrpSpPr>
          <p:grpSpPr bwMode="auto">
            <a:xfrm>
              <a:off x="1624348" y="0"/>
              <a:ext cx="757393" cy="756034"/>
              <a:chOff x="0" y="0"/>
              <a:chExt cx="1377311" cy="1374837"/>
            </a:xfrm>
          </p:grpSpPr>
          <p:sp>
            <p:nvSpPr>
              <p:cNvPr id="6" name="椭圆 7"/>
              <p:cNvSpPr>
                <a:spLocks noChangeAspect="1" noChangeArrowheads="1"/>
              </p:cNvSpPr>
              <p:nvPr/>
            </p:nvSpPr>
            <p:spPr bwMode="auto">
              <a:xfrm>
                <a:off x="0" y="0"/>
                <a:ext cx="1377311" cy="1374837"/>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a:solidFill>
                    <a:srgbClr val="000000"/>
                  </a:solidFill>
                  <a:sym typeface="Calibri" panose="020F0502020204030204" pitchFamily="34" charset="0"/>
                </a:endParaRPr>
              </a:p>
            </p:txBody>
          </p:sp>
          <p:sp>
            <p:nvSpPr>
              <p:cNvPr id="7" name="椭圆 117"/>
              <p:cNvSpPr>
                <a:spLocks noChangeAspect="1" noChangeArrowheads="1"/>
              </p:cNvSpPr>
              <p:nvPr/>
            </p:nvSpPr>
            <p:spPr bwMode="auto">
              <a:xfrm>
                <a:off x="43311" y="40436"/>
                <a:ext cx="1178078" cy="1178432"/>
              </a:xfrm>
              <a:prstGeom prst="ellipse">
                <a:avLst/>
              </a:prstGeom>
              <a:solidFill>
                <a:srgbClr val="C80000"/>
              </a:solidFill>
              <a:ln w="25400" cap="flat" cmpd="sng">
                <a:solidFill>
                  <a:schemeClr val="bg1"/>
                </a:solidFill>
                <a:bevel/>
              </a:ln>
            </p:spPr>
            <p:txBody>
              <a:bodyPr anchor="ctr"/>
              <a:lstStyle/>
              <a:p>
                <a:pPr algn="ctr"/>
                <a:endParaRPr lang="zh-CN" altLang="zh-CN">
                  <a:solidFill>
                    <a:srgbClr val="FFFFFF"/>
                  </a:solidFill>
                  <a:sym typeface="Calibri" panose="020F0502020204030204" pitchFamily="34" charset="0"/>
                </a:endParaRPr>
              </a:p>
            </p:txBody>
          </p:sp>
        </p:grpSp>
      </p:grpSp>
      <p:grpSp>
        <p:nvGrpSpPr>
          <p:cNvPr id="10" name="Group 9"/>
          <p:cNvGrpSpPr/>
          <p:nvPr/>
        </p:nvGrpSpPr>
        <p:grpSpPr bwMode="auto">
          <a:xfrm>
            <a:off x="830263" y="2387600"/>
            <a:ext cx="2854325" cy="1065213"/>
            <a:chOff x="0" y="0"/>
            <a:chExt cx="2854732" cy="1065212"/>
          </a:xfrm>
        </p:grpSpPr>
        <p:grpSp>
          <p:nvGrpSpPr>
            <p:cNvPr id="11" name="Group 10"/>
            <p:cNvGrpSpPr/>
            <p:nvPr/>
          </p:nvGrpSpPr>
          <p:grpSpPr bwMode="auto">
            <a:xfrm>
              <a:off x="0" y="0"/>
              <a:ext cx="2854732" cy="1065212"/>
              <a:chOff x="0" y="0"/>
              <a:chExt cx="2854732" cy="1065212"/>
            </a:xfrm>
          </p:grpSpPr>
          <p:sp>
            <p:nvSpPr>
              <p:cNvPr id="15" name="AutoShape 71"/>
              <p:cNvSpPr>
                <a:spLocks noChangeArrowheads="1"/>
              </p:cNvSpPr>
              <p:nvPr/>
            </p:nvSpPr>
            <p:spPr bwMode="auto">
              <a:xfrm>
                <a:off x="2025939" y="0"/>
                <a:ext cx="828793" cy="1065212"/>
              </a:xfrm>
              <a:prstGeom prst="rightArrow">
                <a:avLst>
                  <a:gd name="adj1" fmla="val 70398"/>
                  <a:gd name="adj2" fmla="val 62116"/>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solidFill>
                    <a:srgbClr val="000000"/>
                  </a:solidFill>
                  <a:sym typeface="Calibri" panose="020F0502020204030204" pitchFamily="34" charset="0"/>
                </a:endParaRPr>
              </a:p>
            </p:txBody>
          </p:sp>
          <p:sp>
            <p:nvSpPr>
              <p:cNvPr id="16" name="圆角矩形 17"/>
              <p:cNvSpPr>
                <a:spLocks noChangeArrowheads="1"/>
              </p:cNvSpPr>
              <p:nvPr/>
            </p:nvSpPr>
            <p:spPr bwMode="auto">
              <a:xfrm>
                <a:off x="0" y="153987"/>
                <a:ext cx="1979894" cy="757238"/>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a:solidFill>
                    <a:srgbClr val="FFFFFF"/>
                  </a:solidFill>
                  <a:sym typeface="Calibri" panose="020F0502020204030204" pitchFamily="34" charset="0"/>
                </a:endParaRPr>
              </a:p>
            </p:txBody>
          </p:sp>
        </p:grpSp>
        <p:grpSp>
          <p:nvGrpSpPr>
            <p:cNvPr id="12" name="Group 13"/>
            <p:cNvGrpSpPr>
              <a:grpSpLocks noChangeAspect="1"/>
            </p:cNvGrpSpPr>
            <p:nvPr/>
          </p:nvGrpSpPr>
          <p:grpSpPr bwMode="auto">
            <a:xfrm>
              <a:off x="1625832" y="153987"/>
              <a:ext cx="755758" cy="757238"/>
              <a:chOff x="0" y="0"/>
              <a:chExt cx="1374337" cy="1377026"/>
            </a:xfrm>
          </p:grpSpPr>
          <p:sp>
            <p:nvSpPr>
              <p:cNvPr id="13" name="椭圆 14"/>
              <p:cNvSpPr>
                <a:spLocks noChangeAspect="1" noChangeArrowheads="1"/>
              </p:cNvSpPr>
              <p:nvPr/>
            </p:nvSpPr>
            <p:spPr bwMode="auto">
              <a:xfrm>
                <a:off x="0" y="0"/>
                <a:ext cx="1374337" cy="1377026"/>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a:solidFill>
                    <a:srgbClr val="000000"/>
                  </a:solidFill>
                  <a:sym typeface="Calibri" panose="020F0502020204030204" pitchFamily="34" charset="0"/>
                </a:endParaRPr>
              </a:p>
            </p:txBody>
          </p:sp>
          <p:sp>
            <p:nvSpPr>
              <p:cNvPr id="14" name="椭圆 117"/>
              <p:cNvSpPr>
                <a:spLocks noChangeAspect="1" noChangeArrowheads="1"/>
              </p:cNvSpPr>
              <p:nvPr/>
            </p:nvSpPr>
            <p:spPr bwMode="auto">
              <a:xfrm>
                <a:off x="40422" y="40416"/>
                <a:ext cx="1178003" cy="1177833"/>
              </a:xfrm>
              <a:prstGeom prst="ellipse">
                <a:avLst/>
              </a:prstGeom>
              <a:solidFill>
                <a:srgbClr val="C80000"/>
              </a:solidFill>
              <a:ln w="25400" cap="flat" cmpd="sng">
                <a:solidFill>
                  <a:schemeClr val="bg1"/>
                </a:solidFill>
                <a:bevel/>
              </a:ln>
            </p:spPr>
            <p:txBody>
              <a:bodyPr anchor="ctr"/>
              <a:lstStyle/>
              <a:p>
                <a:pPr algn="ctr"/>
                <a:endParaRPr lang="zh-CN" altLang="zh-CN">
                  <a:solidFill>
                    <a:srgbClr val="FFFFFF"/>
                  </a:solidFill>
                  <a:sym typeface="Calibri" panose="020F0502020204030204" pitchFamily="34" charset="0"/>
                </a:endParaRPr>
              </a:p>
            </p:txBody>
          </p:sp>
        </p:grpSp>
      </p:grpSp>
      <p:grpSp>
        <p:nvGrpSpPr>
          <p:cNvPr id="17" name="Group 16"/>
          <p:cNvGrpSpPr/>
          <p:nvPr/>
        </p:nvGrpSpPr>
        <p:grpSpPr bwMode="auto">
          <a:xfrm>
            <a:off x="1571625" y="3451225"/>
            <a:ext cx="2740025" cy="1225550"/>
            <a:chOff x="0" y="0"/>
            <a:chExt cx="2740606" cy="1225002"/>
          </a:xfrm>
        </p:grpSpPr>
        <p:grpSp>
          <p:nvGrpSpPr>
            <p:cNvPr id="18" name="Group 17"/>
            <p:cNvGrpSpPr/>
            <p:nvPr/>
          </p:nvGrpSpPr>
          <p:grpSpPr bwMode="auto">
            <a:xfrm>
              <a:off x="0" y="126671"/>
              <a:ext cx="2867277" cy="1098331"/>
              <a:chOff x="0" y="0"/>
              <a:chExt cx="2867277" cy="1098331"/>
            </a:xfrm>
          </p:grpSpPr>
          <p:sp>
            <p:nvSpPr>
              <p:cNvPr id="22" name="AutoShape 75"/>
              <p:cNvSpPr>
                <a:spLocks noChangeArrowheads="1"/>
              </p:cNvSpPr>
              <p:nvPr/>
            </p:nvSpPr>
            <p:spPr bwMode="auto">
              <a:xfrm rot="18900000">
                <a:off x="1786673" y="0"/>
                <a:ext cx="1080604" cy="827262"/>
              </a:xfrm>
              <a:prstGeom prst="rightArrow">
                <a:avLst>
                  <a:gd name="adj1" fmla="val 70398"/>
                  <a:gd name="adj2" fmla="val 85813"/>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solidFill>
                    <a:srgbClr val="000000"/>
                  </a:solidFill>
                  <a:sym typeface="Calibri" panose="020F0502020204030204" pitchFamily="34" charset="0"/>
                </a:endParaRPr>
              </a:p>
            </p:txBody>
          </p:sp>
          <p:sp>
            <p:nvSpPr>
              <p:cNvPr id="23" name="圆角矩形 24"/>
              <p:cNvSpPr>
                <a:spLocks noChangeArrowheads="1"/>
              </p:cNvSpPr>
              <p:nvPr/>
            </p:nvSpPr>
            <p:spPr bwMode="auto">
              <a:xfrm>
                <a:off x="0" y="343019"/>
                <a:ext cx="1980033" cy="755312"/>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a:solidFill>
                    <a:srgbClr val="FFFFFF"/>
                  </a:solidFill>
                  <a:sym typeface="Calibri" panose="020F0502020204030204" pitchFamily="34" charset="0"/>
                </a:endParaRPr>
              </a:p>
            </p:txBody>
          </p:sp>
        </p:grpSp>
        <p:grpSp>
          <p:nvGrpSpPr>
            <p:cNvPr id="19" name="Group 20"/>
            <p:cNvGrpSpPr>
              <a:grpSpLocks noChangeAspect="1"/>
            </p:cNvGrpSpPr>
            <p:nvPr/>
          </p:nvGrpSpPr>
          <p:grpSpPr bwMode="auto">
            <a:xfrm>
              <a:off x="1624357" y="469690"/>
              <a:ext cx="757398" cy="755312"/>
              <a:chOff x="0" y="0"/>
              <a:chExt cx="1377320" cy="1373524"/>
            </a:xfrm>
          </p:grpSpPr>
          <p:sp>
            <p:nvSpPr>
              <p:cNvPr id="20" name="椭圆 21"/>
              <p:cNvSpPr>
                <a:spLocks noChangeAspect="1" noChangeArrowheads="1"/>
              </p:cNvSpPr>
              <p:nvPr/>
            </p:nvSpPr>
            <p:spPr bwMode="auto">
              <a:xfrm>
                <a:off x="0" y="0"/>
                <a:ext cx="1377320" cy="1373524"/>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a:solidFill>
                    <a:srgbClr val="000000"/>
                  </a:solidFill>
                  <a:sym typeface="Calibri" panose="020F0502020204030204" pitchFamily="34" charset="0"/>
                </a:endParaRPr>
              </a:p>
            </p:txBody>
          </p:sp>
          <p:sp>
            <p:nvSpPr>
              <p:cNvPr id="21" name="椭圆 117"/>
              <p:cNvSpPr>
                <a:spLocks noChangeAspect="1" noChangeArrowheads="1"/>
              </p:cNvSpPr>
              <p:nvPr/>
            </p:nvSpPr>
            <p:spPr bwMode="auto">
              <a:xfrm>
                <a:off x="43311" y="37511"/>
                <a:ext cx="1178086" cy="1180193"/>
              </a:xfrm>
              <a:prstGeom prst="ellipse">
                <a:avLst/>
              </a:prstGeom>
              <a:solidFill>
                <a:srgbClr val="C80000"/>
              </a:solidFill>
              <a:ln w="25400" cap="flat" cmpd="sng">
                <a:solidFill>
                  <a:schemeClr val="bg1"/>
                </a:solidFill>
                <a:bevel/>
              </a:ln>
            </p:spPr>
            <p:txBody>
              <a:bodyPr anchor="ctr"/>
              <a:lstStyle/>
              <a:p>
                <a:pPr algn="ctr"/>
                <a:endParaRPr lang="zh-CN" altLang="zh-CN">
                  <a:solidFill>
                    <a:srgbClr val="FFFFFF"/>
                  </a:solidFill>
                  <a:sym typeface="Calibri" panose="020F0502020204030204" pitchFamily="34" charset="0"/>
                </a:endParaRPr>
              </a:p>
            </p:txBody>
          </p:sp>
        </p:grpSp>
      </p:grpSp>
      <p:grpSp>
        <p:nvGrpSpPr>
          <p:cNvPr id="24" name="Group 23"/>
          <p:cNvGrpSpPr/>
          <p:nvPr/>
        </p:nvGrpSpPr>
        <p:grpSpPr bwMode="auto">
          <a:xfrm>
            <a:off x="4659313" y="3575050"/>
            <a:ext cx="2838450" cy="1101725"/>
            <a:chOff x="0" y="0"/>
            <a:chExt cx="2838783" cy="1100991"/>
          </a:xfrm>
        </p:grpSpPr>
        <p:grpSp>
          <p:nvGrpSpPr>
            <p:cNvPr id="25" name="Group 24"/>
            <p:cNvGrpSpPr/>
            <p:nvPr/>
          </p:nvGrpSpPr>
          <p:grpSpPr bwMode="auto">
            <a:xfrm>
              <a:off x="119076" y="-118983"/>
              <a:ext cx="2719707" cy="1219974"/>
              <a:chOff x="0" y="0"/>
              <a:chExt cx="2719707" cy="1219974"/>
            </a:xfrm>
          </p:grpSpPr>
          <p:sp>
            <p:nvSpPr>
              <p:cNvPr id="29" name="AutoShape 69"/>
              <p:cNvSpPr>
                <a:spLocks noChangeArrowheads="1"/>
              </p:cNvSpPr>
              <p:nvPr/>
            </p:nvSpPr>
            <p:spPr bwMode="auto">
              <a:xfrm rot="2700000" flipH="1">
                <a:off x="-119452" y="119452"/>
                <a:ext cx="1066089" cy="827185"/>
              </a:xfrm>
              <a:prstGeom prst="rightArrow">
                <a:avLst>
                  <a:gd name="adj1" fmla="val 70398"/>
                  <a:gd name="adj2" fmla="val 83230"/>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solidFill>
                    <a:srgbClr val="000000"/>
                  </a:solidFill>
                  <a:sym typeface="Calibri" panose="020F0502020204030204" pitchFamily="34" charset="0"/>
                </a:endParaRPr>
              </a:p>
            </p:txBody>
          </p:sp>
          <p:sp>
            <p:nvSpPr>
              <p:cNvPr id="30" name="圆角矩形 31"/>
              <p:cNvSpPr>
                <a:spLocks noChangeArrowheads="1"/>
              </p:cNvSpPr>
              <p:nvPr/>
            </p:nvSpPr>
            <p:spPr bwMode="auto">
              <a:xfrm>
                <a:off x="739862" y="463241"/>
                <a:ext cx="1979845" cy="756733"/>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a:solidFill>
                    <a:srgbClr val="FFFFFF"/>
                  </a:solidFill>
                  <a:sym typeface="Calibri" panose="020F0502020204030204" pitchFamily="34" charset="0"/>
                </a:endParaRPr>
              </a:p>
            </p:txBody>
          </p:sp>
        </p:grpSp>
        <p:grpSp>
          <p:nvGrpSpPr>
            <p:cNvPr id="26" name="Group 27"/>
            <p:cNvGrpSpPr>
              <a:grpSpLocks noChangeAspect="1"/>
            </p:cNvGrpSpPr>
            <p:nvPr/>
          </p:nvGrpSpPr>
          <p:grpSpPr bwMode="auto">
            <a:xfrm>
              <a:off x="458841" y="344257"/>
              <a:ext cx="755739" cy="756734"/>
              <a:chOff x="0" y="0"/>
              <a:chExt cx="1374302" cy="1376109"/>
            </a:xfrm>
          </p:grpSpPr>
          <p:sp>
            <p:nvSpPr>
              <p:cNvPr id="27" name="椭圆 28"/>
              <p:cNvSpPr>
                <a:spLocks noChangeAspect="1" noChangeArrowheads="1"/>
              </p:cNvSpPr>
              <p:nvPr/>
            </p:nvSpPr>
            <p:spPr bwMode="auto">
              <a:xfrm>
                <a:off x="0" y="0"/>
                <a:ext cx="1374302" cy="1376109"/>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a:solidFill>
                    <a:srgbClr val="000000"/>
                  </a:solidFill>
                  <a:sym typeface="Calibri" panose="020F0502020204030204" pitchFamily="34" charset="0"/>
                </a:endParaRPr>
              </a:p>
            </p:txBody>
          </p:sp>
          <p:sp>
            <p:nvSpPr>
              <p:cNvPr id="28" name="椭圆 117"/>
              <p:cNvSpPr>
                <a:spLocks noChangeAspect="1" noChangeArrowheads="1"/>
              </p:cNvSpPr>
              <p:nvPr/>
            </p:nvSpPr>
            <p:spPr bwMode="auto">
              <a:xfrm>
                <a:off x="40421" y="40389"/>
                <a:ext cx="1180861" cy="1179934"/>
              </a:xfrm>
              <a:prstGeom prst="ellipse">
                <a:avLst/>
              </a:prstGeom>
              <a:solidFill>
                <a:srgbClr val="C80000"/>
              </a:solidFill>
              <a:ln w="25400" cap="flat" cmpd="sng">
                <a:solidFill>
                  <a:schemeClr val="bg1"/>
                </a:solidFill>
                <a:bevel/>
              </a:ln>
            </p:spPr>
            <p:txBody>
              <a:bodyPr anchor="ctr"/>
              <a:lstStyle/>
              <a:p>
                <a:pPr algn="ctr"/>
                <a:endParaRPr lang="zh-CN" altLang="zh-CN">
                  <a:solidFill>
                    <a:srgbClr val="FFFFFF"/>
                  </a:solidFill>
                  <a:sym typeface="Calibri" panose="020F0502020204030204" pitchFamily="34" charset="0"/>
                </a:endParaRPr>
              </a:p>
            </p:txBody>
          </p:sp>
        </p:grpSp>
      </p:grpSp>
      <p:grpSp>
        <p:nvGrpSpPr>
          <p:cNvPr id="31" name="Group 30"/>
          <p:cNvGrpSpPr/>
          <p:nvPr/>
        </p:nvGrpSpPr>
        <p:grpSpPr bwMode="auto">
          <a:xfrm>
            <a:off x="5407025" y="2387600"/>
            <a:ext cx="2843213" cy="1065213"/>
            <a:chOff x="0" y="0"/>
            <a:chExt cx="2842718" cy="1065212"/>
          </a:xfrm>
        </p:grpSpPr>
        <p:grpSp>
          <p:nvGrpSpPr>
            <p:cNvPr id="32" name="Group 31"/>
            <p:cNvGrpSpPr/>
            <p:nvPr/>
          </p:nvGrpSpPr>
          <p:grpSpPr bwMode="auto">
            <a:xfrm>
              <a:off x="0" y="0"/>
              <a:ext cx="2842718" cy="1065212"/>
              <a:chOff x="0" y="0"/>
              <a:chExt cx="2842718" cy="1065212"/>
            </a:xfrm>
          </p:grpSpPr>
          <p:sp>
            <p:nvSpPr>
              <p:cNvPr id="36" name="AutoShape 49"/>
              <p:cNvSpPr>
                <a:spLocks noChangeArrowheads="1"/>
              </p:cNvSpPr>
              <p:nvPr/>
            </p:nvSpPr>
            <p:spPr bwMode="auto">
              <a:xfrm flipH="1">
                <a:off x="0" y="0"/>
                <a:ext cx="828531" cy="1065212"/>
              </a:xfrm>
              <a:prstGeom prst="rightArrow">
                <a:avLst>
                  <a:gd name="adj1" fmla="val 70398"/>
                  <a:gd name="adj2" fmla="val 68255"/>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solidFill>
                    <a:srgbClr val="000000"/>
                  </a:solidFill>
                  <a:sym typeface="Calibri" panose="020F0502020204030204" pitchFamily="34" charset="0"/>
                </a:endParaRPr>
              </a:p>
            </p:txBody>
          </p:sp>
          <p:sp>
            <p:nvSpPr>
              <p:cNvPr id="37" name="圆角矩形 38"/>
              <p:cNvSpPr>
                <a:spLocks noChangeArrowheads="1"/>
              </p:cNvSpPr>
              <p:nvPr/>
            </p:nvSpPr>
            <p:spPr bwMode="auto">
              <a:xfrm>
                <a:off x="863450" y="153987"/>
                <a:ext cx="1979268" cy="757238"/>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a:solidFill>
                    <a:srgbClr val="FFFFFF"/>
                  </a:solidFill>
                  <a:sym typeface="Calibri" panose="020F0502020204030204" pitchFamily="34" charset="0"/>
                </a:endParaRPr>
              </a:p>
            </p:txBody>
          </p:sp>
        </p:grpSp>
        <p:grpSp>
          <p:nvGrpSpPr>
            <p:cNvPr id="33" name="Group 34"/>
            <p:cNvGrpSpPr>
              <a:grpSpLocks noChangeAspect="1"/>
            </p:cNvGrpSpPr>
            <p:nvPr/>
          </p:nvGrpSpPr>
          <p:grpSpPr bwMode="auto">
            <a:xfrm>
              <a:off x="474580" y="153987"/>
              <a:ext cx="755518" cy="757238"/>
              <a:chOff x="0" y="0"/>
              <a:chExt cx="1373901" cy="1377026"/>
            </a:xfrm>
          </p:grpSpPr>
          <p:sp>
            <p:nvSpPr>
              <p:cNvPr id="34" name="椭圆 35"/>
              <p:cNvSpPr>
                <a:spLocks noChangeAspect="1" noChangeArrowheads="1"/>
              </p:cNvSpPr>
              <p:nvPr/>
            </p:nvSpPr>
            <p:spPr bwMode="auto">
              <a:xfrm>
                <a:off x="0" y="0"/>
                <a:ext cx="1373901" cy="1377026"/>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a:solidFill>
                    <a:srgbClr val="000000"/>
                  </a:solidFill>
                  <a:sym typeface="Calibri" panose="020F0502020204030204" pitchFamily="34" charset="0"/>
                </a:endParaRPr>
              </a:p>
            </p:txBody>
          </p:sp>
          <p:sp>
            <p:nvSpPr>
              <p:cNvPr id="35" name="椭圆 117"/>
              <p:cNvSpPr>
                <a:spLocks noChangeAspect="1" noChangeArrowheads="1"/>
              </p:cNvSpPr>
              <p:nvPr/>
            </p:nvSpPr>
            <p:spPr bwMode="auto">
              <a:xfrm>
                <a:off x="40409" y="40416"/>
                <a:ext cx="1177629" cy="1177833"/>
              </a:xfrm>
              <a:prstGeom prst="ellipse">
                <a:avLst/>
              </a:prstGeom>
              <a:solidFill>
                <a:srgbClr val="C80000"/>
              </a:solidFill>
              <a:ln w="25400" cap="flat" cmpd="sng">
                <a:solidFill>
                  <a:schemeClr val="bg1"/>
                </a:solidFill>
                <a:bevel/>
              </a:ln>
            </p:spPr>
            <p:txBody>
              <a:bodyPr anchor="ctr"/>
              <a:lstStyle/>
              <a:p>
                <a:pPr algn="ctr"/>
                <a:endParaRPr lang="zh-CN" altLang="zh-CN">
                  <a:solidFill>
                    <a:srgbClr val="FFFFFF"/>
                  </a:solidFill>
                  <a:sym typeface="Calibri" panose="020F0502020204030204" pitchFamily="34" charset="0"/>
                </a:endParaRPr>
              </a:p>
            </p:txBody>
          </p:sp>
        </p:grpSp>
      </p:grpSp>
      <p:grpSp>
        <p:nvGrpSpPr>
          <p:cNvPr id="38" name="Group 37"/>
          <p:cNvGrpSpPr/>
          <p:nvPr/>
        </p:nvGrpSpPr>
        <p:grpSpPr bwMode="auto">
          <a:xfrm>
            <a:off x="4778375" y="1143000"/>
            <a:ext cx="2719388" cy="1239838"/>
            <a:chOff x="0" y="0"/>
            <a:chExt cx="2720177" cy="1239951"/>
          </a:xfrm>
        </p:grpSpPr>
        <p:grpSp>
          <p:nvGrpSpPr>
            <p:cNvPr id="39" name="Group 38"/>
            <p:cNvGrpSpPr/>
            <p:nvPr/>
          </p:nvGrpSpPr>
          <p:grpSpPr bwMode="auto">
            <a:xfrm>
              <a:off x="83" y="0"/>
              <a:ext cx="2720094" cy="1240051"/>
              <a:chOff x="0" y="0"/>
              <a:chExt cx="2720094" cy="1240051"/>
            </a:xfrm>
          </p:grpSpPr>
          <p:sp>
            <p:nvSpPr>
              <p:cNvPr id="43" name="AutoShape 67"/>
              <p:cNvSpPr>
                <a:spLocks noChangeArrowheads="1"/>
              </p:cNvSpPr>
              <p:nvPr/>
            </p:nvSpPr>
            <p:spPr bwMode="auto">
              <a:xfrm rot="18900000" flipH="1">
                <a:off x="1" y="174529"/>
                <a:ext cx="827164" cy="1065521"/>
              </a:xfrm>
              <a:prstGeom prst="rightArrow">
                <a:avLst>
                  <a:gd name="adj1" fmla="val 70398"/>
                  <a:gd name="adj2" fmla="val 63769"/>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solidFill>
                    <a:srgbClr val="000000"/>
                  </a:solidFill>
                  <a:sym typeface="Calibri" panose="020F0502020204030204" pitchFamily="34" charset="0"/>
                </a:endParaRPr>
              </a:p>
            </p:txBody>
          </p:sp>
          <p:sp>
            <p:nvSpPr>
              <p:cNvPr id="44" name="圆角矩形 45"/>
              <p:cNvSpPr>
                <a:spLocks noChangeArrowheads="1"/>
              </p:cNvSpPr>
              <p:nvPr/>
            </p:nvSpPr>
            <p:spPr bwMode="auto">
              <a:xfrm>
                <a:off x="739907" y="0"/>
                <a:ext cx="1980187" cy="755719"/>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a:solidFill>
                    <a:srgbClr val="FFFFFF"/>
                  </a:solidFill>
                  <a:sym typeface="Calibri" panose="020F0502020204030204" pitchFamily="34" charset="0"/>
                </a:endParaRPr>
              </a:p>
            </p:txBody>
          </p:sp>
        </p:grpSp>
        <p:grpSp>
          <p:nvGrpSpPr>
            <p:cNvPr id="40" name="Group 41"/>
            <p:cNvGrpSpPr>
              <a:grpSpLocks noChangeAspect="1"/>
            </p:cNvGrpSpPr>
            <p:nvPr/>
          </p:nvGrpSpPr>
          <p:grpSpPr bwMode="auto">
            <a:xfrm>
              <a:off x="339824" y="0"/>
              <a:ext cx="757458" cy="755719"/>
              <a:chOff x="0" y="0"/>
              <a:chExt cx="1377429" cy="1374264"/>
            </a:xfrm>
          </p:grpSpPr>
          <p:sp>
            <p:nvSpPr>
              <p:cNvPr id="41" name="椭圆 42"/>
              <p:cNvSpPr>
                <a:spLocks noChangeAspect="1" noChangeArrowheads="1"/>
              </p:cNvSpPr>
              <p:nvPr/>
            </p:nvSpPr>
            <p:spPr bwMode="auto">
              <a:xfrm>
                <a:off x="0" y="0"/>
                <a:ext cx="1377429" cy="1374264"/>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a:solidFill>
                    <a:srgbClr val="000000"/>
                  </a:solidFill>
                  <a:sym typeface="Calibri" panose="020F0502020204030204" pitchFamily="34" charset="0"/>
                </a:endParaRPr>
              </a:p>
            </p:txBody>
          </p:sp>
          <p:sp>
            <p:nvSpPr>
              <p:cNvPr id="42" name="椭圆 117"/>
              <p:cNvSpPr>
                <a:spLocks noChangeAspect="1" noChangeArrowheads="1"/>
              </p:cNvSpPr>
              <p:nvPr/>
            </p:nvSpPr>
            <p:spPr bwMode="auto">
              <a:xfrm>
                <a:off x="43316" y="40420"/>
                <a:ext cx="1178177" cy="1177941"/>
              </a:xfrm>
              <a:prstGeom prst="ellipse">
                <a:avLst/>
              </a:prstGeom>
              <a:solidFill>
                <a:srgbClr val="C80000"/>
              </a:solidFill>
              <a:ln w="25400" cap="flat" cmpd="sng">
                <a:solidFill>
                  <a:schemeClr val="bg1"/>
                </a:solidFill>
                <a:bevel/>
              </a:ln>
            </p:spPr>
            <p:txBody>
              <a:bodyPr anchor="ctr"/>
              <a:lstStyle/>
              <a:p>
                <a:pPr algn="ctr"/>
                <a:endParaRPr lang="zh-CN" altLang="zh-CN">
                  <a:solidFill>
                    <a:srgbClr val="FFFFFF"/>
                  </a:solidFill>
                  <a:sym typeface="Calibri" panose="020F0502020204030204" pitchFamily="34" charset="0"/>
                </a:endParaRPr>
              </a:p>
            </p:txBody>
          </p:sp>
        </p:grpSp>
      </p:grpSp>
      <p:sp>
        <p:nvSpPr>
          <p:cNvPr id="45" name="Text Box 18"/>
          <p:cNvSpPr>
            <a:spLocks noChangeArrowheads="1"/>
          </p:cNvSpPr>
          <p:nvPr/>
        </p:nvSpPr>
        <p:spPr bwMode="auto">
          <a:xfrm>
            <a:off x="952500" y="2751138"/>
            <a:ext cx="1431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46" name="Text Box 18"/>
          <p:cNvSpPr>
            <a:spLocks noChangeArrowheads="1"/>
          </p:cNvSpPr>
          <p:nvPr/>
        </p:nvSpPr>
        <p:spPr bwMode="auto">
          <a:xfrm>
            <a:off x="6646863" y="2751138"/>
            <a:ext cx="1557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47" name="Text Box 18"/>
          <p:cNvSpPr>
            <a:spLocks noChangeArrowheads="1"/>
          </p:cNvSpPr>
          <p:nvPr/>
        </p:nvSpPr>
        <p:spPr bwMode="auto">
          <a:xfrm>
            <a:off x="5924550" y="1350963"/>
            <a:ext cx="1557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48" name="Text Box 18"/>
          <p:cNvSpPr>
            <a:spLocks noChangeArrowheads="1"/>
          </p:cNvSpPr>
          <p:nvPr/>
        </p:nvSpPr>
        <p:spPr bwMode="auto">
          <a:xfrm>
            <a:off x="1657350" y="1350963"/>
            <a:ext cx="1557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49" name="Text Box 18"/>
          <p:cNvSpPr>
            <a:spLocks noChangeArrowheads="1"/>
          </p:cNvSpPr>
          <p:nvPr/>
        </p:nvSpPr>
        <p:spPr bwMode="auto">
          <a:xfrm>
            <a:off x="1604963" y="4129088"/>
            <a:ext cx="1565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50" name="Text Box 18"/>
          <p:cNvSpPr>
            <a:spLocks noChangeArrowheads="1"/>
          </p:cNvSpPr>
          <p:nvPr/>
        </p:nvSpPr>
        <p:spPr bwMode="auto">
          <a:xfrm>
            <a:off x="5821363" y="4129088"/>
            <a:ext cx="1489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grpSp>
        <p:nvGrpSpPr>
          <p:cNvPr id="51" name="Group 50"/>
          <p:cNvGrpSpPr/>
          <p:nvPr/>
        </p:nvGrpSpPr>
        <p:grpSpPr bwMode="auto">
          <a:xfrm>
            <a:off x="3738563" y="2111375"/>
            <a:ext cx="1619250" cy="1619250"/>
            <a:chOff x="0" y="0"/>
            <a:chExt cx="1444904" cy="1444905"/>
          </a:xfrm>
        </p:grpSpPr>
        <p:sp>
          <p:nvSpPr>
            <p:cNvPr id="52" name="Oval 93"/>
            <p:cNvSpPr>
              <a:spLocks noChangeArrowheads="1"/>
            </p:cNvSpPr>
            <p:nvPr/>
          </p:nvSpPr>
          <p:spPr bwMode="auto">
            <a:xfrm>
              <a:off x="0" y="0"/>
              <a:ext cx="1444904" cy="1444905"/>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a:solidFill>
                  <a:srgbClr val="000000"/>
                </a:solidFill>
                <a:sym typeface="Calibri" panose="020F0502020204030204" pitchFamily="34" charset="0"/>
              </a:endParaRPr>
            </a:p>
          </p:txBody>
        </p:sp>
        <p:sp>
          <p:nvSpPr>
            <p:cNvPr id="53" name="Oval 94"/>
            <p:cNvSpPr>
              <a:spLocks noChangeAspect="1" noChangeArrowheads="1"/>
            </p:cNvSpPr>
            <p:nvPr/>
          </p:nvSpPr>
          <p:spPr bwMode="auto">
            <a:xfrm>
              <a:off x="58079" y="46745"/>
              <a:ext cx="1245167" cy="1245169"/>
            </a:xfrm>
            <a:prstGeom prst="ellipse">
              <a:avLst/>
            </a:prstGeom>
            <a:gradFill flip="none" rotWithShape="1">
              <a:gsLst>
                <a:gs pos="0">
                  <a:srgbClr val="C80000">
                    <a:shade val="30000"/>
                    <a:satMod val="115000"/>
                  </a:srgbClr>
                </a:gs>
                <a:gs pos="50000">
                  <a:srgbClr val="C80000">
                    <a:shade val="67500"/>
                    <a:satMod val="115000"/>
                  </a:srgbClr>
                </a:gs>
                <a:gs pos="100000">
                  <a:srgbClr val="C80000">
                    <a:shade val="100000"/>
                    <a:satMod val="115000"/>
                  </a:srgbClr>
                </a:gs>
              </a:gsLst>
              <a:lin ang="13500000" scaled="1"/>
              <a:tileRect/>
            </a:gradFill>
            <a:ln w="25400" cap="flat" cmpd="sng">
              <a:solidFill>
                <a:schemeClr val="bg1"/>
              </a:solidFill>
              <a:bevel/>
            </a:ln>
          </p:spPr>
          <p:txBody>
            <a:bodyPr anchor="ctr"/>
            <a:lstStyle/>
            <a:p>
              <a:pPr algn="ctr"/>
              <a:endParaRPr lang="zh-CN" altLang="zh-CN">
                <a:solidFill>
                  <a:srgbClr val="FFFFFF"/>
                </a:solidFill>
                <a:sym typeface="Calibri" panose="020F0502020204030204" pitchFamily="34" charset="0"/>
              </a:endParaRPr>
            </a:p>
          </p:txBody>
        </p:sp>
      </p:grpSp>
      <p:sp>
        <p:nvSpPr>
          <p:cNvPr id="54" name="Text Box 18"/>
          <p:cNvSpPr>
            <a:spLocks noChangeArrowheads="1"/>
          </p:cNvSpPr>
          <p:nvPr/>
        </p:nvSpPr>
        <p:spPr bwMode="auto">
          <a:xfrm>
            <a:off x="3868738" y="2562225"/>
            <a:ext cx="1289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a:p>
        </p:txBody>
      </p:sp>
      <p:sp>
        <p:nvSpPr>
          <p:cNvPr id="55" name="Rectangle 26"/>
          <p:cNvSpPr>
            <a:spLocks noChangeArrowheads="1"/>
          </p:cNvSpPr>
          <p:nvPr/>
        </p:nvSpPr>
        <p:spPr bwMode="auto">
          <a:xfrm>
            <a:off x="3262313" y="1343025"/>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400">
                <a:solidFill>
                  <a:schemeClr val="bg1"/>
                </a:solidFill>
                <a:ea typeface="微软雅黑" panose="020B0503020204020204" pitchFamily="34" charset="-122"/>
              </a:rPr>
              <a:t>标题</a:t>
            </a:r>
            <a:endParaRPr lang="zh-CN" altLang="en-US"/>
          </a:p>
        </p:txBody>
      </p:sp>
      <p:sp>
        <p:nvSpPr>
          <p:cNvPr id="56" name="Rectangle 26"/>
          <p:cNvSpPr>
            <a:spLocks noChangeArrowheads="1"/>
          </p:cNvSpPr>
          <p:nvPr/>
        </p:nvSpPr>
        <p:spPr bwMode="auto">
          <a:xfrm>
            <a:off x="5195888" y="1343025"/>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400">
                <a:solidFill>
                  <a:schemeClr val="bg1"/>
                </a:solidFill>
                <a:ea typeface="微软雅黑" panose="020B0503020204020204" pitchFamily="34" charset="-122"/>
              </a:rPr>
              <a:t>标题</a:t>
            </a:r>
            <a:endParaRPr lang="zh-CN" altLang="en-US"/>
          </a:p>
        </p:txBody>
      </p:sp>
      <p:sp>
        <p:nvSpPr>
          <p:cNvPr id="57" name="Rectangle 26"/>
          <p:cNvSpPr>
            <a:spLocks noChangeArrowheads="1"/>
          </p:cNvSpPr>
          <p:nvPr/>
        </p:nvSpPr>
        <p:spPr bwMode="auto">
          <a:xfrm>
            <a:off x="5948363" y="2732088"/>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400">
                <a:solidFill>
                  <a:schemeClr val="bg1"/>
                </a:solidFill>
                <a:ea typeface="微软雅黑" panose="020B0503020204020204" pitchFamily="34" charset="-122"/>
              </a:rPr>
              <a:t>标题</a:t>
            </a:r>
            <a:endParaRPr lang="zh-CN" altLang="en-US"/>
          </a:p>
        </p:txBody>
      </p:sp>
      <p:sp>
        <p:nvSpPr>
          <p:cNvPr id="58" name="Rectangle 26"/>
          <p:cNvSpPr>
            <a:spLocks noChangeArrowheads="1"/>
          </p:cNvSpPr>
          <p:nvPr/>
        </p:nvSpPr>
        <p:spPr bwMode="auto">
          <a:xfrm>
            <a:off x="2522538" y="2732088"/>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400">
                <a:solidFill>
                  <a:schemeClr val="bg1"/>
                </a:solidFill>
                <a:ea typeface="微软雅黑" panose="020B0503020204020204" pitchFamily="34" charset="-122"/>
              </a:rPr>
              <a:t>标题</a:t>
            </a:r>
            <a:endParaRPr lang="zh-CN" altLang="en-US"/>
          </a:p>
        </p:txBody>
      </p:sp>
      <p:sp>
        <p:nvSpPr>
          <p:cNvPr id="59" name="Rectangle 26"/>
          <p:cNvSpPr>
            <a:spLocks noChangeArrowheads="1"/>
          </p:cNvSpPr>
          <p:nvPr/>
        </p:nvSpPr>
        <p:spPr bwMode="auto">
          <a:xfrm>
            <a:off x="3262313" y="4110038"/>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400">
                <a:solidFill>
                  <a:schemeClr val="bg1"/>
                </a:solidFill>
                <a:ea typeface="微软雅黑" panose="020B0503020204020204" pitchFamily="34" charset="-122"/>
              </a:rPr>
              <a:t>标题</a:t>
            </a:r>
            <a:endParaRPr lang="zh-CN" altLang="en-US"/>
          </a:p>
        </p:txBody>
      </p:sp>
      <p:sp>
        <p:nvSpPr>
          <p:cNvPr id="60" name="Rectangle 26"/>
          <p:cNvSpPr>
            <a:spLocks noChangeArrowheads="1"/>
          </p:cNvSpPr>
          <p:nvPr/>
        </p:nvSpPr>
        <p:spPr bwMode="auto">
          <a:xfrm>
            <a:off x="5184775" y="4110038"/>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400">
                <a:solidFill>
                  <a:schemeClr val="bg1"/>
                </a:solidFill>
                <a:ea typeface="微软雅黑" panose="020B0503020204020204" pitchFamily="34" charset="-122"/>
              </a:rPr>
              <a:t>标题</a:t>
            </a:r>
            <a:endParaRPr lang="zh-CN" altLang="en-US"/>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p:cBhvr>
                                        <p:cTn id="9" dur="500"/>
                                        <p:tgtEl>
                                          <p:spTgt spid="51"/>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p:cBhvr>
                                        <p:cTn id="13" dur="500"/>
                                        <p:tgtEl>
                                          <p:spTgt spid="54"/>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300" fill="hold"/>
                                        <p:tgtEl>
                                          <p:spTgt spid="3"/>
                                        </p:tgtEl>
                                        <p:attrNameLst>
                                          <p:attrName>ppt_x</p:attrName>
                                        </p:attrNameLst>
                                      </p:cBhvr>
                                      <p:tavLst>
                                        <p:tav tm="0">
                                          <p:val>
                                            <p:strVal val="0-#ppt_w/2"/>
                                          </p:val>
                                        </p:tav>
                                        <p:tav tm="100000">
                                          <p:val>
                                            <p:strVal val="#ppt_x"/>
                                          </p:val>
                                        </p:tav>
                                      </p:tavLst>
                                    </p:anim>
                                    <p:anim calcmode="lin" valueType="num">
                                      <p:cBhvr>
                                        <p:cTn id="18" dur="300" fill="hold"/>
                                        <p:tgtEl>
                                          <p:spTgt spid="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3"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300" fill="hold"/>
                                        <p:tgtEl>
                                          <p:spTgt spid="38"/>
                                        </p:tgtEl>
                                        <p:attrNameLst>
                                          <p:attrName>ppt_x</p:attrName>
                                        </p:attrNameLst>
                                      </p:cBhvr>
                                      <p:tavLst>
                                        <p:tav tm="0">
                                          <p:val>
                                            <p:strVal val="1+#ppt_w/2"/>
                                          </p:val>
                                        </p:tav>
                                        <p:tav tm="100000">
                                          <p:val>
                                            <p:strVal val="#ppt_x"/>
                                          </p:val>
                                        </p:tav>
                                      </p:tavLst>
                                    </p:anim>
                                    <p:anim calcmode="lin" valueType="num">
                                      <p:cBhvr>
                                        <p:cTn id="23" dur="300" fill="hold"/>
                                        <p:tgtEl>
                                          <p:spTgt spid="38"/>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300" fill="hold"/>
                                        <p:tgtEl>
                                          <p:spTgt spid="10"/>
                                        </p:tgtEl>
                                        <p:attrNameLst>
                                          <p:attrName>ppt_x</p:attrName>
                                        </p:attrNameLst>
                                      </p:cBhvr>
                                      <p:tavLst>
                                        <p:tav tm="0">
                                          <p:val>
                                            <p:strVal val="0-#ppt_w/2"/>
                                          </p:val>
                                        </p:tav>
                                        <p:tav tm="100000">
                                          <p:val>
                                            <p:strVal val="#ppt_x"/>
                                          </p:val>
                                        </p:tav>
                                      </p:tavLst>
                                    </p:anim>
                                    <p:anim calcmode="lin" valueType="num">
                                      <p:cBhvr>
                                        <p:cTn id="28" dur="3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300" fill="hold"/>
                                        <p:tgtEl>
                                          <p:spTgt spid="31"/>
                                        </p:tgtEl>
                                        <p:attrNameLst>
                                          <p:attrName>ppt_x</p:attrName>
                                        </p:attrNameLst>
                                      </p:cBhvr>
                                      <p:tavLst>
                                        <p:tav tm="0">
                                          <p:val>
                                            <p:strVal val="1+#ppt_w/2"/>
                                          </p:val>
                                        </p:tav>
                                        <p:tav tm="100000">
                                          <p:val>
                                            <p:strVal val="#ppt_x"/>
                                          </p:val>
                                        </p:tav>
                                      </p:tavLst>
                                    </p:anim>
                                    <p:anim calcmode="lin" valueType="num">
                                      <p:cBhvr>
                                        <p:cTn id="33" dur="300" fill="hold"/>
                                        <p:tgtEl>
                                          <p:spTgt spid="31"/>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12"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300" fill="hold"/>
                                        <p:tgtEl>
                                          <p:spTgt spid="17"/>
                                        </p:tgtEl>
                                        <p:attrNameLst>
                                          <p:attrName>ppt_x</p:attrName>
                                        </p:attrNameLst>
                                      </p:cBhvr>
                                      <p:tavLst>
                                        <p:tav tm="0">
                                          <p:val>
                                            <p:strVal val="0-#ppt_w/2"/>
                                          </p:val>
                                        </p:tav>
                                        <p:tav tm="100000">
                                          <p:val>
                                            <p:strVal val="#ppt_x"/>
                                          </p:val>
                                        </p:tav>
                                      </p:tavLst>
                                    </p:anim>
                                    <p:anim calcmode="lin" valueType="num">
                                      <p:cBhvr>
                                        <p:cTn id="38" dur="300" fill="hold"/>
                                        <p:tgtEl>
                                          <p:spTgt spid="1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6"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300" fill="hold"/>
                                        <p:tgtEl>
                                          <p:spTgt spid="24"/>
                                        </p:tgtEl>
                                        <p:attrNameLst>
                                          <p:attrName>ppt_x</p:attrName>
                                        </p:attrNameLst>
                                      </p:cBhvr>
                                      <p:tavLst>
                                        <p:tav tm="0">
                                          <p:val>
                                            <p:strVal val="1+#ppt_w/2"/>
                                          </p:val>
                                        </p:tav>
                                        <p:tav tm="100000">
                                          <p:val>
                                            <p:strVal val="#ppt_x"/>
                                          </p:val>
                                        </p:tav>
                                      </p:tavLst>
                                    </p:anim>
                                    <p:anim calcmode="lin" valueType="num">
                                      <p:cBhvr>
                                        <p:cTn id="43" dur="300" fill="hold"/>
                                        <p:tgtEl>
                                          <p:spTgt spid="24"/>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p:cBhvr>
                                        <p:cTn id="47" dur="500"/>
                                        <p:tgtEl>
                                          <p:spTgt spid="4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p:cBhvr>
                                        <p:cTn id="50" dur="500"/>
                                        <p:tgtEl>
                                          <p:spTgt spid="5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p:cBhvr>
                                        <p:cTn id="53" dur="500"/>
                                        <p:tgtEl>
                                          <p:spTgt spid="5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7"/>
                                        </p:tgtEl>
                                        <p:attrNameLst>
                                          <p:attrName>style.visibility</p:attrName>
                                        </p:attrNameLst>
                                      </p:cBhvr>
                                      <p:to>
                                        <p:strVal val="visible"/>
                                      </p:to>
                                    </p:set>
                                    <p:animEffect>
                                      <p:cBhvr>
                                        <p:cTn id="56" dur="500"/>
                                        <p:tgtEl>
                                          <p:spTgt spid="4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p:cBhvr>
                                        <p:cTn id="59" dur="500"/>
                                        <p:tgtEl>
                                          <p:spTgt spid="4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p:cBhvr>
                                        <p:cTn id="62" dur="500"/>
                                        <p:tgtEl>
                                          <p:spTgt spid="5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p:cBhvr>
                                        <p:cTn id="65" dur="500"/>
                                        <p:tgtEl>
                                          <p:spTgt spid="5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p:cBhvr>
                                        <p:cTn id="68" dur="500"/>
                                        <p:tgtEl>
                                          <p:spTgt spid="4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Effect>
                                      <p:cBhvr>
                                        <p:cTn id="71" dur="500"/>
                                        <p:tgtEl>
                                          <p:spTgt spid="4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9"/>
                                        </p:tgtEl>
                                        <p:attrNameLst>
                                          <p:attrName>style.visibility</p:attrName>
                                        </p:attrNameLst>
                                      </p:cBhvr>
                                      <p:to>
                                        <p:strVal val="visible"/>
                                      </p:to>
                                    </p:set>
                                    <p:animEffect>
                                      <p:cBhvr>
                                        <p:cTn id="74" dur="500"/>
                                        <p:tgtEl>
                                          <p:spTgt spid="5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p:cBhvr>
                                        <p:cTn id="77" dur="500"/>
                                        <p:tgtEl>
                                          <p:spTgt spid="6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0"/>
                                        </p:tgtEl>
                                        <p:attrNameLst>
                                          <p:attrName>style.visibility</p:attrName>
                                        </p:attrNameLst>
                                      </p:cBhvr>
                                      <p:to>
                                        <p:strVal val="visible"/>
                                      </p:to>
                                    </p:set>
                                    <p:animEffect>
                                      <p:cBhvr>
                                        <p:cTn id="8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utoUpdateAnimBg="0"/>
      <p:bldP spid="46" grpId="0" bldLvl="0" autoUpdateAnimBg="0"/>
      <p:bldP spid="47" grpId="0" bldLvl="0" autoUpdateAnimBg="0"/>
      <p:bldP spid="48" grpId="0" bldLvl="0" autoUpdateAnimBg="0"/>
      <p:bldP spid="49" grpId="0" bldLvl="0" autoUpdateAnimBg="0"/>
      <p:bldP spid="50" grpId="0" bldLvl="0" autoUpdateAnimBg="0"/>
      <p:bldP spid="54" grpId="0" bldLvl="0" autoUpdateAnimBg="0"/>
      <p:bldP spid="55" grpId="0" bldLvl="0" autoUpdateAnimBg="0"/>
      <p:bldP spid="56" grpId="0" bldLvl="0" autoUpdateAnimBg="0"/>
      <p:bldP spid="57" grpId="0" bldLvl="0" autoUpdateAnimBg="0"/>
      <p:bldP spid="58" grpId="0" bldLvl="0" autoUpdateAnimBg="0"/>
      <p:bldP spid="59" grpId="0" bldLvl="0" autoUpdateAnimBg="0"/>
      <p:bldP spid="60" grpId="0" bldLvl="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 </a:t>
            </a:r>
            <a:endParaRPr lang="zh-CN" altLang="en-US" dirty="0"/>
          </a:p>
        </p:txBody>
      </p:sp>
      <p:sp>
        <p:nvSpPr>
          <p:cNvPr id="3" name="流程图: 可选过程 2"/>
          <p:cNvSpPr>
            <a:spLocks noChangeArrowheads="1"/>
          </p:cNvSpPr>
          <p:nvPr/>
        </p:nvSpPr>
        <p:spPr bwMode="auto">
          <a:xfrm>
            <a:off x="3168650" y="1527175"/>
            <a:ext cx="5256213" cy="288925"/>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 name="流程图: 可选过程 3"/>
          <p:cNvSpPr>
            <a:spLocks noChangeArrowheads="1"/>
          </p:cNvSpPr>
          <p:nvPr/>
        </p:nvSpPr>
        <p:spPr bwMode="auto">
          <a:xfrm>
            <a:off x="3168650" y="1546225"/>
            <a:ext cx="3667125" cy="250825"/>
          </a:xfrm>
          <a:prstGeom prst="flowChartAlternateProcess">
            <a:avLst/>
          </a:prstGeom>
          <a:solidFill>
            <a:srgbClr val="C00000"/>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5" name="圆角矩形标注 4"/>
          <p:cNvSpPr>
            <a:spLocks noChangeArrowheads="1"/>
          </p:cNvSpPr>
          <p:nvPr/>
        </p:nvSpPr>
        <p:spPr bwMode="auto">
          <a:xfrm>
            <a:off x="5651500" y="1995488"/>
            <a:ext cx="504825" cy="252412"/>
          </a:xfrm>
          <a:prstGeom prst="wedgeRoundRectCallout">
            <a:avLst>
              <a:gd name="adj1" fmla="val -24569"/>
              <a:gd name="adj2" fmla="val 69968"/>
              <a:gd name="adj3" fmla="val 16667"/>
            </a:avLst>
          </a:prstGeom>
          <a:solidFill>
            <a:srgbClr val="FF6E00"/>
          </a:solidFill>
          <a:ln>
            <a:noFill/>
          </a:ln>
        </p:spPr>
        <p:txBody>
          <a:bodyPr anchor="ctr"/>
          <a:lstStyle/>
          <a:p>
            <a:pPr algn="ctr"/>
            <a:r>
              <a:rPr lang="en-US">
                <a:solidFill>
                  <a:schemeClr val="bg1"/>
                </a:solidFill>
                <a:latin typeface="Calibri" panose="020F0502020204030204" pitchFamily="34" charset="0"/>
                <a:cs typeface="Calibri" panose="020F0502020204030204" pitchFamily="34" charset="0"/>
                <a:sym typeface="Calibri" panose="020F0502020204030204" pitchFamily="34" charset="0"/>
              </a:rPr>
              <a:t>50</a:t>
            </a:r>
            <a:endParaRPr lang="zh-CN" altLang="en-US">
              <a:solidFill>
                <a:schemeClr val="bg1"/>
              </a:solidFill>
            </a:endParaRPr>
          </a:p>
        </p:txBody>
      </p:sp>
      <p:sp>
        <p:nvSpPr>
          <p:cNvPr id="6" name="流程图: 可选过程 5"/>
          <p:cNvSpPr>
            <a:spLocks noChangeArrowheads="1"/>
          </p:cNvSpPr>
          <p:nvPr/>
        </p:nvSpPr>
        <p:spPr bwMode="auto">
          <a:xfrm>
            <a:off x="3168650" y="2319338"/>
            <a:ext cx="5256213" cy="288925"/>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 name="流程图: 可选过程 6"/>
          <p:cNvSpPr>
            <a:spLocks noChangeArrowheads="1"/>
          </p:cNvSpPr>
          <p:nvPr/>
        </p:nvSpPr>
        <p:spPr bwMode="auto">
          <a:xfrm>
            <a:off x="3168650" y="2336800"/>
            <a:ext cx="2627313" cy="252413"/>
          </a:xfrm>
          <a:prstGeom prst="flowChartAlternateProcess">
            <a:avLst/>
          </a:prstGeom>
          <a:solidFill>
            <a:srgbClr val="FF6E00"/>
          </a:solidFill>
          <a:ln>
            <a:noFill/>
          </a:ln>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8" name="流程图: 可选过程 7"/>
          <p:cNvSpPr>
            <a:spLocks noChangeArrowheads="1"/>
          </p:cNvSpPr>
          <p:nvPr/>
        </p:nvSpPr>
        <p:spPr bwMode="auto">
          <a:xfrm>
            <a:off x="3203575" y="3040063"/>
            <a:ext cx="5256213" cy="287337"/>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 name="流程图: 可选过程 8"/>
          <p:cNvSpPr>
            <a:spLocks noChangeArrowheads="1"/>
          </p:cNvSpPr>
          <p:nvPr/>
        </p:nvSpPr>
        <p:spPr bwMode="auto">
          <a:xfrm>
            <a:off x="3203575" y="3057525"/>
            <a:ext cx="1797050" cy="252413"/>
          </a:xfrm>
          <a:prstGeom prst="flowChartAlternateProcess">
            <a:avLst/>
          </a:prstGeom>
          <a:solidFill>
            <a:srgbClr val="FF6E00"/>
          </a:solidFill>
          <a:ln>
            <a:noFill/>
          </a:ln>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10" name="流程图: 可选过程 9"/>
          <p:cNvSpPr>
            <a:spLocks noChangeArrowheads="1"/>
          </p:cNvSpPr>
          <p:nvPr/>
        </p:nvSpPr>
        <p:spPr bwMode="auto">
          <a:xfrm>
            <a:off x="3203575" y="3832225"/>
            <a:ext cx="5256213" cy="287338"/>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流程图: 可选过程 10"/>
          <p:cNvSpPr>
            <a:spLocks noChangeArrowheads="1"/>
          </p:cNvSpPr>
          <p:nvPr/>
        </p:nvSpPr>
        <p:spPr bwMode="auto">
          <a:xfrm>
            <a:off x="3203575" y="3849688"/>
            <a:ext cx="4464050" cy="252412"/>
          </a:xfrm>
          <a:prstGeom prst="flowChartAlternateProcess">
            <a:avLst/>
          </a:prstGeom>
          <a:solidFill>
            <a:srgbClr val="C80000"/>
          </a:solidFill>
          <a:ln>
            <a:noFill/>
          </a:ln>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12" name="圆角矩形标注 11"/>
          <p:cNvSpPr>
            <a:spLocks noChangeArrowheads="1"/>
          </p:cNvSpPr>
          <p:nvPr/>
        </p:nvSpPr>
        <p:spPr bwMode="auto">
          <a:xfrm>
            <a:off x="4860925" y="2716213"/>
            <a:ext cx="503238" cy="252412"/>
          </a:xfrm>
          <a:prstGeom prst="wedgeRoundRectCallout">
            <a:avLst>
              <a:gd name="adj1" fmla="val -24569"/>
              <a:gd name="adj2" fmla="val 69968"/>
              <a:gd name="adj3" fmla="val 16667"/>
            </a:avLst>
          </a:prstGeom>
          <a:solidFill>
            <a:srgbClr val="FF6E00"/>
          </a:solidFill>
          <a:ln>
            <a:noFill/>
          </a:ln>
        </p:spPr>
        <p:txBody>
          <a:bodyPr anchor="ctr"/>
          <a:lstStyle/>
          <a:p>
            <a:pPr algn="ctr"/>
            <a:r>
              <a:rPr lang="en-US" dirty="0">
                <a:solidFill>
                  <a:schemeClr val="bg1"/>
                </a:solidFill>
                <a:latin typeface="Calibri" panose="020F0502020204030204" pitchFamily="34" charset="0"/>
                <a:cs typeface="Calibri" panose="020F0502020204030204" pitchFamily="34" charset="0"/>
                <a:sym typeface="Calibri" panose="020F0502020204030204" pitchFamily="34" charset="0"/>
              </a:rPr>
              <a:t>30</a:t>
            </a:r>
            <a:endParaRPr lang="zh-CN" altLang="en-US" dirty="0">
              <a:solidFill>
                <a:schemeClr val="bg1"/>
              </a:solidFill>
            </a:endParaRPr>
          </a:p>
        </p:txBody>
      </p:sp>
      <p:sp>
        <p:nvSpPr>
          <p:cNvPr id="13" name="圆角矩形标注 12"/>
          <p:cNvSpPr>
            <a:spLocks noChangeArrowheads="1"/>
          </p:cNvSpPr>
          <p:nvPr/>
        </p:nvSpPr>
        <p:spPr bwMode="auto">
          <a:xfrm>
            <a:off x="6661150" y="1203325"/>
            <a:ext cx="503238" cy="252413"/>
          </a:xfrm>
          <a:prstGeom prst="wedgeRoundRectCallout">
            <a:avLst>
              <a:gd name="adj1" fmla="val -24569"/>
              <a:gd name="adj2" fmla="val 69968"/>
              <a:gd name="adj3" fmla="val 16667"/>
            </a:avLst>
          </a:prstGeom>
          <a:solidFill>
            <a:srgbClr val="C00000"/>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r>
              <a:rPr lang="en-US">
                <a:solidFill>
                  <a:schemeClr val="bg1"/>
                </a:solidFill>
                <a:latin typeface="Calibri" panose="020F0502020204030204" pitchFamily="34" charset="0"/>
                <a:cs typeface="Calibri" panose="020F0502020204030204" pitchFamily="34" charset="0"/>
                <a:sym typeface="Calibri" panose="020F0502020204030204" pitchFamily="34" charset="0"/>
              </a:rPr>
              <a:t>65</a:t>
            </a:r>
            <a:endParaRPr lang="zh-CN" altLang="en-US">
              <a:solidFill>
                <a:schemeClr val="bg1"/>
              </a:solidFill>
            </a:endParaRPr>
          </a:p>
        </p:txBody>
      </p:sp>
      <p:sp>
        <p:nvSpPr>
          <p:cNvPr id="14" name="圆角矩形标注 13"/>
          <p:cNvSpPr>
            <a:spLocks noChangeArrowheads="1"/>
          </p:cNvSpPr>
          <p:nvPr/>
        </p:nvSpPr>
        <p:spPr bwMode="auto">
          <a:xfrm>
            <a:off x="7524750" y="3471863"/>
            <a:ext cx="503238" cy="252412"/>
          </a:xfrm>
          <a:prstGeom prst="wedgeRoundRectCallout">
            <a:avLst>
              <a:gd name="adj1" fmla="val -24569"/>
              <a:gd name="adj2" fmla="val 69968"/>
              <a:gd name="adj3" fmla="val 16667"/>
            </a:avLst>
          </a:prstGeom>
          <a:solidFill>
            <a:srgbClr val="C80000"/>
          </a:solidFill>
          <a:ln>
            <a:noFill/>
          </a:ln>
        </p:spPr>
        <p:txBody>
          <a:bodyPr anchor="ctr"/>
          <a:lstStyle/>
          <a:p>
            <a:pPr algn="ctr"/>
            <a:r>
              <a:rPr lang="en-US" dirty="0">
                <a:solidFill>
                  <a:schemeClr val="bg1"/>
                </a:solidFill>
                <a:latin typeface="Calibri" panose="020F0502020204030204" pitchFamily="34" charset="0"/>
                <a:cs typeface="Calibri" panose="020F0502020204030204" pitchFamily="34" charset="0"/>
                <a:sym typeface="Calibri" panose="020F0502020204030204" pitchFamily="34" charset="0"/>
              </a:rPr>
              <a:t>80</a:t>
            </a:r>
            <a:endParaRPr lang="zh-CN" altLang="en-US" dirty="0">
              <a:solidFill>
                <a:schemeClr val="bg1"/>
              </a:solidFill>
            </a:endParaRPr>
          </a:p>
        </p:txBody>
      </p:sp>
      <p:sp>
        <p:nvSpPr>
          <p:cNvPr id="15" name="直接连接符 14"/>
          <p:cNvSpPr>
            <a:spLocks noChangeShapeType="1"/>
          </p:cNvSpPr>
          <p:nvPr/>
        </p:nvSpPr>
        <p:spPr bwMode="auto">
          <a:xfrm>
            <a:off x="2987675" y="1419225"/>
            <a:ext cx="0" cy="2774950"/>
          </a:xfrm>
          <a:prstGeom prst="line">
            <a:avLst/>
          </a:prstGeom>
          <a:noFill/>
          <a:ln w="28575" cap="flat" cmpd="sng">
            <a:solidFill>
              <a:srgbClr val="625348"/>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 name="TextBox 16"/>
          <p:cNvSpPr>
            <a:spLocks noChangeArrowheads="1"/>
          </p:cNvSpPr>
          <p:nvPr/>
        </p:nvSpPr>
        <p:spPr bwMode="auto">
          <a:xfrm>
            <a:off x="755799" y="1203598"/>
            <a:ext cx="223202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300000"/>
              </a:lnSpc>
            </a:pPr>
            <a:r>
              <a:rPr lang="zh-CN" altLang="en-US" sz="1600" b="1" dirty="0">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点击添加图表说明</a:t>
            </a:r>
          </a:p>
          <a:p>
            <a:pPr algn="ctr">
              <a:lnSpc>
                <a:spcPct val="300000"/>
              </a:lnSpc>
            </a:pPr>
            <a:r>
              <a:rPr lang="zh-CN" altLang="en-US" sz="1600" b="1" dirty="0">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点击添加图表说明</a:t>
            </a:r>
          </a:p>
          <a:p>
            <a:pPr algn="ctr">
              <a:lnSpc>
                <a:spcPct val="300000"/>
              </a:lnSpc>
            </a:pPr>
            <a:r>
              <a:rPr lang="zh-CN" altLang="en-US" sz="1600" b="1" dirty="0" smtClean="0">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点击添加图表说明</a:t>
            </a:r>
            <a:endParaRPr lang="en-US" altLang="zh-CN" sz="1600" b="1" dirty="0" smtClean="0">
              <a:solidFill>
                <a:srgbClr val="C80000"/>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300000"/>
              </a:lnSpc>
            </a:pPr>
            <a:r>
              <a:rPr lang="zh-CN" altLang="en-US" sz="1600" b="1" dirty="0" smtClean="0">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点击</a:t>
            </a:r>
            <a:r>
              <a:rPr lang="zh-CN" altLang="en-US" sz="1600" b="1" dirty="0">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添加图表</a:t>
            </a:r>
            <a:r>
              <a:rPr lang="zh-CN" altLang="en-US" sz="1600" b="1" dirty="0" smtClean="0">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600" b="1" dirty="0">
              <a:solidFill>
                <a:srgbClr val="C80000"/>
              </a:solidFill>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22" presetClass="entr" presetSubtype="8" fill="hold" grpId="0" nodeType="withEffect">
                                  <p:stCondLst>
                                    <p:cond delay="100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par>
                                <p:cTn id="41" presetID="10" presetClass="entr" presetSubtype="0" fill="hold" grpId="0" nodeType="withEffect">
                                  <p:stCondLst>
                                    <p:cond delay="150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22" presetClass="entr" presetSubtype="8" fill="hold" grpId="0" nodeType="withEffect">
                                  <p:stCondLst>
                                    <p:cond delay="150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par>
                                <p:cTn id="47" presetID="10" presetClass="entr" presetSubtype="0" fill="hold" grpId="0" nodeType="withEffect">
                                  <p:stCondLst>
                                    <p:cond delay="200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a:stretch>
            <a:fillRect/>
          </a:stretch>
        </p:blipFill>
        <p:spPr>
          <a:xfrm>
            <a:off x="0" y="-25400"/>
            <a:ext cx="9144000" cy="5168900"/>
          </a:xfrm>
          <a:prstGeom prst="rect">
            <a:avLst/>
          </a:prstGeom>
        </p:spPr>
      </p:pic>
      <p:pic>
        <p:nvPicPr>
          <p:cNvPr id="3" name="图片 2"/>
          <p:cNvPicPr>
            <a:picLocks noChangeAspect="1"/>
          </p:cNvPicPr>
          <p:nvPr/>
        </p:nvPicPr>
        <p:blipFill>
          <a:blip r:embed="rId4" cstate="print"/>
          <a:stretch>
            <a:fillRect/>
          </a:stretch>
        </p:blipFill>
        <p:spPr>
          <a:xfrm>
            <a:off x="2004859" y="860107"/>
            <a:ext cx="5134281" cy="1143129"/>
          </a:xfrm>
          <a:prstGeom prst="rect">
            <a:avLst/>
          </a:prstGeom>
        </p:spPr>
      </p:pic>
      <p:pic>
        <p:nvPicPr>
          <p:cNvPr id="4" name="图片 3"/>
          <p:cNvPicPr>
            <a:picLocks noChangeAspect="1"/>
          </p:cNvPicPr>
          <p:nvPr/>
        </p:nvPicPr>
        <p:blipFill rotWithShape="1">
          <a:blip r:embed="rId5" cstate="screen"/>
          <a:srcRect/>
          <a:stretch>
            <a:fillRect/>
          </a:stretch>
        </p:blipFill>
        <p:spPr>
          <a:xfrm>
            <a:off x="0" y="3475851"/>
            <a:ext cx="9144000" cy="1667649"/>
          </a:xfrm>
          <a:prstGeom prst="rect">
            <a:avLst/>
          </a:prstGeom>
        </p:spPr>
      </p:pic>
      <p:sp>
        <p:nvSpPr>
          <p:cNvPr id="5" name="文本框 4"/>
          <p:cNvSpPr txBox="1"/>
          <p:nvPr/>
        </p:nvSpPr>
        <p:spPr>
          <a:xfrm>
            <a:off x="2004859" y="2335911"/>
            <a:ext cx="5258171" cy="646331"/>
          </a:xfrm>
          <a:prstGeom prst="rect">
            <a:avLst/>
          </a:prstGeom>
          <a:noFill/>
        </p:spPr>
        <p:txBody>
          <a:bodyPr wrap="none" rtlCol="0">
            <a:spAutoFit/>
          </a:bodyPr>
          <a:lstStyle/>
          <a:p>
            <a:r>
              <a:rPr lang="zh-CN" altLang="en-US" sz="3600" b="1" dirty="0" smtClean="0">
                <a:solidFill>
                  <a:schemeClr val="bg1"/>
                </a:solidFill>
                <a:latin typeface="微软雅黑" panose="020B0503020204020204" pitchFamily="34" charset="-122"/>
                <a:ea typeface="微软雅黑" panose="020B0503020204020204" pitchFamily="34" charset="-122"/>
              </a:rPr>
              <a:t>感谢您的观看 </a:t>
            </a:r>
            <a:r>
              <a:rPr lang="en-US" altLang="zh-CN" sz="3600" b="1" dirty="0" smtClean="0">
                <a:solidFill>
                  <a:schemeClr val="bg1"/>
                </a:solidFill>
                <a:latin typeface="微软雅黑" panose="020B0503020204020204" pitchFamily="34" charset="-122"/>
                <a:ea typeface="微软雅黑" panose="020B0503020204020204" pitchFamily="34" charset="-122"/>
              </a:rPr>
              <a:t>THANKS!</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3171043" y="3075741"/>
            <a:ext cx="3304110" cy="400110"/>
          </a:xfrm>
          <a:prstGeom prst="rect">
            <a:avLst/>
          </a:prstGeom>
          <a:noFill/>
        </p:spPr>
        <p:txBody>
          <a:bodyPr wrap="none" rtlCol="0">
            <a:spAutoFit/>
          </a:bodyPr>
          <a:lstStyle/>
          <a:p>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单击此处添加文字内容</a:t>
            </a:r>
            <a:r>
              <a:rPr lang="en-US" altLang="zh-CN" sz="2000" b="1" dirty="0">
                <a:solidFill>
                  <a:schemeClr val="bg1"/>
                </a:solidFill>
                <a:latin typeface="微软雅黑" panose="020B0503020204020204" pitchFamily="34" charset="-122"/>
                <a:ea typeface="微软雅黑" panose="020B0503020204020204" pitchFamily="34"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500" fill="hold"/>
                                        <p:tgtEl>
                                          <p:spTgt spid="3"/>
                                        </p:tgtEl>
                                        <p:attrNameLst>
                                          <p:attrName>ppt_w</p:attrName>
                                        </p:attrNameLst>
                                      </p:cBhvr>
                                      <p:tavLst>
                                        <p:tav tm="0">
                                          <p:val>
                                            <p:fltVal val="0"/>
                                          </p:val>
                                        </p:tav>
                                        <p:tav tm="100000">
                                          <p:val>
                                            <p:strVal val="#ppt_w"/>
                                          </p:val>
                                        </p:tav>
                                      </p:tavLst>
                                    </p:anim>
                                    <p:anim calcmode="lin" valueType="num">
                                      <p:cBhvr>
                                        <p:cTn id="18" dur="1500" fill="hold"/>
                                        <p:tgtEl>
                                          <p:spTgt spid="3"/>
                                        </p:tgtEl>
                                        <p:attrNameLst>
                                          <p:attrName>ppt_h</p:attrName>
                                        </p:attrNameLst>
                                      </p:cBhvr>
                                      <p:tavLst>
                                        <p:tav tm="0">
                                          <p:val>
                                            <p:fltVal val="0"/>
                                          </p:val>
                                        </p:tav>
                                        <p:tav tm="100000">
                                          <p:val>
                                            <p:strVal val="#ppt_h"/>
                                          </p:val>
                                        </p:tav>
                                      </p:tavLst>
                                    </p:anim>
                                    <p:anim calcmode="lin" valueType="num">
                                      <p:cBhvr>
                                        <p:cTn id="19" dur="1500" fill="hold"/>
                                        <p:tgtEl>
                                          <p:spTgt spid="3"/>
                                        </p:tgtEl>
                                        <p:attrNameLst>
                                          <p:attrName>style.rotation</p:attrName>
                                        </p:attrNameLst>
                                      </p:cBhvr>
                                      <p:tavLst>
                                        <p:tav tm="0">
                                          <p:val>
                                            <p:fltVal val="90"/>
                                          </p:val>
                                        </p:tav>
                                        <p:tav tm="100000">
                                          <p:val>
                                            <p:fltVal val="0"/>
                                          </p:val>
                                        </p:tav>
                                      </p:tavLst>
                                    </p:anim>
                                    <p:animEffect transition="in" filter="fade">
                                      <p:cBhvr>
                                        <p:cTn id="20" dur="1500"/>
                                        <p:tgtEl>
                                          <p:spTgt spid="3"/>
                                        </p:tgtEl>
                                      </p:cBhvr>
                                    </p:animEffect>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a:stretch>
            <a:fillRect/>
          </a:stretch>
        </p:blipFill>
        <p:spPr>
          <a:xfrm>
            <a:off x="0" y="-25400"/>
            <a:ext cx="9144000" cy="5168900"/>
          </a:xfrm>
          <a:prstGeom prst="rect">
            <a:avLst/>
          </a:prstGeom>
        </p:spPr>
      </p:pic>
      <p:pic>
        <p:nvPicPr>
          <p:cNvPr id="3" name="图片 2"/>
          <p:cNvPicPr>
            <a:picLocks noChangeAspect="1"/>
          </p:cNvPicPr>
          <p:nvPr/>
        </p:nvPicPr>
        <p:blipFill>
          <a:blip r:embed="rId4" cstate="screen"/>
          <a:stretch>
            <a:fillRect/>
          </a:stretch>
        </p:blipFill>
        <p:spPr>
          <a:xfrm>
            <a:off x="252259" y="288608"/>
            <a:ext cx="1614641" cy="359494"/>
          </a:xfrm>
          <a:prstGeom prst="rect">
            <a:avLst/>
          </a:prstGeom>
        </p:spPr>
      </p:pic>
      <p:pic>
        <p:nvPicPr>
          <p:cNvPr id="4" name="图片 3"/>
          <p:cNvPicPr>
            <a:picLocks noChangeAspect="1"/>
          </p:cNvPicPr>
          <p:nvPr/>
        </p:nvPicPr>
        <p:blipFill rotWithShape="1">
          <a:blip r:embed="rId5" cstate="screen"/>
          <a:srcRect/>
          <a:stretch>
            <a:fillRect/>
          </a:stretch>
        </p:blipFill>
        <p:spPr>
          <a:xfrm>
            <a:off x="0" y="3475851"/>
            <a:ext cx="9144000" cy="1667649"/>
          </a:xfrm>
          <a:prstGeom prst="rect">
            <a:avLst/>
          </a:prstGeom>
        </p:spPr>
      </p:pic>
      <p:grpSp>
        <p:nvGrpSpPr>
          <p:cNvPr id="24" name="组合 23"/>
          <p:cNvGrpSpPr/>
          <p:nvPr/>
        </p:nvGrpSpPr>
        <p:grpSpPr>
          <a:xfrm>
            <a:off x="2253782" y="1344454"/>
            <a:ext cx="1505417" cy="1487311"/>
            <a:chOff x="6409426" y="2394908"/>
            <a:chExt cx="962086" cy="962084"/>
          </a:xfrm>
          <a:solidFill>
            <a:schemeClr val="accent1"/>
          </a:solidFill>
        </p:grpSpPr>
        <p:sp>
          <p:nvSpPr>
            <p:cNvPr id="25" name="椭圆 24"/>
            <p:cNvSpPr/>
            <p:nvPr/>
          </p:nvSpPr>
          <p:spPr bwMode="auto">
            <a:xfrm>
              <a:off x="6409426" y="2394908"/>
              <a:ext cx="962086" cy="962084"/>
            </a:xfrm>
            <a:prstGeom prst="ellipse">
              <a:avLst/>
            </a:prstGeom>
            <a:solidFill>
              <a:srgbClr val="C00000"/>
            </a:solidFill>
            <a:ln w="57150">
              <a:solidFill>
                <a:schemeClr val="bg1"/>
              </a:solidFill>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sz="8000"/>
            </a:p>
          </p:txBody>
        </p:sp>
        <p:sp>
          <p:nvSpPr>
            <p:cNvPr id="26" name="TextBox 60"/>
            <p:cNvSpPr txBox="1"/>
            <p:nvPr/>
          </p:nvSpPr>
          <p:spPr>
            <a:xfrm>
              <a:off x="6620397" y="2462262"/>
              <a:ext cx="456086" cy="856082"/>
            </a:xfrm>
            <a:prstGeom prst="rect">
              <a:avLst/>
            </a:prstGeom>
            <a:noFill/>
          </p:spPr>
          <p:txBody>
            <a:bodyPr wrap="none" rtlCol="0">
              <a:spAutoFit/>
            </a:bodyPr>
            <a:lstStyle>
              <a:defPPr>
                <a:defRPr lang="zh-CN"/>
              </a:defPPr>
              <a:lvl1pPr>
                <a:defRPr sz="2800" b="1">
                  <a:solidFill>
                    <a:srgbClr val="F8F8F8"/>
                  </a:solidFill>
                  <a:latin typeface="+mj-ea"/>
                  <a:ea typeface="+mj-ea"/>
                </a:defRPr>
              </a:lvl1pPr>
            </a:lstStyle>
            <a:p>
              <a:r>
                <a:rPr lang="en-US" altLang="zh-CN" sz="8000" dirty="0" smtClean="0"/>
                <a:t>1</a:t>
              </a:r>
              <a:endParaRPr lang="zh-CN" altLang="en-US" sz="8000" dirty="0"/>
            </a:p>
          </p:txBody>
        </p:sp>
      </p:grpSp>
      <p:sp>
        <p:nvSpPr>
          <p:cNvPr id="27" name="TextBox 67"/>
          <p:cNvSpPr txBox="1"/>
          <p:nvPr/>
        </p:nvSpPr>
        <p:spPr>
          <a:xfrm>
            <a:off x="4101080" y="2067427"/>
            <a:ext cx="3214202" cy="811926"/>
          </a:xfrm>
          <a:prstGeom prst="rect">
            <a:avLst/>
          </a:prstGeom>
          <a:noFill/>
        </p:spPr>
        <p:txBody>
          <a:bodyPr wrap="square" lIns="72556" tIns="36277" rIns="72556" bIns="36277" rtlCol="0">
            <a:spAutoFit/>
          </a:bodyPr>
          <a:lstStyle/>
          <a:p>
            <a:pPr>
              <a:lnSpc>
                <a:spcPct val="150000"/>
              </a:lnSpc>
            </a:pPr>
            <a:r>
              <a:rPr lang="zh-CN" altLang="en-US" sz="1600" dirty="0" smtClean="0">
                <a:solidFill>
                  <a:schemeClr val="bg1"/>
                </a:solidFill>
                <a:latin typeface="+mn-ea"/>
                <a:ea typeface="+mn-ea"/>
              </a:rPr>
              <a:t>请输入您的文字</a:t>
            </a:r>
            <a:r>
              <a:rPr lang="zh-CN" altLang="en-US" sz="1600" dirty="0">
                <a:solidFill>
                  <a:schemeClr val="bg1"/>
                </a:solidFill>
                <a:latin typeface="+mn-ea"/>
                <a:ea typeface="+mn-ea"/>
              </a:rPr>
              <a:t>请输入您的</a:t>
            </a:r>
            <a:r>
              <a:rPr lang="zh-CN" altLang="en-US" sz="1600" dirty="0" smtClean="0">
                <a:solidFill>
                  <a:schemeClr val="bg1"/>
                </a:solidFill>
                <a:latin typeface="+mn-ea"/>
                <a:ea typeface="+mn-ea"/>
              </a:rPr>
              <a:t>文字</a:t>
            </a:r>
            <a:endParaRPr lang="en-US" altLang="zh-CN" sz="1600" dirty="0" smtClean="0">
              <a:solidFill>
                <a:schemeClr val="bg1"/>
              </a:solidFill>
              <a:latin typeface="+mn-ea"/>
              <a:ea typeface="+mn-ea"/>
            </a:endParaRPr>
          </a:p>
          <a:p>
            <a:pPr>
              <a:lnSpc>
                <a:spcPct val="150000"/>
              </a:lnSpc>
            </a:pPr>
            <a:r>
              <a:rPr lang="zh-CN" altLang="en-US" sz="1600" dirty="0">
                <a:solidFill>
                  <a:schemeClr val="bg1"/>
                </a:solidFill>
                <a:latin typeface="+mn-ea"/>
                <a:ea typeface="+mn-ea"/>
              </a:rPr>
              <a:t>请输入您的</a:t>
            </a:r>
            <a:r>
              <a:rPr lang="zh-CN" altLang="en-US" sz="1600" dirty="0" smtClean="0">
                <a:solidFill>
                  <a:schemeClr val="bg1"/>
                </a:solidFill>
                <a:latin typeface="+mn-ea"/>
                <a:ea typeface="+mn-ea"/>
              </a:rPr>
              <a:t>文字</a:t>
            </a:r>
            <a:r>
              <a:rPr lang="zh-CN" altLang="en-US" sz="1600" dirty="0">
                <a:solidFill>
                  <a:schemeClr val="bg1"/>
                </a:solidFill>
                <a:latin typeface="+mn-ea"/>
                <a:ea typeface="+mn-ea"/>
              </a:rPr>
              <a:t>请输入您的</a:t>
            </a:r>
            <a:r>
              <a:rPr lang="zh-CN" altLang="en-US" sz="1600" dirty="0" smtClean="0">
                <a:solidFill>
                  <a:schemeClr val="bg1"/>
                </a:solidFill>
                <a:latin typeface="+mn-ea"/>
                <a:ea typeface="+mn-ea"/>
              </a:rPr>
              <a:t>文字</a:t>
            </a:r>
            <a:endParaRPr lang="zh-CN" altLang="en-US" sz="1600" dirty="0">
              <a:solidFill>
                <a:schemeClr val="bg1"/>
              </a:solidFill>
              <a:latin typeface="+mn-ea"/>
              <a:ea typeface="+mn-ea"/>
            </a:endParaRPr>
          </a:p>
        </p:txBody>
      </p:sp>
      <p:sp>
        <p:nvSpPr>
          <p:cNvPr id="28" name="TextBox 67"/>
          <p:cNvSpPr txBox="1"/>
          <p:nvPr/>
        </p:nvSpPr>
        <p:spPr>
          <a:xfrm>
            <a:off x="4378257" y="1139106"/>
            <a:ext cx="2419901" cy="996592"/>
          </a:xfrm>
          <a:prstGeom prst="rect">
            <a:avLst/>
          </a:prstGeom>
          <a:noFill/>
        </p:spPr>
        <p:txBody>
          <a:bodyPr wrap="square" lIns="72556" tIns="36277" rIns="72556" bIns="36277" rtlCol="0">
            <a:spAutoFit/>
          </a:bodyPr>
          <a:lstStyle/>
          <a:p>
            <a:pPr algn="ctr">
              <a:lnSpc>
                <a:spcPct val="150000"/>
              </a:lnSpc>
            </a:pPr>
            <a:r>
              <a:rPr lang="zh-CN" altLang="en-US" sz="4000" b="1" dirty="0" smtClean="0">
                <a:solidFill>
                  <a:schemeClr val="bg1"/>
                </a:solidFill>
                <a:latin typeface="微软雅黑" panose="020B0503020204020204" pitchFamily="34" charset="-122"/>
                <a:ea typeface="微软雅黑" panose="020B0503020204020204" pitchFamily="34" charset="-122"/>
              </a:rPr>
              <a:t>第一部分</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组合 88"/>
          <p:cNvGrpSpPr/>
          <p:nvPr/>
        </p:nvGrpSpPr>
        <p:grpSpPr>
          <a:xfrm>
            <a:off x="825501" y="1383506"/>
            <a:ext cx="3673475" cy="1287066"/>
            <a:chOff x="825500" y="1844675"/>
            <a:chExt cx="3673475" cy="1716088"/>
          </a:xfrm>
        </p:grpSpPr>
        <p:grpSp>
          <p:nvGrpSpPr>
            <p:cNvPr id="90" name="Group 17"/>
            <p:cNvGrpSpPr/>
            <p:nvPr/>
          </p:nvGrpSpPr>
          <p:grpSpPr bwMode="auto">
            <a:xfrm>
              <a:off x="825500" y="2408238"/>
              <a:ext cx="3671888" cy="1152525"/>
              <a:chOff x="0" y="0"/>
              <a:chExt cx="4354" cy="992"/>
            </a:xfrm>
          </p:grpSpPr>
          <p:sp>
            <p:nvSpPr>
              <p:cNvPr id="96" name="Rectangle 18"/>
              <p:cNvSpPr>
                <a:spLocks noChangeArrowheads="1"/>
              </p:cNvSpPr>
              <p:nvPr/>
            </p:nvSpPr>
            <p:spPr bwMode="auto">
              <a:xfrm>
                <a:off x="0" y="0"/>
                <a:ext cx="4354" cy="809"/>
              </a:xfrm>
              <a:prstGeom prst="rect">
                <a:avLst/>
              </a:prstGeom>
              <a:gradFill rotWithShape="1">
                <a:gsLst>
                  <a:gs pos="0">
                    <a:srgbClr val="DDDDDD"/>
                  </a:gs>
                  <a:gs pos="100000">
                    <a:srgbClr val="FFFFF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sp>
            <p:nvSpPr>
              <p:cNvPr id="97" name="Line 19"/>
              <p:cNvSpPr>
                <a:spLocks noChangeShapeType="1"/>
              </p:cNvSpPr>
              <p:nvPr/>
            </p:nvSpPr>
            <p:spPr bwMode="auto">
              <a:xfrm>
                <a:off x="0" y="809"/>
                <a:ext cx="4354" cy="0"/>
              </a:xfrm>
              <a:prstGeom prst="line">
                <a:avLst/>
              </a:prstGeom>
              <a:noFill/>
              <a:ln w="19050" cmpd="sng">
                <a:solidFill>
                  <a:srgbClr val="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sp>
            <p:nvSpPr>
              <p:cNvPr id="98" name="AutoShape 20"/>
              <p:cNvSpPr>
                <a:spLocks noChangeArrowheads="1"/>
              </p:cNvSpPr>
              <p:nvPr/>
            </p:nvSpPr>
            <p:spPr bwMode="auto">
              <a:xfrm>
                <a:off x="0" y="811"/>
                <a:ext cx="4354" cy="181"/>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gradFill rotWithShape="1">
                <a:gsLst>
                  <a:gs pos="0">
                    <a:srgbClr val="DDDDDD"/>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grpSp>
        <p:grpSp>
          <p:nvGrpSpPr>
            <p:cNvPr id="91" name="Group 21"/>
            <p:cNvGrpSpPr/>
            <p:nvPr/>
          </p:nvGrpSpPr>
          <p:grpSpPr bwMode="auto">
            <a:xfrm>
              <a:off x="827088" y="1844675"/>
              <a:ext cx="3671887" cy="563563"/>
              <a:chOff x="0" y="0"/>
              <a:chExt cx="1497" cy="998"/>
            </a:xfrm>
          </p:grpSpPr>
          <p:sp>
            <p:nvSpPr>
              <p:cNvPr id="94" name="Rectangle 22"/>
              <p:cNvSpPr>
                <a:spLocks noChangeArrowheads="1"/>
              </p:cNvSpPr>
              <p:nvPr/>
            </p:nvSpPr>
            <p:spPr bwMode="auto">
              <a:xfrm>
                <a:off x="0" y="0"/>
                <a:ext cx="1497" cy="809"/>
              </a:xfrm>
              <a:prstGeom prst="rect">
                <a:avLst/>
              </a:prstGeom>
              <a:gradFill rotWithShape="1">
                <a:gsLst>
                  <a:gs pos="0">
                    <a:srgbClr val="BC000D"/>
                  </a:gs>
                  <a:gs pos="100000">
                    <a:srgbClr val="FF0517"/>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sp>
            <p:nvSpPr>
              <p:cNvPr id="95" name="AutoShape 23"/>
              <p:cNvSpPr>
                <a:spLocks noChangeArrowheads="1"/>
              </p:cNvSpPr>
              <p:nvPr/>
            </p:nvSpPr>
            <p:spPr bwMode="auto">
              <a:xfrm>
                <a:off x="0" y="817"/>
                <a:ext cx="1497" cy="181"/>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gradFill rotWithShape="1">
                <a:gsLst>
                  <a:gs pos="0">
                    <a:srgbClr val="FF0517">
                      <a:alpha val="50000"/>
                    </a:srgbClr>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grpSp>
        <p:sp>
          <p:nvSpPr>
            <p:cNvPr id="92" name="WordArt 31"/>
            <p:cNvSpPr>
              <a:spLocks noChangeArrowheads="1" noChangeShapeType="1"/>
            </p:cNvSpPr>
            <p:nvPr/>
          </p:nvSpPr>
          <p:spPr bwMode="auto">
            <a:xfrm>
              <a:off x="1546225" y="1927225"/>
              <a:ext cx="2160588" cy="2651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a:ln w="9525" cmpd="sng">
                    <a:solidFill>
                      <a:srgbClr val="FFFFFF"/>
                    </a:solidFill>
                    <a:round/>
                  </a:ln>
                  <a:solidFill>
                    <a:srgbClr val="FFFFFF"/>
                  </a:solidFill>
                  <a:effectLst/>
                  <a:uLnTx/>
                  <a:uFillTx/>
                  <a:latin typeface="黑体" panose="02010609060101010101" charset="-122"/>
                  <a:ea typeface="黑体" panose="02010609060101010101" charset="-122"/>
                  <a:cs typeface="+mn-cs"/>
                </a:rPr>
                <a:t>双击添加标题文字</a:t>
              </a:r>
            </a:p>
          </p:txBody>
        </p:sp>
        <p:sp>
          <p:nvSpPr>
            <p:cNvPr id="93" name="Rectangle 35"/>
            <p:cNvSpPr>
              <a:spLocks noChangeArrowheads="1"/>
            </p:cNvSpPr>
            <p:nvPr/>
          </p:nvSpPr>
          <p:spPr bwMode="auto">
            <a:xfrm>
              <a:off x="825500" y="2372996"/>
              <a:ext cx="3671888"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333333"/>
                  </a:solidFill>
                  <a:effectLst/>
                  <a:uLnTx/>
                  <a:uFillTx/>
                  <a:latin typeface="Calibri" panose="020F0502020204030204"/>
                  <a:ea typeface="等线" panose="02010600030101010101" charset="-122"/>
                  <a:cs typeface="+mn-cs"/>
                </a:rPr>
                <a:t>单击此处添加段落文字内容</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333333"/>
                  </a:solidFill>
                  <a:effectLst/>
                  <a:uLnTx/>
                  <a:uFillTx/>
                  <a:latin typeface="Calibri" panose="020F0502020204030204"/>
                  <a:ea typeface="等线" panose="02010600030101010101" charset="-122"/>
                  <a:cs typeface="+mn-cs"/>
                </a:rPr>
                <a:t>单击此处添加段落文字内容</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333333"/>
                  </a:solidFill>
                  <a:effectLst/>
                  <a:uLnTx/>
                  <a:uFillTx/>
                  <a:latin typeface="Calibri" panose="020F0502020204030204"/>
                  <a:ea typeface="等线" panose="02010600030101010101" charset="-122"/>
                  <a:cs typeface="+mn-cs"/>
                </a:rPr>
                <a:t>单击此处添加段落文字内容</a:t>
              </a:r>
            </a:p>
          </p:txBody>
        </p:sp>
      </p:grpSp>
      <p:grpSp>
        <p:nvGrpSpPr>
          <p:cNvPr id="99" name="组合 98"/>
          <p:cNvGrpSpPr/>
          <p:nvPr/>
        </p:nvGrpSpPr>
        <p:grpSpPr>
          <a:xfrm>
            <a:off x="4632326" y="1383506"/>
            <a:ext cx="3681413" cy="1287066"/>
            <a:chOff x="4632325" y="1844675"/>
            <a:chExt cx="3681413" cy="1716088"/>
          </a:xfrm>
        </p:grpSpPr>
        <p:grpSp>
          <p:nvGrpSpPr>
            <p:cNvPr id="100" name="Group 24"/>
            <p:cNvGrpSpPr/>
            <p:nvPr/>
          </p:nvGrpSpPr>
          <p:grpSpPr bwMode="auto">
            <a:xfrm>
              <a:off x="4641850" y="2408238"/>
              <a:ext cx="3671888" cy="1152525"/>
              <a:chOff x="0" y="0"/>
              <a:chExt cx="4354" cy="992"/>
            </a:xfrm>
          </p:grpSpPr>
          <p:sp>
            <p:nvSpPr>
              <p:cNvPr id="106" name="Rectangle 25"/>
              <p:cNvSpPr>
                <a:spLocks noChangeArrowheads="1"/>
              </p:cNvSpPr>
              <p:nvPr/>
            </p:nvSpPr>
            <p:spPr bwMode="auto">
              <a:xfrm>
                <a:off x="0" y="0"/>
                <a:ext cx="4354" cy="809"/>
              </a:xfrm>
              <a:prstGeom prst="rect">
                <a:avLst/>
              </a:prstGeom>
              <a:gradFill rotWithShape="1">
                <a:gsLst>
                  <a:gs pos="0">
                    <a:srgbClr val="DDDDDD"/>
                  </a:gs>
                  <a:gs pos="100000">
                    <a:srgbClr val="FFFFF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sp>
            <p:nvSpPr>
              <p:cNvPr id="107" name="Line 26"/>
              <p:cNvSpPr>
                <a:spLocks noChangeShapeType="1"/>
              </p:cNvSpPr>
              <p:nvPr/>
            </p:nvSpPr>
            <p:spPr bwMode="auto">
              <a:xfrm>
                <a:off x="0" y="809"/>
                <a:ext cx="4354" cy="0"/>
              </a:xfrm>
              <a:prstGeom prst="line">
                <a:avLst/>
              </a:prstGeom>
              <a:noFill/>
              <a:ln w="19050" cmpd="sng">
                <a:solidFill>
                  <a:srgbClr val="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sp>
            <p:nvSpPr>
              <p:cNvPr id="108" name="AutoShape 27"/>
              <p:cNvSpPr>
                <a:spLocks noChangeArrowheads="1"/>
              </p:cNvSpPr>
              <p:nvPr/>
            </p:nvSpPr>
            <p:spPr bwMode="auto">
              <a:xfrm>
                <a:off x="0" y="811"/>
                <a:ext cx="4354" cy="181"/>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gradFill rotWithShape="1">
                <a:gsLst>
                  <a:gs pos="0">
                    <a:srgbClr val="DDDDDD"/>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grpSp>
        <p:grpSp>
          <p:nvGrpSpPr>
            <p:cNvPr id="101" name="Group 28"/>
            <p:cNvGrpSpPr/>
            <p:nvPr/>
          </p:nvGrpSpPr>
          <p:grpSpPr bwMode="auto">
            <a:xfrm>
              <a:off x="4641850" y="1844675"/>
              <a:ext cx="3671888" cy="563563"/>
              <a:chOff x="0" y="0"/>
              <a:chExt cx="1497" cy="998"/>
            </a:xfrm>
          </p:grpSpPr>
          <p:sp>
            <p:nvSpPr>
              <p:cNvPr id="104" name="Rectangle 29"/>
              <p:cNvSpPr>
                <a:spLocks noChangeArrowheads="1"/>
              </p:cNvSpPr>
              <p:nvPr/>
            </p:nvSpPr>
            <p:spPr bwMode="auto">
              <a:xfrm>
                <a:off x="0" y="0"/>
                <a:ext cx="1497" cy="809"/>
              </a:xfrm>
              <a:prstGeom prst="rect">
                <a:avLst/>
              </a:prstGeom>
              <a:gradFill rotWithShape="1">
                <a:gsLst>
                  <a:gs pos="0">
                    <a:srgbClr val="BC000D"/>
                  </a:gs>
                  <a:gs pos="100000">
                    <a:srgbClr val="FF0517"/>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sp>
            <p:nvSpPr>
              <p:cNvPr id="105" name="AutoShape 30"/>
              <p:cNvSpPr>
                <a:spLocks noChangeArrowheads="1"/>
              </p:cNvSpPr>
              <p:nvPr/>
            </p:nvSpPr>
            <p:spPr bwMode="auto">
              <a:xfrm>
                <a:off x="0" y="817"/>
                <a:ext cx="1497" cy="181"/>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gradFill rotWithShape="1">
                <a:gsLst>
                  <a:gs pos="0">
                    <a:srgbClr val="FF0517">
                      <a:alpha val="50000"/>
                    </a:srgbClr>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grpSp>
        <p:sp>
          <p:nvSpPr>
            <p:cNvPr id="102" name="WordArt 32"/>
            <p:cNvSpPr>
              <a:spLocks noChangeArrowheads="1" noChangeShapeType="1"/>
            </p:cNvSpPr>
            <p:nvPr/>
          </p:nvSpPr>
          <p:spPr bwMode="auto">
            <a:xfrm>
              <a:off x="5422900" y="1927225"/>
              <a:ext cx="2160588" cy="2651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w="9525" cmpd="sng">
                    <a:solidFill>
                      <a:srgbClr val="FFFFFF"/>
                    </a:solidFill>
                    <a:round/>
                  </a:ln>
                  <a:solidFill>
                    <a:srgbClr val="FFFFFF"/>
                  </a:solidFill>
                  <a:effectLst/>
                  <a:uLnTx/>
                  <a:uFillTx/>
                  <a:latin typeface="黑体" panose="02010609060101010101" charset="-122"/>
                  <a:ea typeface="黑体" panose="02010609060101010101" charset="-122"/>
                  <a:cs typeface="+mn-cs"/>
                </a:rPr>
                <a:t>双击添加标题文字</a:t>
              </a:r>
            </a:p>
          </p:txBody>
        </p:sp>
        <p:sp>
          <p:nvSpPr>
            <p:cNvPr id="103" name="Rectangle 36"/>
            <p:cNvSpPr>
              <a:spLocks noChangeArrowheads="1"/>
            </p:cNvSpPr>
            <p:nvPr/>
          </p:nvSpPr>
          <p:spPr bwMode="auto">
            <a:xfrm>
              <a:off x="4632325" y="2372996"/>
              <a:ext cx="3675063"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333333"/>
                  </a:solidFill>
                  <a:effectLst/>
                  <a:uLnTx/>
                  <a:uFillTx/>
                  <a:latin typeface="Calibri" panose="020F0502020204030204"/>
                  <a:ea typeface="等线" panose="02010600030101010101" charset="-122"/>
                  <a:cs typeface="+mn-cs"/>
                </a:rPr>
                <a:t>单击此处添加段落文字内容</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333333"/>
                  </a:solidFill>
                  <a:effectLst/>
                  <a:uLnTx/>
                  <a:uFillTx/>
                  <a:latin typeface="Calibri" panose="020F0502020204030204"/>
                  <a:ea typeface="等线" panose="02010600030101010101" charset="-122"/>
                  <a:cs typeface="+mn-cs"/>
                </a:rPr>
                <a:t>单击此处添加段落文字内容</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333333"/>
                  </a:solidFill>
                  <a:effectLst/>
                  <a:uLnTx/>
                  <a:uFillTx/>
                  <a:latin typeface="Calibri" panose="020F0502020204030204"/>
                  <a:ea typeface="等线" panose="02010600030101010101" charset="-122"/>
                  <a:cs typeface="+mn-cs"/>
                </a:rPr>
                <a:t>单击此处添加段落文字内容</a:t>
              </a:r>
            </a:p>
          </p:txBody>
        </p:sp>
      </p:grpSp>
      <p:grpSp>
        <p:nvGrpSpPr>
          <p:cNvPr id="109" name="组合 108"/>
          <p:cNvGrpSpPr/>
          <p:nvPr/>
        </p:nvGrpSpPr>
        <p:grpSpPr>
          <a:xfrm>
            <a:off x="819151" y="2842023"/>
            <a:ext cx="3679825" cy="1287065"/>
            <a:chOff x="819150" y="3789363"/>
            <a:chExt cx="3679825" cy="1716087"/>
          </a:xfrm>
        </p:grpSpPr>
        <p:grpSp>
          <p:nvGrpSpPr>
            <p:cNvPr id="110" name="Group 3"/>
            <p:cNvGrpSpPr/>
            <p:nvPr/>
          </p:nvGrpSpPr>
          <p:grpSpPr bwMode="auto">
            <a:xfrm>
              <a:off x="827088" y="4352925"/>
              <a:ext cx="3671887" cy="1152525"/>
              <a:chOff x="0" y="0"/>
              <a:chExt cx="4354" cy="992"/>
            </a:xfrm>
          </p:grpSpPr>
          <p:sp>
            <p:nvSpPr>
              <p:cNvPr id="116" name="Rectangle 4"/>
              <p:cNvSpPr>
                <a:spLocks noChangeArrowheads="1"/>
              </p:cNvSpPr>
              <p:nvPr/>
            </p:nvSpPr>
            <p:spPr bwMode="auto">
              <a:xfrm>
                <a:off x="0" y="0"/>
                <a:ext cx="4354" cy="809"/>
              </a:xfrm>
              <a:prstGeom prst="rect">
                <a:avLst/>
              </a:prstGeom>
              <a:gradFill rotWithShape="1">
                <a:gsLst>
                  <a:gs pos="0">
                    <a:srgbClr val="DDDDDD"/>
                  </a:gs>
                  <a:gs pos="100000">
                    <a:srgbClr val="FFFFF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sp>
            <p:nvSpPr>
              <p:cNvPr id="117" name="Line 5"/>
              <p:cNvSpPr>
                <a:spLocks noChangeShapeType="1"/>
              </p:cNvSpPr>
              <p:nvPr/>
            </p:nvSpPr>
            <p:spPr bwMode="auto">
              <a:xfrm>
                <a:off x="0" y="809"/>
                <a:ext cx="4354" cy="0"/>
              </a:xfrm>
              <a:prstGeom prst="line">
                <a:avLst/>
              </a:prstGeom>
              <a:noFill/>
              <a:ln w="19050" cmpd="sng">
                <a:solidFill>
                  <a:srgbClr val="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sp>
            <p:nvSpPr>
              <p:cNvPr id="118" name="AutoShape 6"/>
              <p:cNvSpPr>
                <a:spLocks noChangeArrowheads="1"/>
              </p:cNvSpPr>
              <p:nvPr/>
            </p:nvSpPr>
            <p:spPr bwMode="auto">
              <a:xfrm>
                <a:off x="0" y="811"/>
                <a:ext cx="4354" cy="181"/>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gradFill rotWithShape="1">
                <a:gsLst>
                  <a:gs pos="0">
                    <a:srgbClr val="DDDDDD"/>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grpSp>
        <p:grpSp>
          <p:nvGrpSpPr>
            <p:cNvPr id="111" name="Group 7"/>
            <p:cNvGrpSpPr/>
            <p:nvPr/>
          </p:nvGrpSpPr>
          <p:grpSpPr bwMode="auto">
            <a:xfrm>
              <a:off x="827088" y="3789363"/>
              <a:ext cx="3671887" cy="563562"/>
              <a:chOff x="0" y="0"/>
              <a:chExt cx="1497" cy="998"/>
            </a:xfrm>
          </p:grpSpPr>
          <p:sp>
            <p:nvSpPr>
              <p:cNvPr id="114" name="Rectangle 8"/>
              <p:cNvSpPr>
                <a:spLocks noChangeArrowheads="1"/>
              </p:cNvSpPr>
              <p:nvPr/>
            </p:nvSpPr>
            <p:spPr bwMode="auto">
              <a:xfrm>
                <a:off x="0" y="0"/>
                <a:ext cx="1497" cy="809"/>
              </a:xfrm>
              <a:prstGeom prst="rect">
                <a:avLst/>
              </a:prstGeom>
              <a:gradFill rotWithShape="1">
                <a:gsLst>
                  <a:gs pos="0">
                    <a:srgbClr val="BC000D"/>
                  </a:gs>
                  <a:gs pos="100000">
                    <a:srgbClr val="FF0517"/>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sp>
            <p:nvSpPr>
              <p:cNvPr id="115" name="AutoShape 9"/>
              <p:cNvSpPr>
                <a:spLocks noChangeArrowheads="1"/>
              </p:cNvSpPr>
              <p:nvPr/>
            </p:nvSpPr>
            <p:spPr bwMode="auto">
              <a:xfrm>
                <a:off x="0" y="817"/>
                <a:ext cx="1497" cy="181"/>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gradFill rotWithShape="1">
                <a:gsLst>
                  <a:gs pos="0">
                    <a:srgbClr val="FF0517">
                      <a:alpha val="50000"/>
                    </a:srgbClr>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grpSp>
        <p:sp>
          <p:nvSpPr>
            <p:cNvPr id="112" name="WordArt 33"/>
            <p:cNvSpPr>
              <a:spLocks noChangeArrowheads="1" noChangeShapeType="1"/>
            </p:cNvSpPr>
            <p:nvPr/>
          </p:nvSpPr>
          <p:spPr bwMode="auto">
            <a:xfrm>
              <a:off x="1546225" y="3860800"/>
              <a:ext cx="2160588" cy="2651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w="9525" cmpd="sng">
                    <a:solidFill>
                      <a:srgbClr val="FFFFFF"/>
                    </a:solidFill>
                    <a:round/>
                  </a:ln>
                  <a:solidFill>
                    <a:srgbClr val="FFFFFF"/>
                  </a:solidFill>
                  <a:effectLst/>
                  <a:uLnTx/>
                  <a:uFillTx/>
                  <a:latin typeface="黑体" panose="02010609060101010101" charset="-122"/>
                  <a:ea typeface="黑体" panose="02010609060101010101" charset="-122"/>
                  <a:cs typeface="+mn-cs"/>
                </a:rPr>
                <a:t>双击添加标题文字</a:t>
              </a:r>
            </a:p>
          </p:txBody>
        </p:sp>
        <p:sp>
          <p:nvSpPr>
            <p:cNvPr id="113" name="Rectangle 37"/>
            <p:cNvSpPr>
              <a:spLocks noChangeArrowheads="1"/>
            </p:cNvSpPr>
            <p:nvPr/>
          </p:nvSpPr>
          <p:spPr bwMode="auto">
            <a:xfrm>
              <a:off x="819150" y="4333558"/>
              <a:ext cx="3671888" cy="984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333333"/>
                  </a:solidFill>
                  <a:effectLst/>
                  <a:uLnTx/>
                  <a:uFillTx/>
                  <a:latin typeface="Calibri" panose="020F0502020204030204"/>
                  <a:ea typeface="等线" panose="02010600030101010101" charset="-122"/>
                  <a:cs typeface="+mn-cs"/>
                </a:rPr>
                <a:t>单击此处添加段落文字内容</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333333"/>
                  </a:solidFill>
                  <a:effectLst/>
                  <a:uLnTx/>
                  <a:uFillTx/>
                  <a:latin typeface="Calibri" panose="020F0502020204030204"/>
                  <a:ea typeface="等线" panose="02010600030101010101" charset="-122"/>
                  <a:cs typeface="+mn-cs"/>
                </a:rPr>
                <a:t>单击此处添加段落文字内容</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333333"/>
                  </a:solidFill>
                  <a:effectLst/>
                  <a:uLnTx/>
                  <a:uFillTx/>
                  <a:latin typeface="Calibri" panose="020F0502020204030204"/>
                  <a:ea typeface="等线" panose="02010600030101010101" charset="-122"/>
                  <a:cs typeface="+mn-cs"/>
                </a:rPr>
                <a:t>单击此处添加段落文字内容</a:t>
              </a:r>
            </a:p>
          </p:txBody>
        </p:sp>
      </p:grpSp>
      <p:grpSp>
        <p:nvGrpSpPr>
          <p:cNvPr id="119" name="组合 118"/>
          <p:cNvGrpSpPr/>
          <p:nvPr/>
        </p:nvGrpSpPr>
        <p:grpSpPr>
          <a:xfrm>
            <a:off x="4635500" y="2842023"/>
            <a:ext cx="3678238" cy="1287065"/>
            <a:chOff x="4635500" y="3789363"/>
            <a:chExt cx="3678238" cy="1716087"/>
          </a:xfrm>
        </p:grpSpPr>
        <p:grpSp>
          <p:nvGrpSpPr>
            <p:cNvPr id="120" name="Group 10"/>
            <p:cNvGrpSpPr/>
            <p:nvPr/>
          </p:nvGrpSpPr>
          <p:grpSpPr bwMode="auto">
            <a:xfrm>
              <a:off x="4641850" y="4352925"/>
              <a:ext cx="3671888" cy="1152525"/>
              <a:chOff x="0" y="0"/>
              <a:chExt cx="4354" cy="992"/>
            </a:xfrm>
          </p:grpSpPr>
          <p:sp>
            <p:nvSpPr>
              <p:cNvPr id="126" name="Rectangle 11"/>
              <p:cNvSpPr>
                <a:spLocks noChangeArrowheads="1"/>
              </p:cNvSpPr>
              <p:nvPr/>
            </p:nvSpPr>
            <p:spPr bwMode="auto">
              <a:xfrm>
                <a:off x="0" y="0"/>
                <a:ext cx="4354" cy="809"/>
              </a:xfrm>
              <a:prstGeom prst="rect">
                <a:avLst/>
              </a:prstGeom>
              <a:gradFill rotWithShape="1">
                <a:gsLst>
                  <a:gs pos="0">
                    <a:srgbClr val="DDDDDD"/>
                  </a:gs>
                  <a:gs pos="100000">
                    <a:srgbClr val="FFFFF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sp>
            <p:nvSpPr>
              <p:cNvPr id="127" name="Line 12"/>
              <p:cNvSpPr>
                <a:spLocks noChangeShapeType="1"/>
              </p:cNvSpPr>
              <p:nvPr/>
            </p:nvSpPr>
            <p:spPr bwMode="auto">
              <a:xfrm>
                <a:off x="0" y="809"/>
                <a:ext cx="4354" cy="0"/>
              </a:xfrm>
              <a:prstGeom prst="line">
                <a:avLst/>
              </a:prstGeom>
              <a:noFill/>
              <a:ln w="19050" cmpd="sng">
                <a:solidFill>
                  <a:srgbClr val="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sp>
            <p:nvSpPr>
              <p:cNvPr id="128" name="AutoShape 13"/>
              <p:cNvSpPr>
                <a:spLocks noChangeArrowheads="1"/>
              </p:cNvSpPr>
              <p:nvPr/>
            </p:nvSpPr>
            <p:spPr bwMode="auto">
              <a:xfrm>
                <a:off x="0" y="811"/>
                <a:ext cx="4354" cy="181"/>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gradFill rotWithShape="1">
                <a:gsLst>
                  <a:gs pos="0">
                    <a:srgbClr val="DDDDDD"/>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grpSp>
        <p:grpSp>
          <p:nvGrpSpPr>
            <p:cNvPr id="121" name="Group 14"/>
            <p:cNvGrpSpPr/>
            <p:nvPr/>
          </p:nvGrpSpPr>
          <p:grpSpPr bwMode="auto">
            <a:xfrm>
              <a:off x="4641850" y="3789363"/>
              <a:ext cx="3671888" cy="563562"/>
              <a:chOff x="0" y="0"/>
              <a:chExt cx="1497" cy="998"/>
            </a:xfrm>
          </p:grpSpPr>
          <p:sp>
            <p:nvSpPr>
              <p:cNvPr id="124" name="Rectangle 15"/>
              <p:cNvSpPr>
                <a:spLocks noChangeArrowheads="1"/>
              </p:cNvSpPr>
              <p:nvPr/>
            </p:nvSpPr>
            <p:spPr bwMode="auto">
              <a:xfrm>
                <a:off x="0" y="0"/>
                <a:ext cx="1497" cy="809"/>
              </a:xfrm>
              <a:prstGeom prst="rect">
                <a:avLst/>
              </a:prstGeom>
              <a:gradFill rotWithShape="1">
                <a:gsLst>
                  <a:gs pos="0">
                    <a:srgbClr val="BC000D"/>
                  </a:gs>
                  <a:gs pos="100000">
                    <a:srgbClr val="FF0517"/>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sp>
            <p:nvSpPr>
              <p:cNvPr id="125" name="AutoShape 16"/>
              <p:cNvSpPr>
                <a:spLocks noChangeArrowheads="1"/>
              </p:cNvSpPr>
              <p:nvPr/>
            </p:nvSpPr>
            <p:spPr bwMode="auto">
              <a:xfrm>
                <a:off x="0" y="817"/>
                <a:ext cx="1497" cy="181"/>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gradFill rotWithShape="1">
                <a:gsLst>
                  <a:gs pos="0">
                    <a:srgbClr val="FF0517">
                      <a:alpha val="50000"/>
                    </a:srgbClr>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grpSp>
        <p:sp>
          <p:nvSpPr>
            <p:cNvPr id="122" name="WordArt 34"/>
            <p:cNvSpPr>
              <a:spLocks noChangeArrowheads="1" noChangeShapeType="1"/>
            </p:cNvSpPr>
            <p:nvPr/>
          </p:nvSpPr>
          <p:spPr bwMode="auto">
            <a:xfrm>
              <a:off x="5422900" y="3860800"/>
              <a:ext cx="2160588" cy="2651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w="9525" cmpd="sng">
                    <a:solidFill>
                      <a:srgbClr val="FFFFFF"/>
                    </a:solidFill>
                    <a:round/>
                  </a:ln>
                  <a:solidFill>
                    <a:srgbClr val="FFFFFF"/>
                  </a:solidFill>
                  <a:effectLst/>
                  <a:uLnTx/>
                  <a:uFillTx/>
                  <a:latin typeface="黑体" panose="02010609060101010101" charset="-122"/>
                  <a:ea typeface="黑体" panose="02010609060101010101" charset="-122"/>
                  <a:cs typeface="+mn-cs"/>
                </a:rPr>
                <a:t>双击添加标题文字</a:t>
              </a:r>
            </a:p>
          </p:txBody>
        </p:sp>
        <p:sp>
          <p:nvSpPr>
            <p:cNvPr id="123" name="Rectangle 38"/>
            <p:cNvSpPr>
              <a:spLocks noChangeArrowheads="1"/>
            </p:cNvSpPr>
            <p:nvPr/>
          </p:nvSpPr>
          <p:spPr bwMode="auto">
            <a:xfrm>
              <a:off x="4635500" y="4333558"/>
              <a:ext cx="3659188" cy="984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333333"/>
                  </a:solidFill>
                  <a:effectLst/>
                  <a:uLnTx/>
                  <a:uFillTx/>
                  <a:latin typeface="Calibri" panose="020F0502020204030204"/>
                  <a:ea typeface="等线" panose="02010600030101010101" charset="-122"/>
                  <a:cs typeface="+mn-cs"/>
                </a:rPr>
                <a:t>单击此处添加段落文字内容</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333333"/>
                  </a:solidFill>
                  <a:effectLst/>
                  <a:uLnTx/>
                  <a:uFillTx/>
                  <a:latin typeface="Calibri" panose="020F0502020204030204"/>
                  <a:ea typeface="等线" panose="02010600030101010101" charset="-122"/>
                  <a:cs typeface="+mn-cs"/>
                </a:rPr>
                <a:t>单击此处添加段落文字内容</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333333"/>
                  </a:solidFill>
                  <a:effectLst/>
                  <a:uLnTx/>
                  <a:uFillTx/>
                  <a:latin typeface="Calibri" panose="020F0502020204030204"/>
                  <a:ea typeface="等线" panose="02010600030101010101" charset="-122"/>
                  <a:cs typeface="+mn-cs"/>
                </a:rPr>
                <a:t>单击此处添加段落文字内容</a:t>
              </a:r>
            </a:p>
          </p:txBody>
        </p:sp>
      </p:grpSp>
      <p:sp>
        <p:nvSpPr>
          <p:cNvPr id="2" name="标题 1"/>
          <p:cNvSpPr>
            <a:spLocks noGrp="1"/>
          </p:cNvSpPr>
          <p:nvPr>
            <p:ph type="title"/>
          </p:nvPr>
        </p:nvSpPr>
        <p:spPr/>
        <p:txBody>
          <a:bodyPr/>
          <a:lstStyle/>
          <a:p>
            <a:endParaRPr lang="zh-CN" altLang="en-US"/>
          </a:p>
        </p:txBody>
      </p:sp>
    </p:spTree>
    <p:custDataLst>
      <p:tags r:id="rId1"/>
    </p:custData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250" fill="hold"/>
                                        <p:tgtEl>
                                          <p:spTgt spid="119"/>
                                        </p:tgtEl>
                                        <p:attrNameLst>
                                          <p:attrName>ppt_x</p:attrName>
                                        </p:attrNameLst>
                                      </p:cBhvr>
                                      <p:tavLst>
                                        <p:tav tm="0">
                                          <p:val>
                                            <p:strVal val="1+#ppt_w/2"/>
                                          </p:val>
                                        </p:tav>
                                        <p:tav tm="100000">
                                          <p:val>
                                            <p:strVal val="#ppt_x"/>
                                          </p:val>
                                        </p:tav>
                                      </p:tavLst>
                                    </p:anim>
                                    <p:anim calcmode="lin" valueType="num">
                                      <p:cBhvr additive="base">
                                        <p:cTn id="8" dur="250" fill="hold"/>
                                        <p:tgtEl>
                                          <p:spTgt spid="119"/>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09"/>
                                        </p:tgtEl>
                                        <p:attrNameLst>
                                          <p:attrName>style.visibility</p:attrName>
                                        </p:attrNameLst>
                                      </p:cBhvr>
                                      <p:to>
                                        <p:strVal val="visible"/>
                                      </p:to>
                                    </p:set>
                                    <p:anim calcmode="lin" valueType="num">
                                      <p:cBhvr additive="base">
                                        <p:cTn id="11" dur="250" fill="hold"/>
                                        <p:tgtEl>
                                          <p:spTgt spid="109"/>
                                        </p:tgtEl>
                                        <p:attrNameLst>
                                          <p:attrName>ppt_x</p:attrName>
                                        </p:attrNameLst>
                                      </p:cBhvr>
                                      <p:tavLst>
                                        <p:tav tm="0">
                                          <p:val>
                                            <p:strVal val="0-#ppt_w/2"/>
                                          </p:val>
                                        </p:tav>
                                        <p:tav tm="100000">
                                          <p:val>
                                            <p:strVal val="#ppt_x"/>
                                          </p:val>
                                        </p:tav>
                                      </p:tavLst>
                                    </p:anim>
                                    <p:anim calcmode="lin" valueType="num">
                                      <p:cBhvr additive="base">
                                        <p:cTn id="12" dur="250" fill="hold"/>
                                        <p:tgtEl>
                                          <p:spTgt spid="109"/>
                                        </p:tgtEl>
                                        <p:attrNameLst>
                                          <p:attrName>ppt_y</p:attrName>
                                        </p:attrNameLst>
                                      </p:cBhvr>
                                      <p:tavLst>
                                        <p:tav tm="0">
                                          <p:val>
                                            <p:strVal val="1+#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250" fill="hold"/>
                                        <p:tgtEl>
                                          <p:spTgt spid="89"/>
                                        </p:tgtEl>
                                        <p:attrNameLst>
                                          <p:attrName>ppt_x</p:attrName>
                                        </p:attrNameLst>
                                      </p:cBhvr>
                                      <p:tavLst>
                                        <p:tav tm="0">
                                          <p:val>
                                            <p:strVal val="0-#ppt_w/2"/>
                                          </p:val>
                                        </p:tav>
                                        <p:tav tm="100000">
                                          <p:val>
                                            <p:strVal val="#ppt_x"/>
                                          </p:val>
                                        </p:tav>
                                      </p:tavLst>
                                    </p:anim>
                                    <p:anim calcmode="lin" valueType="num">
                                      <p:cBhvr additive="base">
                                        <p:cTn id="16" dur="250" fill="hold"/>
                                        <p:tgtEl>
                                          <p:spTgt spid="89"/>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99"/>
                                        </p:tgtEl>
                                        <p:attrNameLst>
                                          <p:attrName>style.visibility</p:attrName>
                                        </p:attrNameLst>
                                      </p:cBhvr>
                                      <p:to>
                                        <p:strVal val="visible"/>
                                      </p:to>
                                    </p:set>
                                    <p:anim calcmode="lin" valueType="num">
                                      <p:cBhvr additive="base">
                                        <p:cTn id="19" dur="250" fill="hold"/>
                                        <p:tgtEl>
                                          <p:spTgt spid="99"/>
                                        </p:tgtEl>
                                        <p:attrNameLst>
                                          <p:attrName>ppt_x</p:attrName>
                                        </p:attrNameLst>
                                      </p:cBhvr>
                                      <p:tavLst>
                                        <p:tav tm="0">
                                          <p:val>
                                            <p:strVal val="1+#ppt_w/2"/>
                                          </p:val>
                                        </p:tav>
                                        <p:tav tm="100000">
                                          <p:val>
                                            <p:strVal val="#ppt_x"/>
                                          </p:val>
                                        </p:tav>
                                      </p:tavLst>
                                    </p:anim>
                                    <p:anim calcmode="lin" valueType="num">
                                      <p:cBhvr additive="base">
                                        <p:cTn id="20" dur="250" fill="hold"/>
                                        <p:tgtEl>
                                          <p:spTgt spid="99"/>
                                        </p:tgtEl>
                                        <p:attrNameLst>
                                          <p:attrName>ppt_y</p:attrName>
                                        </p:attrNameLst>
                                      </p:cBhvr>
                                      <p:tavLst>
                                        <p:tav tm="0">
                                          <p:val>
                                            <p:strVal val="0-#ppt_h/2"/>
                                          </p:val>
                                        </p:tav>
                                        <p:tav tm="100000">
                                          <p:val>
                                            <p:strVal val="#ppt_y"/>
                                          </p:val>
                                        </p:tav>
                                      </p:tavLst>
                                    </p:anim>
                                  </p:childTnLst>
                                </p:cTn>
                              </p:par>
                              <p:par>
                                <p:cTn id="21" presetID="26" presetClass="emph" presetSubtype="0" fill="hold" nodeType="withEffect">
                                  <p:stCondLst>
                                    <p:cond delay="900"/>
                                  </p:stCondLst>
                                  <p:childTnLst>
                                    <p:animEffect transition="out" filter="fade">
                                      <p:cBhvr>
                                        <p:cTn id="22" dur="250" tmFilter="0, 0; .2, .5; .8, .5; 1, 0"/>
                                        <p:tgtEl>
                                          <p:spTgt spid="89"/>
                                        </p:tgtEl>
                                      </p:cBhvr>
                                    </p:animEffect>
                                    <p:animScale>
                                      <p:cBhvr>
                                        <p:cTn id="23" dur="125" autoRev="1" fill="hold"/>
                                        <p:tgtEl>
                                          <p:spTgt spid="89"/>
                                        </p:tgtEl>
                                      </p:cBhvr>
                                      <p:by x="105000" y="105000"/>
                                    </p:animScale>
                                  </p:childTnLst>
                                </p:cTn>
                              </p:par>
                              <p:par>
                                <p:cTn id="24" presetID="26" presetClass="emph" presetSubtype="0" fill="hold" nodeType="withEffect">
                                  <p:stCondLst>
                                    <p:cond delay="1100"/>
                                  </p:stCondLst>
                                  <p:childTnLst>
                                    <p:animEffect transition="out" filter="fade">
                                      <p:cBhvr>
                                        <p:cTn id="25" dur="250" tmFilter="0, 0; .2, .5; .8, .5; 1, 0"/>
                                        <p:tgtEl>
                                          <p:spTgt spid="99"/>
                                        </p:tgtEl>
                                      </p:cBhvr>
                                    </p:animEffect>
                                    <p:animScale>
                                      <p:cBhvr>
                                        <p:cTn id="26" dur="125" autoRev="1" fill="hold"/>
                                        <p:tgtEl>
                                          <p:spTgt spid="99"/>
                                        </p:tgtEl>
                                      </p:cBhvr>
                                      <p:by x="105000" y="105000"/>
                                    </p:animScale>
                                  </p:childTnLst>
                                </p:cTn>
                              </p:par>
                              <p:par>
                                <p:cTn id="27" presetID="26" presetClass="emph" presetSubtype="0" fill="hold" nodeType="withEffect">
                                  <p:stCondLst>
                                    <p:cond delay="1300"/>
                                  </p:stCondLst>
                                  <p:childTnLst>
                                    <p:animEffect transition="out" filter="fade">
                                      <p:cBhvr>
                                        <p:cTn id="28" dur="250" tmFilter="0, 0; .2, .5; .8, .5; 1, 0"/>
                                        <p:tgtEl>
                                          <p:spTgt spid="119"/>
                                        </p:tgtEl>
                                      </p:cBhvr>
                                    </p:animEffect>
                                    <p:animScale>
                                      <p:cBhvr>
                                        <p:cTn id="29" dur="125" autoRev="1" fill="hold"/>
                                        <p:tgtEl>
                                          <p:spTgt spid="119"/>
                                        </p:tgtEl>
                                      </p:cBhvr>
                                      <p:by x="105000" y="105000"/>
                                    </p:animScale>
                                  </p:childTnLst>
                                </p:cTn>
                              </p:par>
                              <p:par>
                                <p:cTn id="30" presetID="26" presetClass="emph" presetSubtype="0" fill="hold" nodeType="withEffect">
                                  <p:stCondLst>
                                    <p:cond delay="1500"/>
                                  </p:stCondLst>
                                  <p:childTnLst>
                                    <p:animEffect transition="out" filter="fade">
                                      <p:cBhvr>
                                        <p:cTn id="31" dur="250" tmFilter="0, 0; .2, .5; .8, .5; 1, 0"/>
                                        <p:tgtEl>
                                          <p:spTgt spid="109"/>
                                        </p:tgtEl>
                                      </p:cBhvr>
                                    </p:animEffect>
                                    <p:animScale>
                                      <p:cBhvr>
                                        <p:cTn id="32" dur="125" autoRev="1" fill="hold"/>
                                        <p:tgtEl>
                                          <p:spTgt spid="10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1143090" y="2038364"/>
            <a:ext cx="2151594" cy="1945445"/>
            <a:chOff x="912813" y="2513013"/>
            <a:chExt cx="2501900" cy="2262187"/>
          </a:xfrm>
        </p:grpSpPr>
        <p:sp>
          <p:nvSpPr>
            <p:cNvPr id="45" name="Oval 3"/>
            <p:cNvSpPr>
              <a:spLocks noChangeArrowheads="1"/>
            </p:cNvSpPr>
            <p:nvPr/>
          </p:nvSpPr>
          <p:spPr bwMode="auto">
            <a:xfrm>
              <a:off x="912813" y="4402138"/>
              <a:ext cx="2501900" cy="373062"/>
            </a:xfrm>
            <a:prstGeom prst="ellipse">
              <a:avLst/>
            </a:prstGeom>
            <a:gradFill rotWithShape="1">
              <a:gsLst>
                <a:gs pos="0">
                  <a:srgbClr val="CC3300"/>
                </a:gs>
                <a:gs pos="100000">
                  <a:srgbClr val="CC3300">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grpSp>
          <p:nvGrpSpPr>
            <p:cNvPr id="46" name="Group 12"/>
            <p:cNvGrpSpPr/>
            <p:nvPr/>
          </p:nvGrpSpPr>
          <p:grpSpPr bwMode="auto">
            <a:xfrm>
              <a:off x="1100138" y="2513013"/>
              <a:ext cx="2168525" cy="2111375"/>
              <a:chOff x="0" y="0"/>
              <a:chExt cx="1089" cy="1062"/>
            </a:xfrm>
          </p:grpSpPr>
          <p:grpSp>
            <p:nvGrpSpPr>
              <p:cNvPr id="47" name="Group 13"/>
              <p:cNvGrpSpPr/>
              <p:nvPr/>
            </p:nvGrpSpPr>
            <p:grpSpPr bwMode="auto">
              <a:xfrm>
                <a:off x="0" y="0"/>
                <a:ext cx="1089" cy="1062"/>
                <a:chOff x="0" y="0"/>
                <a:chExt cx="1042" cy="1019"/>
              </a:xfrm>
            </p:grpSpPr>
            <p:grpSp>
              <p:nvGrpSpPr>
                <p:cNvPr id="49" name="Group 14"/>
                <p:cNvGrpSpPr/>
                <p:nvPr/>
              </p:nvGrpSpPr>
              <p:grpSpPr bwMode="auto">
                <a:xfrm>
                  <a:off x="0" y="0"/>
                  <a:ext cx="1042" cy="1019"/>
                  <a:chOff x="0" y="0"/>
                  <a:chExt cx="1042" cy="1019"/>
                </a:xfrm>
              </p:grpSpPr>
              <p:pic>
                <p:nvPicPr>
                  <p:cNvPr id="51" name="Picture 15" descr="circuler_1"/>
                  <p:cNvPicPr>
                    <a:picLocks noChangeAspect="1" noChangeArrowheads="1"/>
                  </p:cNvPicPr>
                  <p:nvPr/>
                </p:nvPicPr>
                <p:blipFill>
                  <a:blip r:embed="rId4" cstate="screen"/>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Oval 16"/>
                  <p:cNvSpPr>
                    <a:spLocks noChangeArrowheads="1"/>
                  </p:cNvSpPr>
                  <p:nvPr/>
                </p:nvSpPr>
                <p:spPr bwMode="auto">
                  <a:xfrm>
                    <a:off x="0" y="0"/>
                    <a:ext cx="1035" cy="1019"/>
                  </a:xfrm>
                  <a:prstGeom prst="ellipse">
                    <a:avLst/>
                  </a:prstGeom>
                  <a:gradFill rotWithShape="1">
                    <a:gsLst>
                      <a:gs pos="0">
                        <a:srgbClr val="990000"/>
                      </a:gs>
                      <a:gs pos="100000">
                        <a:srgbClr val="FF9900"/>
                      </a:gs>
                    </a:gsLst>
                    <a:lin ang="5400000" scaled="1"/>
                  </a:gradFill>
                  <a:ln w="19050" cmpd="sng">
                    <a:solidFill>
                      <a:srgbClr val="FF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grpSp>
            <p:pic>
              <p:nvPicPr>
                <p:cNvPr id="50" name="Picture 17" descr="Picture2"/>
                <p:cNvPicPr>
                  <a:picLocks noChangeAspect="1" noChangeArrowheads="1"/>
                </p:cNvPicPr>
                <p:nvPr/>
              </p:nvPicPr>
              <p:blipFill>
                <a:blip r:embed="rId5" cstate="screen"/>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WordArt 18"/>
              <p:cNvSpPr>
                <a:spLocks noChangeArrowheads="1" noChangeShapeType="1"/>
              </p:cNvSpPr>
              <p:nvPr/>
            </p:nvSpPr>
            <p:spPr bwMode="auto">
              <a:xfrm>
                <a:off x="242" y="317"/>
                <a:ext cx="622" cy="42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a:ln w="9525" cmpd="sng">
                      <a:solidFill>
                        <a:srgbClr val="FFFFFF"/>
                      </a:solidFill>
                      <a:round/>
                    </a:ln>
                    <a:solidFill>
                      <a:srgbClr val="FFFFFF"/>
                    </a:solidFill>
                    <a:effectLst/>
                    <a:uLnTx/>
                    <a:uFillTx/>
                    <a:latin typeface="黑体" panose="02010609060101010101" charset="-122"/>
                    <a:ea typeface="黑体" panose="02010609060101010101" charset="-122"/>
                    <a:cs typeface="+mn-cs"/>
                  </a:rPr>
                  <a:t>双击添加</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a:ln w="9525" cmpd="sng">
                      <a:solidFill>
                        <a:srgbClr val="FFFFFF"/>
                      </a:solidFill>
                      <a:round/>
                    </a:ln>
                    <a:solidFill>
                      <a:srgbClr val="FFFFFF"/>
                    </a:solidFill>
                    <a:effectLst/>
                    <a:uLnTx/>
                    <a:uFillTx/>
                    <a:latin typeface="黑体" panose="02010609060101010101" charset="-122"/>
                    <a:ea typeface="黑体" panose="02010609060101010101" charset="-122"/>
                    <a:cs typeface="+mn-cs"/>
                  </a:rPr>
                  <a:t>标题文字</a:t>
                </a:r>
              </a:p>
            </p:txBody>
          </p:sp>
        </p:grpSp>
      </p:grpSp>
      <p:sp>
        <p:nvSpPr>
          <p:cNvPr id="53" name="Line 35"/>
          <p:cNvSpPr>
            <a:spLocks noChangeShapeType="1"/>
          </p:cNvSpPr>
          <p:nvPr/>
        </p:nvSpPr>
        <p:spPr bwMode="auto">
          <a:xfrm flipV="1">
            <a:off x="3168651" y="2877522"/>
            <a:ext cx="504157" cy="1"/>
          </a:xfrm>
          <a:prstGeom prst="line">
            <a:avLst/>
          </a:prstGeom>
          <a:noFill/>
          <a:ln w="19050" cmpd="sng">
            <a:solidFill>
              <a:srgbClr val="FF0517"/>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sp>
        <p:nvSpPr>
          <p:cNvPr id="54" name="Line 36"/>
          <p:cNvSpPr>
            <a:spLocks noChangeShapeType="1"/>
          </p:cNvSpPr>
          <p:nvPr/>
        </p:nvSpPr>
        <p:spPr bwMode="auto">
          <a:xfrm flipV="1">
            <a:off x="3082925" y="1777270"/>
            <a:ext cx="681247" cy="652577"/>
          </a:xfrm>
          <a:prstGeom prst="line">
            <a:avLst/>
          </a:prstGeom>
          <a:noFill/>
          <a:ln w="19050" cmpd="sng">
            <a:solidFill>
              <a:srgbClr val="FF0517"/>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sp>
        <p:nvSpPr>
          <p:cNvPr id="55" name="Line 37"/>
          <p:cNvSpPr>
            <a:spLocks noChangeShapeType="1"/>
          </p:cNvSpPr>
          <p:nvPr/>
        </p:nvSpPr>
        <p:spPr bwMode="auto">
          <a:xfrm>
            <a:off x="3082925" y="3421922"/>
            <a:ext cx="681247" cy="652577"/>
          </a:xfrm>
          <a:prstGeom prst="line">
            <a:avLst/>
          </a:prstGeom>
          <a:noFill/>
          <a:ln w="19050" cmpd="sng">
            <a:solidFill>
              <a:srgbClr val="FF0517"/>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grpSp>
        <p:nvGrpSpPr>
          <p:cNvPr id="56" name="组合 55"/>
          <p:cNvGrpSpPr/>
          <p:nvPr/>
        </p:nvGrpSpPr>
        <p:grpSpPr>
          <a:xfrm>
            <a:off x="3672962" y="1047790"/>
            <a:ext cx="3565968" cy="1037571"/>
            <a:chOff x="3937000" y="1573213"/>
            <a:chExt cx="4146550" cy="1206500"/>
          </a:xfrm>
        </p:grpSpPr>
        <p:sp>
          <p:nvSpPr>
            <p:cNvPr id="57" name="AutoShape 19"/>
            <p:cNvSpPr>
              <a:spLocks noChangeArrowheads="1"/>
            </p:cNvSpPr>
            <p:nvPr/>
          </p:nvSpPr>
          <p:spPr bwMode="auto">
            <a:xfrm>
              <a:off x="3937000" y="1573213"/>
              <a:ext cx="4146550" cy="1206500"/>
            </a:xfrm>
            <a:prstGeom prst="roundRect">
              <a:avLst>
                <a:gd name="adj" fmla="val 50000"/>
              </a:avLst>
            </a:prstGeom>
            <a:gradFill rotWithShape="1">
              <a:gsLst>
                <a:gs pos="0">
                  <a:srgbClr val="DDDDDD"/>
                </a:gs>
                <a:gs pos="100000">
                  <a:srgbClr val="FFFFFF"/>
                </a:gs>
              </a:gsLst>
              <a:lin ang="5400000" scaled="1"/>
            </a:gradFill>
            <a:ln w="9525" cmpd="sng">
              <a:solidFill>
                <a:srgbClr val="FF0517"/>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grpSp>
          <p:nvGrpSpPr>
            <p:cNvPr id="58" name="Group 20"/>
            <p:cNvGrpSpPr/>
            <p:nvPr/>
          </p:nvGrpSpPr>
          <p:grpSpPr bwMode="auto">
            <a:xfrm>
              <a:off x="4033838" y="1655763"/>
              <a:ext cx="1063625" cy="1036637"/>
              <a:chOff x="0" y="0"/>
              <a:chExt cx="1089" cy="1062"/>
            </a:xfrm>
          </p:grpSpPr>
          <p:grpSp>
            <p:nvGrpSpPr>
              <p:cNvPr id="60" name="Group 21"/>
              <p:cNvGrpSpPr/>
              <p:nvPr/>
            </p:nvGrpSpPr>
            <p:grpSpPr bwMode="auto">
              <a:xfrm>
                <a:off x="0" y="0"/>
                <a:ext cx="1089" cy="1062"/>
                <a:chOff x="0" y="0"/>
                <a:chExt cx="1042" cy="1019"/>
              </a:xfrm>
            </p:grpSpPr>
            <p:grpSp>
              <p:nvGrpSpPr>
                <p:cNvPr id="62" name="Group 22"/>
                <p:cNvGrpSpPr/>
                <p:nvPr/>
              </p:nvGrpSpPr>
              <p:grpSpPr bwMode="auto">
                <a:xfrm>
                  <a:off x="0" y="0"/>
                  <a:ext cx="1042" cy="1019"/>
                  <a:chOff x="0" y="0"/>
                  <a:chExt cx="1042" cy="1019"/>
                </a:xfrm>
              </p:grpSpPr>
              <p:pic>
                <p:nvPicPr>
                  <p:cNvPr id="64" name="Picture 23" descr="circuler_1"/>
                  <p:cNvPicPr>
                    <a:picLocks noChangeAspect="1" noChangeArrowheads="1"/>
                  </p:cNvPicPr>
                  <p:nvPr/>
                </p:nvPicPr>
                <p:blipFill>
                  <a:blip r:embed="rId6" cstate="screen"/>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Oval 24"/>
                  <p:cNvSpPr>
                    <a:spLocks noChangeArrowheads="1"/>
                  </p:cNvSpPr>
                  <p:nvPr/>
                </p:nvSpPr>
                <p:spPr bwMode="auto">
                  <a:xfrm>
                    <a:off x="0" y="0"/>
                    <a:ext cx="1035" cy="1019"/>
                  </a:xfrm>
                  <a:prstGeom prst="ellipse">
                    <a:avLst/>
                  </a:prstGeom>
                  <a:gradFill rotWithShape="1">
                    <a:gsLst>
                      <a:gs pos="0">
                        <a:srgbClr val="BC000D"/>
                      </a:gs>
                      <a:gs pos="100000">
                        <a:srgbClr val="FF0517"/>
                      </a:gs>
                    </a:gsLst>
                    <a:lin ang="5400000" scaled="1"/>
                  </a:gradFill>
                  <a:ln w="19050" cmpd="sng">
                    <a:solidFill>
                      <a:srgbClr val="FF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grpSp>
            <p:pic>
              <p:nvPicPr>
                <p:cNvPr id="63" name="Picture 25" descr="Picture2"/>
                <p:cNvPicPr>
                  <a:picLocks noChangeAspect="1" noChangeArrowheads="1"/>
                </p:cNvPicPr>
                <p:nvPr/>
              </p:nvPicPr>
              <p:blipFill>
                <a:blip r:embed="rId5" cstate="screen"/>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 name="WordArt 26"/>
              <p:cNvSpPr>
                <a:spLocks noChangeArrowheads="1" noChangeShapeType="1"/>
              </p:cNvSpPr>
              <p:nvPr/>
            </p:nvSpPr>
            <p:spPr bwMode="auto">
              <a:xfrm>
                <a:off x="242" y="317"/>
                <a:ext cx="622" cy="42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w="9525" cmpd="sng">
                      <a:solidFill>
                        <a:srgbClr val="FFFFFF"/>
                      </a:solidFill>
                      <a:round/>
                    </a:ln>
                    <a:solidFill>
                      <a:srgbClr val="FFFFFF"/>
                    </a:solidFill>
                    <a:effectLst/>
                    <a:uLnTx/>
                    <a:uFillTx/>
                    <a:latin typeface="黑体" panose="02010609060101010101" charset="-122"/>
                    <a:ea typeface="黑体" panose="02010609060101010101" charset="-122"/>
                    <a:cs typeface="+mn-cs"/>
                  </a:rPr>
                  <a:t>双击添加</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w="9525" cmpd="sng">
                      <a:solidFill>
                        <a:srgbClr val="FFFFFF"/>
                      </a:solidFill>
                      <a:round/>
                    </a:ln>
                    <a:solidFill>
                      <a:srgbClr val="FFFFFF"/>
                    </a:solidFill>
                    <a:effectLst/>
                    <a:uLnTx/>
                    <a:uFillTx/>
                    <a:latin typeface="黑体" panose="02010609060101010101" charset="-122"/>
                    <a:ea typeface="黑体" panose="02010609060101010101" charset="-122"/>
                    <a:cs typeface="+mn-cs"/>
                  </a:rPr>
                  <a:t>标题文字</a:t>
                </a:r>
              </a:p>
            </p:txBody>
          </p:sp>
        </p:grpSp>
        <p:sp>
          <p:nvSpPr>
            <p:cNvPr id="59" name="Rectangle 38"/>
            <p:cNvSpPr>
              <a:spLocks noChangeArrowheads="1"/>
            </p:cNvSpPr>
            <p:nvPr/>
          </p:nvSpPr>
          <p:spPr bwMode="auto">
            <a:xfrm>
              <a:off x="5097463" y="1592263"/>
              <a:ext cx="25590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等线" panose="02010600030101010101" charset="-122"/>
                  <a:cs typeface="+mn-cs"/>
                </a:rPr>
                <a:t>单击此处添加段落文字内容</a:t>
              </a:r>
            </a:p>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等线" panose="02010600030101010101" charset="-122"/>
                  <a:cs typeface="+mn-cs"/>
                </a:rPr>
                <a:t>单击此处添加段落文字内容</a:t>
              </a:r>
            </a:p>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等线" panose="02010600030101010101" charset="-122"/>
                  <a:cs typeface="+mn-cs"/>
                </a:rPr>
                <a:t>单击此处添加段落文字内容</a:t>
              </a:r>
            </a:p>
          </p:txBody>
        </p:sp>
      </p:grpSp>
      <p:grpSp>
        <p:nvGrpSpPr>
          <p:cNvPr id="66" name="组合 65"/>
          <p:cNvGrpSpPr/>
          <p:nvPr/>
        </p:nvGrpSpPr>
        <p:grpSpPr>
          <a:xfrm>
            <a:off x="3672962" y="2439107"/>
            <a:ext cx="3565967" cy="1041666"/>
            <a:chOff x="3937000" y="2963863"/>
            <a:chExt cx="4146550" cy="1211262"/>
          </a:xfrm>
        </p:grpSpPr>
        <p:sp>
          <p:nvSpPr>
            <p:cNvPr id="67" name="AutoShape 4"/>
            <p:cNvSpPr>
              <a:spLocks noChangeArrowheads="1"/>
            </p:cNvSpPr>
            <p:nvPr/>
          </p:nvSpPr>
          <p:spPr bwMode="auto">
            <a:xfrm>
              <a:off x="3937000" y="2968625"/>
              <a:ext cx="4146550" cy="1206500"/>
            </a:xfrm>
            <a:prstGeom prst="roundRect">
              <a:avLst>
                <a:gd name="adj" fmla="val 50000"/>
              </a:avLst>
            </a:prstGeom>
            <a:gradFill rotWithShape="1">
              <a:gsLst>
                <a:gs pos="0">
                  <a:srgbClr val="DDDDDD"/>
                </a:gs>
                <a:gs pos="100000">
                  <a:srgbClr val="FFFFFF"/>
                </a:gs>
              </a:gsLst>
              <a:lin ang="5400000" scaled="1"/>
            </a:gradFill>
            <a:ln w="9525" cmpd="sng">
              <a:solidFill>
                <a:srgbClr val="FF0517"/>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grpSp>
          <p:nvGrpSpPr>
            <p:cNvPr id="68" name="Group 5"/>
            <p:cNvGrpSpPr/>
            <p:nvPr/>
          </p:nvGrpSpPr>
          <p:grpSpPr bwMode="auto">
            <a:xfrm>
              <a:off x="4033838" y="3051175"/>
              <a:ext cx="1063625" cy="1036638"/>
              <a:chOff x="0" y="0"/>
              <a:chExt cx="1089" cy="1062"/>
            </a:xfrm>
          </p:grpSpPr>
          <p:grpSp>
            <p:nvGrpSpPr>
              <p:cNvPr id="70" name="Group 6"/>
              <p:cNvGrpSpPr/>
              <p:nvPr/>
            </p:nvGrpSpPr>
            <p:grpSpPr bwMode="auto">
              <a:xfrm>
                <a:off x="0" y="0"/>
                <a:ext cx="1089" cy="1062"/>
                <a:chOff x="0" y="0"/>
                <a:chExt cx="1042" cy="1019"/>
              </a:xfrm>
            </p:grpSpPr>
            <p:grpSp>
              <p:nvGrpSpPr>
                <p:cNvPr id="72" name="Group 7"/>
                <p:cNvGrpSpPr/>
                <p:nvPr/>
              </p:nvGrpSpPr>
              <p:grpSpPr bwMode="auto">
                <a:xfrm>
                  <a:off x="0" y="0"/>
                  <a:ext cx="1042" cy="1019"/>
                  <a:chOff x="0" y="0"/>
                  <a:chExt cx="1042" cy="1019"/>
                </a:xfrm>
              </p:grpSpPr>
              <p:pic>
                <p:nvPicPr>
                  <p:cNvPr id="74" name="Picture 8" descr="circuler_1"/>
                  <p:cNvPicPr>
                    <a:picLocks noChangeAspect="1" noChangeArrowheads="1"/>
                  </p:cNvPicPr>
                  <p:nvPr/>
                </p:nvPicPr>
                <p:blipFill>
                  <a:blip r:embed="rId6" cstate="screen"/>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Oval 9"/>
                  <p:cNvSpPr>
                    <a:spLocks noChangeArrowheads="1"/>
                  </p:cNvSpPr>
                  <p:nvPr/>
                </p:nvSpPr>
                <p:spPr bwMode="auto">
                  <a:xfrm>
                    <a:off x="0" y="0"/>
                    <a:ext cx="1035" cy="1019"/>
                  </a:xfrm>
                  <a:prstGeom prst="ellipse">
                    <a:avLst/>
                  </a:prstGeom>
                  <a:gradFill rotWithShape="1">
                    <a:gsLst>
                      <a:gs pos="0">
                        <a:srgbClr val="BC000D"/>
                      </a:gs>
                      <a:gs pos="100000">
                        <a:srgbClr val="FF0517"/>
                      </a:gs>
                    </a:gsLst>
                    <a:lin ang="5400000" scaled="1"/>
                  </a:gradFill>
                  <a:ln w="19050" cmpd="sng">
                    <a:solidFill>
                      <a:srgbClr val="FF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grpSp>
            <p:pic>
              <p:nvPicPr>
                <p:cNvPr id="73" name="Picture 10" descr="Picture2"/>
                <p:cNvPicPr>
                  <a:picLocks noChangeAspect="1" noChangeArrowheads="1"/>
                </p:cNvPicPr>
                <p:nvPr/>
              </p:nvPicPr>
              <p:blipFill>
                <a:blip r:embed="rId5" cstate="screen"/>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 name="WordArt 11"/>
              <p:cNvSpPr>
                <a:spLocks noChangeArrowheads="1" noChangeShapeType="1"/>
              </p:cNvSpPr>
              <p:nvPr/>
            </p:nvSpPr>
            <p:spPr bwMode="auto">
              <a:xfrm>
                <a:off x="242" y="317"/>
                <a:ext cx="622" cy="42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a:ln w="9525" cmpd="sng">
                      <a:solidFill>
                        <a:srgbClr val="FFFFFF"/>
                      </a:solidFill>
                      <a:round/>
                    </a:ln>
                    <a:solidFill>
                      <a:srgbClr val="FFFFFF"/>
                    </a:solidFill>
                    <a:effectLst/>
                    <a:uLnTx/>
                    <a:uFillTx/>
                    <a:latin typeface="黑体" panose="02010609060101010101" charset="-122"/>
                    <a:ea typeface="黑体" panose="02010609060101010101" charset="-122"/>
                    <a:cs typeface="+mn-cs"/>
                  </a:rPr>
                  <a:t>双击添加</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a:ln w="9525" cmpd="sng">
                      <a:solidFill>
                        <a:srgbClr val="FFFFFF"/>
                      </a:solidFill>
                      <a:round/>
                    </a:ln>
                    <a:solidFill>
                      <a:srgbClr val="FFFFFF"/>
                    </a:solidFill>
                    <a:effectLst/>
                    <a:uLnTx/>
                    <a:uFillTx/>
                    <a:latin typeface="黑体" panose="02010609060101010101" charset="-122"/>
                    <a:ea typeface="黑体" panose="02010609060101010101" charset="-122"/>
                    <a:cs typeface="+mn-cs"/>
                  </a:rPr>
                  <a:t>标题文字</a:t>
                </a:r>
              </a:p>
            </p:txBody>
          </p:sp>
        </p:grpSp>
        <p:sp>
          <p:nvSpPr>
            <p:cNvPr id="69" name="Rectangle 39"/>
            <p:cNvSpPr>
              <a:spLocks noChangeArrowheads="1"/>
            </p:cNvSpPr>
            <p:nvPr/>
          </p:nvSpPr>
          <p:spPr bwMode="auto">
            <a:xfrm>
              <a:off x="5097463" y="2963863"/>
              <a:ext cx="25590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rPr>
                <a:t>单击此处添加段落文字内容</a:t>
              </a:r>
            </a:p>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rPr>
                <a:t>单击此处添加段落文字内容</a:t>
              </a:r>
            </a:p>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rPr>
                <a:t>单击此处添加段落文字内容</a:t>
              </a:r>
            </a:p>
          </p:txBody>
        </p:sp>
      </p:grpSp>
      <p:grpSp>
        <p:nvGrpSpPr>
          <p:cNvPr id="76" name="组合 75"/>
          <p:cNvGrpSpPr/>
          <p:nvPr/>
        </p:nvGrpSpPr>
        <p:grpSpPr>
          <a:xfrm>
            <a:off x="3672962" y="3784640"/>
            <a:ext cx="3565968" cy="1037571"/>
            <a:chOff x="3937000" y="4310063"/>
            <a:chExt cx="4146550" cy="1206500"/>
          </a:xfrm>
        </p:grpSpPr>
        <p:sp>
          <p:nvSpPr>
            <p:cNvPr id="77" name="AutoShape 27"/>
            <p:cNvSpPr>
              <a:spLocks noChangeArrowheads="1"/>
            </p:cNvSpPr>
            <p:nvPr/>
          </p:nvSpPr>
          <p:spPr bwMode="auto">
            <a:xfrm>
              <a:off x="3937000" y="4310063"/>
              <a:ext cx="4146550" cy="1206500"/>
            </a:xfrm>
            <a:prstGeom prst="roundRect">
              <a:avLst>
                <a:gd name="adj" fmla="val 50000"/>
              </a:avLst>
            </a:prstGeom>
            <a:gradFill rotWithShape="1">
              <a:gsLst>
                <a:gs pos="0">
                  <a:srgbClr val="DDDDDD"/>
                </a:gs>
                <a:gs pos="100000">
                  <a:srgbClr val="FFFFFF"/>
                </a:gs>
              </a:gsLst>
              <a:lin ang="5400000" scaled="1"/>
            </a:gradFill>
            <a:ln w="9525" cmpd="sng">
              <a:solidFill>
                <a:srgbClr val="FF0517"/>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grpSp>
          <p:nvGrpSpPr>
            <p:cNvPr id="78" name="Group 28"/>
            <p:cNvGrpSpPr/>
            <p:nvPr/>
          </p:nvGrpSpPr>
          <p:grpSpPr bwMode="auto">
            <a:xfrm>
              <a:off x="4033838" y="4392613"/>
              <a:ext cx="1063625" cy="1036637"/>
              <a:chOff x="0" y="0"/>
              <a:chExt cx="1089" cy="1062"/>
            </a:xfrm>
          </p:grpSpPr>
          <p:grpSp>
            <p:nvGrpSpPr>
              <p:cNvPr id="80" name="Group 29"/>
              <p:cNvGrpSpPr/>
              <p:nvPr/>
            </p:nvGrpSpPr>
            <p:grpSpPr bwMode="auto">
              <a:xfrm>
                <a:off x="0" y="0"/>
                <a:ext cx="1089" cy="1062"/>
                <a:chOff x="0" y="0"/>
                <a:chExt cx="1042" cy="1019"/>
              </a:xfrm>
            </p:grpSpPr>
            <p:grpSp>
              <p:nvGrpSpPr>
                <p:cNvPr id="82" name="Group 30"/>
                <p:cNvGrpSpPr/>
                <p:nvPr/>
              </p:nvGrpSpPr>
              <p:grpSpPr bwMode="auto">
                <a:xfrm>
                  <a:off x="0" y="0"/>
                  <a:ext cx="1042" cy="1019"/>
                  <a:chOff x="0" y="0"/>
                  <a:chExt cx="1042" cy="1019"/>
                </a:xfrm>
              </p:grpSpPr>
              <p:pic>
                <p:nvPicPr>
                  <p:cNvPr id="84" name="Picture 31" descr="circuler_1"/>
                  <p:cNvPicPr>
                    <a:picLocks noChangeAspect="1" noChangeArrowheads="1"/>
                  </p:cNvPicPr>
                  <p:nvPr/>
                </p:nvPicPr>
                <p:blipFill>
                  <a:blip r:embed="rId6" cstate="screen"/>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32"/>
                  <p:cNvSpPr>
                    <a:spLocks noChangeArrowheads="1"/>
                  </p:cNvSpPr>
                  <p:nvPr/>
                </p:nvSpPr>
                <p:spPr bwMode="auto">
                  <a:xfrm>
                    <a:off x="0" y="0"/>
                    <a:ext cx="1035" cy="1019"/>
                  </a:xfrm>
                  <a:prstGeom prst="ellipse">
                    <a:avLst/>
                  </a:prstGeom>
                  <a:gradFill rotWithShape="1">
                    <a:gsLst>
                      <a:gs pos="0">
                        <a:srgbClr val="BC000D"/>
                      </a:gs>
                      <a:gs pos="100000">
                        <a:srgbClr val="FF0517"/>
                      </a:gs>
                    </a:gsLst>
                    <a:lin ang="5400000" scaled="1"/>
                  </a:gradFill>
                  <a:ln w="19050" cmpd="sng">
                    <a:solidFill>
                      <a:srgbClr val="FF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grpSp>
            <p:pic>
              <p:nvPicPr>
                <p:cNvPr id="83" name="Picture 33" descr="Picture2"/>
                <p:cNvPicPr>
                  <a:picLocks noChangeAspect="1" noChangeArrowheads="1"/>
                </p:cNvPicPr>
                <p:nvPr/>
              </p:nvPicPr>
              <p:blipFill>
                <a:blip r:embed="rId5" cstate="screen"/>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 name="WordArt 34"/>
              <p:cNvSpPr>
                <a:spLocks noChangeArrowheads="1" noChangeShapeType="1"/>
              </p:cNvSpPr>
              <p:nvPr/>
            </p:nvSpPr>
            <p:spPr bwMode="auto">
              <a:xfrm>
                <a:off x="242" y="317"/>
                <a:ext cx="622" cy="42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a:ln w="9525" cmpd="sng">
                      <a:solidFill>
                        <a:srgbClr val="FFFFFF"/>
                      </a:solidFill>
                      <a:round/>
                    </a:ln>
                    <a:solidFill>
                      <a:srgbClr val="FFFFFF"/>
                    </a:solidFill>
                    <a:effectLst/>
                    <a:uLnTx/>
                    <a:uFillTx/>
                    <a:latin typeface="黑体" panose="02010609060101010101" charset="-122"/>
                    <a:ea typeface="黑体" panose="02010609060101010101" charset="-122"/>
                    <a:cs typeface="+mn-cs"/>
                  </a:rPr>
                  <a:t>双击添加</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a:ln w="9525" cmpd="sng">
                      <a:solidFill>
                        <a:srgbClr val="FFFFFF"/>
                      </a:solidFill>
                      <a:round/>
                    </a:ln>
                    <a:solidFill>
                      <a:srgbClr val="FFFFFF"/>
                    </a:solidFill>
                    <a:effectLst/>
                    <a:uLnTx/>
                    <a:uFillTx/>
                    <a:latin typeface="黑体" panose="02010609060101010101" charset="-122"/>
                    <a:ea typeface="黑体" panose="02010609060101010101" charset="-122"/>
                    <a:cs typeface="+mn-cs"/>
                  </a:rPr>
                  <a:t>标题文字</a:t>
                </a:r>
              </a:p>
            </p:txBody>
          </p:sp>
        </p:grpSp>
        <p:sp>
          <p:nvSpPr>
            <p:cNvPr id="79" name="Rectangle 40"/>
            <p:cNvSpPr>
              <a:spLocks noChangeArrowheads="1"/>
            </p:cNvSpPr>
            <p:nvPr/>
          </p:nvSpPr>
          <p:spPr bwMode="auto">
            <a:xfrm>
              <a:off x="5097463" y="4310063"/>
              <a:ext cx="25590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rPr>
                <a:t>单击此处添加段落文字内容</a:t>
              </a:r>
            </a:p>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rPr>
                <a:t>单击此处添加段落文字内容</a:t>
              </a:r>
            </a:p>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rPr>
                <a:t>单击此处添加段落文字内容</a:t>
              </a:r>
            </a:p>
          </p:txBody>
        </p:sp>
      </p:grpSp>
      <p:sp>
        <p:nvSpPr>
          <p:cNvPr id="2" name="标题 1"/>
          <p:cNvSpPr>
            <a:spLocks noGrp="1"/>
          </p:cNvSpPr>
          <p:nvPr>
            <p:ph type="title"/>
          </p:nvPr>
        </p:nvSpPr>
        <p:spPr/>
        <p:txBody>
          <a:bodyPr/>
          <a:lstStyle/>
          <a:p>
            <a:endParaRPr lang="zh-CN" altLang="en-US"/>
          </a:p>
        </p:txBody>
      </p:sp>
    </p:spTree>
    <p:custDataLst>
      <p:tags r:id="rId1"/>
    </p:custData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0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1" presetClass="entr" presetSubtype="0" fill="hold" grpId="0" nodeType="withEffect">
                                  <p:stCondLst>
                                    <p:cond delay="500"/>
                                  </p:stCondLst>
                                  <p:childTnLst>
                                    <p:set>
                                      <p:cBhvr>
                                        <p:cTn id="11" dur="1" fill="hold">
                                          <p:stCondLst>
                                            <p:cond delay="249"/>
                                          </p:stCondLst>
                                        </p:cTn>
                                        <p:tgtEl>
                                          <p:spTgt spid="54"/>
                                        </p:tgtEl>
                                        <p:attrNameLst>
                                          <p:attrName>style.visibility</p:attrName>
                                        </p:attrNameLst>
                                      </p:cBhvr>
                                      <p:to>
                                        <p:strVal val="visible"/>
                                      </p:to>
                                    </p:set>
                                  </p:childTnLst>
                                </p:cTn>
                              </p:par>
                              <p:par>
                                <p:cTn id="12" presetID="1" presetClass="entr" presetSubtype="0" fill="hold" grpId="0" nodeType="withEffect">
                                  <p:stCondLst>
                                    <p:cond delay="600"/>
                                  </p:stCondLst>
                                  <p:childTnLst>
                                    <p:set>
                                      <p:cBhvr>
                                        <p:cTn id="13" dur="1" fill="hold">
                                          <p:stCondLst>
                                            <p:cond delay="249"/>
                                          </p:stCondLst>
                                        </p:cTn>
                                        <p:tgtEl>
                                          <p:spTgt spid="53"/>
                                        </p:tgtEl>
                                        <p:attrNameLst>
                                          <p:attrName>style.visibility</p:attrName>
                                        </p:attrNameLst>
                                      </p:cBhvr>
                                      <p:to>
                                        <p:strVal val="visible"/>
                                      </p:to>
                                    </p:set>
                                  </p:childTnLst>
                                </p:cTn>
                              </p:par>
                              <p:par>
                                <p:cTn id="14" presetID="1" presetClass="entr" presetSubtype="0" fill="hold" grpId="0" nodeType="withEffect">
                                  <p:stCondLst>
                                    <p:cond delay="700"/>
                                  </p:stCondLst>
                                  <p:childTnLst>
                                    <p:set>
                                      <p:cBhvr>
                                        <p:cTn id="15" dur="1" fill="hold">
                                          <p:stCondLst>
                                            <p:cond delay="249"/>
                                          </p:stCondLst>
                                        </p:cTn>
                                        <p:tgtEl>
                                          <p:spTgt spid="55"/>
                                        </p:tgtEl>
                                        <p:attrNameLst>
                                          <p:attrName>style.visibility</p:attrName>
                                        </p:attrNameLst>
                                      </p:cBhvr>
                                      <p:to>
                                        <p:strVal val="visible"/>
                                      </p:to>
                                    </p:set>
                                  </p:childTnLst>
                                </p:cTn>
                              </p:par>
                              <p:par>
                                <p:cTn id="16" presetID="16" presetClass="entr" presetSubtype="37" fill="hold" nodeType="withEffect">
                                  <p:stCondLst>
                                    <p:cond delay="600"/>
                                  </p:stCondLst>
                                  <p:childTnLst>
                                    <p:set>
                                      <p:cBhvr>
                                        <p:cTn id="17" dur="1" fill="hold">
                                          <p:stCondLst>
                                            <p:cond delay="0"/>
                                          </p:stCondLst>
                                        </p:cTn>
                                        <p:tgtEl>
                                          <p:spTgt spid="56"/>
                                        </p:tgtEl>
                                        <p:attrNameLst>
                                          <p:attrName>style.visibility</p:attrName>
                                        </p:attrNameLst>
                                      </p:cBhvr>
                                      <p:to>
                                        <p:strVal val="visible"/>
                                      </p:to>
                                    </p:set>
                                    <p:animEffect transition="in" filter="barn(outVertical)">
                                      <p:cBhvr>
                                        <p:cTn id="18" dur="500"/>
                                        <p:tgtEl>
                                          <p:spTgt spid="56"/>
                                        </p:tgtEl>
                                      </p:cBhvr>
                                    </p:animEffect>
                                  </p:childTnLst>
                                </p:cTn>
                              </p:par>
                              <p:par>
                                <p:cTn id="19" presetID="16" presetClass="entr" presetSubtype="37" fill="hold" nodeType="withEffect">
                                  <p:stCondLst>
                                    <p:cond delay="800"/>
                                  </p:stCondLst>
                                  <p:childTnLst>
                                    <p:set>
                                      <p:cBhvr>
                                        <p:cTn id="20" dur="1" fill="hold">
                                          <p:stCondLst>
                                            <p:cond delay="0"/>
                                          </p:stCondLst>
                                        </p:cTn>
                                        <p:tgtEl>
                                          <p:spTgt spid="66"/>
                                        </p:tgtEl>
                                        <p:attrNameLst>
                                          <p:attrName>style.visibility</p:attrName>
                                        </p:attrNameLst>
                                      </p:cBhvr>
                                      <p:to>
                                        <p:strVal val="visible"/>
                                      </p:to>
                                    </p:set>
                                    <p:animEffect transition="in" filter="barn(outVertical)">
                                      <p:cBhvr>
                                        <p:cTn id="21" dur="500"/>
                                        <p:tgtEl>
                                          <p:spTgt spid="66"/>
                                        </p:tgtEl>
                                      </p:cBhvr>
                                    </p:animEffect>
                                  </p:childTnLst>
                                </p:cTn>
                              </p:par>
                              <p:par>
                                <p:cTn id="22" presetID="16" presetClass="entr" presetSubtype="37" fill="hold" nodeType="withEffect">
                                  <p:stCondLst>
                                    <p:cond delay="1000"/>
                                  </p:stCondLst>
                                  <p:childTnLst>
                                    <p:set>
                                      <p:cBhvr>
                                        <p:cTn id="23" dur="1" fill="hold">
                                          <p:stCondLst>
                                            <p:cond delay="0"/>
                                          </p:stCondLst>
                                        </p:cTn>
                                        <p:tgtEl>
                                          <p:spTgt spid="76"/>
                                        </p:tgtEl>
                                        <p:attrNameLst>
                                          <p:attrName>style.visibility</p:attrName>
                                        </p:attrNameLst>
                                      </p:cBhvr>
                                      <p:to>
                                        <p:strVal val="visible"/>
                                      </p:to>
                                    </p:set>
                                    <p:animEffect transition="in" filter="barn(outVertical)">
                                      <p:cBhvr>
                                        <p:cTn id="24"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2091930" y="1346337"/>
            <a:ext cx="5164137" cy="3163591"/>
            <a:chOff x="1978026" y="1575135"/>
            <a:chExt cx="5164137" cy="4218121"/>
          </a:xfrm>
        </p:grpSpPr>
        <p:sp>
          <p:nvSpPr>
            <p:cNvPr id="41" name="AutoShape 2"/>
            <p:cNvSpPr>
              <a:spLocks noChangeArrowheads="1"/>
            </p:cNvSpPr>
            <p:nvPr/>
          </p:nvSpPr>
          <p:spPr bwMode="auto">
            <a:xfrm>
              <a:off x="1978026" y="1705310"/>
              <a:ext cx="5164137" cy="3972396"/>
            </a:xfrm>
            <a:prstGeom prst="roundRect">
              <a:avLst>
                <a:gd name="adj" fmla="val 9694"/>
              </a:avLst>
            </a:prstGeom>
            <a:noFill/>
            <a:ln w="19050" algn="ctr">
              <a:solidFill>
                <a:srgbClr val="C00000"/>
              </a:solidFill>
              <a:prstDash val="sysDot"/>
              <a:round/>
            </a:ln>
            <a:extLst>
              <a:ext uri="{909E8E84-426E-40DD-AFC4-6F175D3DCCD1}">
                <a14:hiddenFill xmlns:a14="http://schemas.microsoft.com/office/drawing/2010/main">
                  <a:solidFill>
                    <a:srgbClr val="FFFFFF"/>
                  </a:solidFill>
                </a14:hiddenFill>
              </a:ext>
            </a:extLst>
          </p:spPr>
          <p:txBody>
            <a:bodyPr wrap="none" lIns="87313" tIns="44450" rIns="87313" bIns="4445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6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2" name="AutoShape 51"/>
            <p:cNvSpPr>
              <a:spLocks noChangeArrowheads="1"/>
            </p:cNvSpPr>
            <p:nvPr/>
          </p:nvSpPr>
          <p:spPr bwMode="auto">
            <a:xfrm rot="16200000">
              <a:off x="6564313" y="5517031"/>
              <a:ext cx="246062" cy="306387"/>
            </a:xfrm>
            <a:prstGeom prst="triangle">
              <a:avLst>
                <a:gd name="adj" fmla="val 50000"/>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rgbClr val="C00000">
                  <a:lumMod val="40000"/>
                  <a:lumOff val="60000"/>
                </a:srgbClr>
              </a:solidFill>
              <a:prstDash val="solid"/>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6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3" name="AutoShape 52"/>
            <p:cNvSpPr>
              <a:spLocks noChangeArrowheads="1"/>
            </p:cNvSpPr>
            <p:nvPr/>
          </p:nvSpPr>
          <p:spPr bwMode="auto">
            <a:xfrm rot="5400000">
              <a:off x="6564313" y="1544973"/>
              <a:ext cx="246063" cy="306387"/>
            </a:xfrm>
            <a:prstGeom prst="triangle">
              <a:avLst>
                <a:gd name="adj" fmla="val 50000"/>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rgbClr val="C00000">
                  <a:lumMod val="40000"/>
                  <a:lumOff val="60000"/>
                </a:srgbClr>
              </a:solidFill>
              <a:prstDash val="solid"/>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6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4" name="AutoShape 52"/>
            <p:cNvSpPr>
              <a:spLocks noChangeArrowheads="1"/>
            </p:cNvSpPr>
            <p:nvPr/>
          </p:nvSpPr>
          <p:spPr bwMode="auto">
            <a:xfrm rot="5400000">
              <a:off x="2346325" y="1544973"/>
              <a:ext cx="246063" cy="306388"/>
            </a:xfrm>
            <a:prstGeom prst="triangle">
              <a:avLst>
                <a:gd name="adj" fmla="val 50000"/>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rgbClr val="C00000">
                  <a:lumMod val="40000"/>
                  <a:lumOff val="60000"/>
                </a:srgbClr>
              </a:solidFill>
              <a:prstDash val="solid"/>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6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5" name="AutoShape 51"/>
            <p:cNvSpPr>
              <a:spLocks noChangeArrowheads="1"/>
            </p:cNvSpPr>
            <p:nvPr/>
          </p:nvSpPr>
          <p:spPr bwMode="auto">
            <a:xfrm rot="16200000">
              <a:off x="2346325" y="5517031"/>
              <a:ext cx="246062" cy="306387"/>
            </a:xfrm>
            <a:prstGeom prst="triangle">
              <a:avLst>
                <a:gd name="adj" fmla="val 50000"/>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rgbClr val="C00000">
                  <a:lumMod val="40000"/>
                  <a:lumOff val="60000"/>
                </a:srgbClr>
              </a:solidFill>
              <a:prstDash val="solid"/>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6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46" name="组合 45"/>
          <p:cNvGrpSpPr/>
          <p:nvPr/>
        </p:nvGrpSpPr>
        <p:grpSpPr>
          <a:xfrm>
            <a:off x="1115617" y="2246898"/>
            <a:ext cx="3178175" cy="1033463"/>
            <a:chOff x="1001713" y="2775884"/>
            <a:chExt cx="3178175" cy="1377950"/>
          </a:xfrm>
        </p:grpSpPr>
        <p:pic>
          <p:nvPicPr>
            <p:cNvPr id="47" name="Picture 21" descr="阴影5"/>
            <p:cNvPicPr>
              <a:picLocks noChangeAspect="1" noChangeArrowheads="1"/>
            </p:cNvPicPr>
            <p:nvPr/>
          </p:nvPicPr>
          <p:blipFill>
            <a:blip r:embed="rId4" cstate="screen"/>
            <a:srcRect/>
            <a:stretch>
              <a:fillRect/>
            </a:stretch>
          </p:blipFill>
          <p:spPr bwMode="auto">
            <a:xfrm>
              <a:off x="1001713" y="3987146"/>
              <a:ext cx="3178175"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AutoShape 22"/>
            <p:cNvSpPr>
              <a:spLocks noChangeArrowheads="1"/>
            </p:cNvSpPr>
            <p:nvPr/>
          </p:nvSpPr>
          <p:spPr bwMode="auto">
            <a:xfrm>
              <a:off x="1023938" y="3285471"/>
              <a:ext cx="3098800" cy="796925"/>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ln>
          </p:spPr>
          <p:txBody>
            <a:bodyPr wrap="none" anchor="ctr"/>
            <a:lstStyle/>
            <a:p>
              <a:pPr marL="0" marR="0" lvl="0" indent="0" algn="ctr" defTabSz="914400" rtl="0" eaLnBrk="1" fontAlgn="auto" latinLnBrk="0" hangingPunct="1">
                <a:lnSpc>
                  <a:spcPct val="100000"/>
                </a:lnSpc>
                <a:spcBef>
                  <a:spcPct val="20000"/>
                </a:spcBef>
                <a:spcAft>
                  <a:spcPts val="0"/>
                </a:spcAft>
                <a:buClr>
                  <a:srgbClr val="E1B40C"/>
                </a:buClr>
                <a:buSzTx/>
                <a:buFont typeface="微软雅黑" panose="020B0503020204020204" pitchFamily="34" charset="-122"/>
                <a:buNone/>
                <a:defRPr/>
              </a:pP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单击此处添加文字内容   单击此处添加文字内容</a:t>
              </a:r>
            </a:p>
            <a:p>
              <a:pPr marL="0" marR="0" lvl="0" indent="0" algn="ctr" defTabSz="914400" rtl="0" eaLnBrk="1" fontAlgn="auto" latinLnBrk="0" hangingPunct="1">
                <a:lnSpc>
                  <a:spcPct val="100000"/>
                </a:lnSpc>
                <a:spcBef>
                  <a:spcPct val="20000"/>
                </a:spcBef>
                <a:spcAft>
                  <a:spcPts val="0"/>
                </a:spcAft>
                <a:buClr>
                  <a:srgbClr val="E1B40C"/>
                </a:buClr>
                <a:buSzTx/>
                <a:buFont typeface="微软雅黑" panose="020B0503020204020204" pitchFamily="34" charset="-122"/>
                <a:buNone/>
                <a:defRPr/>
              </a:pP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单击此处添加文字内容   单击此处添加文字内容</a:t>
              </a:r>
              <a:endParaRPr kumimoji="0" lang="zh-CN" altLang="zh-CN"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9" name="Oval 8"/>
            <p:cNvSpPr>
              <a:spLocks noChangeAspect="1" noChangeArrowheads="1"/>
            </p:cNvSpPr>
            <p:nvPr/>
          </p:nvSpPr>
          <p:spPr bwMode="gray">
            <a:xfrm>
              <a:off x="1139826" y="3226734"/>
              <a:ext cx="569912" cy="276225"/>
            </a:xfrm>
            <a:prstGeom prst="ellipse">
              <a:avLst/>
            </a:prstGeom>
            <a:gradFill rotWithShape="1">
              <a:gsLst>
                <a:gs pos="0">
                  <a:srgbClr val="000000">
                    <a:alpha val="60001"/>
                  </a:srgbClr>
                </a:gs>
                <a:gs pos="100000">
                  <a:srgbClr val="000000">
                    <a:gamma/>
                    <a:tint val="0"/>
                    <a:invGamma/>
                    <a:alpha val="0"/>
                  </a:srgbClr>
                </a:gs>
              </a:gsLst>
              <a:path path="shape">
                <a:fillToRect l="50000" t="50000" r="50000" b="50000"/>
              </a:path>
            </a:gradFill>
            <a:ln w="9525" algn="ctr">
              <a:noFill/>
              <a:round/>
            </a:ln>
            <a:effectLst/>
          </p:spPr>
          <p:txBody>
            <a:bodyPr vert="eaVert"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50" name="Arc 9"/>
            <p:cNvSpPr/>
            <p:nvPr/>
          </p:nvSpPr>
          <p:spPr bwMode="auto">
            <a:xfrm>
              <a:off x="1150938" y="3109259"/>
              <a:ext cx="550863" cy="303212"/>
            </a:xfrm>
            <a:custGeom>
              <a:avLst/>
              <a:gdLst>
                <a:gd name="T0" fmla="*/ 2147483647 w 43195"/>
                <a:gd name="T1" fmla="*/ 2147483647 h 23732"/>
                <a:gd name="T2" fmla="*/ 1004921612 w 43195"/>
                <a:gd name="T3" fmla="*/ 0 h 23732"/>
                <a:gd name="T4" fmla="*/ 2147483647 w 43195"/>
                <a:gd name="T5" fmla="*/ 2147483647 h 23732"/>
                <a:gd name="T6" fmla="*/ 0 60000 65536"/>
                <a:gd name="T7" fmla="*/ 0 60000 65536"/>
                <a:gd name="T8" fmla="*/ 0 60000 65536"/>
                <a:gd name="T9" fmla="*/ 0 w 43195"/>
                <a:gd name="T10" fmla="*/ 0 h 23732"/>
                <a:gd name="T11" fmla="*/ 43195 w 43195"/>
                <a:gd name="T12" fmla="*/ 23732 h 23732"/>
              </a:gdLst>
              <a:ahLst/>
              <a:cxnLst>
                <a:cxn ang="T6">
                  <a:pos x="T0" y="T1"/>
                </a:cxn>
                <a:cxn ang="T7">
                  <a:pos x="T2" y="T3"/>
                </a:cxn>
                <a:cxn ang="T8">
                  <a:pos x="T4" y="T5"/>
                </a:cxn>
              </a:cxnLst>
              <a:rect l="T9" t="T10" r="T11" b="T12"/>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gradFill>
              <a:gsLst>
                <a:gs pos="0">
                  <a:srgbClr val="C00000">
                    <a:lumMod val="40000"/>
                    <a:lumOff val="60000"/>
                  </a:srgbClr>
                </a:gs>
                <a:gs pos="50000">
                  <a:srgbClr val="C00000"/>
                </a:gs>
                <a:gs pos="100000">
                  <a:srgbClr val="C00000">
                    <a:lumMod val="75000"/>
                  </a:srgbClr>
                </a:gs>
              </a:gsLst>
              <a:lin ang="5400000" scaled="0"/>
            </a:gradFill>
            <a:ln w="9525" cap="rnd">
              <a:solidFill>
                <a:srgbClr val="C00000">
                  <a:lumMod val="40000"/>
                  <a:lumOff val="60000"/>
                </a:srgbClr>
              </a:solidFill>
              <a:prstDash val="solid"/>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51" name="Oval 10"/>
            <p:cNvSpPr>
              <a:spLocks noChangeAspect="1" noChangeArrowheads="1"/>
            </p:cNvSpPr>
            <p:nvPr/>
          </p:nvSpPr>
          <p:spPr bwMode="gray">
            <a:xfrm>
              <a:off x="1139826" y="2996546"/>
              <a:ext cx="569912" cy="277813"/>
            </a:xfrm>
            <a:prstGeom prst="ellips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rgbClr val="C00000">
                  <a:lumMod val="40000"/>
                  <a:lumOff val="60000"/>
                </a:srgbClr>
              </a:solidFill>
              <a:prstDash val="solid"/>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6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nvGrpSpPr>
            <p:cNvPr id="52" name="Group 11"/>
            <p:cNvGrpSpPr/>
            <p:nvPr/>
          </p:nvGrpSpPr>
          <p:grpSpPr bwMode="auto">
            <a:xfrm>
              <a:off x="1363663" y="2775884"/>
              <a:ext cx="128588" cy="355600"/>
              <a:chOff x="3288" y="2455"/>
              <a:chExt cx="203" cy="567"/>
            </a:xfrm>
          </p:grpSpPr>
          <p:grpSp>
            <p:nvGrpSpPr>
              <p:cNvPr id="54" name="Group 12"/>
              <p:cNvGrpSpPr/>
              <p:nvPr/>
            </p:nvGrpSpPr>
            <p:grpSpPr bwMode="auto">
              <a:xfrm>
                <a:off x="3335" y="2700"/>
                <a:ext cx="108" cy="322"/>
                <a:chOff x="3243" y="2500"/>
                <a:chExt cx="567" cy="1701"/>
              </a:xfrm>
            </p:grpSpPr>
            <p:sp>
              <p:nvSpPr>
                <p:cNvPr id="57" name="AutoShape 13"/>
                <p:cNvSpPr>
                  <a:spLocks noChangeArrowheads="1"/>
                </p:cNvSpPr>
                <p:nvPr/>
              </p:nvSpPr>
              <p:spPr bwMode="auto">
                <a:xfrm rot="5400000">
                  <a:off x="2517" y="3226"/>
                  <a:ext cx="1701" cy="250"/>
                </a:xfrm>
                <a:prstGeom prst="roundRect">
                  <a:avLst>
                    <a:gd name="adj" fmla="val 16667"/>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rgbClr val="C00000">
                      <a:lumMod val="40000"/>
                      <a:lumOff val="60000"/>
                    </a:srgbClr>
                  </a:solidFill>
                  <a:prstDash val="solid"/>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6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58" name="AutoShape 14"/>
                <p:cNvSpPr>
                  <a:spLocks noChangeArrowheads="1"/>
                </p:cNvSpPr>
                <p:nvPr/>
              </p:nvSpPr>
              <p:spPr bwMode="auto">
                <a:xfrm rot="5400000">
                  <a:off x="2834" y="3226"/>
                  <a:ext cx="1701" cy="250"/>
                </a:xfrm>
                <a:prstGeom prst="roundRect">
                  <a:avLst>
                    <a:gd name="adj" fmla="val 16667"/>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rgbClr val="C00000">
                      <a:lumMod val="40000"/>
                      <a:lumOff val="60000"/>
                    </a:srgbClr>
                  </a:solidFill>
                  <a:prstDash val="solid"/>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6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55" name="AutoShape 15"/>
              <p:cNvSpPr>
                <a:spLocks noChangeArrowheads="1"/>
              </p:cNvSpPr>
              <p:nvPr/>
            </p:nvSpPr>
            <p:spPr bwMode="auto">
              <a:xfrm rot="10800000">
                <a:off x="3288" y="2580"/>
                <a:ext cx="203" cy="206"/>
              </a:xfrm>
              <a:prstGeom prst="roundRect">
                <a:avLst>
                  <a:gd name="adj" fmla="val 16667"/>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rgbClr val="C00000">
                    <a:lumMod val="40000"/>
                    <a:lumOff val="60000"/>
                  </a:srgbClr>
                </a:solidFill>
                <a:prstDash val="solid"/>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6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56" name="AutoShape 16"/>
              <p:cNvSpPr>
                <a:spLocks noChangeArrowheads="1"/>
              </p:cNvSpPr>
              <p:nvPr/>
            </p:nvSpPr>
            <p:spPr bwMode="auto">
              <a:xfrm rot="8100000">
                <a:off x="3337" y="2455"/>
                <a:ext cx="105" cy="107"/>
              </a:xfrm>
              <a:prstGeom prst="roundRect">
                <a:avLst>
                  <a:gd name="adj" fmla="val 50000"/>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rgbClr val="C00000">
                    <a:lumMod val="40000"/>
                    <a:lumOff val="60000"/>
                  </a:srgbClr>
                </a:solidFill>
                <a:prstDash val="solid"/>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6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53" name="AutoShape 32"/>
            <p:cNvSpPr>
              <a:spLocks noChangeArrowheads="1"/>
            </p:cNvSpPr>
            <p:nvPr/>
          </p:nvSpPr>
          <p:spPr bwMode="auto">
            <a:xfrm>
              <a:off x="1870076" y="3075921"/>
              <a:ext cx="1987550" cy="300038"/>
            </a:xfrm>
            <a:prstGeom prst="roundRect">
              <a:avLst>
                <a:gd name="adj" fmla="val 5630"/>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rgbClr val="C00000">
                  <a:lumMod val="40000"/>
                  <a:lumOff val="60000"/>
                </a:srgbClr>
              </a:solidFill>
              <a:prstDash val="solid"/>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此处添加文字内容</a:t>
              </a:r>
            </a:p>
          </p:txBody>
        </p:sp>
      </p:grpSp>
      <p:grpSp>
        <p:nvGrpSpPr>
          <p:cNvPr id="59" name="组合 58"/>
          <p:cNvGrpSpPr/>
          <p:nvPr/>
        </p:nvGrpSpPr>
        <p:grpSpPr>
          <a:xfrm>
            <a:off x="5078017" y="2246898"/>
            <a:ext cx="3178175" cy="1033463"/>
            <a:chOff x="4964113" y="2775884"/>
            <a:chExt cx="3178175" cy="1377950"/>
          </a:xfrm>
        </p:grpSpPr>
        <p:pic>
          <p:nvPicPr>
            <p:cNvPr id="60" name="Picture 47" descr="阴影5"/>
            <p:cNvPicPr>
              <a:picLocks noChangeAspect="1" noChangeArrowheads="1"/>
            </p:cNvPicPr>
            <p:nvPr/>
          </p:nvPicPr>
          <p:blipFill>
            <a:blip r:embed="rId4" cstate="screen"/>
            <a:srcRect/>
            <a:stretch>
              <a:fillRect/>
            </a:stretch>
          </p:blipFill>
          <p:spPr bwMode="auto">
            <a:xfrm>
              <a:off x="4964113" y="3987146"/>
              <a:ext cx="3178175"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AutoShape 48"/>
            <p:cNvSpPr>
              <a:spLocks noChangeArrowheads="1"/>
            </p:cNvSpPr>
            <p:nvPr/>
          </p:nvSpPr>
          <p:spPr bwMode="auto">
            <a:xfrm>
              <a:off x="4986338" y="3285471"/>
              <a:ext cx="3098800" cy="796925"/>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ln>
          </p:spPr>
          <p:txBody>
            <a:bodyPr wrap="none" anchor="ctr"/>
            <a:lstStyle/>
            <a:p>
              <a:pPr marL="0" marR="0" lvl="0" indent="0" algn="ctr" defTabSz="914400" rtl="0" eaLnBrk="1" fontAlgn="auto" latinLnBrk="0" hangingPunct="1">
                <a:lnSpc>
                  <a:spcPct val="100000"/>
                </a:lnSpc>
                <a:spcBef>
                  <a:spcPct val="20000"/>
                </a:spcBef>
                <a:spcAft>
                  <a:spcPts val="0"/>
                </a:spcAft>
                <a:buClr>
                  <a:srgbClr val="E1B40C"/>
                </a:buClr>
                <a:buSzTx/>
                <a:buFont typeface="微软雅黑" panose="020B0503020204020204" pitchFamily="34" charset="-122"/>
                <a:buNone/>
                <a:defRPr/>
              </a:pP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单击此处添加文字内容   单击此处添加文字内容</a:t>
              </a:r>
            </a:p>
            <a:p>
              <a:pPr marL="0" marR="0" lvl="0" indent="0" algn="ctr" defTabSz="914400" rtl="0" eaLnBrk="1" fontAlgn="auto" latinLnBrk="0" hangingPunct="1">
                <a:lnSpc>
                  <a:spcPct val="100000"/>
                </a:lnSpc>
                <a:spcBef>
                  <a:spcPct val="20000"/>
                </a:spcBef>
                <a:spcAft>
                  <a:spcPts val="0"/>
                </a:spcAft>
                <a:buClr>
                  <a:srgbClr val="E1B40C"/>
                </a:buClr>
                <a:buSzTx/>
                <a:buFont typeface="微软雅黑" panose="020B0503020204020204" pitchFamily="34" charset="-122"/>
                <a:buNone/>
                <a:defRPr/>
              </a:pP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单击此处添加文字内容   单击此处添加文字内容</a:t>
              </a:r>
              <a:endParaRPr kumimoji="0" lang="zh-CN" altLang="zh-CN"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2" name="Oval 8"/>
            <p:cNvSpPr>
              <a:spLocks noChangeAspect="1" noChangeArrowheads="1"/>
            </p:cNvSpPr>
            <p:nvPr/>
          </p:nvSpPr>
          <p:spPr bwMode="gray">
            <a:xfrm>
              <a:off x="5102226" y="3226734"/>
              <a:ext cx="569912" cy="276225"/>
            </a:xfrm>
            <a:prstGeom prst="ellipse">
              <a:avLst/>
            </a:prstGeom>
            <a:gradFill rotWithShape="1">
              <a:gsLst>
                <a:gs pos="0">
                  <a:srgbClr val="000000">
                    <a:alpha val="60001"/>
                  </a:srgbClr>
                </a:gs>
                <a:gs pos="100000">
                  <a:srgbClr val="000000">
                    <a:gamma/>
                    <a:tint val="0"/>
                    <a:invGamma/>
                    <a:alpha val="0"/>
                  </a:srgbClr>
                </a:gs>
              </a:gsLst>
              <a:path path="shape">
                <a:fillToRect l="50000" t="50000" r="50000" b="50000"/>
              </a:path>
            </a:gradFill>
            <a:ln w="9525" algn="ctr">
              <a:noFill/>
              <a:round/>
            </a:ln>
            <a:effectLst/>
          </p:spPr>
          <p:txBody>
            <a:bodyPr vert="eaVert"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63" name="Arc 9"/>
            <p:cNvSpPr/>
            <p:nvPr/>
          </p:nvSpPr>
          <p:spPr bwMode="auto">
            <a:xfrm>
              <a:off x="5113338" y="3109259"/>
              <a:ext cx="550863" cy="303212"/>
            </a:xfrm>
            <a:custGeom>
              <a:avLst/>
              <a:gdLst>
                <a:gd name="T0" fmla="*/ 2147483647 w 43195"/>
                <a:gd name="T1" fmla="*/ 2147483647 h 23732"/>
                <a:gd name="T2" fmla="*/ 1004921612 w 43195"/>
                <a:gd name="T3" fmla="*/ 0 h 23732"/>
                <a:gd name="T4" fmla="*/ 2147483647 w 43195"/>
                <a:gd name="T5" fmla="*/ 2147483647 h 23732"/>
                <a:gd name="T6" fmla="*/ 0 60000 65536"/>
                <a:gd name="T7" fmla="*/ 0 60000 65536"/>
                <a:gd name="T8" fmla="*/ 0 60000 65536"/>
                <a:gd name="T9" fmla="*/ 0 w 43195"/>
                <a:gd name="T10" fmla="*/ 0 h 23732"/>
                <a:gd name="T11" fmla="*/ 43195 w 43195"/>
                <a:gd name="T12" fmla="*/ 23732 h 23732"/>
              </a:gdLst>
              <a:ahLst/>
              <a:cxnLst>
                <a:cxn ang="T6">
                  <a:pos x="T0" y="T1"/>
                </a:cxn>
                <a:cxn ang="T7">
                  <a:pos x="T2" y="T3"/>
                </a:cxn>
                <a:cxn ang="T8">
                  <a:pos x="T4" y="T5"/>
                </a:cxn>
              </a:cxnLst>
              <a:rect l="T9" t="T10" r="T11" b="T12"/>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gradFill>
              <a:gsLst>
                <a:gs pos="0">
                  <a:srgbClr val="C00000">
                    <a:lumMod val="40000"/>
                    <a:lumOff val="60000"/>
                  </a:srgbClr>
                </a:gs>
                <a:gs pos="50000">
                  <a:srgbClr val="C00000"/>
                </a:gs>
                <a:gs pos="100000">
                  <a:srgbClr val="C00000">
                    <a:lumMod val="75000"/>
                  </a:srgbClr>
                </a:gs>
              </a:gsLst>
              <a:lin ang="5400000" scaled="0"/>
            </a:gradFill>
            <a:ln w="9525" cap="rnd">
              <a:solidFill>
                <a:srgbClr val="C00000">
                  <a:lumMod val="40000"/>
                  <a:lumOff val="60000"/>
                </a:srgbClr>
              </a:solidFill>
              <a:prstDash val="solid"/>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64" name="Oval 10"/>
            <p:cNvSpPr>
              <a:spLocks noChangeAspect="1" noChangeArrowheads="1"/>
            </p:cNvSpPr>
            <p:nvPr/>
          </p:nvSpPr>
          <p:spPr bwMode="gray">
            <a:xfrm>
              <a:off x="5102226" y="2996546"/>
              <a:ext cx="569912" cy="277813"/>
            </a:xfrm>
            <a:prstGeom prst="ellips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rgbClr val="C00000">
                  <a:lumMod val="40000"/>
                  <a:lumOff val="60000"/>
                </a:srgbClr>
              </a:solidFill>
              <a:prstDash val="solid"/>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6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nvGrpSpPr>
            <p:cNvPr id="65" name="Group 11"/>
            <p:cNvGrpSpPr/>
            <p:nvPr/>
          </p:nvGrpSpPr>
          <p:grpSpPr bwMode="auto">
            <a:xfrm>
              <a:off x="5326063" y="2775884"/>
              <a:ext cx="128588" cy="355600"/>
              <a:chOff x="3288" y="2455"/>
              <a:chExt cx="203" cy="567"/>
            </a:xfrm>
          </p:grpSpPr>
          <p:grpSp>
            <p:nvGrpSpPr>
              <p:cNvPr id="67" name="Group 12"/>
              <p:cNvGrpSpPr/>
              <p:nvPr/>
            </p:nvGrpSpPr>
            <p:grpSpPr bwMode="auto">
              <a:xfrm>
                <a:off x="3335" y="2700"/>
                <a:ext cx="108" cy="322"/>
                <a:chOff x="3243" y="2500"/>
                <a:chExt cx="567" cy="1701"/>
              </a:xfrm>
            </p:grpSpPr>
            <p:sp>
              <p:nvSpPr>
                <p:cNvPr id="70" name="AutoShape 13"/>
                <p:cNvSpPr>
                  <a:spLocks noChangeArrowheads="1"/>
                </p:cNvSpPr>
                <p:nvPr/>
              </p:nvSpPr>
              <p:spPr bwMode="auto">
                <a:xfrm rot="5400000">
                  <a:off x="2517" y="3226"/>
                  <a:ext cx="1701" cy="250"/>
                </a:xfrm>
                <a:prstGeom prst="roundRect">
                  <a:avLst>
                    <a:gd name="adj" fmla="val 16667"/>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rgbClr val="C00000">
                      <a:lumMod val="40000"/>
                      <a:lumOff val="60000"/>
                    </a:srgbClr>
                  </a:solidFill>
                  <a:prstDash val="solid"/>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6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71" name="AutoShape 14"/>
                <p:cNvSpPr>
                  <a:spLocks noChangeArrowheads="1"/>
                </p:cNvSpPr>
                <p:nvPr/>
              </p:nvSpPr>
              <p:spPr bwMode="auto">
                <a:xfrm rot="5400000">
                  <a:off x="2834" y="3226"/>
                  <a:ext cx="1701" cy="250"/>
                </a:xfrm>
                <a:prstGeom prst="roundRect">
                  <a:avLst>
                    <a:gd name="adj" fmla="val 16667"/>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rgbClr val="C00000">
                      <a:lumMod val="40000"/>
                      <a:lumOff val="60000"/>
                    </a:srgbClr>
                  </a:solidFill>
                  <a:prstDash val="solid"/>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6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68" name="AutoShape 15"/>
              <p:cNvSpPr>
                <a:spLocks noChangeArrowheads="1"/>
              </p:cNvSpPr>
              <p:nvPr/>
            </p:nvSpPr>
            <p:spPr bwMode="auto">
              <a:xfrm rot="10800000">
                <a:off x="3288" y="2580"/>
                <a:ext cx="203" cy="206"/>
              </a:xfrm>
              <a:prstGeom prst="roundRect">
                <a:avLst>
                  <a:gd name="adj" fmla="val 16667"/>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rgbClr val="C00000">
                    <a:lumMod val="40000"/>
                    <a:lumOff val="60000"/>
                  </a:srgbClr>
                </a:solidFill>
                <a:prstDash val="solid"/>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6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69" name="AutoShape 16"/>
              <p:cNvSpPr>
                <a:spLocks noChangeArrowheads="1"/>
              </p:cNvSpPr>
              <p:nvPr/>
            </p:nvSpPr>
            <p:spPr bwMode="auto">
              <a:xfrm rot="8100000">
                <a:off x="3337" y="2455"/>
                <a:ext cx="105" cy="107"/>
              </a:xfrm>
              <a:prstGeom prst="roundRect">
                <a:avLst>
                  <a:gd name="adj" fmla="val 50000"/>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rgbClr val="C00000">
                    <a:lumMod val="40000"/>
                    <a:lumOff val="60000"/>
                  </a:srgbClr>
                </a:solidFill>
                <a:prstDash val="solid"/>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6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66" name="AutoShape 58"/>
            <p:cNvSpPr>
              <a:spLocks noChangeArrowheads="1"/>
            </p:cNvSpPr>
            <p:nvPr/>
          </p:nvSpPr>
          <p:spPr bwMode="auto">
            <a:xfrm>
              <a:off x="5832476" y="3075921"/>
              <a:ext cx="1987550" cy="300038"/>
            </a:xfrm>
            <a:prstGeom prst="roundRect">
              <a:avLst>
                <a:gd name="adj" fmla="val 5630"/>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rgbClr val="C00000">
                  <a:lumMod val="40000"/>
                  <a:lumOff val="60000"/>
                </a:srgbClr>
              </a:solidFill>
              <a:prstDash val="solid"/>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此处添加文字内容</a:t>
              </a:r>
            </a:p>
          </p:txBody>
        </p:sp>
      </p:grpSp>
      <p:grpSp>
        <p:nvGrpSpPr>
          <p:cNvPr id="72" name="组合 71"/>
          <p:cNvGrpSpPr/>
          <p:nvPr/>
        </p:nvGrpSpPr>
        <p:grpSpPr>
          <a:xfrm>
            <a:off x="3020617" y="735546"/>
            <a:ext cx="3178175" cy="1033463"/>
            <a:chOff x="2906713" y="760748"/>
            <a:chExt cx="3178175" cy="1377950"/>
          </a:xfrm>
        </p:grpSpPr>
        <p:pic>
          <p:nvPicPr>
            <p:cNvPr id="73" name="Picture 8" descr="阴影5"/>
            <p:cNvPicPr>
              <a:picLocks noChangeAspect="1" noChangeArrowheads="1"/>
            </p:cNvPicPr>
            <p:nvPr/>
          </p:nvPicPr>
          <p:blipFill>
            <a:blip r:embed="rId4" cstate="screen"/>
            <a:srcRect/>
            <a:stretch>
              <a:fillRect/>
            </a:stretch>
          </p:blipFill>
          <p:spPr bwMode="auto">
            <a:xfrm>
              <a:off x="2906713" y="1972010"/>
              <a:ext cx="3178175"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AutoShape 9"/>
            <p:cNvSpPr>
              <a:spLocks noChangeArrowheads="1"/>
            </p:cNvSpPr>
            <p:nvPr/>
          </p:nvSpPr>
          <p:spPr bwMode="auto">
            <a:xfrm>
              <a:off x="2928938" y="1270335"/>
              <a:ext cx="3098800" cy="796925"/>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ln>
          </p:spPr>
          <p:txBody>
            <a:bodyPr wrap="none" anchor="ctr"/>
            <a:lstStyle/>
            <a:p>
              <a:pPr marL="0" marR="0" lvl="0" indent="0" algn="ctr" defTabSz="914400" rtl="0" eaLnBrk="1" fontAlgn="auto" latinLnBrk="0" hangingPunct="1">
                <a:lnSpc>
                  <a:spcPct val="100000"/>
                </a:lnSpc>
                <a:spcBef>
                  <a:spcPct val="20000"/>
                </a:spcBef>
                <a:spcAft>
                  <a:spcPts val="0"/>
                </a:spcAft>
                <a:buClr>
                  <a:srgbClr val="E1B40C"/>
                </a:buClr>
                <a:buSzTx/>
                <a:buFont typeface="微软雅黑" panose="020B0503020204020204" pitchFamily="34" charset="-122"/>
                <a:buNone/>
                <a:defRPr/>
              </a:pP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单击此处添加文字内容   单击此处添加文字内容</a:t>
              </a:r>
            </a:p>
            <a:p>
              <a:pPr marL="0" marR="0" lvl="0" indent="0" algn="ctr" defTabSz="914400" rtl="0" eaLnBrk="1" fontAlgn="auto" latinLnBrk="0" hangingPunct="1">
                <a:lnSpc>
                  <a:spcPct val="100000"/>
                </a:lnSpc>
                <a:spcBef>
                  <a:spcPct val="20000"/>
                </a:spcBef>
                <a:spcAft>
                  <a:spcPts val="0"/>
                </a:spcAft>
                <a:buClr>
                  <a:srgbClr val="E1B40C"/>
                </a:buClr>
                <a:buSzTx/>
                <a:buFont typeface="微软雅黑" panose="020B0503020204020204" pitchFamily="34" charset="-122"/>
                <a:buNone/>
                <a:defRPr/>
              </a:pP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单击此处添加文字内容   单击此处添加文字内容</a:t>
              </a:r>
              <a:endParaRPr kumimoji="0" lang="zh-CN" altLang="zh-CN"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5" name="Oval 8"/>
            <p:cNvSpPr>
              <a:spLocks noChangeAspect="1" noChangeArrowheads="1"/>
            </p:cNvSpPr>
            <p:nvPr/>
          </p:nvSpPr>
          <p:spPr bwMode="gray">
            <a:xfrm>
              <a:off x="3044826" y="1211598"/>
              <a:ext cx="569912" cy="276225"/>
            </a:xfrm>
            <a:prstGeom prst="ellipse">
              <a:avLst/>
            </a:prstGeom>
            <a:gradFill rotWithShape="1">
              <a:gsLst>
                <a:gs pos="0">
                  <a:srgbClr val="000000">
                    <a:alpha val="60001"/>
                  </a:srgbClr>
                </a:gs>
                <a:gs pos="100000">
                  <a:srgbClr val="000000">
                    <a:gamma/>
                    <a:tint val="0"/>
                    <a:invGamma/>
                    <a:alpha val="0"/>
                  </a:srgbClr>
                </a:gs>
              </a:gsLst>
              <a:path path="shape">
                <a:fillToRect l="50000" t="50000" r="50000" b="50000"/>
              </a:path>
            </a:gradFill>
            <a:ln w="9525" algn="ctr">
              <a:noFill/>
              <a:round/>
            </a:ln>
            <a:effectLst/>
          </p:spPr>
          <p:txBody>
            <a:bodyPr vert="eaVert"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76" name="Arc 9"/>
            <p:cNvSpPr/>
            <p:nvPr/>
          </p:nvSpPr>
          <p:spPr bwMode="auto">
            <a:xfrm>
              <a:off x="3055938" y="1094123"/>
              <a:ext cx="550863" cy="303212"/>
            </a:xfrm>
            <a:custGeom>
              <a:avLst/>
              <a:gdLst>
                <a:gd name="T0" fmla="*/ 2147483647 w 43195"/>
                <a:gd name="T1" fmla="*/ 2147483647 h 23732"/>
                <a:gd name="T2" fmla="*/ 1004921612 w 43195"/>
                <a:gd name="T3" fmla="*/ 0 h 23732"/>
                <a:gd name="T4" fmla="*/ 2147483647 w 43195"/>
                <a:gd name="T5" fmla="*/ 2147483647 h 23732"/>
                <a:gd name="T6" fmla="*/ 0 60000 65536"/>
                <a:gd name="T7" fmla="*/ 0 60000 65536"/>
                <a:gd name="T8" fmla="*/ 0 60000 65536"/>
                <a:gd name="T9" fmla="*/ 0 w 43195"/>
                <a:gd name="T10" fmla="*/ 0 h 23732"/>
                <a:gd name="T11" fmla="*/ 43195 w 43195"/>
                <a:gd name="T12" fmla="*/ 23732 h 23732"/>
              </a:gdLst>
              <a:ahLst/>
              <a:cxnLst>
                <a:cxn ang="T6">
                  <a:pos x="T0" y="T1"/>
                </a:cxn>
                <a:cxn ang="T7">
                  <a:pos x="T2" y="T3"/>
                </a:cxn>
                <a:cxn ang="T8">
                  <a:pos x="T4" y="T5"/>
                </a:cxn>
              </a:cxnLst>
              <a:rect l="T9" t="T10" r="T11" b="T12"/>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gradFill>
              <a:gsLst>
                <a:gs pos="0">
                  <a:srgbClr val="C00000">
                    <a:lumMod val="40000"/>
                    <a:lumOff val="60000"/>
                  </a:srgbClr>
                </a:gs>
                <a:gs pos="50000">
                  <a:srgbClr val="C00000"/>
                </a:gs>
                <a:gs pos="100000">
                  <a:srgbClr val="C00000">
                    <a:lumMod val="75000"/>
                  </a:srgbClr>
                </a:gs>
              </a:gsLst>
              <a:lin ang="5400000" scaled="0"/>
            </a:gradFill>
            <a:ln w="9525" cap="rnd">
              <a:solidFill>
                <a:srgbClr val="C00000">
                  <a:lumMod val="40000"/>
                  <a:lumOff val="60000"/>
                </a:srgbClr>
              </a:solidFill>
              <a:prstDash val="solid"/>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77" name="Oval 10"/>
            <p:cNvSpPr>
              <a:spLocks noChangeAspect="1" noChangeArrowheads="1"/>
            </p:cNvSpPr>
            <p:nvPr/>
          </p:nvSpPr>
          <p:spPr bwMode="auto">
            <a:xfrm>
              <a:off x="3044826" y="981410"/>
              <a:ext cx="569912" cy="277813"/>
            </a:xfrm>
            <a:prstGeom prst="ellips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rgbClr val="C00000">
                  <a:lumMod val="40000"/>
                  <a:lumOff val="60000"/>
                </a:srgbClr>
              </a:solidFill>
              <a:prstDash val="solid"/>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6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nvGrpSpPr>
            <p:cNvPr id="78" name="Group 11"/>
            <p:cNvGrpSpPr/>
            <p:nvPr/>
          </p:nvGrpSpPr>
          <p:grpSpPr bwMode="auto">
            <a:xfrm>
              <a:off x="3268663" y="760748"/>
              <a:ext cx="128588" cy="355600"/>
              <a:chOff x="3288" y="2455"/>
              <a:chExt cx="203" cy="567"/>
            </a:xfrm>
          </p:grpSpPr>
          <p:grpSp>
            <p:nvGrpSpPr>
              <p:cNvPr id="80" name="Group 12"/>
              <p:cNvGrpSpPr/>
              <p:nvPr/>
            </p:nvGrpSpPr>
            <p:grpSpPr bwMode="auto">
              <a:xfrm>
                <a:off x="3335" y="2700"/>
                <a:ext cx="108" cy="322"/>
                <a:chOff x="3243" y="2500"/>
                <a:chExt cx="567" cy="1701"/>
              </a:xfrm>
            </p:grpSpPr>
            <p:sp>
              <p:nvSpPr>
                <p:cNvPr id="83" name="AutoShape 13"/>
                <p:cNvSpPr>
                  <a:spLocks noChangeArrowheads="1"/>
                </p:cNvSpPr>
                <p:nvPr/>
              </p:nvSpPr>
              <p:spPr bwMode="auto">
                <a:xfrm rot="5400000">
                  <a:off x="2517" y="3226"/>
                  <a:ext cx="1701" cy="250"/>
                </a:xfrm>
                <a:prstGeom prst="roundRect">
                  <a:avLst>
                    <a:gd name="adj" fmla="val 16667"/>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rgbClr val="C00000">
                      <a:lumMod val="40000"/>
                      <a:lumOff val="60000"/>
                    </a:srgbClr>
                  </a:solidFill>
                  <a:prstDash val="solid"/>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6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84" name="AutoShape 14"/>
                <p:cNvSpPr>
                  <a:spLocks noChangeArrowheads="1"/>
                </p:cNvSpPr>
                <p:nvPr/>
              </p:nvSpPr>
              <p:spPr bwMode="auto">
                <a:xfrm rot="5400000">
                  <a:off x="2834" y="3226"/>
                  <a:ext cx="1701" cy="250"/>
                </a:xfrm>
                <a:prstGeom prst="roundRect">
                  <a:avLst>
                    <a:gd name="adj" fmla="val 16667"/>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rgbClr val="C00000">
                      <a:lumMod val="40000"/>
                      <a:lumOff val="60000"/>
                    </a:srgbClr>
                  </a:solidFill>
                  <a:prstDash val="solid"/>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6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81" name="AutoShape 15"/>
              <p:cNvSpPr>
                <a:spLocks noChangeArrowheads="1"/>
              </p:cNvSpPr>
              <p:nvPr/>
            </p:nvSpPr>
            <p:spPr bwMode="auto">
              <a:xfrm rot="10800000">
                <a:off x="3288" y="2580"/>
                <a:ext cx="203" cy="206"/>
              </a:xfrm>
              <a:prstGeom prst="roundRect">
                <a:avLst>
                  <a:gd name="adj" fmla="val 16667"/>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rgbClr val="C00000">
                    <a:lumMod val="40000"/>
                    <a:lumOff val="60000"/>
                  </a:srgbClr>
                </a:solidFill>
                <a:prstDash val="solid"/>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6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82" name="AutoShape 16"/>
              <p:cNvSpPr>
                <a:spLocks noChangeArrowheads="1"/>
              </p:cNvSpPr>
              <p:nvPr/>
            </p:nvSpPr>
            <p:spPr bwMode="auto">
              <a:xfrm rot="8100000">
                <a:off x="3337" y="2455"/>
                <a:ext cx="105" cy="107"/>
              </a:xfrm>
              <a:prstGeom prst="roundRect">
                <a:avLst>
                  <a:gd name="adj" fmla="val 50000"/>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rgbClr val="C00000">
                    <a:lumMod val="40000"/>
                    <a:lumOff val="60000"/>
                  </a:srgbClr>
                </a:solidFill>
                <a:prstDash val="solid"/>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6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79" name="AutoShape 19"/>
            <p:cNvSpPr>
              <a:spLocks noChangeArrowheads="1"/>
            </p:cNvSpPr>
            <p:nvPr/>
          </p:nvSpPr>
          <p:spPr bwMode="auto">
            <a:xfrm>
              <a:off x="3775076" y="1060785"/>
              <a:ext cx="1987550" cy="300038"/>
            </a:xfrm>
            <a:prstGeom prst="roundRect">
              <a:avLst>
                <a:gd name="adj" fmla="val 5630"/>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rgbClr val="C00000">
                  <a:lumMod val="40000"/>
                  <a:lumOff val="60000"/>
                </a:srgbClr>
              </a:solidFill>
              <a:prstDash val="solid"/>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此处添加文字内容</a:t>
              </a:r>
            </a:p>
          </p:txBody>
        </p:sp>
      </p:grpSp>
      <p:grpSp>
        <p:nvGrpSpPr>
          <p:cNvPr id="85" name="组合 84"/>
          <p:cNvGrpSpPr/>
          <p:nvPr/>
        </p:nvGrpSpPr>
        <p:grpSpPr>
          <a:xfrm>
            <a:off x="3020617" y="3704462"/>
            <a:ext cx="3178175" cy="1033463"/>
            <a:chOff x="2906713" y="4719303"/>
            <a:chExt cx="3178175" cy="1377950"/>
          </a:xfrm>
        </p:grpSpPr>
        <p:pic>
          <p:nvPicPr>
            <p:cNvPr id="86" name="Picture 21" descr="阴影5"/>
            <p:cNvPicPr>
              <a:picLocks noChangeAspect="1" noChangeArrowheads="1"/>
            </p:cNvPicPr>
            <p:nvPr/>
          </p:nvPicPr>
          <p:blipFill>
            <a:blip r:embed="rId4" cstate="screen"/>
            <a:srcRect/>
            <a:stretch>
              <a:fillRect/>
            </a:stretch>
          </p:blipFill>
          <p:spPr bwMode="auto">
            <a:xfrm>
              <a:off x="2906713" y="5930565"/>
              <a:ext cx="3178175"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AutoShape 22"/>
            <p:cNvSpPr>
              <a:spLocks noChangeArrowheads="1"/>
            </p:cNvSpPr>
            <p:nvPr/>
          </p:nvSpPr>
          <p:spPr bwMode="auto">
            <a:xfrm>
              <a:off x="2928938" y="5228890"/>
              <a:ext cx="3098800" cy="796925"/>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ln>
          </p:spPr>
          <p:txBody>
            <a:bodyPr wrap="none" anchor="ctr"/>
            <a:lstStyle/>
            <a:p>
              <a:pPr marL="0" marR="0" lvl="0" indent="0" algn="ctr" defTabSz="914400" rtl="0" eaLnBrk="1" fontAlgn="auto" latinLnBrk="0" hangingPunct="1">
                <a:lnSpc>
                  <a:spcPct val="100000"/>
                </a:lnSpc>
                <a:spcBef>
                  <a:spcPct val="20000"/>
                </a:spcBef>
                <a:spcAft>
                  <a:spcPts val="0"/>
                </a:spcAft>
                <a:buClr>
                  <a:srgbClr val="E1B40C"/>
                </a:buClr>
                <a:buSzTx/>
                <a:buFont typeface="微软雅黑" panose="020B0503020204020204" pitchFamily="34" charset="-122"/>
                <a:buNone/>
                <a:defRPr/>
              </a:pP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单击此处添加文字内容   单击此处添加文字内容</a:t>
              </a:r>
            </a:p>
            <a:p>
              <a:pPr marL="0" marR="0" lvl="0" indent="0" algn="ctr" defTabSz="914400" rtl="0" eaLnBrk="1" fontAlgn="auto" latinLnBrk="0" hangingPunct="1">
                <a:lnSpc>
                  <a:spcPct val="100000"/>
                </a:lnSpc>
                <a:spcBef>
                  <a:spcPct val="20000"/>
                </a:spcBef>
                <a:spcAft>
                  <a:spcPts val="0"/>
                </a:spcAft>
                <a:buClr>
                  <a:srgbClr val="E1B40C"/>
                </a:buClr>
                <a:buSzTx/>
                <a:buFont typeface="微软雅黑" panose="020B0503020204020204" pitchFamily="34" charset="-122"/>
                <a:buNone/>
                <a:defRPr/>
              </a:pP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单击此处添加文字内容   单击此处添加文字内容</a:t>
              </a:r>
              <a:endParaRPr kumimoji="0" lang="zh-CN" altLang="zh-CN"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88" name="Oval 8"/>
            <p:cNvSpPr>
              <a:spLocks noChangeAspect="1" noChangeArrowheads="1"/>
            </p:cNvSpPr>
            <p:nvPr/>
          </p:nvSpPr>
          <p:spPr bwMode="gray">
            <a:xfrm>
              <a:off x="3044826" y="5170153"/>
              <a:ext cx="569912" cy="276225"/>
            </a:xfrm>
            <a:prstGeom prst="ellipse">
              <a:avLst/>
            </a:prstGeom>
            <a:gradFill rotWithShape="1">
              <a:gsLst>
                <a:gs pos="0">
                  <a:srgbClr val="000000">
                    <a:alpha val="60001"/>
                  </a:srgbClr>
                </a:gs>
                <a:gs pos="100000">
                  <a:srgbClr val="000000">
                    <a:gamma/>
                    <a:tint val="0"/>
                    <a:invGamma/>
                    <a:alpha val="0"/>
                  </a:srgbClr>
                </a:gs>
              </a:gsLst>
              <a:path path="shape">
                <a:fillToRect l="50000" t="50000" r="50000" b="50000"/>
              </a:path>
            </a:gradFill>
            <a:ln w="9525" algn="ctr">
              <a:noFill/>
              <a:round/>
            </a:ln>
            <a:effectLst/>
          </p:spPr>
          <p:txBody>
            <a:bodyPr vert="eaVert"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89" name="Arc 9"/>
            <p:cNvSpPr/>
            <p:nvPr/>
          </p:nvSpPr>
          <p:spPr bwMode="auto">
            <a:xfrm>
              <a:off x="3055938" y="5052678"/>
              <a:ext cx="550863" cy="303212"/>
            </a:xfrm>
            <a:custGeom>
              <a:avLst/>
              <a:gdLst>
                <a:gd name="T0" fmla="*/ 2147483647 w 43195"/>
                <a:gd name="T1" fmla="*/ 2147483647 h 23732"/>
                <a:gd name="T2" fmla="*/ 1004921612 w 43195"/>
                <a:gd name="T3" fmla="*/ 0 h 23732"/>
                <a:gd name="T4" fmla="*/ 2147483647 w 43195"/>
                <a:gd name="T5" fmla="*/ 2147483647 h 23732"/>
                <a:gd name="T6" fmla="*/ 0 60000 65536"/>
                <a:gd name="T7" fmla="*/ 0 60000 65536"/>
                <a:gd name="T8" fmla="*/ 0 60000 65536"/>
                <a:gd name="T9" fmla="*/ 0 w 43195"/>
                <a:gd name="T10" fmla="*/ 0 h 23732"/>
                <a:gd name="T11" fmla="*/ 43195 w 43195"/>
                <a:gd name="T12" fmla="*/ 23732 h 23732"/>
              </a:gdLst>
              <a:ahLst/>
              <a:cxnLst>
                <a:cxn ang="T6">
                  <a:pos x="T0" y="T1"/>
                </a:cxn>
                <a:cxn ang="T7">
                  <a:pos x="T2" y="T3"/>
                </a:cxn>
                <a:cxn ang="T8">
                  <a:pos x="T4" y="T5"/>
                </a:cxn>
              </a:cxnLst>
              <a:rect l="T9" t="T10" r="T11" b="T12"/>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gradFill>
              <a:gsLst>
                <a:gs pos="0">
                  <a:srgbClr val="C00000">
                    <a:lumMod val="40000"/>
                    <a:lumOff val="60000"/>
                  </a:srgbClr>
                </a:gs>
                <a:gs pos="50000">
                  <a:srgbClr val="C00000"/>
                </a:gs>
                <a:gs pos="100000">
                  <a:srgbClr val="C00000">
                    <a:lumMod val="75000"/>
                  </a:srgbClr>
                </a:gs>
              </a:gsLst>
              <a:lin ang="5400000" scaled="0"/>
            </a:gradFill>
            <a:ln w="9525" cap="rnd">
              <a:solidFill>
                <a:srgbClr val="C00000">
                  <a:lumMod val="40000"/>
                  <a:lumOff val="60000"/>
                </a:srgbClr>
              </a:solidFill>
              <a:prstDash val="solid"/>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90" name="Oval 10"/>
            <p:cNvSpPr>
              <a:spLocks noChangeAspect="1" noChangeArrowheads="1"/>
            </p:cNvSpPr>
            <p:nvPr/>
          </p:nvSpPr>
          <p:spPr bwMode="gray">
            <a:xfrm>
              <a:off x="3044826" y="4939965"/>
              <a:ext cx="569912" cy="277813"/>
            </a:xfrm>
            <a:prstGeom prst="ellips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rgbClr val="C00000">
                  <a:lumMod val="40000"/>
                  <a:lumOff val="60000"/>
                </a:srgbClr>
              </a:solidFill>
              <a:prstDash val="solid"/>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6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nvGrpSpPr>
            <p:cNvPr id="91" name="Group 11"/>
            <p:cNvGrpSpPr/>
            <p:nvPr/>
          </p:nvGrpSpPr>
          <p:grpSpPr bwMode="auto">
            <a:xfrm>
              <a:off x="3268663" y="4719303"/>
              <a:ext cx="128588" cy="355600"/>
              <a:chOff x="3288" y="2455"/>
              <a:chExt cx="203" cy="567"/>
            </a:xfrm>
          </p:grpSpPr>
          <p:grpSp>
            <p:nvGrpSpPr>
              <p:cNvPr id="93" name="Group 12"/>
              <p:cNvGrpSpPr/>
              <p:nvPr/>
            </p:nvGrpSpPr>
            <p:grpSpPr bwMode="auto">
              <a:xfrm>
                <a:off x="3335" y="2700"/>
                <a:ext cx="108" cy="322"/>
                <a:chOff x="3243" y="2500"/>
                <a:chExt cx="567" cy="1701"/>
              </a:xfrm>
            </p:grpSpPr>
            <p:sp>
              <p:nvSpPr>
                <p:cNvPr id="96" name="AutoShape 13"/>
                <p:cNvSpPr>
                  <a:spLocks noChangeArrowheads="1"/>
                </p:cNvSpPr>
                <p:nvPr/>
              </p:nvSpPr>
              <p:spPr bwMode="auto">
                <a:xfrm rot="5400000">
                  <a:off x="2517" y="3226"/>
                  <a:ext cx="1701" cy="250"/>
                </a:xfrm>
                <a:prstGeom prst="roundRect">
                  <a:avLst>
                    <a:gd name="adj" fmla="val 16667"/>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rgbClr val="C00000">
                      <a:lumMod val="40000"/>
                      <a:lumOff val="60000"/>
                    </a:srgbClr>
                  </a:solidFill>
                  <a:prstDash val="solid"/>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6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97" name="AutoShape 14"/>
                <p:cNvSpPr>
                  <a:spLocks noChangeArrowheads="1"/>
                </p:cNvSpPr>
                <p:nvPr/>
              </p:nvSpPr>
              <p:spPr bwMode="auto">
                <a:xfrm rot="5400000">
                  <a:off x="2834" y="3226"/>
                  <a:ext cx="1701" cy="250"/>
                </a:xfrm>
                <a:prstGeom prst="roundRect">
                  <a:avLst>
                    <a:gd name="adj" fmla="val 16667"/>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rgbClr val="C00000">
                      <a:lumMod val="40000"/>
                      <a:lumOff val="60000"/>
                    </a:srgbClr>
                  </a:solidFill>
                  <a:prstDash val="solid"/>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6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94" name="AutoShape 15"/>
              <p:cNvSpPr>
                <a:spLocks noChangeArrowheads="1"/>
              </p:cNvSpPr>
              <p:nvPr/>
            </p:nvSpPr>
            <p:spPr bwMode="auto">
              <a:xfrm rot="10800000">
                <a:off x="3288" y="2580"/>
                <a:ext cx="203" cy="206"/>
              </a:xfrm>
              <a:prstGeom prst="roundRect">
                <a:avLst>
                  <a:gd name="adj" fmla="val 16667"/>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rgbClr val="C00000">
                    <a:lumMod val="40000"/>
                    <a:lumOff val="60000"/>
                  </a:srgbClr>
                </a:solidFill>
                <a:prstDash val="solid"/>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6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95" name="AutoShape 16"/>
              <p:cNvSpPr>
                <a:spLocks noChangeArrowheads="1"/>
              </p:cNvSpPr>
              <p:nvPr/>
            </p:nvSpPr>
            <p:spPr bwMode="auto">
              <a:xfrm rot="8100000">
                <a:off x="3337" y="2455"/>
                <a:ext cx="105" cy="107"/>
              </a:xfrm>
              <a:prstGeom prst="roundRect">
                <a:avLst>
                  <a:gd name="adj" fmla="val 50000"/>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rgbClr val="C00000">
                    <a:lumMod val="40000"/>
                    <a:lumOff val="60000"/>
                  </a:srgbClr>
                </a:solidFill>
                <a:prstDash val="solid"/>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6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92" name="AutoShape 32"/>
            <p:cNvSpPr>
              <a:spLocks noChangeArrowheads="1"/>
            </p:cNvSpPr>
            <p:nvPr/>
          </p:nvSpPr>
          <p:spPr bwMode="auto">
            <a:xfrm>
              <a:off x="3775076" y="5019340"/>
              <a:ext cx="1987550" cy="300038"/>
            </a:xfrm>
            <a:prstGeom prst="roundRect">
              <a:avLst>
                <a:gd name="adj" fmla="val 5630"/>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rgbClr val="C00000">
                  <a:lumMod val="40000"/>
                  <a:lumOff val="60000"/>
                </a:srgbClr>
              </a:solidFill>
              <a:prstDash val="solid"/>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此处添加文字内容</a:t>
              </a:r>
            </a:p>
          </p:txBody>
        </p:sp>
      </p:grpSp>
      <p:sp>
        <p:nvSpPr>
          <p:cNvPr id="2" name="标题 1"/>
          <p:cNvSpPr>
            <a:spLocks noGrp="1"/>
          </p:cNvSpPr>
          <p:nvPr>
            <p:ph type="title"/>
          </p:nvPr>
        </p:nvSpPr>
        <p:spPr/>
        <p:txBody>
          <a:bodyPr/>
          <a:lstStyle/>
          <a:p>
            <a:endParaRPr lang="zh-CN" altLang="en-US"/>
          </a:p>
        </p:txBody>
      </p:sp>
    </p:spTree>
    <p:custDataLst>
      <p:tags r:id="rId1"/>
    </p:custData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par>
                                <p:cTn id="8" presetID="10" presetClass="entr" presetSubtype="0" fill="hold" nodeType="withEffect">
                                  <p:stCondLst>
                                    <p:cond delay="50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par>
                                <p:cTn id="11" presetID="10" presetClass="entr" presetSubtype="0" fill="hold" nodeType="withEffect">
                                  <p:stCondLst>
                                    <p:cond delay="800"/>
                                  </p:stCondLst>
                                  <p:childTnLst>
                                    <p:set>
                                      <p:cBhvr>
                                        <p:cTn id="12" dur="1" fill="hold">
                                          <p:stCondLst>
                                            <p:cond delay="0"/>
                                          </p:stCondLst>
                                        </p:cTn>
                                        <p:tgtEl>
                                          <p:spTgt spid="85"/>
                                        </p:tgtEl>
                                        <p:attrNameLst>
                                          <p:attrName>style.visibility</p:attrName>
                                        </p:attrNameLst>
                                      </p:cBhvr>
                                      <p:to>
                                        <p:strVal val="visible"/>
                                      </p:to>
                                    </p:set>
                                    <p:animEffect transition="in" filter="fade">
                                      <p:cBhvr>
                                        <p:cTn id="13" dur="500"/>
                                        <p:tgtEl>
                                          <p:spTgt spid="85"/>
                                        </p:tgtEl>
                                      </p:cBhvr>
                                    </p:animEffect>
                                  </p:childTnLst>
                                </p:cTn>
                              </p:par>
                              <p:par>
                                <p:cTn id="14" presetID="10" presetClass="entr" presetSubtype="0" fill="hold" nodeType="withEffect">
                                  <p:stCondLst>
                                    <p:cond delay="110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21" presetClass="entr" presetSubtype="1" fill="hold" nodeType="withEffect">
                                  <p:stCondLst>
                                    <p:cond delay="1600"/>
                                  </p:stCondLst>
                                  <p:childTnLst>
                                    <p:set>
                                      <p:cBhvr>
                                        <p:cTn id="18" dur="1" fill="hold">
                                          <p:stCondLst>
                                            <p:cond delay="0"/>
                                          </p:stCondLst>
                                        </p:cTn>
                                        <p:tgtEl>
                                          <p:spTgt spid="40"/>
                                        </p:tgtEl>
                                        <p:attrNameLst>
                                          <p:attrName>style.visibility</p:attrName>
                                        </p:attrNameLst>
                                      </p:cBhvr>
                                      <p:to>
                                        <p:strVal val="visible"/>
                                      </p:to>
                                    </p:set>
                                    <p:animEffect transition="in" filter="wheel(1)">
                                      <p:cBhvr>
                                        <p:cTn id="1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3359100" y="1525473"/>
            <a:ext cx="4813300" cy="323850"/>
            <a:chOff x="5024611" y="1149976"/>
            <a:chExt cx="4813300" cy="431800"/>
          </a:xfrm>
        </p:grpSpPr>
        <p:sp>
          <p:nvSpPr>
            <p:cNvPr id="35" name="Line 18"/>
            <p:cNvSpPr>
              <a:spLocks noChangeShapeType="1"/>
            </p:cNvSpPr>
            <p:nvPr/>
          </p:nvSpPr>
          <p:spPr bwMode="auto">
            <a:xfrm>
              <a:off x="5024611" y="1365876"/>
              <a:ext cx="311150" cy="0"/>
            </a:xfrm>
            <a:prstGeom prst="line">
              <a:avLst/>
            </a:prstGeom>
            <a:noFill/>
            <a:ln w="9525" cmpd="sng">
              <a:solidFill>
                <a:srgbClr val="C0C0C0"/>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36" name="Line 19"/>
            <p:cNvSpPr>
              <a:spLocks noChangeShapeType="1"/>
            </p:cNvSpPr>
            <p:nvPr/>
          </p:nvSpPr>
          <p:spPr bwMode="auto">
            <a:xfrm>
              <a:off x="5335761" y="1149976"/>
              <a:ext cx="0" cy="431800"/>
            </a:xfrm>
            <a:prstGeom prst="line">
              <a:avLst/>
            </a:prstGeom>
            <a:noFill/>
            <a:ln w="9525" cmpd="sng">
              <a:solidFill>
                <a:srgbClr val="C0C0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37" name="Rectangle 20"/>
            <p:cNvSpPr>
              <a:spLocks noChangeArrowheads="1"/>
            </p:cNvSpPr>
            <p:nvPr/>
          </p:nvSpPr>
          <p:spPr bwMode="auto">
            <a:xfrm>
              <a:off x="5335761" y="1189663"/>
              <a:ext cx="450215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black"/>
                  </a:solidFill>
                  <a:effectLst/>
                  <a:uLnTx/>
                  <a:uFillTx/>
                  <a:latin typeface="Calibri" panose="020F0502020204030204"/>
                  <a:ea typeface="微软雅黑" panose="020B0503020204020204" pitchFamily="34" charset="-122"/>
                  <a:cs typeface="+mn-cs"/>
                </a:rPr>
                <a:t>此处输入文本，此处输入文本此处输入文本此处输入文本此处输</a:t>
              </a:r>
              <a:endParaRPr kumimoji="0" lang="zh-CN" altLang="en-US" sz="1200" b="0" i="0" u="none" strike="noStrike" kern="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grpSp>
      <p:grpSp>
        <p:nvGrpSpPr>
          <p:cNvPr id="38" name="组合 37"/>
          <p:cNvGrpSpPr/>
          <p:nvPr/>
        </p:nvGrpSpPr>
        <p:grpSpPr>
          <a:xfrm>
            <a:off x="3819476" y="2094592"/>
            <a:ext cx="4352925" cy="323850"/>
            <a:chOff x="5484986" y="1908801"/>
            <a:chExt cx="4352925" cy="431800"/>
          </a:xfrm>
        </p:grpSpPr>
        <p:sp>
          <p:nvSpPr>
            <p:cNvPr id="39" name="Line 21"/>
            <p:cNvSpPr>
              <a:spLocks noChangeShapeType="1"/>
            </p:cNvSpPr>
            <p:nvPr/>
          </p:nvSpPr>
          <p:spPr bwMode="auto">
            <a:xfrm>
              <a:off x="5484986" y="2124701"/>
              <a:ext cx="311150" cy="0"/>
            </a:xfrm>
            <a:prstGeom prst="line">
              <a:avLst/>
            </a:prstGeom>
            <a:noFill/>
            <a:ln w="9525" cmpd="sng">
              <a:solidFill>
                <a:srgbClr val="C0C0C0"/>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40" name="Line 22"/>
            <p:cNvSpPr>
              <a:spLocks noChangeShapeType="1"/>
            </p:cNvSpPr>
            <p:nvPr/>
          </p:nvSpPr>
          <p:spPr bwMode="auto">
            <a:xfrm>
              <a:off x="5796136" y="1908801"/>
              <a:ext cx="0" cy="431800"/>
            </a:xfrm>
            <a:prstGeom prst="line">
              <a:avLst/>
            </a:prstGeom>
            <a:noFill/>
            <a:ln w="9525" cmpd="sng">
              <a:solidFill>
                <a:srgbClr val="C0C0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41" name="Rectangle 23"/>
            <p:cNvSpPr>
              <a:spLocks noChangeArrowheads="1"/>
            </p:cNvSpPr>
            <p:nvPr/>
          </p:nvSpPr>
          <p:spPr bwMode="auto">
            <a:xfrm>
              <a:off x="5796136" y="1948488"/>
              <a:ext cx="40417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black"/>
                  </a:solidFill>
                  <a:effectLst/>
                  <a:uLnTx/>
                  <a:uFillTx/>
                  <a:latin typeface="Calibri" panose="020F0502020204030204"/>
                  <a:ea typeface="微软雅黑" panose="020B0503020204020204" pitchFamily="34" charset="-122"/>
                  <a:cs typeface="+mn-cs"/>
                </a:rPr>
                <a:t>此处输入文本，此处输入文本此处输入文本此处输入文本</a:t>
              </a:r>
              <a:endParaRPr kumimoji="0" lang="zh-CN" altLang="en-US" sz="1200" b="0" i="0" u="none" strike="noStrike" kern="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grpSp>
      <p:grpSp>
        <p:nvGrpSpPr>
          <p:cNvPr id="42" name="组合 41"/>
          <p:cNvGrpSpPr/>
          <p:nvPr/>
        </p:nvGrpSpPr>
        <p:grpSpPr>
          <a:xfrm>
            <a:off x="4211588" y="2617276"/>
            <a:ext cx="3960813" cy="323850"/>
            <a:chOff x="5877098" y="2605713"/>
            <a:chExt cx="3960813" cy="431800"/>
          </a:xfrm>
        </p:grpSpPr>
        <p:sp>
          <p:nvSpPr>
            <p:cNvPr id="43" name="Line 24"/>
            <p:cNvSpPr>
              <a:spLocks noChangeShapeType="1"/>
            </p:cNvSpPr>
            <p:nvPr/>
          </p:nvSpPr>
          <p:spPr bwMode="auto">
            <a:xfrm>
              <a:off x="5877098" y="2821613"/>
              <a:ext cx="311150" cy="0"/>
            </a:xfrm>
            <a:prstGeom prst="line">
              <a:avLst/>
            </a:prstGeom>
            <a:noFill/>
            <a:ln w="9525" cmpd="sng">
              <a:solidFill>
                <a:srgbClr val="C0C0C0"/>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44" name="Line 25"/>
            <p:cNvSpPr>
              <a:spLocks noChangeShapeType="1"/>
            </p:cNvSpPr>
            <p:nvPr/>
          </p:nvSpPr>
          <p:spPr bwMode="auto">
            <a:xfrm>
              <a:off x="6188248" y="2605713"/>
              <a:ext cx="0" cy="431800"/>
            </a:xfrm>
            <a:prstGeom prst="line">
              <a:avLst/>
            </a:prstGeom>
            <a:noFill/>
            <a:ln w="9525" cmpd="sng">
              <a:solidFill>
                <a:srgbClr val="C0C0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45" name="Rectangle 26"/>
            <p:cNvSpPr>
              <a:spLocks noChangeArrowheads="1"/>
            </p:cNvSpPr>
            <p:nvPr/>
          </p:nvSpPr>
          <p:spPr bwMode="auto">
            <a:xfrm>
              <a:off x="6188248" y="2645401"/>
              <a:ext cx="3649663"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black"/>
                  </a:solidFill>
                  <a:effectLst/>
                  <a:uLnTx/>
                  <a:uFillTx/>
                  <a:latin typeface="Calibri" panose="020F0502020204030204"/>
                  <a:ea typeface="微软雅黑" panose="020B0503020204020204" pitchFamily="34" charset="-122"/>
                  <a:cs typeface="+mn-cs"/>
                </a:rPr>
                <a:t>此处输入文本，此处输入文本此处输入文本此处输</a:t>
              </a:r>
              <a:endParaRPr kumimoji="0" lang="zh-CN" altLang="en-US" sz="1200" b="0" i="0" u="none" strike="noStrike" kern="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grpSp>
      <p:grpSp>
        <p:nvGrpSpPr>
          <p:cNvPr id="46" name="组合 45"/>
          <p:cNvGrpSpPr/>
          <p:nvPr/>
        </p:nvGrpSpPr>
        <p:grpSpPr>
          <a:xfrm>
            <a:off x="4894212" y="3411423"/>
            <a:ext cx="3278188" cy="323850"/>
            <a:chOff x="6559723" y="3664576"/>
            <a:chExt cx="3278188" cy="431800"/>
          </a:xfrm>
        </p:grpSpPr>
        <p:sp>
          <p:nvSpPr>
            <p:cNvPr id="47" name="Line 27"/>
            <p:cNvSpPr>
              <a:spLocks noChangeShapeType="1"/>
            </p:cNvSpPr>
            <p:nvPr/>
          </p:nvSpPr>
          <p:spPr bwMode="auto">
            <a:xfrm>
              <a:off x="6559723" y="3880476"/>
              <a:ext cx="311150" cy="0"/>
            </a:xfrm>
            <a:prstGeom prst="line">
              <a:avLst/>
            </a:prstGeom>
            <a:noFill/>
            <a:ln w="9525" cmpd="sng">
              <a:solidFill>
                <a:srgbClr val="C0C0C0"/>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48" name="Line 28"/>
            <p:cNvSpPr>
              <a:spLocks noChangeShapeType="1"/>
            </p:cNvSpPr>
            <p:nvPr/>
          </p:nvSpPr>
          <p:spPr bwMode="auto">
            <a:xfrm>
              <a:off x="6870873" y="3664576"/>
              <a:ext cx="0" cy="431800"/>
            </a:xfrm>
            <a:prstGeom prst="line">
              <a:avLst/>
            </a:prstGeom>
            <a:noFill/>
            <a:ln w="9525" cmpd="sng">
              <a:solidFill>
                <a:srgbClr val="C0C0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49" name="Rectangle 29"/>
            <p:cNvSpPr>
              <a:spLocks noChangeArrowheads="1"/>
            </p:cNvSpPr>
            <p:nvPr/>
          </p:nvSpPr>
          <p:spPr bwMode="auto">
            <a:xfrm>
              <a:off x="6870873" y="3704263"/>
              <a:ext cx="2967038"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black"/>
                  </a:solidFill>
                  <a:effectLst/>
                  <a:uLnTx/>
                  <a:uFillTx/>
                  <a:latin typeface="Calibri" panose="020F0502020204030204"/>
                  <a:ea typeface="微软雅黑" panose="020B0503020204020204" pitchFamily="34" charset="-122"/>
                  <a:cs typeface="+mn-cs"/>
                </a:rPr>
                <a:t>此处输入文本，此处输入文本此处输入文</a:t>
              </a:r>
              <a:endParaRPr kumimoji="0" lang="zh-CN" altLang="en-US" sz="1200" b="0" i="0" u="none" strike="noStrike" kern="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grpSp>
      <p:grpSp>
        <p:nvGrpSpPr>
          <p:cNvPr id="50" name="组合 49"/>
          <p:cNvGrpSpPr/>
          <p:nvPr/>
        </p:nvGrpSpPr>
        <p:grpSpPr>
          <a:xfrm>
            <a:off x="782588" y="3255429"/>
            <a:ext cx="4367212" cy="1152525"/>
            <a:chOff x="812974" y="4255096"/>
            <a:chExt cx="4367212" cy="1536700"/>
          </a:xfrm>
        </p:grpSpPr>
        <p:sp>
          <p:nvSpPr>
            <p:cNvPr id="51" name="AutoShape 5"/>
            <p:cNvSpPr>
              <a:spLocks noChangeArrowheads="1"/>
            </p:cNvSpPr>
            <p:nvPr/>
          </p:nvSpPr>
          <p:spPr bwMode="auto">
            <a:xfrm rot="10800000">
              <a:off x="812974" y="4255096"/>
              <a:ext cx="4367212" cy="1079500"/>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gradFill rotWithShape="1">
              <a:gsLst>
                <a:gs pos="0">
                  <a:srgbClr val="F8F8F8"/>
                </a:gs>
                <a:gs pos="100000">
                  <a:srgbClr val="DDDDDD"/>
                </a:gs>
              </a:gsLst>
              <a:lin ang="5400000" scaled="1"/>
            </a:gradFill>
            <a:ln>
              <a:solidFill>
                <a:srgbClr val="EAEAEA"/>
              </a:solid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52" name="AutoShape 7"/>
            <p:cNvSpPr>
              <a:spLocks noChangeArrowheads="1"/>
            </p:cNvSpPr>
            <p:nvPr/>
          </p:nvSpPr>
          <p:spPr bwMode="auto">
            <a:xfrm>
              <a:off x="828849" y="5334596"/>
              <a:ext cx="4351337" cy="457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AEAEA"/>
                </a:gs>
                <a:gs pos="100000">
                  <a:srgbClr val="FFFFFF">
                    <a:alpha val="0"/>
                  </a:srgbClr>
                </a:gs>
              </a:gsLst>
              <a:lin ang="5400000" scaled="1"/>
            </a:gra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53" name="AutoShape 8"/>
            <p:cNvSpPr>
              <a:spLocks noChangeArrowheads="1"/>
            </p:cNvSpPr>
            <p:nvPr/>
          </p:nvSpPr>
          <p:spPr bwMode="auto">
            <a:xfrm>
              <a:off x="1484486" y="4255096"/>
              <a:ext cx="3013075" cy="457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FFFFFF">
                    <a:alpha val="40000"/>
                  </a:srgbClr>
                </a:gs>
                <a:gs pos="100000">
                  <a:srgbClr val="FFFFFF">
                    <a:alpha val="0"/>
                  </a:srgbClr>
                </a:gs>
              </a:gsLst>
              <a:lin ang="5400000" scaled="1"/>
            </a:gra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54" name="Rectangle 14"/>
            <p:cNvSpPr>
              <a:spLocks noChangeArrowheads="1"/>
            </p:cNvSpPr>
            <p:nvPr/>
          </p:nvSpPr>
          <p:spPr bwMode="auto">
            <a:xfrm>
              <a:off x="812974" y="4255096"/>
              <a:ext cx="4367212"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rgbClr val="646464"/>
                  </a:solidFill>
                  <a:effectLst/>
                  <a:uLnTx/>
                  <a:uFillTx/>
                  <a:latin typeface="Calibri" panose="020F0502020204030204"/>
                  <a:ea typeface="微软雅黑" panose="020B0503020204020204" pitchFamily="34" charset="-122"/>
                  <a:cs typeface="+mn-cs"/>
                </a:rPr>
                <a:t>点击此处添加文字</a:t>
              </a:r>
              <a:endParaRPr kumimoji="0" lang="zh-CN" altLang="en-US" sz="1400" b="0" i="0" u="none" strike="noStrike" kern="0" cap="none" spc="0" normalizeH="0" baseline="0" noProof="0" dirty="0">
                <a:ln>
                  <a:noFill/>
                </a:ln>
                <a:solidFill>
                  <a:srgbClr val="646464"/>
                </a:solidFill>
                <a:effectLst/>
                <a:uLnTx/>
                <a:uFillTx/>
                <a:latin typeface="Calibri" panose="020F0502020204030204"/>
                <a:ea typeface="微软雅黑" panose="020B0503020204020204" pitchFamily="34" charset="-122"/>
                <a:cs typeface="+mn-cs"/>
              </a:endParaRPr>
            </a:p>
          </p:txBody>
        </p:sp>
        <p:sp>
          <p:nvSpPr>
            <p:cNvPr id="55" name="AutoShape 7"/>
            <p:cNvSpPr>
              <a:spLocks noChangeArrowheads="1"/>
            </p:cNvSpPr>
            <p:nvPr/>
          </p:nvSpPr>
          <p:spPr bwMode="auto">
            <a:xfrm>
              <a:off x="828849" y="5334596"/>
              <a:ext cx="4351337" cy="457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C00000">
                    <a:alpha val="40000"/>
                  </a:srgbClr>
                </a:gs>
                <a:gs pos="100000">
                  <a:srgbClr val="FFFFFF">
                    <a:alpha val="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grpSp>
          <p:nvGrpSpPr>
            <p:cNvPr id="56" name="组合 55"/>
            <p:cNvGrpSpPr/>
            <p:nvPr/>
          </p:nvGrpSpPr>
          <p:grpSpPr>
            <a:xfrm>
              <a:off x="812974" y="4255096"/>
              <a:ext cx="4367212" cy="1079500"/>
              <a:chOff x="812974" y="4255096"/>
              <a:chExt cx="4367212" cy="1079500"/>
            </a:xfrm>
          </p:grpSpPr>
          <p:sp>
            <p:nvSpPr>
              <p:cNvPr id="57" name="AutoShape 5"/>
              <p:cNvSpPr>
                <a:spLocks noChangeArrowheads="1"/>
              </p:cNvSpPr>
              <p:nvPr/>
            </p:nvSpPr>
            <p:spPr bwMode="auto">
              <a:xfrm rot="10800000">
                <a:off x="812974" y="4255096"/>
                <a:ext cx="4367212" cy="1079500"/>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gradFill rotWithShape="1">
                <a:gsLst>
                  <a:gs pos="0">
                    <a:srgbClr val="C00000">
                      <a:lumMod val="60000"/>
                      <a:lumOff val="40000"/>
                    </a:srgbClr>
                  </a:gs>
                  <a:gs pos="100000">
                    <a:srgbClr val="C00000"/>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58" name="AutoShape 8"/>
              <p:cNvSpPr>
                <a:spLocks noChangeArrowheads="1"/>
              </p:cNvSpPr>
              <p:nvPr/>
            </p:nvSpPr>
            <p:spPr bwMode="auto">
              <a:xfrm>
                <a:off x="1484486" y="4255096"/>
                <a:ext cx="3013075" cy="457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C00000">
                      <a:lumMod val="60000"/>
                      <a:lumOff val="40000"/>
                    </a:srgbClr>
                  </a:gs>
                  <a:gs pos="100000">
                    <a:srgbClr val="FFFFFF">
                      <a:alpha val="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59" name="Rectangle 14"/>
              <p:cNvSpPr>
                <a:spLocks noChangeArrowheads="1"/>
              </p:cNvSpPr>
              <p:nvPr/>
            </p:nvSpPr>
            <p:spPr bwMode="auto">
              <a:xfrm>
                <a:off x="812974" y="4255096"/>
                <a:ext cx="4367212"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rgbClr val="FFFFFF"/>
                    </a:solidFill>
                    <a:effectLst/>
                    <a:uLnTx/>
                    <a:uFillTx/>
                    <a:latin typeface="Calibri" panose="020F0502020204030204"/>
                    <a:ea typeface="微软雅黑" panose="020B0503020204020204" pitchFamily="34" charset="-122"/>
                    <a:cs typeface="+mn-cs"/>
                  </a:rPr>
                  <a:t>点击此处添加文字</a:t>
                </a:r>
                <a:endParaRPr kumimoji="0" lang="zh-CN" altLang="en-US" sz="1400" b="0" i="0" u="none" strike="noStrike" kern="0" cap="none" spc="0" normalizeH="0" baseline="0" noProof="0" dirty="0">
                  <a:ln>
                    <a:noFill/>
                  </a:ln>
                  <a:solidFill>
                    <a:srgbClr val="FFFFFF"/>
                  </a:solidFill>
                  <a:effectLst/>
                  <a:uLnTx/>
                  <a:uFillTx/>
                  <a:latin typeface="Calibri" panose="020F0502020204030204"/>
                  <a:ea typeface="微软雅黑" panose="020B0503020204020204" pitchFamily="34" charset="-122"/>
                  <a:cs typeface="+mn-cs"/>
                </a:endParaRPr>
              </a:p>
            </p:txBody>
          </p:sp>
        </p:grpSp>
      </p:grpSp>
      <p:grpSp>
        <p:nvGrpSpPr>
          <p:cNvPr id="60" name="组合 59"/>
          <p:cNvGrpSpPr/>
          <p:nvPr/>
        </p:nvGrpSpPr>
        <p:grpSpPr>
          <a:xfrm>
            <a:off x="1454101" y="2593441"/>
            <a:ext cx="3013075" cy="661988"/>
            <a:chOff x="1484486" y="3372446"/>
            <a:chExt cx="3013075" cy="882650"/>
          </a:xfrm>
        </p:grpSpPr>
        <p:sp>
          <p:nvSpPr>
            <p:cNvPr id="61" name="AutoShape 4"/>
            <p:cNvSpPr>
              <a:spLocks noChangeArrowheads="1"/>
            </p:cNvSpPr>
            <p:nvPr/>
          </p:nvSpPr>
          <p:spPr bwMode="auto">
            <a:xfrm rot="10800000">
              <a:off x="1576561" y="3372446"/>
              <a:ext cx="2840038" cy="703262"/>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gradFill rotWithShape="1">
              <a:gsLst>
                <a:gs pos="0">
                  <a:srgbClr val="F8F8F8"/>
                </a:gs>
                <a:gs pos="100000">
                  <a:srgbClr val="DDDDDD"/>
                </a:gs>
              </a:gsLst>
              <a:lin ang="5400000" scaled="1"/>
            </a:gradFill>
            <a:ln>
              <a:solidFill>
                <a:srgbClr val="EAEAEA"/>
              </a:solid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62" name="AutoShape 9"/>
            <p:cNvSpPr>
              <a:spLocks noChangeArrowheads="1"/>
            </p:cNvSpPr>
            <p:nvPr/>
          </p:nvSpPr>
          <p:spPr bwMode="auto">
            <a:xfrm>
              <a:off x="1576561" y="4075708"/>
              <a:ext cx="2840038" cy="17938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AEAEA"/>
                </a:gs>
                <a:gs pos="100000">
                  <a:srgbClr val="FFFFFF">
                    <a:alpha val="0"/>
                  </a:srgbClr>
                </a:gs>
              </a:gsLst>
              <a:lin ang="5400000" scaled="1"/>
            </a:gra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63" name="AutoShape 10"/>
            <p:cNvSpPr>
              <a:spLocks noChangeArrowheads="1"/>
            </p:cNvSpPr>
            <p:nvPr/>
          </p:nvSpPr>
          <p:spPr bwMode="auto">
            <a:xfrm>
              <a:off x="2032174" y="3372446"/>
              <a:ext cx="1924050" cy="457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FFFFFF">
                    <a:alpha val="40000"/>
                  </a:srgbClr>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64" name="Rectangle 15"/>
            <p:cNvSpPr>
              <a:spLocks noChangeArrowheads="1"/>
            </p:cNvSpPr>
            <p:nvPr/>
          </p:nvSpPr>
          <p:spPr bwMode="auto">
            <a:xfrm>
              <a:off x="1484486" y="3372446"/>
              <a:ext cx="3013075"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rgbClr val="646464"/>
                  </a:solidFill>
                  <a:effectLst/>
                  <a:uLnTx/>
                  <a:uFillTx/>
                  <a:latin typeface="Calibri" panose="020F0502020204030204"/>
                  <a:ea typeface="微软雅黑" panose="020B0503020204020204" pitchFamily="34" charset="-122"/>
                  <a:cs typeface="+mn-cs"/>
                </a:rPr>
                <a:t>点击添加文字</a:t>
              </a:r>
              <a:endParaRPr kumimoji="0" lang="zh-CN" altLang="en-US" sz="1400" b="0" i="0" u="none" strike="noStrike" kern="0" cap="none" spc="0" normalizeH="0" baseline="0" noProof="0" dirty="0">
                <a:ln>
                  <a:noFill/>
                </a:ln>
                <a:solidFill>
                  <a:srgbClr val="646464"/>
                </a:solidFill>
                <a:effectLst/>
                <a:uLnTx/>
                <a:uFillTx/>
                <a:latin typeface="Calibri" panose="020F0502020204030204"/>
                <a:ea typeface="微软雅黑" panose="020B0503020204020204" pitchFamily="34" charset="-122"/>
                <a:cs typeface="+mn-cs"/>
              </a:endParaRPr>
            </a:p>
          </p:txBody>
        </p:sp>
        <p:sp>
          <p:nvSpPr>
            <p:cNvPr id="65" name="AutoShape 4"/>
            <p:cNvSpPr>
              <a:spLocks noChangeArrowheads="1"/>
            </p:cNvSpPr>
            <p:nvPr/>
          </p:nvSpPr>
          <p:spPr bwMode="auto">
            <a:xfrm rot="10800000">
              <a:off x="1576561" y="3372446"/>
              <a:ext cx="2840038" cy="703262"/>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gradFill rotWithShape="1">
              <a:gsLst>
                <a:gs pos="0">
                  <a:srgbClr val="C00000"/>
                </a:gs>
                <a:gs pos="100000">
                  <a:srgbClr val="C00000">
                    <a:lumMod val="60000"/>
                    <a:lumOff val="40000"/>
                  </a:srgbClr>
                </a:gs>
              </a:gsLst>
              <a:lin ang="16200000" scaled="0"/>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66" name="AutoShape 9"/>
            <p:cNvSpPr>
              <a:spLocks noChangeArrowheads="1"/>
            </p:cNvSpPr>
            <p:nvPr/>
          </p:nvSpPr>
          <p:spPr bwMode="auto">
            <a:xfrm>
              <a:off x="1576561" y="4075708"/>
              <a:ext cx="2840038" cy="17938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C00000">
                    <a:alpha val="40000"/>
                  </a:srgbClr>
                </a:gs>
                <a:gs pos="100000">
                  <a:srgbClr val="FFFFFF">
                    <a:alpha val="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67" name="AutoShape 10"/>
            <p:cNvSpPr>
              <a:spLocks noChangeArrowheads="1"/>
            </p:cNvSpPr>
            <p:nvPr/>
          </p:nvSpPr>
          <p:spPr bwMode="auto">
            <a:xfrm>
              <a:off x="2032174" y="3372446"/>
              <a:ext cx="1924050" cy="457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C00000">
                    <a:lumMod val="60000"/>
                    <a:lumOff val="40000"/>
                  </a:srgbClr>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68" name="Rectangle 15"/>
            <p:cNvSpPr>
              <a:spLocks noChangeArrowheads="1"/>
            </p:cNvSpPr>
            <p:nvPr/>
          </p:nvSpPr>
          <p:spPr bwMode="auto">
            <a:xfrm>
              <a:off x="1484486" y="3372446"/>
              <a:ext cx="3013075"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rgbClr val="FFFFFF"/>
                  </a:solidFill>
                  <a:effectLst/>
                  <a:uLnTx/>
                  <a:uFillTx/>
                  <a:latin typeface="Calibri" panose="020F0502020204030204"/>
                  <a:ea typeface="微软雅黑" panose="020B0503020204020204" pitchFamily="34" charset="-122"/>
                  <a:cs typeface="+mn-cs"/>
                </a:rPr>
                <a:t>点击添加文字</a:t>
              </a:r>
              <a:endParaRPr kumimoji="0" lang="zh-CN" altLang="en-US" sz="1400" b="0" i="0" u="none" strike="noStrike" kern="0" cap="none" spc="0" normalizeH="0" baseline="0" noProof="0" dirty="0">
                <a:ln>
                  <a:noFill/>
                </a:ln>
                <a:solidFill>
                  <a:srgbClr val="FFFFFF"/>
                </a:solidFill>
                <a:effectLst/>
                <a:uLnTx/>
                <a:uFillTx/>
                <a:latin typeface="Calibri" panose="020F0502020204030204"/>
                <a:ea typeface="微软雅黑" panose="020B0503020204020204" pitchFamily="34" charset="-122"/>
                <a:cs typeface="+mn-cs"/>
              </a:endParaRPr>
            </a:p>
          </p:txBody>
        </p:sp>
      </p:grpSp>
      <p:grpSp>
        <p:nvGrpSpPr>
          <p:cNvPr id="69" name="组合 68"/>
          <p:cNvGrpSpPr/>
          <p:nvPr/>
        </p:nvGrpSpPr>
        <p:grpSpPr>
          <a:xfrm>
            <a:off x="2001788" y="2149338"/>
            <a:ext cx="1924050" cy="444104"/>
            <a:chOff x="2032174" y="2780308"/>
            <a:chExt cx="1924050" cy="592138"/>
          </a:xfrm>
        </p:grpSpPr>
        <p:sp>
          <p:nvSpPr>
            <p:cNvPr id="70" name="AutoShape 3"/>
            <p:cNvSpPr>
              <a:spLocks noChangeArrowheads="1"/>
            </p:cNvSpPr>
            <p:nvPr/>
          </p:nvSpPr>
          <p:spPr bwMode="auto">
            <a:xfrm rot="10800000">
              <a:off x="2070274" y="2780308"/>
              <a:ext cx="1852612" cy="455613"/>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gradFill rotWithShape="1">
              <a:gsLst>
                <a:gs pos="0">
                  <a:srgbClr val="F8F8F8"/>
                </a:gs>
                <a:gs pos="100000">
                  <a:srgbClr val="DDDDDD"/>
                </a:gs>
              </a:gsLst>
              <a:lin ang="5400000" scaled="1"/>
            </a:gradFill>
            <a:ln>
              <a:solidFill>
                <a:srgbClr val="EAEAEA"/>
              </a:solid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71" name="AutoShape 11"/>
            <p:cNvSpPr>
              <a:spLocks noChangeArrowheads="1"/>
            </p:cNvSpPr>
            <p:nvPr/>
          </p:nvSpPr>
          <p:spPr bwMode="auto">
            <a:xfrm>
              <a:off x="2032174" y="3235921"/>
              <a:ext cx="1924050" cy="1365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AEAEA"/>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72" name="AutoShape 12"/>
            <p:cNvSpPr>
              <a:spLocks noChangeArrowheads="1"/>
            </p:cNvSpPr>
            <p:nvPr/>
          </p:nvSpPr>
          <p:spPr bwMode="auto">
            <a:xfrm>
              <a:off x="2349674" y="2780308"/>
              <a:ext cx="1295400" cy="2508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FFFFFF">
                    <a:alpha val="40000"/>
                  </a:srgbClr>
                </a:gs>
                <a:gs pos="100000">
                  <a:srgbClr val="FFFFFF">
                    <a:alpha val="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73" name="Rectangle 16"/>
            <p:cNvSpPr>
              <a:spLocks noChangeArrowheads="1"/>
            </p:cNvSpPr>
            <p:nvPr/>
          </p:nvSpPr>
          <p:spPr bwMode="auto">
            <a:xfrm>
              <a:off x="2070274" y="2780308"/>
              <a:ext cx="1852612"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rgbClr val="646464"/>
                  </a:solidFill>
                  <a:effectLst/>
                  <a:uLnTx/>
                  <a:uFillTx/>
                  <a:latin typeface="Calibri" panose="020F0502020204030204"/>
                  <a:ea typeface="微软雅黑" panose="020B0503020204020204" pitchFamily="34" charset="-122"/>
                  <a:cs typeface="+mn-cs"/>
                </a:rPr>
                <a:t>添加文字</a:t>
              </a:r>
              <a:endParaRPr kumimoji="0" lang="zh-CN" altLang="en-US" sz="1400" b="0" i="0" u="none" strike="noStrike" kern="0" cap="none" spc="0" normalizeH="0" baseline="0" noProof="0" dirty="0">
                <a:ln>
                  <a:noFill/>
                </a:ln>
                <a:solidFill>
                  <a:srgbClr val="646464"/>
                </a:solidFill>
                <a:effectLst/>
                <a:uLnTx/>
                <a:uFillTx/>
                <a:latin typeface="Calibri" panose="020F0502020204030204"/>
                <a:ea typeface="微软雅黑" panose="020B0503020204020204" pitchFamily="34" charset="-122"/>
                <a:cs typeface="+mn-cs"/>
              </a:endParaRPr>
            </a:p>
          </p:txBody>
        </p:sp>
        <p:sp>
          <p:nvSpPr>
            <p:cNvPr id="74" name="AutoShape 3"/>
            <p:cNvSpPr>
              <a:spLocks noChangeArrowheads="1"/>
            </p:cNvSpPr>
            <p:nvPr/>
          </p:nvSpPr>
          <p:spPr bwMode="auto">
            <a:xfrm rot="10800000">
              <a:off x="2070274" y="2780308"/>
              <a:ext cx="1852612" cy="455613"/>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gradFill rotWithShape="1">
              <a:gsLst>
                <a:gs pos="0">
                  <a:srgbClr val="C00000">
                    <a:lumMod val="60000"/>
                    <a:lumOff val="40000"/>
                  </a:srgbClr>
                </a:gs>
                <a:gs pos="100000">
                  <a:srgbClr val="C00000"/>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75" name="AutoShape 11"/>
            <p:cNvSpPr>
              <a:spLocks noChangeArrowheads="1"/>
            </p:cNvSpPr>
            <p:nvPr/>
          </p:nvSpPr>
          <p:spPr bwMode="auto">
            <a:xfrm>
              <a:off x="2032174" y="3235921"/>
              <a:ext cx="1924050" cy="1365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C00000">
                    <a:alpha val="40000"/>
                  </a:srgbClr>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76" name="AutoShape 12"/>
            <p:cNvSpPr>
              <a:spLocks noChangeArrowheads="1"/>
            </p:cNvSpPr>
            <p:nvPr/>
          </p:nvSpPr>
          <p:spPr bwMode="auto">
            <a:xfrm>
              <a:off x="2349674" y="2780308"/>
              <a:ext cx="1295400" cy="2508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C00000">
                    <a:lumMod val="60000"/>
                    <a:lumOff val="40000"/>
                  </a:srgbClr>
                </a:gs>
                <a:gs pos="100000">
                  <a:srgbClr val="FFFFFF">
                    <a:alpha val="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77" name="Rectangle 16"/>
            <p:cNvSpPr>
              <a:spLocks noChangeArrowheads="1"/>
            </p:cNvSpPr>
            <p:nvPr/>
          </p:nvSpPr>
          <p:spPr bwMode="auto">
            <a:xfrm>
              <a:off x="2070274" y="2780308"/>
              <a:ext cx="1852612"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rgbClr val="FFFFFF"/>
                  </a:solidFill>
                  <a:effectLst/>
                  <a:uLnTx/>
                  <a:uFillTx/>
                  <a:latin typeface="Calibri" panose="020F0502020204030204"/>
                  <a:ea typeface="微软雅黑" panose="020B0503020204020204" pitchFamily="34" charset="-122"/>
                  <a:cs typeface="+mn-cs"/>
                </a:rPr>
                <a:t>添加文字</a:t>
              </a:r>
              <a:endParaRPr kumimoji="0" lang="zh-CN" altLang="en-US" sz="1400" b="0" i="0" u="none" strike="noStrike" kern="0" cap="none" spc="0" normalizeH="0" baseline="0" noProof="0" dirty="0">
                <a:ln>
                  <a:noFill/>
                </a:ln>
                <a:solidFill>
                  <a:srgbClr val="FFFFFF"/>
                </a:solidFill>
                <a:effectLst/>
                <a:uLnTx/>
                <a:uFillTx/>
                <a:latin typeface="Calibri" panose="020F0502020204030204"/>
                <a:ea typeface="微软雅黑" panose="020B0503020204020204" pitchFamily="34" charset="-122"/>
                <a:cs typeface="+mn-cs"/>
              </a:endParaRPr>
            </a:p>
          </p:txBody>
        </p:sp>
      </p:grpSp>
      <p:grpSp>
        <p:nvGrpSpPr>
          <p:cNvPr id="78" name="组合 77"/>
          <p:cNvGrpSpPr/>
          <p:nvPr/>
        </p:nvGrpSpPr>
        <p:grpSpPr>
          <a:xfrm>
            <a:off x="2409775" y="1427820"/>
            <a:ext cx="1112838" cy="721519"/>
            <a:chOff x="2440161" y="1818283"/>
            <a:chExt cx="1112838" cy="962025"/>
          </a:xfrm>
        </p:grpSpPr>
        <p:sp>
          <p:nvSpPr>
            <p:cNvPr id="79" name="AutoShape 6"/>
            <p:cNvSpPr>
              <a:spLocks noChangeArrowheads="1"/>
            </p:cNvSpPr>
            <p:nvPr/>
          </p:nvSpPr>
          <p:spPr bwMode="auto">
            <a:xfrm>
              <a:off x="2440161" y="1818283"/>
              <a:ext cx="1112838" cy="835025"/>
            </a:xfrm>
            <a:prstGeom prst="triangle">
              <a:avLst>
                <a:gd name="adj" fmla="val 50000"/>
              </a:avLst>
            </a:prstGeom>
            <a:gradFill rotWithShape="1">
              <a:gsLst>
                <a:gs pos="0">
                  <a:srgbClr val="F8F8F8"/>
                </a:gs>
                <a:gs pos="100000">
                  <a:srgbClr val="DDDDDD"/>
                </a:gs>
              </a:gsLst>
              <a:lin ang="5400000" scaled="1"/>
            </a:gradFill>
            <a:ln>
              <a:solidFill>
                <a:srgbClr val="EAEAEA"/>
              </a:solid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80" name="AutoShape 13"/>
            <p:cNvSpPr>
              <a:spLocks noChangeArrowheads="1"/>
            </p:cNvSpPr>
            <p:nvPr/>
          </p:nvSpPr>
          <p:spPr bwMode="auto">
            <a:xfrm>
              <a:off x="2440161" y="2653308"/>
              <a:ext cx="1112838" cy="1270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AEAEA"/>
                </a:gs>
                <a:gs pos="100000">
                  <a:srgbClr val="FFFFFF">
                    <a:alpha val="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81" name="Rectangle 17"/>
            <p:cNvSpPr>
              <a:spLocks noChangeArrowheads="1"/>
            </p:cNvSpPr>
            <p:nvPr/>
          </p:nvSpPr>
          <p:spPr bwMode="auto">
            <a:xfrm>
              <a:off x="2440161" y="2197696"/>
              <a:ext cx="1112838"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rgbClr val="646464"/>
                  </a:solidFill>
                  <a:effectLst/>
                  <a:uLnTx/>
                  <a:uFillTx/>
                  <a:latin typeface="Calibri" panose="020F0502020204030204"/>
                  <a:ea typeface="微软雅黑" panose="020B0503020204020204" pitchFamily="34" charset="-122"/>
                  <a:cs typeface="+mn-cs"/>
                </a:rPr>
                <a:t>文字</a:t>
              </a:r>
              <a:endParaRPr kumimoji="0" lang="zh-CN" altLang="en-US" sz="1400" b="0" i="0" u="none" strike="noStrike" kern="0" cap="none" spc="0" normalizeH="0" baseline="0" noProof="0" dirty="0">
                <a:ln>
                  <a:noFill/>
                </a:ln>
                <a:solidFill>
                  <a:srgbClr val="646464"/>
                </a:solidFill>
                <a:effectLst/>
                <a:uLnTx/>
                <a:uFillTx/>
                <a:latin typeface="Calibri" panose="020F0502020204030204"/>
                <a:ea typeface="微软雅黑" panose="020B0503020204020204" pitchFamily="34" charset="-122"/>
                <a:cs typeface="+mn-cs"/>
              </a:endParaRPr>
            </a:p>
          </p:txBody>
        </p:sp>
        <p:sp>
          <p:nvSpPr>
            <p:cNvPr id="82" name="AutoShape 6"/>
            <p:cNvSpPr>
              <a:spLocks noChangeArrowheads="1"/>
            </p:cNvSpPr>
            <p:nvPr/>
          </p:nvSpPr>
          <p:spPr bwMode="auto">
            <a:xfrm>
              <a:off x="2440161" y="1818283"/>
              <a:ext cx="1112838" cy="835025"/>
            </a:xfrm>
            <a:prstGeom prst="triangle">
              <a:avLst>
                <a:gd name="adj" fmla="val 50000"/>
              </a:avLst>
            </a:prstGeom>
            <a:gradFill rotWithShape="1">
              <a:gsLst>
                <a:gs pos="0">
                  <a:srgbClr val="C00000">
                    <a:lumMod val="60000"/>
                    <a:lumOff val="40000"/>
                  </a:srgbClr>
                </a:gs>
                <a:gs pos="100000">
                  <a:srgbClr val="C00000"/>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83" name="AutoShape 13"/>
            <p:cNvSpPr>
              <a:spLocks noChangeArrowheads="1"/>
            </p:cNvSpPr>
            <p:nvPr/>
          </p:nvSpPr>
          <p:spPr bwMode="auto">
            <a:xfrm>
              <a:off x="2440161" y="2653308"/>
              <a:ext cx="1112838" cy="1270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C00000">
                    <a:alpha val="40000"/>
                  </a:srgbClr>
                </a:gs>
                <a:gs pos="100000">
                  <a:srgbClr val="FFFFFF">
                    <a:alpha val="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cs typeface="+mn-cs"/>
              </a:endParaRPr>
            </a:p>
          </p:txBody>
        </p:sp>
        <p:sp>
          <p:nvSpPr>
            <p:cNvPr id="84" name="Rectangle 17"/>
            <p:cNvSpPr>
              <a:spLocks noChangeArrowheads="1"/>
            </p:cNvSpPr>
            <p:nvPr/>
          </p:nvSpPr>
          <p:spPr bwMode="auto">
            <a:xfrm>
              <a:off x="2440161" y="2197696"/>
              <a:ext cx="1112838"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rgbClr val="FFFFFF"/>
                  </a:solidFill>
                  <a:effectLst/>
                  <a:uLnTx/>
                  <a:uFillTx/>
                  <a:latin typeface="Calibri" panose="020F0502020204030204"/>
                  <a:ea typeface="微软雅黑" panose="020B0503020204020204" pitchFamily="34" charset="-122"/>
                  <a:cs typeface="+mn-cs"/>
                </a:rPr>
                <a:t>文字</a:t>
              </a:r>
              <a:endParaRPr kumimoji="0" lang="zh-CN" altLang="en-US" sz="1400" b="0" i="0" u="none" strike="noStrike" kern="0" cap="none" spc="0" normalizeH="0" baseline="0" noProof="0" dirty="0">
                <a:ln>
                  <a:noFill/>
                </a:ln>
                <a:solidFill>
                  <a:srgbClr val="FFFFFF"/>
                </a:solidFill>
                <a:effectLst/>
                <a:uLnTx/>
                <a:uFillTx/>
                <a:latin typeface="Calibri" panose="020F0502020204030204"/>
                <a:ea typeface="微软雅黑" panose="020B0503020204020204" pitchFamily="34" charset="-122"/>
                <a:cs typeface="+mn-cs"/>
              </a:endParaRPr>
            </a:p>
          </p:txBody>
        </p:sp>
      </p:grpSp>
      <p:sp>
        <p:nvSpPr>
          <p:cNvPr id="2" name="标题 1"/>
          <p:cNvSpPr>
            <a:spLocks noGrp="1"/>
          </p:cNvSpPr>
          <p:nvPr>
            <p:ph type="title"/>
          </p:nvPr>
        </p:nvSpPr>
        <p:spPr/>
        <p:txBody>
          <a:bodyPr/>
          <a:lstStyle/>
          <a:p>
            <a:endParaRPr lang="zh-CN" altLang="en-US"/>
          </a:p>
        </p:txBody>
      </p:sp>
    </p:spTree>
    <p:custDataLst>
      <p:tags r:id="rId1"/>
    </p:custData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00"/>
                                  </p:stCondLst>
                                  <p:childTnLst>
                                    <p:set>
                                      <p:cBhvr>
                                        <p:cTn id="6" dur="1" fill="hold">
                                          <p:stCondLst>
                                            <p:cond delay="0"/>
                                          </p:stCondLst>
                                        </p:cTn>
                                        <p:tgtEl>
                                          <p:spTgt spid="50"/>
                                        </p:tgtEl>
                                        <p:attrNameLst>
                                          <p:attrName>style.visibility</p:attrName>
                                        </p:attrNameLst>
                                      </p:cBhvr>
                                      <p:to>
                                        <p:strVal val="visible"/>
                                      </p:to>
                                    </p:set>
                                    <p:anim calcmode="lin" valueType="num">
                                      <p:cBhvr>
                                        <p:cTn id="7" dur="250" fill="hold"/>
                                        <p:tgtEl>
                                          <p:spTgt spid="50"/>
                                        </p:tgtEl>
                                        <p:attrNameLst>
                                          <p:attrName>ppt_w</p:attrName>
                                        </p:attrNameLst>
                                      </p:cBhvr>
                                      <p:tavLst>
                                        <p:tav tm="0">
                                          <p:val>
                                            <p:fltVal val="0"/>
                                          </p:val>
                                        </p:tav>
                                        <p:tav tm="100000">
                                          <p:val>
                                            <p:strVal val="#ppt_w"/>
                                          </p:val>
                                        </p:tav>
                                      </p:tavLst>
                                    </p:anim>
                                    <p:anim calcmode="lin" valueType="num">
                                      <p:cBhvr>
                                        <p:cTn id="8" dur="250" fill="hold"/>
                                        <p:tgtEl>
                                          <p:spTgt spid="50"/>
                                        </p:tgtEl>
                                        <p:attrNameLst>
                                          <p:attrName>ppt_h</p:attrName>
                                        </p:attrNameLst>
                                      </p:cBhvr>
                                      <p:tavLst>
                                        <p:tav tm="0">
                                          <p:val>
                                            <p:fltVal val="0"/>
                                          </p:val>
                                        </p:tav>
                                        <p:tav tm="100000">
                                          <p:val>
                                            <p:strVal val="#ppt_h"/>
                                          </p:val>
                                        </p:tav>
                                      </p:tavLst>
                                    </p:anim>
                                    <p:animEffect transition="in" filter="fade">
                                      <p:cBhvr>
                                        <p:cTn id="9" dur="250"/>
                                        <p:tgtEl>
                                          <p:spTgt spid="50"/>
                                        </p:tgtEl>
                                      </p:cBhvr>
                                    </p:animEffect>
                                  </p:childTnLst>
                                </p:cTn>
                              </p:par>
                              <p:par>
                                <p:cTn id="10" presetID="53" presetClass="entr" presetSubtype="16" fill="hold" nodeType="withEffect">
                                  <p:stCondLst>
                                    <p:cond delay="400"/>
                                  </p:stCondLst>
                                  <p:childTnLst>
                                    <p:set>
                                      <p:cBhvr>
                                        <p:cTn id="11" dur="1" fill="hold">
                                          <p:stCondLst>
                                            <p:cond delay="0"/>
                                          </p:stCondLst>
                                        </p:cTn>
                                        <p:tgtEl>
                                          <p:spTgt spid="60"/>
                                        </p:tgtEl>
                                        <p:attrNameLst>
                                          <p:attrName>style.visibility</p:attrName>
                                        </p:attrNameLst>
                                      </p:cBhvr>
                                      <p:to>
                                        <p:strVal val="visible"/>
                                      </p:to>
                                    </p:set>
                                    <p:anim calcmode="lin" valueType="num">
                                      <p:cBhvr>
                                        <p:cTn id="12" dur="250" fill="hold"/>
                                        <p:tgtEl>
                                          <p:spTgt spid="60"/>
                                        </p:tgtEl>
                                        <p:attrNameLst>
                                          <p:attrName>ppt_w</p:attrName>
                                        </p:attrNameLst>
                                      </p:cBhvr>
                                      <p:tavLst>
                                        <p:tav tm="0">
                                          <p:val>
                                            <p:fltVal val="0"/>
                                          </p:val>
                                        </p:tav>
                                        <p:tav tm="100000">
                                          <p:val>
                                            <p:strVal val="#ppt_w"/>
                                          </p:val>
                                        </p:tav>
                                      </p:tavLst>
                                    </p:anim>
                                    <p:anim calcmode="lin" valueType="num">
                                      <p:cBhvr>
                                        <p:cTn id="13" dur="250" fill="hold"/>
                                        <p:tgtEl>
                                          <p:spTgt spid="60"/>
                                        </p:tgtEl>
                                        <p:attrNameLst>
                                          <p:attrName>ppt_h</p:attrName>
                                        </p:attrNameLst>
                                      </p:cBhvr>
                                      <p:tavLst>
                                        <p:tav tm="0">
                                          <p:val>
                                            <p:fltVal val="0"/>
                                          </p:val>
                                        </p:tav>
                                        <p:tav tm="100000">
                                          <p:val>
                                            <p:strVal val="#ppt_h"/>
                                          </p:val>
                                        </p:tav>
                                      </p:tavLst>
                                    </p:anim>
                                    <p:animEffect transition="in" filter="fade">
                                      <p:cBhvr>
                                        <p:cTn id="14" dur="250"/>
                                        <p:tgtEl>
                                          <p:spTgt spid="60"/>
                                        </p:tgtEl>
                                      </p:cBhvr>
                                    </p:animEffect>
                                  </p:childTnLst>
                                </p:cTn>
                              </p:par>
                              <p:par>
                                <p:cTn id="15" presetID="53" presetClass="entr" presetSubtype="16" fill="hold" nodeType="withEffect">
                                  <p:stCondLst>
                                    <p:cond delay="600"/>
                                  </p:stCondLst>
                                  <p:childTnLst>
                                    <p:set>
                                      <p:cBhvr>
                                        <p:cTn id="16" dur="1" fill="hold">
                                          <p:stCondLst>
                                            <p:cond delay="0"/>
                                          </p:stCondLst>
                                        </p:cTn>
                                        <p:tgtEl>
                                          <p:spTgt spid="69"/>
                                        </p:tgtEl>
                                        <p:attrNameLst>
                                          <p:attrName>style.visibility</p:attrName>
                                        </p:attrNameLst>
                                      </p:cBhvr>
                                      <p:to>
                                        <p:strVal val="visible"/>
                                      </p:to>
                                    </p:set>
                                    <p:anim calcmode="lin" valueType="num">
                                      <p:cBhvr>
                                        <p:cTn id="17" dur="250" fill="hold"/>
                                        <p:tgtEl>
                                          <p:spTgt spid="69"/>
                                        </p:tgtEl>
                                        <p:attrNameLst>
                                          <p:attrName>ppt_w</p:attrName>
                                        </p:attrNameLst>
                                      </p:cBhvr>
                                      <p:tavLst>
                                        <p:tav tm="0">
                                          <p:val>
                                            <p:fltVal val="0"/>
                                          </p:val>
                                        </p:tav>
                                        <p:tav tm="100000">
                                          <p:val>
                                            <p:strVal val="#ppt_w"/>
                                          </p:val>
                                        </p:tav>
                                      </p:tavLst>
                                    </p:anim>
                                    <p:anim calcmode="lin" valueType="num">
                                      <p:cBhvr>
                                        <p:cTn id="18" dur="250" fill="hold"/>
                                        <p:tgtEl>
                                          <p:spTgt spid="69"/>
                                        </p:tgtEl>
                                        <p:attrNameLst>
                                          <p:attrName>ppt_h</p:attrName>
                                        </p:attrNameLst>
                                      </p:cBhvr>
                                      <p:tavLst>
                                        <p:tav tm="0">
                                          <p:val>
                                            <p:fltVal val="0"/>
                                          </p:val>
                                        </p:tav>
                                        <p:tav tm="100000">
                                          <p:val>
                                            <p:strVal val="#ppt_h"/>
                                          </p:val>
                                        </p:tav>
                                      </p:tavLst>
                                    </p:anim>
                                    <p:animEffect transition="in" filter="fade">
                                      <p:cBhvr>
                                        <p:cTn id="19" dur="250"/>
                                        <p:tgtEl>
                                          <p:spTgt spid="69"/>
                                        </p:tgtEl>
                                      </p:cBhvr>
                                    </p:animEffect>
                                  </p:childTnLst>
                                </p:cTn>
                              </p:par>
                              <p:par>
                                <p:cTn id="20" presetID="53" presetClass="entr" presetSubtype="16" fill="hold" nodeType="withEffect">
                                  <p:stCondLst>
                                    <p:cond delay="800"/>
                                  </p:stCondLst>
                                  <p:childTnLst>
                                    <p:set>
                                      <p:cBhvr>
                                        <p:cTn id="21" dur="1" fill="hold">
                                          <p:stCondLst>
                                            <p:cond delay="0"/>
                                          </p:stCondLst>
                                        </p:cTn>
                                        <p:tgtEl>
                                          <p:spTgt spid="78"/>
                                        </p:tgtEl>
                                        <p:attrNameLst>
                                          <p:attrName>style.visibility</p:attrName>
                                        </p:attrNameLst>
                                      </p:cBhvr>
                                      <p:to>
                                        <p:strVal val="visible"/>
                                      </p:to>
                                    </p:set>
                                    <p:anim calcmode="lin" valueType="num">
                                      <p:cBhvr>
                                        <p:cTn id="22" dur="250" fill="hold"/>
                                        <p:tgtEl>
                                          <p:spTgt spid="78"/>
                                        </p:tgtEl>
                                        <p:attrNameLst>
                                          <p:attrName>ppt_w</p:attrName>
                                        </p:attrNameLst>
                                      </p:cBhvr>
                                      <p:tavLst>
                                        <p:tav tm="0">
                                          <p:val>
                                            <p:fltVal val="0"/>
                                          </p:val>
                                        </p:tav>
                                        <p:tav tm="100000">
                                          <p:val>
                                            <p:strVal val="#ppt_w"/>
                                          </p:val>
                                        </p:tav>
                                      </p:tavLst>
                                    </p:anim>
                                    <p:anim calcmode="lin" valueType="num">
                                      <p:cBhvr>
                                        <p:cTn id="23" dur="250" fill="hold"/>
                                        <p:tgtEl>
                                          <p:spTgt spid="78"/>
                                        </p:tgtEl>
                                        <p:attrNameLst>
                                          <p:attrName>ppt_h</p:attrName>
                                        </p:attrNameLst>
                                      </p:cBhvr>
                                      <p:tavLst>
                                        <p:tav tm="0">
                                          <p:val>
                                            <p:fltVal val="0"/>
                                          </p:val>
                                        </p:tav>
                                        <p:tav tm="100000">
                                          <p:val>
                                            <p:strVal val="#ppt_h"/>
                                          </p:val>
                                        </p:tav>
                                      </p:tavLst>
                                    </p:anim>
                                    <p:animEffect transition="in" filter="fade">
                                      <p:cBhvr>
                                        <p:cTn id="24" dur="250"/>
                                        <p:tgtEl>
                                          <p:spTgt spid="78"/>
                                        </p:tgtEl>
                                      </p:cBhvr>
                                    </p:animEffect>
                                  </p:childTnLst>
                                </p:cTn>
                              </p:par>
                              <p:par>
                                <p:cTn id="25" presetID="2" presetClass="entr" presetSubtype="2" fill="hold" nodeType="withEffect">
                                  <p:stCondLst>
                                    <p:cond delay="130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250" fill="hold"/>
                                        <p:tgtEl>
                                          <p:spTgt spid="34"/>
                                        </p:tgtEl>
                                        <p:attrNameLst>
                                          <p:attrName>ppt_x</p:attrName>
                                        </p:attrNameLst>
                                      </p:cBhvr>
                                      <p:tavLst>
                                        <p:tav tm="0">
                                          <p:val>
                                            <p:strVal val="1+#ppt_w/2"/>
                                          </p:val>
                                        </p:tav>
                                        <p:tav tm="100000">
                                          <p:val>
                                            <p:strVal val="#ppt_x"/>
                                          </p:val>
                                        </p:tav>
                                      </p:tavLst>
                                    </p:anim>
                                    <p:anim calcmode="lin" valueType="num">
                                      <p:cBhvr additive="base">
                                        <p:cTn id="28" dur="250" fill="hold"/>
                                        <p:tgtEl>
                                          <p:spTgt spid="34"/>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50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250" fill="hold"/>
                                        <p:tgtEl>
                                          <p:spTgt spid="38"/>
                                        </p:tgtEl>
                                        <p:attrNameLst>
                                          <p:attrName>ppt_x</p:attrName>
                                        </p:attrNameLst>
                                      </p:cBhvr>
                                      <p:tavLst>
                                        <p:tav tm="0">
                                          <p:val>
                                            <p:strVal val="1+#ppt_w/2"/>
                                          </p:val>
                                        </p:tav>
                                        <p:tav tm="100000">
                                          <p:val>
                                            <p:strVal val="#ppt_x"/>
                                          </p:val>
                                        </p:tav>
                                      </p:tavLst>
                                    </p:anim>
                                    <p:anim calcmode="lin" valueType="num">
                                      <p:cBhvr additive="base">
                                        <p:cTn id="32" dur="250" fill="hold"/>
                                        <p:tgtEl>
                                          <p:spTgt spid="38"/>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170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250" fill="hold"/>
                                        <p:tgtEl>
                                          <p:spTgt spid="42"/>
                                        </p:tgtEl>
                                        <p:attrNameLst>
                                          <p:attrName>ppt_x</p:attrName>
                                        </p:attrNameLst>
                                      </p:cBhvr>
                                      <p:tavLst>
                                        <p:tav tm="0">
                                          <p:val>
                                            <p:strVal val="1+#ppt_w/2"/>
                                          </p:val>
                                        </p:tav>
                                        <p:tav tm="100000">
                                          <p:val>
                                            <p:strVal val="#ppt_x"/>
                                          </p:val>
                                        </p:tav>
                                      </p:tavLst>
                                    </p:anim>
                                    <p:anim calcmode="lin" valueType="num">
                                      <p:cBhvr additive="base">
                                        <p:cTn id="36" dur="250" fill="hold"/>
                                        <p:tgtEl>
                                          <p:spTgt spid="42"/>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189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250" fill="hold"/>
                                        <p:tgtEl>
                                          <p:spTgt spid="46"/>
                                        </p:tgtEl>
                                        <p:attrNameLst>
                                          <p:attrName>ppt_x</p:attrName>
                                        </p:attrNameLst>
                                      </p:cBhvr>
                                      <p:tavLst>
                                        <p:tav tm="0">
                                          <p:val>
                                            <p:strVal val="1+#ppt_w/2"/>
                                          </p:val>
                                        </p:tav>
                                        <p:tav tm="100000">
                                          <p:val>
                                            <p:strVal val="#ppt_x"/>
                                          </p:val>
                                        </p:tav>
                                      </p:tavLst>
                                    </p:anim>
                                    <p:anim calcmode="lin" valueType="num">
                                      <p:cBhvr additive="base">
                                        <p:cTn id="40" dur="25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Line 6"/>
          <p:cNvSpPr>
            <a:spLocks noChangeShapeType="1"/>
          </p:cNvSpPr>
          <p:nvPr/>
        </p:nvSpPr>
        <p:spPr bwMode="auto">
          <a:xfrm flipV="1">
            <a:off x="762100" y="971607"/>
            <a:ext cx="0" cy="1410494"/>
          </a:xfrm>
          <a:prstGeom prst="line">
            <a:avLst/>
          </a:prstGeom>
          <a:noFill/>
          <a:ln w="19050" cmpd="sng">
            <a:solidFill>
              <a:srgbClr val="3A0004"/>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sp>
        <p:nvSpPr>
          <p:cNvPr id="32" name="Line 7"/>
          <p:cNvSpPr>
            <a:spLocks noChangeShapeType="1"/>
          </p:cNvSpPr>
          <p:nvPr/>
        </p:nvSpPr>
        <p:spPr bwMode="auto">
          <a:xfrm flipV="1">
            <a:off x="4303068" y="971607"/>
            <a:ext cx="0" cy="1410494"/>
          </a:xfrm>
          <a:prstGeom prst="line">
            <a:avLst/>
          </a:prstGeom>
          <a:noFill/>
          <a:ln w="19050" cmpd="sng">
            <a:solidFill>
              <a:srgbClr val="3A0004"/>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sp>
        <p:nvSpPr>
          <p:cNvPr id="33" name="Line 8"/>
          <p:cNvSpPr>
            <a:spLocks noChangeShapeType="1"/>
          </p:cNvSpPr>
          <p:nvPr/>
        </p:nvSpPr>
        <p:spPr bwMode="auto">
          <a:xfrm flipV="1">
            <a:off x="3283050" y="3318725"/>
            <a:ext cx="0" cy="1366837"/>
          </a:xfrm>
          <a:prstGeom prst="line">
            <a:avLst/>
          </a:prstGeom>
          <a:noFill/>
          <a:ln w="19050" cmpd="sng">
            <a:solidFill>
              <a:srgbClr val="3A0004"/>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sp>
        <p:nvSpPr>
          <p:cNvPr id="34" name="Line 9"/>
          <p:cNvSpPr>
            <a:spLocks noChangeShapeType="1"/>
          </p:cNvSpPr>
          <p:nvPr/>
        </p:nvSpPr>
        <p:spPr bwMode="auto">
          <a:xfrm flipV="1">
            <a:off x="5515075" y="3318725"/>
            <a:ext cx="0" cy="1366837"/>
          </a:xfrm>
          <a:prstGeom prst="line">
            <a:avLst/>
          </a:prstGeom>
          <a:noFill/>
          <a:ln w="19050" cmpd="sng">
            <a:solidFill>
              <a:srgbClr val="3A0004"/>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grpSp>
        <p:nvGrpSpPr>
          <p:cNvPr id="35" name="组合 34"/>
          <p:cNvGrpSpPr/>
          <p:nvPr/>
        </p:nvGrpSpPr>
        <p:grpSpPr>
          <a:xfrm>
            <a:off x="762100" y="902499"/>
            <a:ext cx="3240088" cy="1439863"/>
            <a:chOff x="755650" y="1803400"/>
            <a:chExt cx="3240088" cy="1439863"/>
          </a:xfrm>
        </p:grpSpPr>
        <p:sp>
          <p:nvSpPr>
            <p:cNvPr id="36" name="Rectangle 5"/>
            <p:cNvSpPr>
              <a:spLocks noChangeArrowheads="1"/>
            </p:cNvSpPr>
            <p:nvPr/>
          </p:nvSpPr>
          <p:spPr bwMode="auto">
            <a:xfrm>
              <a:off x="755650" y="2120900"/>
              <a:ext cx="3240088" cy="792163"/>
            </a:xfrm>
            <a:prstGeom prst="rect">
              <a:avLst/>
            </a:prstGeom>
            <a:gradFill rotWithShape="1">
              <a:gsLst>
                <a:gs pos="0">
                  <a:srgbClr val="B2B2B2">
                    <a:alpha val="39999"/>
                  </a:srgbClr>
                </a:gs>
                <a:gs pos="100000">
                  <a:srgbClr val="FFFFFF"/>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sp>
          <p:nvSpPr>
            <p:cNvPr id="37" name="Rectangle 10"/>
            <p:cNvSpPr>
              <a:spLocks noChangeArrowheads="1"/>
            </p:cNvSpPr>
            <p:nvPr/>
          </p:nvSpPr>
          <p:spPr bwMode="auto">
            <a:xfrm>
              <a:off x="755650" y="1803400"/>
              <a:ext cx="2233613"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等线" panose="02010600030101010101" charset="-122"/>
                  <a:cs typeface="+mn-cs"/>
                </a:rPr>
                <a:t>单击此处添加段落文字内容</a:t>
              </a:r>
            </a:p>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等线" panose="02010600030101010101" charset="-122"/>
                  <a:cs typeface="+mn-cs"/>
                </a:rPr>
                <a:t>单击此处添加段落文字内容</a:t>
              </a:r>
            </a:p>
          </p:txBody>
        </p:sp>
      </p:grpSp>
      <p:grpSp>
        <p:nvGrpSpPr>
          <p:cNvPr id="38" name="组合 37"/>
          <p:cNvGrpSpPr/>
          <p:nvPr/>
        </p:nvGrpSpPr>
        <p:grpSpPr>
          <a:xfrm>
            <a:off x="473175" y="3265432"/>
            <a:ext cx="2809875" cy="1439862"/>
            <a:chOff x="466725" y="4706938"/>
            <a:chExt cx="2809875" cy="1439862"/>
          </a:xfrm>
        </p:grpSpPr>
        <p:sp>
          <p:nvSpPr>
            <p:cNvPr id="39" name="Rectangle 4"/>
            <p:cNvSpPr>
              <a:spLocks noChangeArrowheads="1"/>
            </p:cNvSpPr>
            <p:nvPr/>
          </p:nvSpPr>
          <p:spPr bwMode="auto">
            <a:xfrm rot="10800000">
              <a:off x="466725" y="5043488"/>
              <a:ext cx="2809875" cy="792162"/>
            </a:xfrm>
            <a:prstGeom prst="rect">
              <a:avLst/>
            </a:prstGeom>
            <a:gradFill rotWithShape="1">
              <a:gsLst>
                <a:gs pos="0">
                  <a:srgbClr val="B2B2B2">
                    <a:alpha val="39999"/>
                  </a:srgbClr>
                </a:gs>
                <a:gs pos="100000">
                  <a:srgbClr val="FFFFFF"/>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sp>
          <p:nvSpPr>
            <p:cNvPr id="40" name="Rectangle 12"/>
            <p:cNvSpPr>
              <a:spLocks noChangeArrowheads="1"/>
            </p:cNvSpPr>
            <p:nvPr/>
          </p:nvSpPr>
          <p:spPr bwMode="auto">
            <a:xfrm>
              <a:off x="1042988" y="4706938"/>
              <a:ext cx="2233612" cy="14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等线" panose="02010600030101010101" charset="-122"/>
                  <a:cs typeface="+mn-cs"/>
                </a:rPr>
                <a:t>单击此处添加段落文字内容</a:t>
              </a:r>
            </a:p>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等线" panose="02010600030101010101" charset="-122"/>
                  <a:cs typeface="+mn-cs"/>
                </a:rPr>
                <a:t>单击此处添加段落文字内容</a:t>
              </a:r>
            </a:p>
          </p:txBody>
        </p:sp>
      </p:grpSp>
      <p:grpSp>
        <p:nvGrpSpPr>
          <p:cNvPr id="41" name="组合 40"/>
          <p:cNvGrpSpPr/>
          <p:nvPr/>
        </p:nvGrpSpPr>
        <p:grpSpPr>
          <a:xfrm>
            <a:off x="5494438" y="3265432"/>
            <a:ext cx="3097212" cy="1439862"/>
            <a:chOff x="5487988" y="4706938"/>
            <a:chExt cx="3097212" cy="1439862"/>
          </a:xfrm>
        </p:grpSpPr>
        <p:sp>
          <p:nvSpPr>
            <p:cNvPr id="42" name="Rectangle 3"/>
            <p:cNvSpPr>
              <a:spLocks noChangeArrowheads="1"/>
            </p:cNvSpPr>
            <p:nvPr/>
          </p:nvSpPr>
          <p:spPr bwMode="auto">
            <a:xfrm>
              <a:off x="5487988" y="5043488"/>
              <a:ext cx="3097212" cy="792162"/>
            </a:xfrm>
            <a:prstGeom prst="rect">
              <a:avLst/>
            </a:prstGeom>
            <a:gradFill rotWithShape="1">
              <a:gsLst>
                <a:gs pos="0">
                  <a:srgbClr val="B2B2B2">
                    <a:alpha val="39999"/>
                  </a:srgbClr>
                </a:gs>
                <a:gs pos="100000">
                  <a:srgbClr val="FFFFFF"/>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sp>
          <p:nvSpPr>
            <p:cNvPr id="43" name="Rectangle 13"/>
            <p:cNvSpPr>
              <a:spLocks noChangeArrowheads="1"/>
            </p:cNvSpPr>
            <p:nvPr/>
          </p:nvSpPr>
          <p:spPr bwMode="auto">
            <a:xfrm>
              <a:off x="5508625" y="4706938"/>
              <a:ext cx="2233613" cy="14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等线" panose="02010600030101010101" charset="-122"/>
                  <a:cs typeface="+mn-cs"/>
                </a:rPr>
                <a:t>单击此处添加段落文字内容</a:t>
              </a:r>
            </a:p>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等线" panose="02010600030101010101" charset="-122"/>
                  <a:cs typeface="+mn-cs"/>
                </a:rPr>
                <a:t>单击此处添加段落文字内容</a:t>
              </a:r>
            </a:p>
          </p:txBody>
        </p:sp>
      </p:grpSp>
      <p:grpSp>
        <p:nvGrpSpPr>
          <p:cNvPr id="44" name="Group 14"/>
          <p:cNvGrpSpPr/>
          <p:nvPr/>
        </p:nvGrpSpPr>
        <p:grpSpPr bwMode="auto">
          <a:xfrm>
            <a:off x="492225" y="2350351"/>
            <a:ext cx="8083550" cy="923925"/>
            <a:chOff x="0" y="0"/>
            <a:chExt cx="4502" cy="749"/>
          </a:xfrm>
        </p:grpSpPr>
        <p:sp>
          <p:nvSpPr>
            <p:cNvPr id="45" name="AutoShape 15"/>
            <p:cNvSpPr>
              <a:spLocks noChangeArrowheads="1"/>
            </p:cNvSpPr>
            <p:nvPr/>
          </p:nvSpPr>
          <p:spPr bwMode="auto">
            <a:xfrm>
              <a:off x="0" y="0"/>
              <a:ext cx="1009" cy="749"/>
            </a:xfrm>
            <a:prstGeom prst="homePlate">
              <a:avLst>
                <a:gd name="adj" fmla="val 33678"/>
              </a:avLst>
            </a:prstGeom>
            <a:gradFill rotWithShape="1">
              <a:gsLst>
                <a:gs pos="0">
                  <a:srgbClr val="BC000D"/>
                </a:gs>
                <a:gs pos="100000">
                  <a:srgbClr val="FF0517"/>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sp>
          <p:nvSpPr>
            <p:cNvPr id="46" name="AutoShape 16"/>
            <p:cNvSpPr>
              <a:spLocks noChangeArrowheads="1"/>
            </p:cNvSpPr>
            <p:nvPr/>
          </p:nvSpPr>
          <p:spPr bwMode="auto">
            <a:xfrm>
              <a:off x="897" y="0"/>
              <a:ext cx="1009" cy="749"/>
            </a:xfrm>
            <a:prstGeom prst="chevron">
              <a:avLst>
                <a:gd name="adj" fmla="val 33678"/>
              </a:avLst>
            </a:prstGeom>
            <a:gradFill rotWithShape="1">
              <a:gsLst>
                <a:gs pos="0">
                  <a:srgbClr val="DDDDDD"/>
                </a:gs>
                <a:gs pos="100000">
                  <a:srgbClr val="B2B2B2"/>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sp>
          <p:nvSpPr>
            <p:cNvPr id="47" name="AutoShape 17"/>
            <p:cNvSpPr>
              <a:spLocks noChangeArrowheads="1"/>
            </p:cNvSpPr>
            <p:nvPr/>
          </p:nvSpPr>
          <p:spPr bwMode="auto">
            <a:xfrm>
              <a:off x="1770" y="0"/>
              <a:ext cx="1009" cy="749"/>
            </a:xfrm>
            <a:prstGeom prst="chevron">
              <a:avLst>
                <a:gd name="adj" fmla="val 33678"/>
              </a:avLst>
            </a:prstGeom>
            <a:gradFill rotWithShape="1">
              <a:gsLst>
                <a:gs pos="0">
                  <a:srgbClr val="BC000D"/>
                </a:gs>
                <a:gs pos="100000">
                  <a:srgbClr val="FF0517"/>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sp>
          <p:nvSpPr>
            <p:cNvPr id="48" name="AutoShape 18"/>
            <p:cNvSpPr>
              <a:spLocks noChangeArrowheads="1"/>
            </p:cNvSpPr>
            <p:nvPr/>
          </p:nvSpPr>
          <p:spPr bwMode="auto">
            <a:xfrm>
              <a:off x="2631" y="0"/>
              <a:ext cx="1009" cy="749"/>
            </a:xfrm>
            <a:prstGeom prst="chevron">
              <a:avLst>
                <a:gd name="adj" fmla="val 33678"/>
              </a:avLst>
            </a:prstGeom>
            <a:gradFill rotWithShape="1">
              <a:gsLst>
                <a:gs pos="0">
                  <a:srgbClr val="DDDDDD"/>
                </a:gs>
                <a:gs pos="100000">
                  <a:srgbClr val="B2B2B2"/>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sp>
          <p:nvSpPr>
            <p:cNvPr id="49" name="AutoShape 19"/>
            <p:cNvSpPr>
              <a:spLocks noChangeArrowheads="1"/>
            </p:cNvSpPr>
            <p:nvPr/>
          </p:nvSpPr>
          <p:spPr bwMode="auto">
            <a:xfrm>
              <a:off x="3493" y="0"/>
              <a:ext cx="1009" cy="749"/>
            </a:xfrm>
            <a:prstGeom prst="chevron">
              <a:avLst>
                <a:gd name="adj" fmla="val 33678"/>
              </a:avLst>
            </a:prstGeom>
            <a:gradFill rotWithShape="1">
              <a:gsLst>
                <a:gs pos="0">
                  <a:srgbClr val="BC000D"/>
                </a:gs>
                <a:gs pos="100000">
                  <a:srgbClr val="FF0517"/>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grpSp>
      <p:sp>
        <p:nvSpPr>
          <p:cNvPr id="50" name="WordArt 20"/>
          <p:cNvSpPr>
            <a:spLocks noChangeArrowheads="1" noChangeShapeType="1"/>
          </p:cNvSpPr>
          <p:nvPr/>
        </p:nvSpPr>
        <p:spPr bwMode="auto">
          <a:xfrm>
            <a:off x="897038" y="2621813"/>
            <a:ext cx="733425" cy="4127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w="9525" cmpd="sng">
                  <a:solidFill>
                    <a:srgbClr val="FFFFFF"/>
                  </a:solidFill>
                  <a:round/>
                </a:ln>
                <a:solidFill>
                  <a:srgbClr val="FFFFFF"/>
                </a:solidFill>
                <a:effectLst/>
                <a:uLnTx/>
                <a:uFillTx/>
                <a:latin typeface="黑体" panose="02010609060101010101" charset="-122"/>
                <a:ea typeface="黑体" panose="02010609060101010101" charset="-122"/>
                <a:cs typeface="+mn-cs"/>
              </a:rPr>
              <a:t>双击添加</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w="9525" cmpd="sng">
                  <a:solidFill>
                    <a:srgbClr val="FFFFFF"/>
                  </a:solidFill>
                  <a:round/>
                </a:ln>
                <a:solidFill>
                  <a:srgbClr val="FFFFFF"/>
                </a:solidFill>
                <a:effectLst/>
                <a:uLnTx/>
                <a:uFillTx/>
                <a:latin typeface="黑体" panose="02010609060101010101" charset="-122"/>
                <a:ea typeface="黑体" panose="02010609060101010101" charset="-122"/>
                <a:cs typeface="+mn-cs"/>
              </a:rPr>
              <a:t>标题文字</a:t>
            </a:r>
          </a:p>
        </p:txBody>
      </p:sp>
      <p:sp>
        <p:nvSpPr>
          <p:cNvPr id="51" name="WordArt 21"/>
          <p:cNvSpPr>
            <a:spLocks noChangeArrowheads="1" noChangeShapeType="1"/>
          </p:cNvSpPr>
          <p:nvPr/>
        </p:nvSpPr>
        <p:spPr bwMode="auto">
          <a:xfrm>
            <a:off x="2754413" y="2621813"/>
            <a:ext cx="733425" cy="412750"/>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prstClr val="black"/>
                </a:solidFill>
                <a:effectLst/>
                <a:uLnTx/>
                <a:uFillTx/>
                <a:latin typeface="黑体" panose="02010609060101010101" charset="-122"/>
                <a:ea typeface="黑体" panose="02010609060101010101" charset="-122"/>
                <a:cs typeface="+mn-cs"/>
              </a:rPr>
              <a:t>双击添加</a:t>
            </a: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prstClr val="black"/>
                </a:solidFill>
                <a:effectLst/>
                <a:uLnTx/>
                <a:uFillTx/>
                <a:latin typeface="黑体" panose="02010609060101010101" charset="-122"/>
                <a:ea typeface="黑体" panose="02010609060101010101" charset="-122"/>
                <a:cs typeface="+mn-cs"/>
              </a:rPr>
              <a:t>标题文字</a:t>
            </a:r>
          </a:p>
        </p:txBody>
      </p:sp>
      <p:sp>
        <p:nvSpPr>
          <p:cNvPr id="52" name="WordArt 22"/>
          <p:cNvSpPr>
            <a:spLocks noChangeArrowheads="1" noChangeShapeType="1"/>
          </p:cNvSpPr>
          <p:nvPr/>
        </p:nvSpPr>
        <p:spPr bwMode="auto">
          <a:xfrm>
            <a:off x="4337150" y="2621813"/>
            <a:ext cx="733425" cy="4127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a:ln w="9525" cmpd="sng">
                  <a:solidFill>
                    <a:srgbClr val="FFFFFF"/>
                  </a:solidFill>
                  <a:round/>
                </a:ln>
                <a:solidFill>
                  <a:srgbClr val="FFFFFF"/>
                </a:solidFill>
                <a:effectLst/>
                <a:uLnTx/>
                <a:uFillTx/>
                <a:latin typeface="黑体" panose="02010609060101010101" charset="-122"/>
                <a:ea typeface="黑体" panose="02010609060101010101" charset="-122"/>
                <a:cs typeface="+mn-cs"/>
              </a:rPr>
              <a:t>双击添加</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a:ln w="9525" cmpd="sng">
                  <a:solidFill>
                    <a:srgbClr val="FFFFFF"/>
                  </a:solidFill>
                  <a:round/>
                </a:ln>
                <a:solidFill>
                  <a:srgbClr val="FFFFFF"/>
                </a:solidFill>
                <a:effectLst/>
                <a:uLnTx/>
                <a:uFillTx/>
                <a:latin typeface="黑体" panose="02010609060101010101" charset="-122"/>
                <a:ea typeface="黑体" panose="02010609060101010101" charset="-122"/>
                <a:cs typeface="+mn-cs"/>
              </a:rPr>
              <a:t>标题文字</a:t>
            </a:r>
          </a:p>
        </p:txBody>
      </p:sp>
      <p:sp>
        <p:nvSpPr>
          <p:cNvPr id="53" name="WordArt 23"/>
          <p:cNvSpPr>
            <a:spLocks noChangeArrowheads="1" noChangeShapeType="1"/>
          </p:cNvSpPr>
          <p:nvPr/>
        </p:nvSpPr>
        <p:spPr bwMode="auto">
          <a:xfrm>
            <a:off x="5861150" y="2621813"/>
            <a:ext cx="733425" cy="412750"/>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prstClr val="black"/>
                </a:solidFill>
                <a:effectLst/>
                <a:uLnTx/>
                <a:uFillTx/>
                <a:latin typeface="黑体" panose="02010609060101010101" charset="-122"/>
                <a:ea typeface="黑体" panose="02010609060101010101" charset="-122"/>
                <a:cs typeface="+mn-cs"/>
              </a:rPr>
              <a:t>双击添加</a:t>
            </a: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prstClr val="black"/>
                </a:solidFill>
                <a:effectLst/>
                <a:uLnTx/>
                <a:uFillTx/>
                <a:latin typeface="黑体" panose="02010609060101010101" charset="-122"/>
                <a:ea typeface="黑体" panose="02010609060101010101" charset="-122"/>
                <a:cs typeface="+mn-cs"/>
              </a:rPr>
              <a:t>标题文字</a:t>
            </a:r>
          </a:p>
        </p:txBody>
      </p:sp>
      <p:grpSp>
        <p:nvGrpSpPr>
          <p:cNvPr id="54" name="组合 53"/>
          <p:cNvGrpSpPr/>
          <p:nvPr/>
        </p:nvGrpSpPr>
        <p:grpSpPr>
          <a:xfrm>
            <a:off x="7286725" y="1802663"/>
            <a:ext cx="1157288" cy="1235075"/>
            <a:chOff x="7280275" y="2952750"/>
            <a:chExt cx="1157288" cy="1235075"/>
          </a:xfrm>
        </p:grpSpPr>
        <p:pic>
          <p:nvPicPr>
            <p:cNvPr id="55" name="Picture 24" descr="flag_source_128"/>
            <p:cNvPicPr>
              <a:picLocks noChangeAspect="1" noChangeArrowheads="1"/>
            </p:cNvPicPr>
            <p:nvPr/>
          </p:nvPicPr>
          <p:blipFill>
            <a:blip r:embed="rId4">
              <a:lum bright="100000"/>
            </a:blip>
            <a:srcRect/>
            <a:stretch>
              <a:fillRect/>
            </a:stretch>
          </p:blipFill>
          <p:spPr bwMode="auto">
            <a:xfrm rot="20019827">
              <a:off x="7280275" y="3040063"/>
              <a:ext cx="114776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5" descr="flag_source_128"/>
            <p:cNvPicPr>
              <a:picLocks noChangeAspect="1" noChangeArrowheads="1"/>
            </p:cNvPicPr>
            <p:nvPr/>
          </p:nvPicPr>
          <p:blipFill>
            <a:blip r:embed="rId4"/>
            <a:srcRect/>
            <a:stretch>
              <a:fillRect/>
            </a:stretch>
          </p:blipFill>
          <p:spPr bwMode="auto">
            <a:xfrm rot="20019827">
              <a:off x="7289800" y="2952750"/>
              <a:ext cx="1147763"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 name="组合 56"/>
          <p:cNvGrpSpPr/>
          <p:nvPr/>
        </p:nvGrpSpPr>
        <p:grpSpPr>
          <a:xfrm>
            <a:off x="4290418" y="903293"/>
            <a:ext cx="3240088" cy="1439863"/>
            <a:chOff x="908050" y="1955800"/>
            <a:chExt cx="3240088" cy="1439863"/>
          </a:xfrm>
        </p:grpSpPr>
        <p:sp>
          <p:nvSpPr>
            <p:cNvPr id="58" name="Rectangle 5"/>
            <p:cNvSpPr>
              <a:spLocks noChangeArrowheads="1"/>
            </p:cNvSpPr>
            <p:nvPr/>
          </p:nvSpPr>
          <p:spPr bwMode="auto">
            <a:xfrm>
              <a:off x="908050" y="2273300"/>
              <a:ext cx="3240088" cy="792163"/>
            </a:xfrm>
            <a:prstGeom prst="rect">
              <a:avLst/>
            </a:prstGeom>
            <a:gradFill rotWithShape="1">
              <a:gsLst>
                <a:gs pos="0">
                  <a:srgbClr val="B2B2B2">
                    <a:alpha val="39999"/>
                  </a:srgbClr>
                </a:gs>
                <a:gs pos="100000">
                  <a:srgbClr val="FFFFFF"/>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等线" panose="02010600030101010101" charset="-122"/>
                <a:cs typeface="+mn-cs"/>
              </a:endParaRPr>
            </a:p>
          </p:txBody>
        </p:sp>
        <p:sp>
          <p:nvSpPr>
            <p:cNvPr id="59" name="Rectangle 10"/>
            <p:cNvSpPr>
              <a:spLocks noChangeArrowheads="1"/>
            </p:cNvSpPr>
            <p:nvPr/>
          </p:nvSpPr>
          <p:spPr bwMode="auto">
            <a:xfrm>
              <a:off x="908050" y="1955800"/>
              <a:ext cx="2233613"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等线" panose="02010600030101010101" charset="-122"/>
                  <a:cs typeface="+mn-cs"/>
                </a:rPr>
                <a:t>单击此处添加段落文字内容</a:t>
              </a:r>
            </a:p>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solidFill>
                  <a:effectLst/>
                  <a:uLnTx/>
                  <a:uFillTx/>
                  <a:latin typeface="Calibri" panose="020F0502020204030204"/>
                  <a:ea typeface="等线" panose="02010600030101010101" charset="-122"/>
                  <a:cs typeface="+mn-cs"/>
                </a:rPr>
                <a:t>单击此处添加段落文字内容</a:t>
              </a:r>
            </a:p>
          </p:txBody>
        </p:sp>
      </p:grpSp>
      <p:sp>
        <p:nvSpPr>
          <p:cNvPr id="2" name="标题 1"/>
          <p:cNvSpPr>
            <a:spLocks noGrp="1"/>
          </p:cNvSpPr>
          <p:nvPr>
            <p:ph type="title"/>
          </p:nvPr>
        </p:nvSpPr>
        <p:spPr/>
        <p:txBody>
          <a:bodyPr/>
          <a:lstStyle/>
          <a:p>
            <a:endParaRPr lang="zh-CN" altLang="en-US" dirty="0"/>
          </a:p>
        </p:txBody>
      </p:sp>
    </p:spTree>
    <p:custDataLst>
      <p:tags r:id="rId1"/>
    </p:custData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0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250"/>
                                        <p:tgtEl>
                                          <p:spTgt spid="44"/>
                                        </p:tgtEl>
                                      </p:cBhvr>
                                    </p:animEffect>
                                  </p:childTnLst>
                                </p:cTn>
                              </p:par>
                              <p:par>
                                <p:cTn id="8" presetID="10" presetClass="entr" presetSubtype="0" fill="hold" nodeType="withEffect">
                                  <p:stCondLst>
                                    <p:cond delay="70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250"/>
                                        <p:tgtEl>
                                          <p:spTgt spid="54"/>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250"/>
                                        <p:tgtEl>
                                          <p:spTgt spid="50"/>
                                        </p:tgtEl>
                                      </p:cBhvr>
                                    </p:animEffect>
                                  </p:childTnLst>
                                </p:cTn>
                              </p:par>
                              <p:par>
                                <p:cTn id="14" presetID="10" presetClass="entr" presetSubtype="0" fill="hold" grpId="0" nodeType="withEffect">
                                  <p:stCondLst>
                                    <p:cond delay="40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250"/>
                                        <p:tgtEl>
                                          <p:spTgt spid="51"/>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250"/>
                                        <p:tgtEl>
                                          <p:spTgt spid="52"/>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250"/>
                                        <p:tgtEl>
                                          <p:spTgt spid="53"/>
                                        </p:tgtEl>
                                      </p:cBhvr>
                                    </p:animEffect>
                                  </p:childTnLst>
                                </p:cTn>
                              </p:par>
                              <p:par>
                                <p:cTn id="23" presetID="22" presetClass="entr" presetSubtype="4" fill="hold" grpId="0" nodeType="withEffect">
                                  <p:stCondLst>
                                    <p:cond delay="70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250"/>
                                        <p:tgtEl>
                                          <p:spTgt spid="31"/>
                                        </p:tgtEl>
                                      </p:cBhvr>
                                    </p:animEffect>
                                  </p:childTnLst>
                                </p:cTn>
                              </p:par>
                              <p:par>
                                <p:cTn id="26" presetID="22" presetClass="entr" presetSubtype="4" fill="hold" grpId="0" nodeType="withEffect">
                                  <p:stCondLst>
                                    <p:cond delay="90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250"/>
                                        <p:tgtEl>
                                          <p:spTgt spid="32"/>
                                        </p:tgtEl>
                                      </p:cBhvr>
                                    </p:animEffect>
                                  </p:childTnLst>
                                </p:cTn>
                              </p:par>
                              <p:par>
                                <p:cTn id="29" presetID="42" presetClass="entr" presetSubtype="0" fill="hold" nodeType="withEffect">
                                  <p:stCondLst>
                                    <p:cond delay="100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anim calcmode="lin" valueType="num">
                                      <p:cBhvr>
                                        <p:cTn id="32" dur="500" fill="hold"/>
                                        <p:tgtEl>
                                          <p:spTgt spid="35"/>
                                        </p:tgtEl>
                                        <p:attrNameLst>
                                          <p:attrName>ppt_x</p:attrName>
                                        </p:attrNameLst>
                                      </p:cBhvr>
                                      <p:tavLst>
                                        <p:tav tm="0">
                                          <p:val>
                                            <p:strVal val="#ppt_x"/>
                                          </p:val>
                                        </p:tav>
                                        <p:tav tm="100000">
                                          <p:val>
                                            <p:strVal val="#ppt_x"/>
                                          </p:val>
                                        </p:tav>
                                      </p:tavLst>
                                    </p:anim>
                                    <p:anim calcmode="lin" valueType="num">
                                      <p:cBhvr>
                                        <p:cTn id="33" dur="500" fill="hold"/>
                                        <p:tgtEl>
                                          <p:spTgt spid="3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110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500"/>
                                        <p:tgtEl>
                                          <p:spTgt spid="57"/>
                                        </p:tgtEl>
                                      </p:cBhvr>
                                    </p:animEffect>
                                    <p:anim calcmode="lin" valueType="num">
                                      <p:cBhvr>
                                        <p:cTn id="37" dur="500" fill="hold"/>
                                        <p:tgtEl>
                                          <p:spTgt spid="57"/>
                                        </p:tgtEl>
                                        <p:attrNameLst>
                                          <p:attrName>ppt_x</p:attrName>
                                        </p:attrNameLst>
                                      </p:cBhvr>
                                      <p:tavLst>
                                        <p:tav tm="0">
                                          <p:val>
                                            <p:strVal val="#ppt_x"/>
                                          </p:val>
                                        </p:tav>
                                        <p:tav tm="100000">
                                          <p:val>
                                            <p:strVal val="#ppt_x"/>
                                          </p:val>
                                        </p:tav>
                                      </p:tavLst>
                                    </p:anim>
                                    <p:anim calcmode="lin" valueType="num">
                                      <p:cBhvr>
                                        <p:cTn id="38" dur="500" fill="hold"/>
                                        <p:tgtEl>
                                          <p:spTgt spid="57"/>
                                        </p:tgtEl>
                                        <p:attrNameLst>
                                          <p:attrName>ppt_y</p:attrName>
                                        </p:attrNameLst>
                                      </p:cBhvr>
                                      <p:tavLst>
                                        <p:tav tm="0">
                                          <p:val>
                                            <p:strVal val="#ppt_y+.1"/>
                                          </p:val>
                                        </p:tav>
                                        <p:tav tm="100000">
                                          <p:val>
                                            <p:strVal val="#ppt_y"/>
                                          </p:val>
                                        </p:tav>
                                      </p:tavLst>
                                    </p:anim>
                                  </p:childTnLst>
                                </p:cTn>
                              </p:par>
                              <p:par>
                                <p:cTn id="39" presetID="22" presetClass="entr" presetSubtype="1" fill="hold" grpId="0" nodeType="withEffect">
                                  <p:stCondLst>
                                    <p:cond delay="1100"/>
                                  </p:stCondLst>
                                  <p:childTnLst>
                                    <p:set>
                                      <p:cBhvr>
                                        <p:cTn id="40" dur="1" fill="hold">
                                          <p:stCondLst>
                                            <p:cond delay="0"/>
                                          </p:stCondLst>
                                        </p:cTn>
                                        <p:tgtEl>
                                          <p:spTgt spid="34"/>
                                        </p:tgtEl>
                                        <p:attrNameLst>
                                          <p:attrName>style.visibility</p:attrName>
                                        </p:attrNameLst>
                                      </p:cBhvr>
                                      <p:to>
                                        <p:strVal val="visible"/>
                                      </p:to>
                                    </p:set>
                                    <p:animEffect transition="in" filter="wipe(up)">
                                      <p:cBhvr>
                                        <p:cTn id="41" dur="250"/>
                                        <p:tgtEl>
                                          <p:spTgt spid="34"/>
                                        </p:tgtEl>
                                      </p:cBhvr>
                                    </p:animEffect>
                                  </p:childTnLst>
                                </p:cTn>
                              </p:par>
                              <p:par>
                                <p:cTn id="42" presetID="22" presetClass="entr" presetSubtype="1" fill="hold" grpId="0" nodeType="withEffect">
                                  <p:stCondLst>
                                    <p:cond delay="1200"/>
                                  </p:stCondLst>
                                  <p:childTnLst>
                                    <p:set>
                                      <p:cBhvr>
                                        <p:cTn id="43" dur="1" fill="hold">
                                          <p:stCondLst>
                                            <p:cond delay="0"/>
                                          </p:stCondLst>
                                        </p:cTn>
                                        <p:tgtEl>
                                          <p:spTgt spid="33"/>
                                        </p:tgtEl>
                                        <p:attrNameLst>
                                          <p:attrName>style.visibility</p:attrName>
                                        </p:attrNameLst>
                                      </p:cBhvr>
                                      <p:to>
                                        <p:strVal val="visible"/>
                                      </p:to>
                                    </p:set>
                                    <p:animEffect transition="in" filter="wipe(up)">
                                      <p:cBhvr>
                                        <p:cTn id="44" dur="250"/>
                                        <p:tgtEl>
                                          <p:spTgt spid="33"/>
                                        </p:tgtEl>
                                      </p:cBhvr>
                                    </p:animEffect>
                                  </p:childTnLst>
                                </p:cTn>
                              </p:par>
                              <p:par>
                                <p:cTn id="45" presetID="47" presetClass="entr" presetSubtype="0" fill="hold" nodeType="withEffect">
                                  <p:stCondLst>
                                    <p:cond delay="130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750"/>
                                        <p:tgtEl>
                                          <p:spTgt spid="38"/>
                                        </p:tgtEl>
                                      </p:cBhvr>
                                    </p:animEffect>
                                    <p:anim calcmode="lin" valueType="num">
                                      <p:cBhvr>
                                        <p:cTn id="48" dur="750" fill="hold"/>
                                        <p:tgtEl>
                                          <p:spTgt spid="38"/>
                                        </p:tgtEl>
                                        <p:attrNameLst>
                                          <p:attrName>ppt_x</p:attrName>
                                        </p:attrNameLst>
                                      </p:cBhvr>
                                      <p:tavLst>
                                        <p:tav tm="0">
                                          <p:val>
                                            <p:strVal val="#ppt_x"/>
                                          </p:val>
                                        </p:tav>
                                        <p:tav tm="100000">
                                          <p:val>
                                            <p:strVal val="#ppt_x"/>
                                          </p:val>
                                        </p:tav>
                                      </p:tavLst>
                                    </p:anim>
                                    <p:anim calcmode="lin" valueType="num">
                                      <p:cBhvr>
                                        <p:cTn id="49" dur="750" fill="hold"/>
                                        <p:tgtEl>
                                          <p:spTgt spid="38"/>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140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anim calcmode="lin" valueType="num">
                                      <p:cBhvr>
                                        <p:cTn id="53" dur="500" fill="hold"/>
                                        <p:tgtEl>
                                          <p:spTgt spid="41"/>
                                        </p:tgtEl>
                                        <p:attrNameLst>
                                          <p:attrName>ppt_x</p:attrName>
                                        </p:attrNameLst>
                                      </p:cBhvr>
                                      <p:tavLst>
                                        <p:tav tm="0">
                                          <p:val>
                                            <p:strVal val="#ppt_x"/>
                                          </p:val>
                                        </p:tav>
                                        <p:tav tm="100000">
                                          <p:val>
                                            <p:strVal val="#ppt_x"/>
                                          </p:val>
                                        </p:tav>
                                      </p:tavLst>
                                    </p:anim>
                                    <p:anim calcmode="lin" valueType="num">
                                      <p:cBhvr>
                                        <p:cTn id="54"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a:stretch>
            <a:fillRect/>
          </a:stretch>
        </p:blipFill>
        <p:spPr>
          <a:xfrm>
            <a:off x="0" y="-25400"/>
            <a:ext cx="9144000" cy="5168900"/>
          </a:xfrm>
          <a:prstGeom prst="rect">
            <a:avLst/>
          </a:prstGeom>
        </p:spPr>
      </p:pic>
      <p:pic>
        <p:nvPicPr>
          <p:cNvPr id="3" name="图片 2"/>
          <p:cNvPicPr>
            <a:picLocks noChangeAspect="1"/>
          </p:cNvPicPr>
          <p:nvPr/>
        </p:nvPicPr>
        <p:blipFill>
          <a:blip r:embed="rId4" cstate="screen"/>
          <a:stretch>
            <a:fillRect/>
          </a:stretch>
        </p:blipFill>
        <p:spPr>
          <a:xfrm>
            <a:off x="252259" y="288608"/>
            <a:ext cx="1614641" cy="359494"/>
          </a:xfrm>
          <a:prstGeom prst="rect">
            <a:avLst/>
          </a:prstGeom>
        </p:spPr>
      </p:pic>
      <p:pic>
        <p:nvPicPr>
          <p:cNvPr id="4" name="图片 3"/>
          <p:cNvPicPr>
            <a:picLocks noChangeAspect="1"/>
          </p:cNvPicPr>
          <p:nvPr/>
        </p:nvPicPr>
        <p:blipFill rotWithShape="1">
          <a:blip r:embed="rId5" cstate="screen"/>
          <a:srcRect/>
          <a:stretch>
            <a:fillRect/>
          </a:stretch>
        </p:blipFill>
        <p:spPr>
          <a:xfrm>
            <a:off x="0" y="3475851"/>
            <a:ext cx="9144000" cy="1667649"/>
          </a:xfrm>
          <a:prstGeom prst="rect">
            <a:avLst/>
          </a:prstGeom>
        </p:spPr>
      </p:pic>
      <p:grpSp>
        <p:nvGrpSpPr>
          <p:cNvPr id="24" name="组合 23"/>
          <p:cNvGrpSpPr/>
          <p:nvPr/>
        </p:nvGrpSpPr>
        <p:grpSpPr>
          <a:xfrm>
            <a:off x="2253782" y="1344454"/>
            <a:ext cx="1505417" cy="1487311"/>
            <a:chOff x="6409426" y="2394908"/>
            <a:chExt cx="962086" cy="962084"/>
          </a:xfrm>
          <a:solidFill>
            <a:schemeClr val="accent1"/>
          </a:solidFill>
        </p:grpSpPr>
        <p:sp>
          <p:nvSpPr>
            <p:cNvPr id="25" name="椭圆 24"/>
            <p:cNvSpPr/>
            <p:nvPr/>
          </p:nvSpPr>
          <p:spPr bwMode="auto">
            <a:xfrm>
              <a:off x="6409426" y="2394908"/>
              <a:ext cx="962086" cy="962084"/>
            </a:xfrm>
            <a:prstGeom prst="ellipse">
              <a:avLst/>
            </a:prstGeom>
            <a:solidFill>
              <a:srgbClr val="C00000"/>
            </a:solidFill>
            <a:ln w="57150">
              <a:solidFill>
                <a:schemeClr val="bg1"/>
              </a:solidFill>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sz="8000"/>
            </a:p>
          </p:txBody>
        </p:sp>
        <p:sp>
          <p:nvSpPr>
            <p:cNvPr id="26" name="TextBox 60"/>
            <p:cNvSpPr txBox="1"/>
            <p:nvPr/>
          </p:nvSpPr>
          <p:spPr>
            <a:xfrm>
              <a:off x="6620397" y="2462262"/>
              <a:ext cx="522676" cy="856082"/>
            </a:xfrm>
            <a:prstGeom prst="rect">
              <a:avLst/>
            </a:prstGeom>
            <a:noFill/>
          </p:spPr>
          <p:txBody>
            <a:bodyPr wrap="none" rtlCol="0">
              <a:spAutoFit/>
            </a:bodyPr>
            <a:lstStyle>
              <a:defPPr>
                <a:defRPr lang="zh-CN"/>
              </a:defPPr>
              <a:lvl1pPr>
                <a:defRPr sz="2800" b="1">
                  <a:solidFill>
                    <a:srgbClr val="F8F8F8"/>
                  </a:solidFill>
                  <a:latin typeface="+mj-ea"/>
                  <a:ea typeface="+mj-ea"/>
                </a:defRPr>
              </a:lvl1pPr>
            </a:lstStyle>
            <a:p>
              <a:r>
                <a:rPr lang="en-US" altLang="zh-CN" sz="8000" dirty="0" smtClean="0"/>
                <a:t>2</a:t>
              </a:r>
              <a:endParaRPr lang="zh-CN" altLang="en-US" sz="8000" dirty="0"/>
            </a:p>
          </p:txBody>
        </p:sp>
      </p:grpSp>
      <p:sp>
        <p:nvSpPr>
          <p:cNvPr id="27" name="TextBox 67"/>
          <p:cNvSpPr txBox="1"/>
          <p:nvPr/>
        </p:nvSpPr>
        <p:spPr>
          <a:xfrm>
            <a:off x="4101080" y="2067427"/>
            <a:ext cx="3214202" cy="811926"/>
          </a:xfrm>
          <a:prstGeom prst="rect">
            <a:avLst/>
          </a:prstGeom>
          <a:noFill/>
        </p:spPr>
        <p:txBody>
          <a:bodyPr wrap="square" lIns="72556" tIns="36277" rIns="72556" bIns="36277" rtlCol="0">
            <a:spAutoFit/>
          </a:bodyPr>
          <a:lstStyle/>
          <a:p>
            <a:pPr>
              <a:lnSpc>
                <a:spcPct val="150000"/>
              </a:lnSpc>
            </a:pPr>
            <a:r>
              <a:rPr lang="zh-CN" altLang="en-US" sz="1600" dirty="0" smtClean="0">
                <a:solidFill>
                  <a:schemeClr val="bg1"/>
                </a:solidFill>
                <a:latin typeface="+mn-ea"/>
                <a:ea typeface="+mn-ea"/>
              </a:rPr>
              <a:t>请输入您的文字</a:t>
            </a:r>
            <a:r>
              <a:rPr lang="zh-CN" altLang="en-US" sz="1600" dirty="0">
                <a:solidFill>
                  <a:schemeClr val="bg1"/>
                </a:solidFill>
                <a:latin typeface="+mn-ea"/>
                <a:ea typeface="+mn-ea"/>
              </a:rPr>
              <a:t>请输入您的</a:t>
            </a:r>
            <a:r>
              <a:rPr lang="zh-CN" altLang="en-US" sz="1600" dirty="0" smtClean="0">
                <a:solidFill>
                  <a:schemeClr val="bg1"/>
                </a:solidFill>
                <a:latin typeface="+mn-ea"/>
                <a:ea typeface="+mn-ea"/>
              </a:rPr>
              <a:t>文字</a:t>
            </a:r>
            <a:endParaRPr lang="en-US" altLang="zh-CN" sz="1600" dirty="0" smtClean="0">
              <a:solidFill>
                <a:schemeClr val="bg1"/>
              </a:solidFill>
              <a:latin typeface="+mn-ea"/>
              <a:ea typeface="+mn-ea"/>
            </a:endParaRPr>
          </a:p>
          <a:p>
            <a:pPr>
              <a:lnSpc>
                <a:spcPct val="150000"/>
              </a:lnSpc>
            </a:pPr>
            <a:r>
              <a:rPr lang="zh-CN" altLang="en-US" sz="1600" dirty="0">
                <a:solidFill>
                  <a:schemeClr val="bg1"/>
                </a:solidFill>
                <a:latin typeface="+mn-ea"/>
                <a:ea typeface="+mn-ea"/>
              </a:rPr>
              <a:t>请输入您的</a:t>
            </a:r>
            <a:r>
              <a:rPr lang="zh-CN" altLang="en-US" sz="1600" dirty="0" smtClean="0">
                <a:solidFill>
                  <a:schemeClr val="bg1"/>
                </a:solidFill>
                <a:latin typeface="+mn-ea"/>
                <a:ea typeface="+mn-ea"/>
              </a:rPr>
              <a:t>文字</a:t>
            </a:r>
            <a:r>
              <a:rPr lang="zh-CN" altLang="en-US" sz="1600" dirty="0">
                <a:solidFill>
                  <a:schemeClr val="bg1"/>
                </a:solidFill>
                <a:latin typeface="+mn-ea"/>
                <a:ea typeface="+mn-ea"/>
              </a:rPr>
              <a:t>请输入您的</a:t>
            </a:r>
            <a:r>
              <a:rPr lang="zh-CN" altLang="en-US" sz="1600" dirty="0" smtClean="0">
                <a:solidFill>
                  <a:schemeClr val="bg1"/>
                </a:solidFill>
                <a:latin typeface="+mn-ea"/>
                <a:ea typeface="+mn-ea"/>
              </a:rPr>
              <a:t>文字</a:t>
            </a:r>
            <a:endParaRPr lang="zh-CN" altLang="en-US" sz="1600" dirty="0">
              <a:solidFill>
                <a:schemeClr val="bg1"/>
              </a:solidFill>
              <a:latin typeface="+mn-ea"/>
              <a:ea typeface="+mn-ea"/>
            </a:endParaRPr>
          </a:p>
        </p:txBody>
      </p:sp>
      <p:sp>
        <p:nvSpPr>
          <p:cNvPr id="28" name="TextBox 67"/>
          <p:cNvSpPr txBox="1"/>
          <p:nvPr/>
        </p:nvSpPr>
        <p:spPr>
          <a:xfrm>
            <a:off x="4378257" y="1139106"/>
            <a:ext cx="2419901" cy="887845"/>
          </a:xfrm>
          <a:prstGeom prst="rect">
            <a:avLst/>
          </a:prstGeom>
          <a:noFill/>
        </p:spPr>
        <p:txBody>
          <a:bodyPr wrap="square" lIns="72556" tIns="36277" rIns="72556" bIns="36277" rtlCol="0">
            <a:spAutoFit/>
          </a:bodyPr>
          <a:lstStyle/>
          <a:p>
            <a:pPr algn="ctr">
              <a:lnSpc>
                <a:spcPct val="150000"/>
              </a:lnSpc>
            </a:pPr>
            <a:r>
              <a:rPr lang="zh-CN" altLang="en-US" sz="4000" b="1" dirty="0" smtClean="0">
                <a:solidFill>
                  <a:schemeClr val="bg1"/>
                </a:solidFill>
                <a:latin typeface="微软雅黑" panose="020B0503020204020204" pitchFamily="34" charset="-122"/>
                <a:ea typeface="微软雅黑" panose="020B0503020204020204" pitchFamily="34" charset="-122"/>
              </a:rPr>
              <a:t>第二部分</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3"/>
</p:tagLst>
</file>

<file path=ppt/tags/tag10.xml><?xml version="1.0" encoding="utf-8"?>
<p:tagLst xmlns:a="http://schemas.openxmlformats.org/drawingml/2006/main" xmlns:r="http://schemas.openxmlformats.org/officeDocument/2006/relationships" xmlns:p="http://schemas.openxmlformats.org/presentationml/2006/main">
  <p:tag name="TIMING" val="|0.3"/>
</p:tagLst>
</file>

<file path=ppt/tags/tag2.xml><?xml version="1.0" encoding="utf-8"?>
<p:tagLst xmlns:a="http://schemas.openxmlformats.org/drawingml/2006/main" xmlns:r="http://schemas.openxmlformats.org/officeDocument/2006/relationships" xmlns:p="http://schemas.openxmlformats.org/presentationml/2006/main">
  <p:tag name="TIMING" val="|0.5"/>
</p:tagLst>
</file>

<file path=ppt/tags/tag3.xml><?xml version="1.0" encoding="utf-8"?>
<p:tagLst xmlns:a="http://schemas.openxmlformats.org/drawingml/2006/main" xmlns:r="http://schemas.openxmlformats.org/officeDocument/2006/relationships" xmlns:p="http://schemas.openxmlformats.org/presentationml/2006/main">
  <p:tag name="TIMING" val="|0.3"/>
</p:tagLst>
</file>

<file path=ppt/tags/tag4.xml><?xml version="1.0" encoding="utf-8"?>
<p:tagLst xmlns:a="http://schemas.openxmlformats.org/drawingml/2006/main" xmlns:r="http://schemas.openxmlformats.org/officeDocument/2006/relationships" xmlns:p="http://schemas.openxmlformats.org/presentationml/2006/main">
  <p:tag name="TIMING" val="|0.2"/>
</p:tagLst>
</file>

<file path=ppt/tags/tag5.xml><?xml version="1.0" encoding="utf-8"?>
<p:tagLst xmlns:a="http://schemas.openxmlformats.org/drawingml/2006/main" xmlns:r="http://schemas.openxmlformats.org/officeDocument/2006/relationships" xmlns:p="http://schemas.openxmlformats.org/presentationml/2006/main">
  <p:tag name="TIMING" val="|0.4"/>
</p:tagLst>
</file>

<file path=ppt/tags/tag6.xml><?xml version="1.0" encoding="utf-8"?>
<p:tagLst xmlns:a="http://schemas.openxmlformats.org/drawingml/2006/main" xmlns:r="http://schemas.openxmlformats.org/officeDocument/2006/relationships" xmlns:p="http://schemas.openxmlformats.org/presentationml/2006/main">
  <p:tag name="TIMING" val="|0.4"/>
</p:tagLst>
</file>

<file path=ppt/tags/tag7.xml><?xml version="1.0" encoding="utf-8"?>
<p:tagLst xmlns:a="http://schemas.openxmlformats.org/drawingml/2006/main" xmlns:r="http://schemas.openxmlformats.org/officeDocument/2006/relationships" xmlns:p="http://schemas.openxmlformats.org/presentationml/2006/main">
  <p:tag name="TIMING" val="|0.3"/>
</p:tagLst>
</file>

<file path=ppt/tags/tag8.xml><?xml version="1.0" encoding="utf-8"?>
<p:tagLst xmlns:a="http://schemas.openxmlformats.org/drawingml/2006/main" xmlns:r="http://schemas.openxmlformats.org/officeDocument/2006/relationships" xmlns:p="http://schemas.openxmlformats.org/presentationml/2006/main">
  <p:tag name="TIMING" val="|0.4"/>
</p:tagLst>
</file>

<file path=ppt/tags/tag9.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40">
    <a:dk1>
      <a:sysClr val="windowText" lastClr="000000"/>
    </a:dk1>
    <a:lt1>
      <a:sysClr val="window" lastClr="FFFFFF"/>
    </a:lt1>
    <a:dk2>
      <a:srgbClr val="C00000"/>
    </a:dk2>
    <a:lt2>
      <a:srgbClr val="FF0000"/>
    </a:lt2>
    <a:accent1>
      <a:srgbClr val="FF6600"/>
    </a:accent1>
    <a:accent2>
      <a:srgbClr val="FFC000"/>
    </a:accent2>
    <a:accent3>
      <a:srgbClr val="92D050"/>
    </a:accent3>
    <a:accent4>
      <a:srgbClr val="00B0F0"/>
    </a:accent4>
    <a:accent5>
      <a:srgbClr val="7F7F7F"/>
    </a:accent5>
    <a:accent6>
      <a:srgbClr val="262626"/>
    </a:accent6>
    <a:hlink>
      <a:srgbClr val="262626"/>
    </a:hlink>
    <a:folHlink>
      <a:srgbClr val="7F7F7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1187</Words>
  <Application>Microsoft Office PowerPoint</Application>
  <PresentationFormat>全屏显示(16:9)</PresentationFormat>
  <Paragraphs>292</Paragraphs>
  <Slides>27</Slides>
  <Notes>27</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27</vt:i4>
      </vt:variant>
    </vt:vector>
  </HeadingPairs>
  <TitlesOfParts>
    <vt:vector size="41" baseType="lpstr">
      <vt:lpstr>等线</vt:lpstr>
      <vt:lpstr>等线 Light</vt:lpstr>
      <vt:lpstr>汉仪大黑简</vt:lpstr>
      <vt:lpstr>黑体</vt:lpstr>
      <vt:lpstr>宋体</vt:lpstr>
      <vt:lpstr>微软雅黑</vt:lpstr>
      <vt:lpstr>Arial</vt:lpstr>
      <vt:lpstr>Arial Rounded MT Bold</vt:lpstr>
      <vt:lpstr>Calibri</vt:lpstr>
      <vt:lpstr>Impact</vt:lpstr>
      <vt:lpstr>Segoe UI</vt:lpstr>
      <vt:lpstr>Times New Roman</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lpstr> </vt:lpstr>
      <vt:lpstr> </vt:lpstr>
      <vt:lpstr> </vt:lpstr>
      <vt:lpstr> </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2022-03-14T06:13:28Z</dcterms:created>
  <dcterms:modified xsi:type="dcterms:W3CDTF">2023-01-10T06:21:27Z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11019136E8E64636AB8877680B96C22D</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