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74" r:id="rId10"/>
    <p:sldId id="273" r:id="rId11"/>
    <p:sldId id="260" r:id="rId12"/>
    <p:sldId id="267" r:id="rId13"/>
    <p:sldId id="271" r:id="rId14"/>
    <p:sldId id="272" r:id="rId15"/>
    <p:sldId id="261" r:id="rId16"/>
    <p:sldId id="268" r:id="rId17"/>
    <p:sldId id="269" r:id="rId18"/>
    <p:sldId id="270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1DA"/>
    <a:srgbClr val="A5D6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8570-E786-42A9-980A-EC97B412B7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1890-E8B9-478B-9CD4-53D75323F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0" r="35640" b="9402"/>
          <a:stretch>
            <a:fillRect/>
          </a:stretch>
        </p:blipFill>
        <p:spPr>
          <a:xfrm>
            <a:off x="-227270" y="4492307"/>
            <a:ext cx="4192701" cy="22719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3" t="5128" r="22188" b="81197"/>
          <a:stretch>
            <a:fillRect/>
          </a:stretch>
        </p:blipFill>
        <p:spPr>
          <a:xfrm>
            <a:off x="2834321" y="234461"/>
            <a:ext cx="726831" cy="937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2" b="55214"/>
          <a:stretch>
            <a:fillRect/>
          </a:stretch>
        </p:blipFill>
        <p:spPr>
          <a:xfrm>
            <a:off x="-5540" y="-45709"/>
            <a:ext cx="2754709" cy="3071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6" t="46627" r="6425" b="45053"/>
          <a:stretch>
            <a:fillRect/>
          </a:stretch>
        </p:blipFill>
        <p:spPr>
          <a:xfrm>
            <a:off x="9917730" y="-45709"/>
            <a:ext cx="1594333" cy="228208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932986" y="3798277"/>
            <a:ext cx="2954215" cy="2766646"/>
            <a:chOff x="8628185" y="3436610"/>
            <a:chExt cx="2954215" cy="276664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628185" y="5868583"/>
              <a:ext cx="2954215" cy="0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1207262" y="3436610"/>
              <a:ext cx="0" cy="2766646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4365290" y="1304241"/>
            <a:ext cx="4258585" cy="4249519"/>
            <a:chOff x="3719555" y="1114961"/>
            <a:chExt cx="4258585" cy="4249519"/>
          </a:xfrm>
        </p:grpSpPr>
        <p:sp>
          <p:nvSpPr>
            <p:cNvPr id="22" name="椭圆 21"/>
            <p:cNvSpPr/>
            <p:nvPr/>
          </p:nvSpPr>
          <p:spPr>
            <a:xfrm>
              <a:off x="3741420" y="1127760"/>
              <a:ext cx="4236720" cy="4236720"/>
            </a:xfrm>
            <a:prstGeom prst="ellipse">
              <a:avLst/>
            </a:prstGeom>
            <a:noFill/>
            <a:ln w="28575">
              <a:solidFill>
                <a:srgbClr val="9AD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AD1DA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972183" y="1227380"/>
              <a:ext cx="1123434" cy="1075112"/>
            </a:xfrm>
            <a:prstGeom prst="rect">
              <a:avLst/>
            </a:prstGeom>
            <a:solidFill>
              <a:srgbClr val="D7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AD1DA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901440" y="1114961"/>
              <a:ext cx="1354197" cy="132343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58025" y="2584400"/>
              <a:ext cx="13541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57942" y="1367566"/>
              <a:ext cx="615553" cy="279532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小清新答辩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5319008" y="3689613"/>
              <a:ext cx="693420" cy="1201593"/>
            </a:xfrm>
            <a:prstGeom prst="ellipse">
              <a:avLst/>
            </a:prstGeom>
            <a:solidFill>
              <a:srgbClr val="9A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AD1DA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rot="5400000">
              <a:off x="5153824" y="4059577"/>
              <a:ext cx="102378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6200000" flipH="1">
              <a:off x="4969142" y="2764795"/>
              <a:ext cx="34658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DAY DEPARTMENT SMALL FRESH GRADUATION REPLY TEMPLATE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7114787" y="1131553"/>
              <a:ext cx="643812" cy="643812"/>
            </a:xfrm>
            <a:prstGeom prst="line">
              <a:avLst/>
            </a:prstGeom>
            <a:ln w="19050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6999476" y="1658680"/>
              <a:ext cx="643812" cy="643812"/>
            </a:xfrm>
            <a:prstGeom prst="line">
              <a:avLst/>
            </a:prstGeom>
            <a:ln w="19050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3943065" y="4010787"/>
              <a:ext cx="643812" cy="643812"/>
            </a:xfrm>
            <a:prstGeom prst="line">
              <a:avLst/>
            </a:prstGeom>
            <a:ln w="19050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3719555" y="4569300"/>
              <a:ext cx="643812" cy="643812"/>
            </a:xfrm>
            <a:prstGeom prst="line">
              <a:avLst/>
            </a:prstGeom>
            <a:ln w="19050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9113" y="406494"/>
            <a:ext cx="3511234" cy="569972"/>
            <a:chOff x="1131008" y="354033"/>
            <a:chExt cx="3511234" cy="569972"/>
          </a:xfrm>
        </p:grpSpPr>
        <p:sp>
          <p:nvSpPr>
            <p:cNvPr id="14" name="文本框 13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31008" y="670089"/>
              <a:ext cx="219483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AND SIGNIFICANCE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05492" y="2033926"/>
            <a:ext cx="10581017" cy="3737257"/>
            <a:chOff x="1061583" y="2253845"/>
            <a:chExt cx="10581017" cy="3737257"/>
          </a:xfrm>
        </p:grpSpPr>
        <p:grpSp>
          <p:nvGrpSpPr>
            <p:cNvPr id="9" name="组合 8"/>
            <p:cNvGrpSpPr/>
            <p:nvPr/>
          </p:nvGrpSpPr>
          <p:grpSpPr>
            <a:xfrm>
              <a:off x="1061583" y="2308882"/>
              <a:ext cx="6168980" cy="3682220"/>
              <a:chOff x="1061583" y="2308882"/>
              <a:chExt cx="6168980" cy="3682220"/>
            </a:xfrm>
          </p:grpSpPr>
          <p:grpSp>
            <p:nvGrpSpPr>
              <p:cNvPr id="34" name="Group 21"/>
              <p:cNvGrpSpPr/>
              <p:nvPr/>
            </p:nvGrpSpPr>
            <p:grpSpPr>
              <a:xfrm>
                <a:off x="6316163" y="3699800"/>
                <a:ext cx="914400" cy="914400"/>
                <a:chOff x="6436933" y="3570399"/>
                <a:chExt cx="914400" cy="914400"/>
              </a:xfrm>
            </p:grpSpPr>
            <p:sp>
              <p:nvSpPr>
                <p:cNvPr id="64" name="Rounded Rectangle 22"/>
                <p:cNvSpPr/>
                <p:nvPr/>
              </p:nvSpPr>
              <p:spPr>
                <a:xfrm>
                  <a:off x="6436933" y="3570399"/>
                  <a:ext cx="914400" cy="914400"/>
                </a:xfrm>
                <a:prstGeom prst="roundRect">
                  <a:avLst>
                    <a:gd name="adj" fmla="val 11033"/>
                  </a:avLst>
                </a:prstGeom>
                <a:solidFill>
                  <a:srgbClr val="9AD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23"/>
                <p:cNvGrpSpPr/>
                <p:nvPr/>
              </p:nvGrpSpPr>
              <p:grpSpPr>
                <a:xfrm>
                  <a:off x="6676643" y="3823826"/>
                  <a:ext cx="510501" cy="415382"/>
                  <a:chOff x="20148550" y="8958263"/>
                  <a:chExt cx="928688" cy="755650"/>
                </a:xfrm>
                <a:solidFill>
                  <a:schemeClr val="tx1"/>
                </a:solidFill>
              </p:grpSpPr>
              <p:sp>
                <p:nvSpPr>
                  <p:cNvPr id="66" name="AutoShape 5"/>
                  <p:cNvSpPr/>
                  <p:nvPr/>
                </p:nvSpPr>
                <p:spPr bwMode="auto">
                  <a:xfrm>
                    <a:off x="20786725" y="9190038"/>
                    <a:ext cx="174625" cy="233362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7999" y="18900"/>
                        </a:moveTo>
                        <a:lnTo>
                          <a:pt x="3600" y="18900"/>
                        </a:lnTo>
                        <a:lnTo>
                          <a:pt x="3600" y="2700"/>
                        </a:lnTo>
                        <a:lnTo>
                          <a:pt x="7200" y="2700"/>
                        </a:lnTo>
                        <a:lnTo>
                          <a:pt x="17999" y="14850"/>
                        </a:lnTo>
                        <a:cubicBezTo>
                          <a:pt x="17999" y="14850"/>
                          <a:pt x="17999" y="18900"/>
                          <a:pt x="17999" y="18900"/>
                        </a:cubicBezTo>
                        <a:close/>
                        <a:moveTo>
                          <a:pt x="10195" y="1202"/>
                        </a:moveTo>
                        <a:cubicBezTo>
                          <a:pt x="9527" y="450"/>
                          <a:pt x="8402" y="0"/>
                          <a:pt x="7200" y="0"/>
                        </a:cubicBezTo>
                        <a:lnTo>
                          <a:pt x="3600" y="0"/>
                        </a:lnTo>
                        <a:cubicBezTo>
                          <a:pt x="1610" y="0"/>
                          <a:pt x="0" y="1207"/>
                          <a:pt x="0" y="2700"/>
                        </a:cubicBezTo>
                        <a:lnTo>
                          <a:pt x="0" y="18900"/>
                        </a:lnTo>
                        <a:cubicBezTo>
                          <a:pt x="0" y="20392"/>
                          <a:pt x="1610" y="21599"/>
                          <a:pt x="3600" y="21599"/>
                        </a:cubicBezTo>
                        <a:lnTo>
                          <a:pt x="17999" y="21599"/>
                        </a:lnTo>
                        <a:cubicBezTo>
                          <a:pt x="19989" y="21599"/>
                          <a:pt x="21600" y="20392"/>
                          <a:pt x="21600" y="18900"/>
                        </a:cubicBezTo>
                        <a:lnTo>
                          <a:pt x="21600" y="14850"/>
                        </a:lnTo>
                        <a:cubicBezTo>
                          <a:pt x="21600" y="14317"/>
                          <a:pt x="21389" y="13795"/>
                          <a:pt x="20995" y="13352"/>
                        </a:cubicBezTo>
                        <a:cubicBezTo>
                          <a:pt x="20995" y="13352"/>
                          <a:pt x="10195" y="1202"/>
                          <a:pt x="10195" y="120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67" name="AutoShape 6"/>
                  <p:cNvSpPr/>
                  <p:nvPr/>
                </p:nvSpPr>
                <p:spPr bwMode="auto">
                  <a:xfrm>
                    <a:off x="20148550" y="8958263"/>
                    <a:ext cx="928688" cy="755650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250" y="16615"/>
                        </a:moveTo>
                        <a:cubicBezTo>
                          <a:pt x="20250" y="17074"/>
                          <a:pt x="19948" y="17446"/>
                          <a:pt x="19575" y="17446"/>
                        </a:cubicBezTo>
                        <a:lnTo>
                          <a:pt x="18803" y="17446"/>
                        </a:lnTo>
                        <a:cubicBezTo>
                          <a:pt x="18501" y="16016"/>
                          <a:pt x="17453" y="14953"/>
                          <a:pt x="16200" y="14953"/>
                        </a:cubicBezTo>
                        <a:cubicBezTo>
                          <a:pt x="14945" y="14953"/>
                          <a:pt x="13897" y="16016"/>
                          <a:pt x="13595" y="17446"/>
                        </a:cubicBezTo>
                        <a:lnTo>
                          <a:pt x="10029" y="17446"/>
                        </a:lnTo>
                        <a:cubicBezTo>
                          <a:pt x="9727" y="16016"/>
                          <a:pt x="8679" y="14953"/>
                          <a:pt x="7425" y="14953"/>
                        </a:cubicBezTo>
                        <a:cubicBezTo>
                          <a:pt x="6170" y="14953"/>
                          <a:pt x="5122" y="16016"/>
                          <a:pt x="4820" y="17446"/>
                        </a:cubicBezTo>
                        <a:lnTo>
                          <a:pt x="4050" y="17446"/>
                        </a:lnTo>
                        <a:cubicBezTo>
                          <a:pt x="3677" y="17446"/>
                          <a:pt x="3375" y="17074"/>
                          <a:pt x="3375" y="16615"/>
                        </a:cubicBezTo>
                        <a:lnTo>
                          <a:pt x="3375" y="14123"/>
                        </a:lnTo>
                        <a:lnTo>
                          <a:pt x="12150" y="14123"/>
                        </a:lnTo>
                        <a:cubicBezTo>
                          <a:pt x="13266" y="14123"/>
                          <a:pt x="14175" y="13005"/>
                          <a:pt x="14175" y="11630"/>
                        </a:cubicBezTo>
                        <a:lnTo>
                          <a:pt x="14175" y="5815"/>
                        </a:lnTo>
                        <a:lnTo>
                          <a:pt x="16875" y="5815"/>
                        </a:lnTo>
                        <a:cubicBezTo>
                          <a:pt x="17100" y="5815"/>
                          <a:pt x="17311" y="5954"/>
                          <a:pt x="17436" y="6185"/>
                        </a:cubicBezTo>
                        <a:lnTo>
                          <a:pt x="20136" y="11169"/>
                        </a:lnTo>
                        <a:cubicBezTo>
                          <a:pt x="20210" y="11306"/>
                          <a:pt x="20250" y="11466"/>
                          <a:pt x="20250" y="11630"/>
                        </a:cubicBezTo>
                        <a:cubicBezTo>
                          <a:pt x="20250" y="11630"/>
                          <a:pt x="20250" y="16615"/>
                          <a:pt x="20250" y="16615"/>
                        </a:cubicBezTo>
                        <a:close/>
                        <a:moveTo>
                          <a:pt x="16200" y="19938"/>
                        </a:moveTo>
                        <a:cubicBezTo>
                          <a:pt x="15454" y="19938"/>
                          <a:pt x="14850" y="19193"/>
                          <a:pt x="14850" y="18276"/>
                        </a:cubicBezTo>
                        <a:cubicBezTo>
                          <a:pt x="14850" y="17360"/>
                          <a:pt x="15454" y="16615"/>
                          <a:pt x="16200" y="16615"/>
                        </a:cubicBezTo>
                        <a:cubicBezTo>
                          <a:pt x="16945" y="16615"/>
                          <a:pt x="17550" y="17360"/>
                          <a:pt x="17550" y="18276"/>
                        </a:cubicBezTo>
                        <a:cubicBezTo>
                          <a:pt x="17550" y="19193"/>
                          <a:pt x="16945" y="19938"/>
                          <a:pt x="16200" y="19938"/>
                        </a:cubicBezTo>
                        <a:moveTo>
                          <a:pt x="7425" y="19938"/>
                        </a:moveTo>
                        <a:cubicBezTo>
                          <a:pt x="6679" y="19938"/>
                          <a:pt x="6075" y="19193"/>
                          <a:pt x="6075" y="18276"/>
                        </a:cubicBezTo>
                        <a:cubicBezTo>
                          <a:pt x="6075" y="17360"/>
                          <a:pt x="6679" y="16615"/>
                          <a:pt x="7425" y="16615"/>
                        </a:cubicBezTo>
                        <a:cubicBezTo>
                          <a:pt x="8170" y="16615"/>
                          <a:pt x="8775" y="17360"/>
                          <a:pt x="8775" y="18276"/>
                        </a:cubicBezTo>
                        <a:cubicBezTo>
                          <a:pt x="8775" y="19193"/>
                          <a:pt x="8170" y="19938"/>
                          <a:pt x="7425" y="19938"/>
                        </a:cubicBezTo>
                        <a:moveTo>
                          <a:pt x="2024" y="12461"/>
                        </a:moveTo>
                        <a:cubicBezTo>
                          <a:pt x="1652" y="12461"/>
                          <a:pt x="1349" y="12089"/>
                          <a:pt x="1349" y="11630"/>
                        </a:cubicBezTo>
                        <a:lnTo>
                          <a:pt x="1349" y="2492"/>
                        </a:lnTo>
                        <a:cubicBezTo>
                          <a:pt x="1349" y="2033"/>
                          <a:pt x="1652" y="1661"/>
                          <a:pt x="2024" y="1661"/>
                        </a:cubicBezTo>
                        <a:lnTo>
                          <a:pt x="12150" y="1661"/>
                        </a:lnTo>
                        <a:cubicBezTo>
                          <a:pt x="12523" y="1661"/>
                          <a:pt x="12825" y="2033"/>
                          <a:pt x="12825" y="2492"/>
                        </a:cubicBezTo>
                        <a:lnTo>
                          <a:pt x="12825" y="4153"/>
                        </a:lnTo>
                        <a:lnTo>
                          <a:pt x="12825" y="5815"/>
                        </a:lnTo>
                        <a:lnTo>
                          <a:pt x="12825" y="11630"/>
                        </a:lnTo>
                        <a:cubicBezTo>
                          <a:pt x="12825" y="12089"/>
                          <a:pt x="12523" y="12461"/>
                          <a:pt x="12150" y="12461"/>
                        </a:cubicBezTo>
                        <a:cubicBezTo>
                          <a:pt x="12150" y="12461"/>
                          <a:pt x="2024" y="12461"/>
                          <a:pt x="2024" y="12461"/>
                        </a:cubicBezTo>
                        <a:close/>
                        <a:moveTo>
                          <a:pt x="21259" y="10248"/>
                        </a:moveTo>
                        <a:lnTo>
                          <a:pt x="18559" y="5263"/>
                        </a:lnTo>
                        <a:cubicBezTo>
                          <a:pt x="18182" y="4568"/>
                          <a:pt x="17552" y="4153"/>
                          <a:pt x="16875" y="4153"/>
                        </a:cubicBezTo>
                        <a:lnTo>
                          <a:pt x="14175" y="4153"/>
                        </a:lnTo>
                        <a:lnTo>
                          <a:pt x="14175" y="2492"/>
                        </a:lnTo>
                        <a:cubicBezTo>
                          <a:pt x="14175" y="1117"/>
                          <a:pt x="13266" y="0"/>
                          <a:pt x="12150" y="0"/>
                        </a:cubicBezTo>
                        <a:lnTo>
                          <a:pt x="2024" y="0"/>
                        </a:lnTo>
                        <a:cubicBezTo>
                          <a:pt x="908" y="0"/>
                          <a:pt x="0" y="1117"/>
                          <a:pt x="0" y="2492"/>
                        </a:cubicBezTo>
                        <a:lnTo>
                          <a:pt x="0" y="11630"/>
                        </a:lnTo>
                        <a:cubicBezTo>
                          <a:pt x="0" y="13005"/>
                          <a:pt x="908" y="14123"/>
                          <a:pt x="2024" y="14123"/>
                        </a:cubicBezTo>
                        <a:lnTo>
                          <a:pt x="2025" y="14123"/>
                        </a:lnTo>
                        <a:lnTo>
                          <a:pt x="2025" y="16615"/>
                        </a:lnTo>
                        <a:cubicBezTo>
                          <a:pt x="2025" y="17989"/>
                          <a:pt x="2933" y="19107"/>
                          <a:pt x="4050" y="19107"/>
                        </a:cubicBezTo>
                        <a:lnTo>
                          <a:pt x="4820" y="19107"/>
                        </a:lnTo>
                        <a:cubicBezTo>
                          <a:pt x="5122" y="20537"/>
                          <a:pt x="6170" y="21600"/>
                          <a:pt x="7425" y="21600"/>
                        </a:cubicBezTo>
                        <a:cubicBezTo>
                          <a:pt x="8679" y="21600"/>
                          <a:pt x="9727" y="20537"/>
                          <a:pt x="10029" y="19107"/>
                        </a:cubicBezTo>
                        <a:lnTo>
                          <a:pt x="13595" y="19107"/>
                        </a:lnTo>
                        <a:cubicBezTo>
                          <a:pt x="13897" y="20537"/>
                          <a:pt x="14945" y="21600"/>
                          <a:pt x="16200" y="21600"/>
                        </a:cubicBezTo>
                        <a:cubicBezTo>
                          <a:pt x="17453" y="21600"/>
                          <a:pt x="18501" y="20537"/>
                          <a:pt x="18803" y="19107"/>
                        </a:cubicBezTo>
                        <a:lnTo>
                          <a:pt x="19575" y="19107"/>
                        </a:lnTo>
                        <a:cubicBezTo>
                          <a:pt x="20691" y="19107"/>
                          <a:pt x="21599" y="17989"/>
                          <a:pt x="21599" y="16615"/>
                        </a:cubicBezTo>
                        <a:lnTo>
                          <a:pt x="21599" y="11630"/>
                        </a:lnTo>
                        <a:cubicBezTo>
                          <a:pt x="21599" y="11137"/>
                          <a:pt x="21482" y="10658"/>
                          <a:pt x="21259" y="10248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6316163" y="2308882"/>
                <a:ext cx="914400" cy="914400"/>
                <a:chOff x="6436933" y="2179481"/>
                <a:chExt cx="914400" cy="914400"/>
              </a:xfrm>
            </p:grpSpPr>
            <p:sp>
              <p:nvSpPr>
                <p:cNvPr id="60" name="Rounded Rectangle 35"/>
                <p:cNvSpPr/>
                <p:nvPr/>
              </p:nvSpPr>
              <p:spPr>
                <a:xfrm>
                  <a:off x="6436933" y="2179481"/>
                  <a:ext cx="914400" cy="914400"/>
                </a:xfrm>
                <a:prstGeom prst="roundRect">
                  <a:avLst>
                    <a:gd name="adj" fmla="val 11033"/>
                  </a:avLst>
                </a:prstGeom>
                <a:solidFill>
                  <a:srgbClr val="9AD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1" name="Group 36"/>
                <p:cNvGrpSpPr/>
                <p:nvPr/>
              </p:nvGrpSpPr>
              <p:grpSpPr>
                <a:xfrm>
                  <a:off x="6638883" y="2358202"/>
                  <a:ext cx="510500" cy="510500"/>
                  <a:chOff x="7021513" y="5164138"/>
                  <a:chExt cx="928687" cy="928687"/>
                </a:xfrm>
                <a:solidFill>
                  <a:schemeClr val="tx1"/>
                </a:solidFill>
              </p:grpSpPr>
              <p:sp>
                <p:nvSpPr>
                  <p:cNvPr id="62" name="AutoShape 126"/>
                  <p:cNvSpPr/>
                  <p:nvPr/>
                </p:nvSpPr>
                <p:spPr bwMode="auto">
                  <a:xfrm>
                    <a:off x="7021513" y="5164138"/>
                    <a:ext cx="928687" cy="92868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3499" y="14850"/>
                        </a:moveTo>
                        <a:cubicBezTo>
                          <a:pt x="9772" y="14850"/>
                          <a:pt x="6749" y="11827"/>
                          <a:pt x="6749" y="8100"/>
                        </a:cubicBezTo>
                        <a:cubicBezTo>
                          <a:pt x="6749" y="4372"/>
                          <a:pt x="9772" y="1350"/>
                          <a:pt x="13499" y="1350"/>
                        </a:cubicBezTo>
                        <a:cubicBezTo>
                          <a:pt x="17227" y="1350"/>
                          <a:pt x="20249" y="4372"/>
                          <a:pt x="20249" y="8100"/>
                        </a:cubicBezTo>
                        <a:cubicBezTo>
                          <a:pt x="20249" y="11827"/>
                          <a:pt x="17227" y="14850"/>
                          <a:pt x="13499" y="14850"/>
                        </a:cubicBezTo>
                        <a:moveTo>
                          <a:pt x="3236" y="20042"/>
                        </a:moveTo>
                        <a:cubicBezTo>
                          <a:pt x="3019" y="20266"/>
                          <a:pt x="2718" y="20408"/>
                          <a:pt x="2382" y="20408"/>
                        </a:cubicBezTo>
                        <a:cubicBezTo>
                          <a:pt x="1724" y="20408"/>
                          <a:pt x="1191" y="19875"/>
                          <a:pt x="1191" y="19218"/>
                        </a:cubicBezTo>
                        <a:cubicBezTo>
                          <a:pt x="1191" y="18881"/>
                          <a:pt x="1332" y="18580"/>
                          <a:pt x="1557" y="18363"/>
                        </a:cubicBezTo>
                        <a:lnTo>
                          <a:pt x="1551" y="18358"/>
                        </a:lnTo>
                        <a:lnTo>
                          <a:pt x="6996" y="12913"/>
                        </a:lnTo>
                        <a:cubicBezTo>
                          <a:pt x="7472" y="13555"/>
                          <a:pt x="8039" y="14122"/>
                          <a:pt x="8680" y="14599"/>
                        </a:cubicBezTo>
                        <a:cubicBezTo>
                          <a:pt x="8680" y="14599"/>
                          <a:pt x="3236" y="20042"/>
                          <a:pt x="3236" y="20042"/>
                        </a:cubicBezTo>
                        <a:close/>
                        <a:moveTo>
                          <a:pt x="13499" y="0"/>
                        </a:moveTo>
                        <a:cubicBezTo>
                          <a:pt x="9026" y="0"/>
                          <a:pt x="5399" y="3626"/>
                          <a:pt x="5399" y="8100"/>
                        </a:cubicBezTo>
                        <a:cubicBezTo>
                          <a:pt x="5399" y="9467"/>
                          <a:pt x="5742" y="10754"/>
                          <a:pt x="6341" y="11884"/>
                        </a:cubicBezTo>
                        <a:lnTo>
                          <a:pt x="709" y="17515"/>
                        </a:lnTo>
                        <a:lnTo>
                          <a:pt x="713" y="17520"/>
                        </a:lnTo>
                        <a:cubicBezTo>
                          <a:pt x="274" y="17953"/>
                          <a:pt x="0" y="18552"/>
                          <a:pt x="0" y="19218"/>
                        </a:cubicBezTo>
                        <a:cubicBezTo>
                          <a:pt x="0" y="20533"/>
                          <a:pt x="1066" y="21599"/>
                          <a:pt x="2382" y="21599"/>
                        </a:cubicBezTo>
                        <a:cubicBezTo>
                          <a:pt x="3047" y="21599"/>
                          <a:pt x="3647" y="21326"/>
                          <a:pt x="4079" y="20885"/>
                        </a:cubicBezTo>
                        <a:lnTo>
                          <a:pt x="4078" y="20884"/>
                        </a:lnTo>
                        <a:lnTo>
                          <a:pt x="9708" y="15255"/>
                        </a:lnTo>
                        <a:cubicBezTo>
                          <a:pt x="10839" y="15856"/>
                          <a:pt x="12128" y="16200"/>
                          <a:pt x="13499" y="16200"/>
                        </a:cubicBezTo>
                        <a:cubicBezTo>
                          <a:pt x="17973" y="16200"/>
                          <a:pt x="21600" y="12573"/>
                          <a:pt x="21600" y="8100"/>
                        </a:cubicBezTo>
                        <a:cubicBezTo>
                          <a:pt x="21600" y="3626"/>
                          <a:pt x="17973" y="0"/>
                          <a:pt x="13499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63" name="AutoShape 127"/>
                  <p:cNvSpPr/>
                  <p:nvPr/>
                </p:nvSpPr>
                <p:spPr bwMode="auto">
                  <a:xfrm>
                    <a:off x="7397750" y="5308600"/>
                    <a:ext cx="219075" cy="21748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160" y="0"/>
                        </a:moveTo>
                        <a:cubicBezTo>
                          <a:pt x="9025" y="0"/>
                          <a:pt x="0" y="9025"/>
                          <a:pt x="0" y="20160"/>
                        </a:cubicBezTo>
                        <a:cubicBezTo>
                          <a:pt x="0" y="20954"/>
                          <a:pt x="644" y="21600"/>
                          <a:pt x="1440" y="21600"/>
                        </a:cubicBezTo>
                        <a:cubicBezTo>
                          <a:pt x="2235" y="21600"/>
                          <a:pt x="2880" y="20954"/>
                          <a:pt x="2880" y="20160"/>
                        </a:cubicBezTo>
                        <a:cubicBezTo>
                          <a:pt x="2880" y="10618"/>
                          <a:pt x="10617" y="2880"/>
                          <a:pt x="20160" y="2880"/>
                        </a:cubicBezTo>
                        <a:cubicBezTo>
                          <a:pt x="20955" y="2880"/>
                          <a:pt x="21599" y="2234"/>
                          <a:pt x="21599" y="1440"/>
                        </a:cubicBezTo>
                        <a:cubicBezTo>
                          <a:pt x="21599" y="645"/>
                          <a:pt x="20955" y="0"/>
                          <a:pt x="20160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6" name="Group 39"/>
              <p:cNvGrpSpPr/>
              <p:nvPr/>
            </p:nvGrpSpPr>
            <p:grpSpPr>
              <a:xfrm>
                <a:off x="1061583" y="3699800"/>
                <a:ext cx="914400" cy="914400"/>
                <a:chOff x="1182353" y="3570399"/>
                <a:chExt cx="914400" cy="914400"/>
              </a:xfrm>
            </p:grpSpPr>
            <p:sp>
              <p:nvSpPr>
                <p:cNvPr id="56" name="Rounded Rectangle 40"/>
                <p:cNvSpPr/>
                <p:nvPr/>
              </p:nvSpPr>
              <p:spPr>
                <a:xfrm>
                  <a:off x="1182353" y="3570399"/>
                  <a:ext cx="914400" cy="914400"/>
                </a:xfrm>
                <a:prstGeom prst="roundRect">
                  <a:avLst>
                    <a:gd name="adj" fmla="val 11033"/>
                  </a:avLst>
                </a:prstGeom>
                <a:solidFill>
                  <a:srgbClr val="9AD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41"/>
                <p:cNvGrpSpPr/>
                <p:nvPr/>
              </p:nvGrpSpPr>
              <p:grpSpPr>
                <a:xfrm>
                  <a:off x="1384809" y="3786754"/>
                  <a:ext cx="511373" cy="510500"/>
                  <a:chOff x="5162550" y="5164138"/>
                  <a:chExt cx="930275" cy="928687"/>
                </a:xfrm>
                <a:solidFill>
                  <a:schemeClr val="tx1"/>
                </a:solidFill>
              </p:grpSpPr>
              <p:sp>
                <p:nvSpPr>
                  <p:cNvPr id="58" name="AutoShape 128"/>
                  <p:cNvSpPr/>
                  <p:nvPr/>
                </p:nvSpPr>
                <p:spPr bwMode="auto">
                  <a:xfrm>
                    <a:off x="5162550" y="5164138"/>
                    <a:ext cx="930275" cy="92868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4850" y="12150"/>
                        </a:moveTo>
                        <a:cubicBezTo>
                          <a:pt x="13851" y="12150"/>
                          <a:pt x="12926" y="11859"/>
                          <a:pt x="12124" y="11386"/>
                        </a:cubicBezTo>
                        <a:lnTo>
                          <a:pt x="11892" y="11618"/>
                        </a:lnTo>
                        <a:lnTo>
                          <a:pt x="11132" y="12377"/>
                        </a:lnTo>
                        <a:lnTo>
                          <a:pt x="9846" y="13663"/>
                        </a:lnTo>
                        <a:cubicBezTo>
                          <a:pt x="9593" y="13916"/>
                          <a:pt x="9451" y="14260"/>
                          <a:pt x="9451" y="14617"/>
                        </a:cubicBezTo>
                        <a:lnTo>
                          <a:pt x="9451" y="16200"/>
                        </a:lnTo>
                        <a:lnTo>
                          <a:pt x="8101" y="16200"/>
                        </a:lnTo>
                        <a:cubicBezTo>
                          <a:pt x="7356" y="16200"/>
                          <a:pt x="6751" y="16804"/>
                          <a:pt x="6751" y="17549"/>
                        </a:cubicBezTo>
                        <a:lnTo>
                          <a:pt x="6751" y="18900"/>
                        </a:lnTo>
                        <a:lnTo>
                          <a:pt x="5170" y="18900"/>
                        </a:lnTo>
                        <a:cubicBezTo>
                          <a:pt x="4812" y="18900"/>
                          <a:pt x="4469" y="19042"/>
                          <a:pt x="4216" y="19295"/>
                        </a:cubicBezTo>
                        <a:lnTo>
                          <a:pt x="3259" y="20252"/>
                        </a:lnTo>
                        <a:lnTo>
                          <a:pt x="1352" y="20249"/>
                        </a:lnTo>
                        <a:lnTo>
                          <a:pt x="1350" y="18326"/>
                        </a:lnTo>
                        <a:lnTo>
                          <a:pt x="9223" y="10467"/>
                        </a:lnTo>
                        <a:cubicBezTo>
                          <a:pt x="9223" y="10467"/>
                          <a:pt x="9223" y="10467"/>
                          <a:pt x="9224" y="10468"/>
                        </a:cubicBezTo>
                        <a:lnTo>
                          <a:pt x="10215" y="9477"/>
                        </a:lnTo>
                        <a:cubicBezTo>
                          <a:pt x="9741" y="8674"/>
                          <a:pt x="9451" y="7748"/>
                          <a:pt x="9451" y="6750"/>
                        </a:cubicBezTo>
                        <a:cubicBezTo>
                          <a:pt x="9451" y="3767"/>
                          <a:pt x="11869" y="1350"/>
                          <a:pt x="14850" y="1350"/>
                        </a:cubicBezTo>
                        <a:cubicBezTo>
                          <a:pt x="17832" y="1350"/>
                          <a:pt x="20250" y="3767"/>
                          <a:pt x="20250" y="6750"/>
                        </a:cubicBezTo>
                        <a:cubicBezTo>
                          <a:pt x="20250" y="9732"/>
                          <a:pt x="17832" y="12150"/>
                          <a:pt x="14850" y="12150"/>
                        </a:cubicBezTo>
                        <a:moveTo>
                          <a:pt x="14850" y="0"/>
                        </a:moveTo>
                        <a:cubicBezTo>
                          <a:pt x="11123" y="0"/>
                          <a:pt x="8101" y="3022"/>
                          <a:pt x="8101" y="6750"/>
                        </a:cubicBezTo>
                        <a:cubicBezTo>
                          <a:pt x="8101" y="7617"/>
                          <a:pt x="8283" y="8438"/>
                          <a:pt x="8582" y="9199"/>
                        </a:cubicBezTo>
                        <a:lnTo>
                          <a:pt x="383" y="17400"/>
                        </a:lnTo>
                        <a:cubicBezTo>
                          <a:pt x="146" y="17637"/>
                          <a:pt x="0" y="17863"/>
                          <a:pt x="0" y="18225"/>
                        </a:cubicBezTo>
                        <a:lnTo>
                          <a:pt x="0" y="20249"/>
                        </a:lnTo>
                        <a:cubicBezTo>
                          <a:pt x="0" y="20972"/>
                          <a:pt x="626" y="21599"/>
                          <a:pt x="1349" y="21599"/>
                        </a:cubicBezTo>
                        <a:lnTo>
                          <a:pt x="3374" y="21599"/>
                        </a:lnTo>
                        <a:cubicBezTo>
                          <a:pt x="3736" y="21599"/>
                          <a:pt x="3965" y="21455"/>
                          <a:pt x="4202" y="21219"/>
                        </a:cubicBezTo>
                        <a:lnTo>
                          <a:pt x="5170" y="20249"/>
                        </a:lnTo>
                        <a:lnTo>
                          <a:pt x="6751" y="20249"/>
                        </a:lnTo>
                        <a:cubicBezTo>
                          <a:pt x="7496" y="20249"/>
                          <a:pt x="8101" y="19645"/>
                          <a:pt x="8101" y="18900"/>
                        </a:cubicBezTo>
                        <a:lnTo>
                          <a:pt x="8101" y="17549"/>
                        </a:lnTo>
                        <a:lnTo>
                          <a:pt x="9451" y="17549"/>
                        </a:lnTo>
                        <a:cubicBezTo>
                          <a:pt x="10196" y="17549"/>
                          <a:pt x="10801" y="16945"/>
                          <a:pt x="10801" y="16200"/>
                        </a:cubicBezTo>
                        <a:lnTo>
                          <a:pt x="10801" y="14617"/>
                        </a:lnTo>
                        <a:lnTo>
                          <a:pt x="12400" y="13018"/>
                        </a:lnTo>
                        <a:cubicBezTo>
                          <a:pt x="13162" y="13317"/>
                          <a:pt x="13982" y="13500"/>
                          <a:pt x="14850" y="13500"/>
                        </a:cubicBezTo>
                        <a:cubicBezTo>
                          <a:pt x="18577" y="13500"/>
                          <a:pt x="21599" y="10477"/>
                          <a:pt x="21599" y="6750"/>
                        </a:cubicBezTo>
                        <a:cubicBezTo>
                          <a:pt x="21599" y="3022"/>
                          <a:pt x="18577" y="0"/>
                          <a:pt x="14850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59" name="AutoShape 129"/>
                  <p:cNvSpPr/>
                  <p:nvPr/>
                </p:nvSpPr>
                <p:spPr bwMode="auto">
                  <a:xfrm>
                    <a:off x="5743575" y="5280025"/>
                    <a:ext cx="231775" cy="231775"/>
                  </a:xfrm>
                  <a:custGeom>
                    <a:avLst/>
                    <a:gdLst>
                      <a:gd name="T0" fmla="*/ 10800 w 21600"/>
                      <a:gd name="T1" fmla="+- 0 10800 134"/>
                      <a:gd name="T2" fmla="*/ 10800 h 21333"/>
                      <a:gd name="T3" fmla="*/ 10800 w 21600"/>
                      <a:gd name="T4" fmla="+- 0 10800 134"/>
                      <a:gd name="T5" fmla="*/ 10800 h 21333"/>
                      <a:gd name="T6" fmla="*/ 10800 w 21600"/>
                      <a:gd name="T7" fmla="+- 0 10800 134"/>
                      <a:gd name="T8" fmla="*/ 10800 h 21333"/>
                      <a:gd name="T9" fmla="*/ 10800 w 21600"/>
                      <a:gd name="T10" fmla="+- 0 10800 134"/>
                      <a:gd name="T11" fmla="*/ 10800 h 21333"/>
                    </a:gdLst>
                    <a:ahLst/>
                    <a:cxnLst>
                      <a:cxn ang="0">
                        <a:pos x="T0" y="T2"/>
                      </a:cxn>
                      <a:cxn ang="0">
                        <a:pos x="T3" y="T5"/>
                      </a:cxn>
                      <a:cxn ang="0">
                        <a:pos x="T6" y="T8"/>
                      </a:cxn>
                      <a:cxn ang="0">
                        <a:pos x="T9" y="T11"/>
                      </a:cxn>
                    </a:cxnLst>
                    <a:rect l="0" t="0" r="r" b="b"/>
                    <a:pathLst>
                      <a:path w="21600" h="21333">
                        <a:moveTo>
                          <a:pt x="13008" y="18684"/>
                        </a:moveTo>
                        <a:cubicBezTo>
                          <a:pt x="9017" y="15850"/>
                          <a:pt x="5542" y="12415"/>
                          <a:pt x="2694" y="8570"/>
                        </a:cubicBezTo>
                        <a:cubicBezTo>
                          <a:pt x="3736" y="5628"/>
                          <a:pt x="5693" y="3697"/>
                          <a:pt x="8585" y="2647"/>
                        </a:cubicBezTo>
                        <a:cubicBezTo>
                          <a:pt x="12578" y="5489"/>
                          <a:pt x="16048" y="8911"/>
                          <a:pt x="18889" y="12809"/>
                        </a:cubicBezTo>
                        <a:cubicBezTo>
                          <a:pt x="17836" y="15730"/>
                          <a:pt x="15883" y="17647"/>
                          <a:pt x="13008" y="18684"/>
                        </a:cubicBezTo>
                        <a:moveTo>
                          <a:pt x="21110" y="11295"/>
                        </a:moveTo>
                        <a:cubicBezTo>
                          <a:pt x="18081" y="7130"/>
                          <a:pt x="14396" y="3496"/>
                          <a:pt x="10161" y="484"/>
                        </a:cubicBezTo>
                        <a:cubicBezTo>
                          <a:pt x="9468" y="-8"/>
                          <a:pt x="8579" y="-134"/>
                          <a:pt x="7778" y="145"/>
                        </a:cubicBezTo>
                        <a:cubicBezTo>
                          <a:pt x="4027" y="1450"/>
                          <a:pt x="1463" y="3983"/>
                          <a:pt x="145" y="7687"/>
                        </a:cubicBezTo>
                        <a:cubicBezTo>
                          <a:pt x="46" y="7962"/>
                          <a:pt x="0" y="8252"/>
                          <a:pt x="0" y="8537"/>
                        </a:cubicBezTo>
                        <a:cubicBezTo>
                          <a:pt x="0" y="9071"/>
                          <a:pt x="167" y="9596"/>
                          <a:pt x="487" y="10041"/>
                        </a:cubicBezTo>
                        <a:cubicBezTo>
                          <a:pt x="3525" y="14213"/>
                          <a:pt x="7211" y="17850"/>
                          <a:pt x="11431" y="20850"/>
                        </a:cubicBezTo>
                        <a:cubicBezTo>
                          <a:pt x="12122" y="21338"/>
                          <a:pt x="13010" y="21466"/>
                          <a:pt x="13812" y="21188"/>
                        </a:cubicBezTo>
                        <a:cubicBezTo>
                          <a:pt x="17563" y="19893"/>
                          <a:pt x="20133" y="17356"/>
                          <a:pt x="21451" y="13647"/>
                        </a:cubicBezTo>
                        <a:cubicBezTo>
                          <a:pt x="21551" y="13372"/>
                          <a:pt x="21600" y="13081"/>
                          <a:pt x="21600" y="12796"/>
                        </a:cubicBezTo>
                        <a:cubicBezTo>
                          <a:pt x="21600" y="12265"/>
                          <a:pt x="21429" y="11740"/>
                          <a:pt x="21110" y="11295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7" name="Group 44"/>
              <p:cNvGrpSpPr/>
              <p:nvPr/>
            </p:nvGrpSpPr>
            <p:grpSpPr>
              <a:xfrm>
                <a:off x="1061583" y="2308882"/>
                <a:ext cx="914400" cy="914400"/>
                <a:chOff x="1182353" y="2179481"/>
                <a:chExt cx="914400" cy="914400"/>
              </a:xfrm>
            </p:grpSpPr>
            <p:sp>
              <p:nvSpPr>
                <p:cNvPr id="47" name="Rounded Rectangle 45"/>
                <p:cNvSpPr/>
                <p:nvPr/>
              </p:nvSpPr>
              <p:spPr>
                <a:xfrm>
                  <a:off x="1182353" y="2179481"/>
                  <a:ext cx="914400" cy="914400"/>
                </a:xfrm>
                <a:prstGeom prst="roundRect">
                  <a:avLst>
                    <a:gd name="adj" fmla="val 11033"/>
                  </a:avLst>
                </a:prstGeom>
                <a:solidFill>
                  <a:srgbClr val="9AD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46"/>
                <p:cNvGrpSpPr/>
                <p:nvPr/>
              </p:nvGrpSpPr>
              <p:grpSpPr>
                <a:xfrm>
                  <a:off x="1384303" y="2395459"/>
                  <a:ext cx="510501" cy="398801"/>
                  <a:chOff x="5162550" y="3421063"/>
                  <a:chExt cx="928688" cy="725487"/>
                </a:xfrm>
                <a:solidFill>
                  <a:schemeClr val="tx1"/>
                </a:solidFill>
              </p:grpSpPr>
              <p:sp>
                <p:nvSpPr>
                  <p:cNvPr id="49" name="AutoShape 140"/>
                  <p:cNvSpPr/>
                  <p:nvPr/>
                </p:nvSpPr>
                <p:spPr bwMode="auto">
                  <a:xfrm>
                    <a:off x="5278438" y="3536950"/>
                    <a:ext cx="581025" cy="471488"/>
                  </a:xfrm>
                  <a:custGeom>
                    <a:avLst/>
                    <a:gdLst>
                      <a:gd name="T0" fmla="+- 0 10800 376"/>
                      <a:gd name="T1" fmla="*/ T0 w 20848"/>
                      <a:gd name="T2" fmla="*/ 10800 h 21600"/>
                      <a:gd name="T3" fmla="+- 0 10800 376"/>
                      <a:gd name="T4" fmla="*/ T3 w 20848"/>
                      <a:gd name="T5" fmla="*/ 10800 h 21600"/>
                      <a:gd name="T6" fmla="+- 0 10800 376"/>
                      <a:gd name="T7" fmla="*/ T6 w 20848"/>
                      <a:gd name="T8" fmla="*/ 10800 h 21600"/>
                      <a:gd name="T9" fmla="+- 0 10800 376"/>
                      <a:gd name="T10" fmla="*/ T9 w 20848"/>
                      <a:gd name="T11" fmla="*/ 108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  <a:cxn ang="0">
                        <a:pos x="T7" y="T8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848" h="21600">
                        <a:moveTo>
                          <a:pt x="18728" y="19178"/>
                        </a:moveTo>
                        <a:cubicBezTo>
                          <a:pt x="13191" y="20631"/>
                          <a:pt x="7654" y="20631"/>
                          <a:pt x="2118" y="19178"/>
                        </a:cubicBezTo>
                        <a:cubicBezTo>
                          <a:pt x="678" y="13592"/>
                          <a:pt x="678" y="8008"/>
                          <a:pt x="2118" y="2421"/>
                        </a:cubicBezTo>
                        <a:cubicBezTo>
                          <a:pt x="7654" y="968"/>
                          <a:pt x="13191" y="968"/>
                          <a:pt x="18728" y="2421"/>
                        </a:cubicBezTo>
                        <a:cubicBezTo>
                          <a:pt x="20168" y="8008"/>
                          <a:pt x="20168" y="13592"/>
                          <a:pt x="18728" y="19178"/>
                        </a:cubicBezTo>
                        <a:moveTo>
                          <a:pt x="18938" y="1116"/>
                        </a:moveTo>
                        <a:cubicBezTo>
                          <a:pt x="16114" y="375"/>
                          <a:pt x="13249" y="0"/>
                          <a:pt x="10423" y="0"/>
                        </a:cubicBezTo>
                        <a:cubicBezTo>
                          <a:pt x="7597" y="0"/>
                          <a:pt x="4732" y="375"/>
                          <a:pt x="1908" y="1116"/>
                        </a:cubicBezTo>
                        <a:cubicBezTo>
                          <a:pt x="1543" y="1213"/>
                          <a:pt x="1244" y="1552"/>
                          <a:pt x="1127" y="2004"/>
                        </a:cubicBezTo>
                        <a:cubicBezTo>
                          <a:pt x="-376" y="7841"/>
                          <a:pt x="-376" y="13759"/>
                          <a:pt x="1127" y="19593"/>
                        </a:cubicBezTo>
                        <a:cubicBezTo>
                          <a:pt x="1244" y="20047"/>
                          <a:pt x="1543" y="20386"/>
                          <a:pt x="1908" y="20482"/>
                        </a:cubicBezTo>
                        <a:cubicBezTo>
                          <a:pt x="4732" y="21224"/>
                          <a:pt x="7597" y="21600"/>
                          <a:pt x="10423" y="21600"/>
                        </a:cubicBezTo>
                        <a:cubicBezTo>
                          <a:pt x="13249" y="21600"/>
                          <a:pt x="16114" y="21224"/>
                          <a:pt x="18938" y="20482"/>
                        </a:cubicBezTo>
                        <a:cubicBezTo>
                          <a:pt x="19303" y="20386"/>
                          <a:pt x="19602" y="20047"/>
                          <a:pt x="19719" y="19593"/>
                        </a:cubicBezTo>
                        <a:cubicBezTo>
                          <a:pt x="21223" y="13759"/>
                          <a:pt x="21223" y="7841"/>
                          <a:pt x="19719" y="2004"/>
                        </a:cubicBezTo>
                        <a:cubicBezTo>
                          <a:pt x="19602" y="1552"/>
                          <a:pt x="19303" y="1213"/>
                          <a:pt x="18938" y="1116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50" name="AutoShape 141"/>
                  <p:cNvSpPr/>
                  <p:nvPr/>
                </p:nvSpPr>
                <p:spPr bwMode="auto">
                  <a:xfrm>
                    <a:off x="5162550" y="3421063"/>
                    <a:ext cx="928688" cy="725487"/>
                  </a:xfrm>
                  <a:custGeom>
                    <a:avLst/>
                    <a:gdLst>
                      <a:gd name="T0" fmla="+- 0 10800 252"/>
                      <a:gd name="T1" fmla="*/ T0 w 21096"/>
                      <a:gd name="T2" fmla="*/ 10800 h 21600"/>
                      <a:gd name="T3" fmla="+- 0 10800 252"/>
                      <a:gd name="T4" fmla="*/ T3 w 21096"/>
                      <a:gd name="T5" fmla="*/ 10800 h 21600"/>
                      <a:gd name="T6" fmla="+- 0 10800 252"/>
                      <a:gd name="T7" fmla="*/ T6 w 21096"/>
                      <a:gd name="T8" fmla="*/ 10800 h 21600"/>
                      <a:gd name="T9" fmla="+- 0 10800 252"/>
                      <a:gd name="T10" fmla="*/ T9 w 21096"/>
                      <a:gd name="T11" fmla="*/ 108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  <a:cxn ang="0">
                        <a:pos x="T7" y="T8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096" h="21600">
                        <a:moveTo>
                          <a:pt x="19056" y="18331"/>
                        </a:moveTo>
                        <a:cubicBezTo>
                          <a:pt x="13383" y="19233"/>
                          <a:pt x="7711" y="19233"/>
                          <a:pt x="2038" y="18331"/>
                        </a:cubicBezTo>
                        <a:cubicBezTo>
                          <a:pt x="1074" y="13022"/>
                          <a:pt x="1074" y="7713"/>
                          <a:pt x="2038" y="2404"/>
                        </a:cubicBezTo>
                        <a:cubicBezTo>
                          <a:pt x="7711" y="1502"/>
                          <a:pt x="13383" y="1502"/>
                          <a:pt x="19056" y="2404"/>
                        </a:cubicBezTo>
                        <a:cubicBezTo>
                          <a:pt x="20021" y="7713"/>
                          <a:pt x="20021" y="13022"/>
                          <a:pt x="19056" y="18331"/>
                        </a:cubicBezTo>
                        <a:moveTo>
                          <a:pt x="20338" y="2005"/>
                        </a:moveTo>
                        <a:cubicBezTo>
                          <a:pt x="20211" y="1301"/>
                          <a:pt x="19762" y="776"/>
                          <a:pt x="19215" y="689"/>
                        </a:cubicBezTo>
                        <a:cubicBezTo>
                          <a:pt x="16339" y="232"/>
                          <a:pt x="13423" y="0"/>
                          <a:pt x="10547" y="0"/>
                        </a:cubicBezTo>
                        <a:cubicBezTo>
                          <a:pt x="7671" y="0"/>
                          <a:pt x="4755" y="232"/>
                          <a:pt x="1879" y="689"/>
                        </a:cubicBezTo>
                        <a:cubicBezTo>
                          <a:pt x="1332" y="776"/>
                          <a:pt x="883" y="1301"/>
                          <a:pt x="756" y="2005"/>
                        </a:cubicBezTo>
                        <a:cubicBezTo>
                          <a:pt x="-252" y="7553"/>
                          <a:pt x="-252" y="13181"/>
                          <a:pt x="756" y="18731"/>
                        </a:cubicBezTo>
                        <a:cubicBezTo>
                          <a:pt x="883" y="19434"/>
                          <a:pt x="1332" y="19959"/>
                          <a:pt x="1879" y="20046"/>
                        </a:cubicBezTo>
                        <a:cubicBezTo>
                          <a:pt x="3265" y="20266"/>
                          <a:pt x="4660" y="20429"/>
                          <a:pt x="6055" y="20544"/>
                        </a:cubicBezTo>
                        <a:cubicBezTo>
                          <a:pt x="5979" y="20606"/>
                          <a:pt x="5931" y="20670"/>
                          <a:pt x="5931" y="20735"/>
                        </a:cubicBezTo>
                        <a:cubicBezTo>
                          <a:pt x="5931" y="21213"/>
                          <a:pt x="7997" y="21599"/>
                          <a:pt x="10547" y="21599"/>
                        </a:cubicBezTo>
                        <a:cubicBezTo>
                          <a:pt x="13097" y="21599"/>
                          <a:pt x="15164" y="21213"/>
                          <a:pt x="15164" y="20735"/>
                        </a:cubicBezTo>
                        <a:cubicBezTo>
                          <a:pt x="15164" y="20670"/>
                          <a:pt x="15115" y="20606"/>
                          <a:pt x="15040" y="20544"/>
                        </a:cubicBezTo>
                        <a:cubicBezTo>
                          <a:pt x="16434" y="20429"/>
                          <a:pt x="17830" y="20266"/>
                          <a:pt x="19215" y="20046"/>
                        </a:cubicBezTo>
                        <a:cubicBezTo>
                          <a:pt x="19762" y="19959"/>
                          <a:pt x="20211" y="19434"/>
                          <a:pt x="20338" y="18731"/>
                        </a:cubicBezTo>
                        <a:cubicBezTo>
                          <a:pt x="21347" y="13181"/>
                          <a:pt x="21347" y="7553"/>
                          <a:pt x="20338" y="2005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51" name="AutoShape 142"/>
                  <p:cNvSpPr/>
                  <p:nvPr/>
                </p:nvSpPr>
                <p:spPr bwMode="auto">
                  <a:xfrm>
                    <a:off x="5888038" y="3567113"/>
                    <a:ext cx="87312" cy="8572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7200"/>
                        </a:moveTo>
                        <a:cubicBezTo>
                          <a:pt x="12779" y="7200"/>
                          <a:pt x="14399" y="8820"/>
                          <a:pt x="14399" y="10800"/>
                        </a:cubicBezTo>
                        <a:cubicBezTo>
                          <a:pt x="14399" y="12779"/>
                          <a:pt x="12779" y="14400"/>
                          <a:pt x="10800" y="14400"/>
                        </a:cubicBezTo>
                        <a:cubicBezTo>
                          <a:pt x="8820" y="14400"/>
                          <a:pt x="7199" y="12779"/>
                          <a:pt x="7199" y="10800"/>
                        </a:cubicBezTo>
                        <a:cubicBezTo>
                          <a:pt x="7199" y="8820"/>
                          <a:pt x="8820" y="7200"/>
                          <a:pt x="10800" y="7200"/>
                        </a:cubicBezTo>
                        <a:moveTo>
                          <a:pt x="10800" y="21599"/>
                        </a:moveTo>
                        <a:cubicBezTo>
                          <a:pt x="16762" y="21599"/>
                          <a:pt x="21600" y="16762"/>
                          <a:pt x="21600" y="10800"/>
                        </a:cubicBezTo>
                        <a:cubicBezTo>
                          <a:pt x="21600" y="4837"/>
                          <a:pt x="16762" y="0"/>
                          <a:pt x="10800" y="0"/>
                        </a:cubicBezTo>
                        <a:cubicBezTo>
                          <a:pt x="4837" y="0"/>
                          <a:pt x="0" y="4837"/>
                          <a:pt x="0" y="10800"/>
                        </a:cubicBezTo>
                        <a:cubicBezTo>
                          <a:pt x="0" y="16762"/>
                          <a:pt x="4837" y="21599"/>
                          <a:pt x="10800" y="21599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52" name="AutoShape 143"/>
                  <p:cNvSpPr/>
                  <p:nvPr/>
                </p:nvSpPr>
                <p:spPr bwMode="auto">
                  <a:xfrm>
                    <a:off x="5859463" y="3943350"/>
                    <a:ext cx="115887" cy="3016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8899" y="0"/>
                        </a:moveTo>
                        <a:lnTo>
                          <a:pt x="2699" y="0"/>
                        </a:lnTo>
                        <a:cubicBezTo>
                          <a:pt x="1210" y="0"/>
                          <a:pt x="0" y="4841"/>
                          <a:pt x="0" y="10800"/>
                        </a:cubicBezTo>
                        <a:cubicBezTo>
                          <a:pt x="0" y="16758"/>
                          <a:pt x="1210" y="21599"/>
                          <a:pt x="2699" y="21599"/>
                        </a:cubicBezTo>
                        <a:lnTo>
                          <a:pt x="18899" y="21599"/>
                        </a:lnTo>
                        <a:cubicBezTo>
                          <a:pt x="20389" y="21599"/>
                          <a:pt x="21600" y="16758"/>
                          <a:pt x="21600" y="10800"/>
                        </a:cubicBezTo>
                        <a:cubicBezTo>
                          <a:pt x="21600" y="4841"/>
                          <a:pt x="20389" y="0"/>
                          <a:pt x="18899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53" name="AutoShape 144"/>
                  <p:cNvSpPr/>
                  <p:nvPr/>
                </p:nvSpPr>
                <p:spPr bwMode="auto">
                  <a:xfrm>
                    <a:off x="5888038" y="3856038"/>
                    <a:ext cx="117475" cy="30162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8899" y="0"/>
                        </a:moveTo>
                        <a:lnTo>
                          <a:pt x="2699" y="0"/>
                        </a:lnTo>
                        <a:cubicBezTo>
                          <a:pt x="1210" y="0"/>
                          <a:pt x="0" y="4841"/>
                          <a:pt x="0" y="10800"/>
                        </a:cubicBezTo>
                        <a:cubicBezTo>
                          <a:pt x="0" y="16758"/>
                          <a:pt x="1210" y="21599"/>
                          <a:pt x="2699" y="21599"/>
                        </a:cubicBezTo>
                        <a:lnTo>
                          <a:pt x="18899" y="21599"/>
                        </a:lnTo>
                        <a:cubicBezTo>
                          <a:pt x="20389" y="21599"/>
                          <a:pt x="21600" y="16758"/>
                          <a:pt x="21600" y="10800"/>
                        </a:cubicBezTo>
                        <a:cubicBezTo>
                          <a:pt x="21600" y="4841"/>
                          <a:pt x="20389" y="0"/>
                          <a:pt x="18899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54" name="AutoShape 145"/>
                  <p:cNvSpPr/>
                  <p:nvPr/>
                </p:nvSpPr>
                <p:spPr bwMode="auto">
                  <a:xfrm>
                    <a:off x="5888038" y="3770313"/>
                    <a:ext cx="117475" cy="2857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8899" y="0"/>
                        </a:moveTo>
                        <a:lnTo>
                          <a:pt x="2699" y="0"/>
                        </a:lnTo>
                        <a:cubicBezTo>
                          <a:pt x="1210" y="0"/>
                          <a:pt x="0" y="4841"/>
                          <a:pt x="0" y="10800"/>
                        </a:cubicBezTo>
                        <a:cubicBezTo>
                          <a:pt x="0" y="16758"/>
                          <a:pt x="1210" y="21599"/>
                          <a:pt x="2699" y="21599"/>
                        </a:cubicBezTo>
                        <a:lnTo>
                          <a:pt x="18899" y="21599"/>
                        </a:lnTo>
                        <a:cubicBezTo>
                          <a:pt x="20389" y="21599"/>
                          <a:pt x="21600" y="16758"/>
                          <a:pt x="21600" y="10800"/>
                        </a:cubicBezTo>
                        <a:cubicBezTo>
                          <a:pt x="21600" y="4841"/>
                          <a:pt x="20389" y="0"/>
                          <a:pt x="18899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55" name="AutoShape 146"/>
                  <p:cNvSpPr/>
                  <p:nvPr/>
                </p:nvSpPr>
                <p:spPr bwMode="auto">
                  <a:xfrm>
                    <a:off x="5395913" y="3652838"/>
                    <a:ext cx="173037" cy="122237"/>
                  </a:xfrm>
                  <a:custGeom>
                    <a:avLst/>
                    <a:gdLst>
                      <a:gd name="T0" fmla="+- 0 10822 44"/>
                      <a:gd name="T1" fmla="*/ T0 w 21556"/>
                      <a:gd name="T2" fmla="+- 0 10826 53"/>
                      <a:gd name="T3" fmla="*/ 10826 h 21547"/>
                      <a:gd name="T4" fmla="+- 0 10822 44"/>
                      <a:gd name="T5" fmla="*/ T4 w 21556"/>
                      <a:gd name="T6" fmla="+- 0 10826 53"/>
                      <a:gd name="T7" fmla="*/ 10826 h 21547"/>
                      <a:gd name="T8" fmla="+- 0 10822 44"/>
                      <a:gd name="T9" fmla="*/ T8 w 21556"/>
                      <a:gd name="T10" fmla="+- 0 10826 53"/>
                      <a:gd name="T11" fmla="*/ 10826 h 21547"/>
                      <a:gd name="T12" fmla="+- 0 10822 44"/>
                      <a:gd name="T13" fmla="*/ T12 w 21556"/>
                      <a:gd name="T14" fmla="+- 0 10826 53"/>
                      <a:gd name="T15" fmla="*/ 10826 h 2154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1556" h="21547">
                        <a:moveTo>
                          <a:pt x="19751" y="2"/>
                        </a:moveTo>
                        <a:lnTo>
                          <a:pt x="3200" y="1845"/>
                        </a:lnTo>
                        <a:cubicBezTo>
                          <a:pt x="2215" y="2010"/>
                          <a:pt x="1272" y="3284"/>
                          <a:pt x="1106" y="4676"/>
                        </a:cubicBezTo>
                        <a:lnTo>
                          <a:pt x="1" y="18986"/>
                        </a:lnTo>
                        <a:cubicBezTo>
                          <a:pt x="-44" y="20398"/>
                          <a:pt x="724" y="21547"/>
                          <a:pt x="1712" y="21547"/>
                        </a:cubicBezTo>
                        <a:cubicBezTo>
                          <a:pt x="2698" y="21547"/>
                          <a:pt x="3542" y="20398"/>
                          <a:pt x="3582" y="18978"/>
                        </a:cubicBezTo>
                        <a:lnTo>
                          <a:pt x="4185" y="9251"/>
                        </a:lnTo>
                        <a:cubicBezTo>
                          <a:pt x="4319" y="7849"/>
                          <a:pt x="5235" y="6592"/>
                          <a:pt x="6220" y="6447"/>
                        </a:cubicBezTo>
                        <a:lnTo>
                          <a:pt x="19751" y="5128"/>
                        </a:lnTo>
                        <a:cubicBezTo>
                          <a:pt x="20743" y="5078"/>
                          <a:pt x="21556" y="3884"/>
                          <a:pt x="21556" y="2467"/>
                        </a:cubicBezTo>
                        <a:cubicBezTo>
                          <a:pt x="21556" y="1055"/>
                          <a:pt x="20743" y="-53"/>
                          <a:pt x="19751" y="2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defTabSz="457200"/>
                    <a:endParaRPr lang="en-US" sz="3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" name="Group 28"/>
              <p:cNvGrpSpPr/>
              <p:nvPr/>
            </p:nvGrpSpPr>
            <p:grpSpPr>
              <a:xfrm>
                <a:off x="6316163" y="5076702"/>
                <a:ext cx="914400" cy="914400"/>
                <a:chOff x="6316163" y="5076702"/>
                <a:chExt cx="914400" cy="914400"/>
              </a:xfrm>
            </p:grpSpPr>
            <p:sp>
              <p:nvSpPr>
                <p:cNvPr id="45" name="Rounded Rectangle 27"/>
                <p:cNvSpPr/>
                <p:nvPr/>
              </p:nvSpPr>
              <p:spPr>
                <a:xfrm>
                  <a:off x="6316163" y="5076702"/>
                  <a:ext cx="914400" cy="914400"/>
                </a:xfrm>
                <a:prstGeom prst="roundRect">
                  <a:avLst>
                    <a:gd name="adj" fmla="val 11033"/>
                  </a:avLst>
                </a:prstGeom>
                <a:solidFill>
                  <a:srgbClr val="9AD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AutoShape 135"/>
                <p:cNvSpPr/>
                <p:nvPr/>
              </p:nvSpPr>
              <p:spPr bwMode="auto">
                <a:xfrm>
                  <a:off x="6540794" y="5373961"/>
                  <a:ext cx="465138" cy="31988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8681"/>
                      </a:moveTo>
                      <a:lnTo>
                        <a:pt x="19651" y="18681"/>
                      </a:lnTo>
                      <a:lnTo>
                        <a:pt x="19575" y="18681"/>
                      </a:lnTo>
                      <a:lnTo>
                        <a:pt x="16874" y="14754"/>
                      </a:lnTo>
                      <a:lnTo>
                        <a:pt x="16874" y="14727"/>
                      </a:lnTo>
                      <a:lnTo>
                        <a:pt x="16199" y="13745"/>
                      </a:lnTo>
                      <a:lnTo>
                        <a:pt x="16199" y="7854"/>
                      </a:lnTo>
                      <a:lnTo>
                        <a:pt x="19575" y="2945"/>
                      </a:lnTo>
                      <a:lnTo>
                        <a:pt x="19651" y="2945"/>
                      </a:lnTo>
                      <a:lnTo>
                        <a:pt x="20249" y="2945"/>
                      </a:lnTo>
                      <a:cubicBezTo>
                        <a:pt x="20249" y="2945"/>
                        <a:pt x="20249" y="18681"/>
                        <a:pt x="20249" y="18681"/>
                      </a:cubicBezTo>
                      <a:close/>
                      <a:moveTo>
                        <a:pt x="2024" y="19636"/>
                      </a:moveTo>
                      <a:cubicBezTo>
                        <a:pt x="1651" y="19636"/>
                        <a:pt x="1349" y="19195"/>
                        <a:pt x="1349" y="18654"/>
                      </a:cubicBezTo>
                      <a:lnTo>
                        <a:pt x="1349" y="2945"/>
                      </a:lnTo>
                      <a:cubicBezTo>
                        <a:pt x="1349" y="2402"/>
                        <a:pt x="1651" y="1963"/>
                        <a:pt x="2024" y="1963"/>
                      </a:cubicBezTo>
                      <a:lnTo>
                        <a:pt x="14849" y="1963"/>
                      </a:lnTo>
                      <a:cubicBezTo>
                        <a:pt x="15221" y="1963"/>
                        <a:pt x="15524" y="2403"/>
                        <a:pt x="15524" y="2945"/>
                      </a:cubicBezTo>
                      <a:lnTo>
                        <a:pt x="15524" y="18654"/>
                      </a:lnTo>
                      <a:cubicBezTo>
                        <a:pt x="15524" y="19195"/>
                        <a:pt x="15221" y="19636"/>
                        <a:pt x="14849" y="19636"/>
                      </a:cubicBezTo>
                      <a:cubicBezTo>
                        <a:pt x="14849" y="19636"/>
                        <a:pt x="2024" y="19636"/>
                        <a:pt x="2024" y="19636"/>
                      </a:cubicBezTo>
                      <a:close/>
                      <a:moveTo>
                        <a:pt x="20249" y="981"/>
                      </a:moveTo>
                      <a:lnTo>
                        <a:pt x="19651" y="981"/>
                      </a:lnTo>
                      <a:cubicBezTo>
                        <a:pt x="19296" y="981"/>
                        <a:pt x="18956" y="1185"/>
                        <a:pt x="18703" y="1547"/>
                      </a:cubicBezTo>
                      <a:lnTo>
                        <a:pt x="16874" y="4170"/>
                      </a:lnTo>
                      <a:lnTo>
                        <a:pt x="16874" y="2945"/>
                      </a:lnTo>
                      <a:cubicBezTo>
                        <a:pt x="16874" y="1317"/>
                        <a:pt x="15967" y="0"/>
                        <a:pt x="14849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320"/>
                        <a:pt x="0" y="2945"/>
                      </a:cubicBezTo>
                      <a:lnTo>
                        <a:pt x="0" y="9789"/>
                      </a:lnTo>
                      <a:lnTo>
                        <a:pt x="0" y="18654"/>
                      </a:lnTo>
                      <a:cubicBezTo>
                        <a:pt x="0" y="20281"/>
                        <a:pt x="905" y="21599"/>
                        <a:pt x="2024" y="21599"/>
                      </a:cubicBezTo>
                      <a:lnTo>
                        <a:pt x="14849" y="21599"/>
                      </a:lnTo>
                      <a:cubicBezTo>
                        <a:pt x="15967" y="21599"/>
                        <a:pt x="16874" y="20281"/>
                        <a:pt x="16874" y="18654"/>
                      </a:cubicBezTo>
                      <a:lnTo>
                        <a:pt x="16874" y="17456"/>
                      </a:lnTo>
                      <a:lnTo>
                        <a:pt x="18703" y="20079"/>
                      </a:lnTo>
                      <a:cubicBezTo>
                        <a:pt x="18956" y="20442"/>
                        <a:pt x="19296" y="20645"/>
                        <a:pt x="19651" y="20645"/>
                      </a:cubicBezTo>
                      <a:lnTo>
                        <a:pt x="20249" y="20645"/>
                      </a:lnTo>
                      <a:cubicBezTo>
                        <a:pt x="20994" y="20645"/>
                        <a:pt x="21600" y="19765"/>
                        <a:pt x="21600" y="18681"/>
                      </a:cubicBezTo>
                      <a:lnTo>
                        <a:pt x="21600" y="2945"/>
                      </a:lnTo>
                      <a:cubicBezTo>
                        <a:pt x="21600" y="1860"/>
                        <a:pt x="20994" y="981"/>
                        <a:pt x="20249" y="98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  <p:grpSp>
            <p:nvGrpSpPr>
              <p:cNvPr id="39" name="Group 26"/>
              <p:cNvGrpSpPr/>
              <p:nvPr/>
            </p:nvGrpSpPr>
            <p:grpSpPr>
              <a:xfrm>
                <a:off x="1061583" y="5076702"/>
                <a:ext cx="914400" cy="914400"/>
                <a:chOff x="1061583" y="5076702"/>
                <a:chExt cx="914400" cy="914400"/>
              </a:xfrm>
            </p:grpSpPr>
            <p:sp>
              <p:nvSpPr>
                <p:cNvPr id="40" name="Rounded Rectangle 30"/>
                <p:cNvSpPr/>
                <p:nvPr/>
              </p:nvSpPr>
              <p:spPr>
                <a:xfrm>
                  <a:off x="1061583" y="5076702"/>
                  <a:ext cx="914400" cy="914400"/>
                </a:xfrm>
                <a:prstGeom prst="roundRect">
                  <a:avLst>
                    <a:gd name="adj" fmla="val 11033"/>
                  </a:avLst>
                </a:prstGeom>
                <a:solidFill>
                  <a:srgbClr val="9AD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56"/>
                <p:cNvGrpSpPr/>
                <p:nvPr/>
              </p:nvGrpSpPr>
              <p:grpSpPr>
                <a:xfrm>
                  <a:off x="1286611" y="5301730"/>
                  <a:ext cx="464344" cy="464344"/>
                  <a:chOff x="4439444" y="1652588"/>
                  <a:chExt cx="464344" cy="464344"/>
                </a:xfrm>
                <a:solidFill>
                  <a:schemeClr val="bg1"/>
                </a:solidFill>
              </p:grpSpPr>
              <p:sp>
                <p:nvSpPr>
                  <p:cNvPr id="42" name="AutoShape 136"/>
                  <p:cNvSpPr/>
                  <p:nvPr/>
                </p:nvSpPr>
                <p:spPr bwMode="auto">
                  <a:xfrm>
                    <a:off x="4686300" y="1710532"/>
                    <a:ext cx="152400" cy="152400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538" y="20579"/>
                        </a:moveTo>
                        <a:lnTo>
                          <a:pt x="19542" y="20579"/>
                        </a:lnTo>
                        <a:cubicBezTo>
                          <a:pt x="19546" y="21142"/>
                          <a:pt x="20004" y="21600"/>
                          <a:pt x="20571" y="21600"/>
                        </a:cubicBezTo>
                        <a:cubicBezTo>
                          <a:pt x="21137" y="21600"/>
                          <a:pt x="21599" y="21138"/>
                          <a:pt x="21599" y="20571"/>
                        </a:cubicBezTo>
                        <a:cubicBezTo>
                          <a:pt x="21599" y="20565"/>
                          <a:pt x="21595" y="20561"/>
                          <a:pt x="21595" y="20555"/>
                        </a:cubicBezTo>
                        <a:cubicBezTo>
                          <a:pt x="21583" y="9221"/>
                          <a:pt x="12411" y="41"/>
                          <a:pt x="1080" y="12"/>
                        </a:cubicBezTo>
                        <a:cubicBezTo>
                          <a:pt x="1064" y="10"/>
                          <a:pt x="1048" y="0"/>
                          <a:pt x="1028" y="0"/>
                        </a:cubicBezTo>
                        <a:cubicBezTo>
                          <a:pt x="458" y="0"/>
                          <a:pt x="0" y="461"/>
                          <a:pt x="0" y="1028"/>
                        </a:cubicBezTo>
                        <a:cubicBezTo>
                          <a:pt x="0" y="1594"/>
                          <a:pt x="458" y="2055"/>
                          <a:pt x="1024" y="2057"/>
                        </a:cubicBezTo>
                        <a:lnTo>
                          <a:pt x="1024" y="2065"/>
                        </a:lnTo>
                        <a:cubicBezTo>
                          <a:pt x="11233" y="2065"/>
                          <a:pt x="19538" y="10370"/>
                          <a:pt x="19538" y="20579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5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43" name="AutoShape 137"/>
                  <p:cNvSpPr/>
                  <p:nvPr/>
                </p:nvSpPr>
                <p:spPr bwMode="auto">
                  <a:xfrm>
                    <a:off x="4439444" y="1652588"/>
                    <a:ext cx="464344" cy="464344"/>
                  </a:xfrm>
                  <a:custGeom>
                    <a:avLst/>
                    <a:gdLst>
                      <a:gd name="T0" fmla="+- 0 10819 195"/>
                      <a:gd name="T1" fmla="*/ T0 w 21248"/>
                      <a:gd name="T2" fmla="*/ 10800 h 21600"/>
                      <a:gd name="T3" fmla="+- 0 10819 195"/>
                      <a:gd name="T4" fmla="*/ T3 w 21248"/>
                      <a:gd name="T5" fmla="*/ 10800 h 21600"/>
                      <a:gd name="T6" fmla="+- 0 10819 195"/>
                      <a:gd name="T7" fmla="*/ T6 w 21248"/>
                      <a:gd name="T8" fmla="*/ 10800 h 21600"/>
                      <a:gd name="T9" fmla="+- 0 10819 195"/>
                      <a:gd name="T10" fmla="*/ T9 w 21248"/>
                      <a:gd name="T11" fmla="*/ 108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  <a:cxn ang="0">
                        <a:pos x="T7" y="T8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248" h="21600">
                        <a:moveTo>
                          <a:pt x="19868" y="17133"/>
                        </a:moveTo>
                        <a:cubicBezTo>
                          <a:pt x="19766" y="17386"/>
                          <a:pt x="19525" y="17549"/>
                          <a:pt x="19255" y="17549"/>
                        </a:cubicBezTo>
                        <a:lnTo>
                          <a:pt x="19058" y="17549"/>
                        </a:lnTo>
                        <a:lnTo>
                          <a:pt x="3983" y="2226"/>
                        </a:lnTo>
                        <a:lnTo>
                          <a:pt x="3983" y="2025"/>
                        </a:lnTo>
                        <a:cubicBezTo>
                          <a:pt x="3983" y="1750"/>
                          <a:pt x="4144" y="1506"/>
                          <a:pt x="4393" y="1401"/>
                        </a:cubicBezTo>
                        <a:cubicBezTo>
                          <a:pt x="4475" y="1367"/>
                          <a:pt x="4560" y="1350"/>
                          <a:pt x="4647" y="1350"/>
                        </a:cubicBezTo>
                        <a:cubicBezTo>
                          <a:pt x="4824" y="1350"/>
                          <a:pt x="4991" y="1420"/>
                          <a:pt x="5116" y="1547"/>
                        </a:cubicBezTo>
                        <a:lnTo>
                          <a:pt x="19724" y="16397"/>
                        </a:lnTo>
                        <a:cubicBezTo>
                          <a:pt x="19915" y="16591"/>
                          <a:pt x="19972" y="16880"/>
                          <a:pt x="19868" y="17133"/>
                        </a:cubicBezTo>
                        <a:moveTo>
                          <a:pt x="10121" y="17549"/>
                        </a:moveTo>
                        <a:cubicBezTo>
                          <a:pt x="10017" y="17549"/>
                          <a:pt x="9922" y="17586"/>
                          <a:pt x="9824" y="17609"/>
                        </a:cubicBezTo>
                        <a:lnTo>
                          <a:pt x="3923" y="11612"/>
                        </a:lnTo>
                        <a:cubicBezTo>
                          <a:pt x="3946" y="11512"/>
                          <a:pt x="3982" y="11415"/>
                          <a:pt x="3982" y="11311"/>
                        </a:cubicBezTo>
                        <a:lnTo>
                          <a:pt x="3983" y="3180"/>
                        </a:lnTo>
                        <a:lnTo>
                          <a:pt x="18119" y="17549"/>
                        </a:lnTo>
                        <a:cubicBezTo>
                          <a:pt x="18119" y="17549"/>
                          <a:pt x="10121" y="17549"/>
                          <a:pt x="10121" y="17549"/>
                        </a:cubicBezTo>
                        <a:close/>
                        <a:moveTo>
                          <a:pt x="9182" y="17945"/>
                        </a:moveTo>
                        <a:lnTo>
                          <a:pt x="7109" y="20052"/>
                        </a:lnTo>
                        <a:cubicBezTo>
                          <a:pt x="6939" y="20224"/>
                          <a:pt x="6742" y="20249"/>
                          <a:pt x="6640" y="20249"/>
                        </a:cubicBezTo>
                        <a:cubicBezTo>
                          <a:pt x="6537" y="20249"/>
                          <a:pt x="6339" y="20224"/>
                          <a:pt x="6170" y="20052"/>
                        </a:cubicBezTo>
                        <a:lnTo>
                          <a:pt x="1522" y="15327"/>
                        </a:lnTo>
                        <a:cubicBezTo>
                          <a:pt x="1352" y="15154"/>
                          <a:pt x="1327" y="14953"/>
                          <a:pt x="1327" y="14850"/>
                        </a:cubicBezTo>
                        <a:cubicBezTo>
                          <a:pt x="1327" y="14745"/>
                          <a:pt x="1352" y="14544"/>
                          <a:pt x="1522" y="14373"/>
                        </a:cubicBezTo>
                        <a:lnTo>
                          <a:pt x="3593" y="12266"/>
                        </a:lnTo>
                        <a:cubicBezTo>
                          <a:pt x="3599" y="12260"/>
                          <a:pt x="3601" y="12251"/>
                          <a:pt x="3607" y="12245"/>
                        </a:cubicBezTo>
                        <a:lnTo>
                          <a:pt x="9202" y="17932"/>
                        </a:lnTo>
                        <a:cubicBezTo>
                          <a:pt x="9196" y="17937"/>
                          <a:pt x="9187" y="17939"/>
                          <a:pt x="9182" y="17945"/>
                        </a:cubicBezTo>
                        <a:moveTo>
                          <a:pt x="6056" y="593"/>
                        </a:moveTo>
                        <a:cubicBezTo>
                          <a:pt x="5675" y="205"/>
                          <a:pt x="5165" y="0"/>
                          <a:pt x="4647" y="0"/>
                        </a:cubicBezTo>
                        <a:cubicBezTo>
                          <a:pt x="4390" y="0"/>
                          <a:pt x="4132" y="49"/>
                          <a:pt x="3885" y="154"/>
                        </a:cubicBezTo>
                        <a:cubicBezTo>
                          <a:pt x="3141" y="467"/>
                          <a:pt x="2655" y="1205"/>
                          <a:pt x="2655" y="2025"/>
                        </a:cubicBezTo>
                        <a:lnTo>
                          <a:pt x="2654" y="11311"/>
                        </a:lnTo>
                        <a:lnTo>
                          <a:pt x="583" y="13418"/>
                        </a:lnTo>
                        <a:cubicBezTo>
                          <a:pt x="-195" y="14208"/>
                          <a:pt x="-195" y="15491"/>
                          <a:pt x="583" y="16281"/>
                        </a:cubicBezTo>
                        <a:lnTo>
                          <a:pt x="5231" y="21006"/>
                        </a:lnTo>
                        <a:cubicBezTo>
                          <a:pt x="5620" y="21402"/>
                          <a:pt x="6131" y="21599"/>
                          <a:pt x="6640" y="21599"/>
                        </a:cubicBezTo>
                        <a:cubicBezTo>
                          <a:pt x="7150" y="21599"/>
                          <a:pt x="7659" y="21402"/>
                          <a:pt x="8048" y="21006"/>
                        </a:cubicBezTo>
                        <a:lnTo>
                          <a:pt x="10121" y="18900"/>
                        </a:lnTo>
                        <a:lnTo>
                          <a:pt x="19255" y="18900"/>
                        </a:lnTo>
                        <a:cubicBezTo>
                          <a:pt x="20062" y="18900"/>
                          <a:pt x="20788" y="18407"/>
                          <a:pt x="21095" y="17650"/>
                        </a:cubicBezTo>
                        <a:cubicBezTo>
                          <a:pt x="21405" y="16893"/>
                          <a:pt x="21234" y="16022"/>
                          <a:pt x="20663" y="15443"/>
                        </a:cubicBezTo>
                        <a:cubicBezTo>
                          <a:pt x="20663" y="15443"/>
                          <a:pt x="6056" y="593"/>
                          <a:pt x="6056" y="5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5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44" name="AutoShape 138"/>
                  <p:cNvSpPr/>
                  <p:nvPr/>
                </p:nvSpPr>
                <p:spPr bwMode="auto">
                  <a:xfrm>
                    <a:off x="4686300" y="1652588"/>
                    <a:ext cx="217488" cy="21748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437" y="2880"/>
                        </a:moveTo>
                        <a:lnTo>
                          <a:pt x="1437" y="2885"/>
                        </a:lnTo>
                        <a:cubicBezTo>
                          <a:pt x="10965" y="2885"/>
                          <a:pt x="18717" y="10637"/>
                          <a:pt x="18717" y="20165"/>
                        </a:cubicBezTo>
                        <a:lnTo>
                          <a:pt x="18720" y="20165"/>
                        </a:lnTo>
                        <a:cubicBezTo>
                          <a:pt x="18722" y="20959"/>
                          <a:pt x="19366" y="21600"/>
                          <a:pt x="20160" y="21600"/>
                        </a:cubicBezTo>
                        <a:cubicBezTo>
                          <a:pt x="20955" y="21600"/>
                          <a:pt x="21599" y="20956"/>
                          <a:pt x="21599" y="20160"/>
                        </a:cubicBezTo>
                        <a:cubicBezTo>
                          <a:pt x="21599" y="20155"/>
                          <a:pt x="21597" y="20152"/>
                          <a:pt x="21597" y="20148"/>
                        </a:cubicBezTo>
                        <a:cubicBezTo>
                          <a:pt x="21588" y="9034"/>
                          <a:pt x="12588" y="28"/>
                          <a:pt x="1476" y="8"/>
                        </a:cubicBezTo>
                        <a:cubicBezTo>
                          <a:pt x="1465" y="7"/>
                          <a:pt x="1454" y="0"/>
                          <a:pt x="1440" y="0"/>
                        </a:cubicBezTo>
                        <a:cubicBezTo>
                          <a:pt x="644" y="0"/>
                          <a:pt x="0" y="644"/>
                          <a:pt x="0" y="1440"/>
                        </a:cubicBezTo>
                        <a:cubicBezTo>
                          <a:pt x="0" y="2234"/>
                          <a:pt x="644" y="2878"/>
                          <a:pt x="1437" y="288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5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sym typeface="Gill Sans" charset="0"/>
                    </a:endParaRPr>
                  </a:p>
                </p:txBody>
              </p:sp>
            </p:grpSp>
          </p:grpSp>
        </p:grpSp>
        <p:grpSp>
          <p:nvGrpSpPr>
            <p:cNvPr id="16" name="组合 15"/>
            <p:cNvGrpSpPr/>
            <p:nvPr/>
          </p:nvGrpSpPr>
          <p:grpSpPr>
            <a:xfrm>
              <a:off x="1912280" y="2253845"/>
              <a:ext cx="4374277" cy="925995"/>
              <a:chOff x="6811565" y="2092949"/>
              <a:chExt cx="4374277" cy="925995"/>
            </a:xfrm>
          </p:grpSpPr>
          <p:sp>
            <p:nvSpPr>
              <p:cNvPr id="32" name="文本框 36"/>
              <p:cNvSpPr txBox="1"/>
              <p:nvPr/>
            </p:nvSpPr>
            <p:spPr>
              <a:xfrm>
                <a:off x="6811565" y="2092949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33" name="Text Placeholder 32"/>
              <p:cNvSpPr txBox="1"/>
              <p:nvPr/>
            </p:nvSpPr>
            <p:spPr>
              <a:xfrm>
                <a:off x="6967782" y="2497513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912280" y="3745915"/>
              <a:ext cx="4374277" cy="925995"/>
              <a:chOff x="6811565" y="2092949"/>
              <a:chExt cx="4374277" cy="925995"/>
            </a:xfrm>
          </p:grpSpPr>
          <p:sp>
            <p:nvSpPr>
              <p:cNvPr id="30" name="文本框 36"/>
              <p:cNvSpPr txBox="1"/>
              <p:nvPr/>
            </p:nvSpPr>
            <p:spPr>
              <a:xfrm>
                <a:off x="6811565" y="2092949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31" name="Text Placeholder 32"/>
              <p:cNvSpPr txBox="1"/>
              <p:nvPr/>
            </p:nvSpPr>
            <p:spPr>
              <a:xfrm>
                <a:off x="6967782" y="2497513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912280" y="5065107"/>
              <a:ext cx="4374277" cy="925995"/>
              <a:chOff x="6811565" y="2092949"/>
              <a:chExt cx="4374277" cy="925995"/>
            </a:xfrm>
          </p:grpSpPr>
          <p:sp>
            <p:nvSpPr>
              <p:cNvPr id="28" name="文本框 36"/>
              <p:cNvSpPr txBox="1"/>
              <p:nvPr/>
            </p:nvSpPr>
            <p:spPr>
              <a:xfrm>
                <a:off x="6811565" y="2092949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9" name="Text Placeholder 32"/>
              <p:cNvSpPr txBox="1"/>
              <p:nvPr/>
            </p:nvSpPr>
            <p:spPr>
              <a:xfrm>
                <a:off x="6967782" y="2497513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268323" y="2253845"/>
              <a:ext cx="4374277" cy="925995"/>
              <a:chOff x="6811565" y="2092949"/>
              <a:chExt cx="4374277" cy="925995"/>
            </a:xfrm>
          </p:grpSpPr>
          <p:sp>
            <p:nvSpPr>
              <p:cNvPr id="26" name="文本框 36"/>
              <p:cNvSpPr txBox="1"/>
              <p:nvPr/>
            </p:nvSpPr>
            <p:spPr>
              <a:xfrm>
                <a:off x="6811565" y="2092949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7" name="Text Placeholder 32"/>
              <p:cNvSpPr txBox="1"/>
              <p:nvPr/>
            </p:nvSpPr>
            <p:spPr>
              <a:xfrm>
                <a:off x="6967782" y="2497513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268323" y="3745915"/>
              <a:ext cx="4374277" cy="925995"/>
              <a:chOff x="6811565" y="2092949"/>
              <a:chExt cx="4374277" cy="925995"/>
            </a:xfrm>
          </p:grpSpPr>
          <p:sp>
            <p:nvSpPr>
              <p:cNvPr id="24" name="文本框 36"/>
              <p:cNvSpPr txBox="1"/>
              <p:nvPr/>
            </p:nvSpPr>
            <p:spPr>
              <a:xfrm>
                <a:off x="6811565" y="2092949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5" name="Text Placeholder 32"/>
              <p:cNvSpPr txBox="1"/>
              <p:nvPr/>
            </p:nvSpPr>
            <p:spPr>
              <a:xfrm>
                <a:off x="6967782" y="2497513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268323" y="5065107"/>
              <a:ext cx="4374277" cy="925995"/>
              <a:chOff x="6811565" y="2092949"/>
              <a:chExt cx="4374277" cy="925995"/>
            </a:xfrm>
          </p:grpSpPr>
          <p:sp>
            <p:nvSpPr>
              <p:cNvPr id="22" name="文本框 36"/>
              <p:cNvSpPr txBox="1"/>
              <p:nvPr/>
            </p:nvSpPr>
            <p:spPr>
              <a:xfrm>
                <a:off x="6811565" y="2092949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3" name="Text Placeholder 32"/>
              <p:cNvSpPr txBox="1"/>
              <p:nvPr/>
            </p:nvSpPr>
            <p:spPr>
              <a:xfrm>
                <a:off x="6967782" y="2497513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0" r="35640" b="9402"/>
          <a:stretch>
            <a:fillRect/>
          </a:stretch>
        </p:blipFill>
        <p:spPr>
          <a:xfrm>
            <a:off x="-227270" y="4492307"/>
            <a:ext cx="4192701" cy="22719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3" t="5128" r="22188" b="81197"/>
          <a:stretch>
            <a:fillRect/>
          </a:stretch>
        </p:blipFill>
        <p:spPr>
          <a:xfrm>
            <a:off x="2834321" y="234461"/>
            <a:ext cx="726831" cy="937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2" b="55214"/>
          <a:stretch>
            <a:fillRect/>
          </a:stretch>
        </p:blipFill>
        <p:spPr>
          <a:xfrm>
            <a:off x="-5540" y="-45709"/>
            <a:ext cx="2754709" cy="3071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6" t="46627" r="6425" b="45053"/>
          <a:stretch>
            <a:fillRect/>
          </a:stretch>
        </p:blipFill>
        <p:spPr>
          <a:xfrm>
            <a:off x="9917730" y="-45709"/>
            <a:ext cx="1594333" cy="228208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932986" y="3798277"/>
            <a:ext cx="2954215" cy="2766646"/>
            <a:chOff x="8628185" y="3436610"/>
            <a:chExt cx="2954215" cy="276664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628185" y="5868583"/>
              <a:ext cx="2954215" cy="0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1207262" y="3436610"/>
              <a:ext cx="0" cy="2766646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4517322" y="2241120"/>
            <a:ext cx="4262718" cy="2733542"/>
            <a:chOff x="3964641" y="1971081"/>
            <a:chExt cx="4262718" cy="2733542"/>
          </a:xfrm>
        </p:grpSpPr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5418956" y="1971081"/>
              <a:ext cx="1306286" cy="1302848"/>
            </a:xfrm>
            <a:prstGeom prst="ellipse">
              <a:avLst/>
            </a:prstGeom>
            <a:solidFill>
              <a:srgbClr val="9AD1DA"/>
            </a:solidFill>
            <a:ln w="7620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rgbClr val="7AABA6"/>
                </a:solidFill>
              </a:endParaRPr>
            </a:p>
          </p:txBody>
        </p:sp>
        <p:sp>
          <p:nvSpPr>
            <p:cNvPr id="59" name="文本框 3"/>
            <p:cNvSpPr txBox="1">
              <a:spLocks noChangeArrowheads="1"/>
            </p:cNvSpPr>
            <p:nvPr/>
          </p:nvSpPr>
          <p:spPr bwMode="auto">
            <a:xfrm>
              <a:off x="5441561" y="2160840"/>
              <a:ext cx="12610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964641" y="3381417"/>
              <a:ext cx="4262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spc="6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4781473" y="4304513"/>
              <a:ext cx="26290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RESULTS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4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20160" y="404156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6" name="矩形 5"/>
          <p:cNvSpPr/>
          <p:nvPr/>
        </p:nvSpPr>
        <p:spPr>
          <a:xfrm>
            <a:off x="920160" y="751352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RESULTS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62719" y="2149537"/>
            <a:ext cx="9434598" cy="4041281"/>
            <a:chOff x="1262719" y="2405031"/>
            <a:chExt cx="9434598" cy="4041281"/>
          </a:xfrm>
        </p:grpSpPr>
        <p:grpSp>
          <p:nvGrpSpPr>
            <p:cNvPr id="8" name="组合 7"/>
            <p:cNvGrpSpPr/>
            <p:nvPr/>
          </p:nvGrpSpPr>
          <p:grpSpPr>
            <a:xfrm>
              <a:off x="2125486" y="2405031"/>
              <a:ext cx="8001000" cy="2388080"/>
              <a:chOff x="562431" y="1315819"/>
              <a:chExt cx="8001000" cy="2388080"/>
            </a:xfrm>
          </p:grpSpPr>
          <p:grpSp>
            <p:nvGrpSpPr>
              <p:cNvPr id="21" name="Group 12"/>
              <p:cNvGrpSpPr/>
              <p:nvPr/>
            </p:nvGrpSpPr>
            <p:grpSpPr>
              <a:xfrm>
                <a:off x="562431" y="1315819"/>
                <a:ext cx="1938071" cy="1092680"/>
                <a:chOff x="2977705" y="1914245"/>
                <a:chExt cx="534988" cy="301625"/>
              </a:xfrm>
            </p:grpSpPr>
            <p:sp>
              <p:nvSpPr>
                <p:cNvPr id="54" name="Freeform 5"/>
                <p:cNvSpPr/>
                <p:nvPr/>
              </p:nvSpPr>
              <p:spPr bwMode="auto">
                <a:xfrm>
                  <a:off x="3114230" y="1914245"/>
                  <a:ext cx="398463" cy="301625"/>
                </a:xfrm>
                <a:custGeom>
                  <a:avLst/>
                  <a:gdLst>
                    <a:gd name="T0" fmla="*/ 48 w 106"/>
                    <a:gd name="T1" fmla="*/ 4 h 80"/>
                    <a:gd name="T2" fmla="*/ 0 w 106"/>
                    <a:gd name="T3" fmla="*/ 21 h 80"/>
                    <a:gd name="T4" fmla="*/ 0 w 106"/>
                    <a:gd name="T5" fmla="*/ 59 h 80"/>
                    <a:gd name="T6" fmla="*/ 48 w 106"/>
                    <a:gd name="T7" fmla="*/ 76 h 80"/>
                    <a:gd name="T8" fmla="*/ 66 w 106"/>
                    <a:gd name="T9" fmla="*/ 80 h 80"/>
                    <a:gd name="T10" fmla="*/ 106 w 106"/>
                    <a:gd name="T11" fmla="*/ 40 h 80"/>
                    <a:gd name="T12" fmla="*/ 66 w 106"/>
                    <a:gd name="T13" fmla="*/ 0 h 80"/>
                    <a:gd name="T14" fmla="*/ 48 w 106"/>
                    <a:gd name="T1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80">
                      <a:moveTo>
                        <a:pt x="48" y="4"/>
                      </a:moveTo>
                      <a:cubicBezTo>
                        <a:pt x="25" y="15"/>
                        <a:pt x="11" y="20"/>
                        <a:pt x="0" y="21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11" y="61"/>
                        <a:pt x="25" y="65"/>
                        <a:pt x="48" y="76"/>
                      </a:cubicBezTo>
                      <a:cubicBezTo>
                        <a:pt x="54" y="79"/>
                        <a:pt x="60" y="80"/>
                        <a:pt x="66" y="80"/>
                      </a:cubicBezTo>
                      <a:cubicBezTo>
                        <a:pt x="88" y="80"/>
                        <a:pt x="106" y="62"/>
                        <a:pt x="106" y="40"/>
                      </a:cubicBezTo>
                      <a:cubicBezTo>
                        <a:pt x="106" y="18"/>
                        <a:pt x="88" y="0"/>
                        <a:pt x="66" y="0"/>
                      </a:cubicBezTo>
                      <a:cubicBezTo>
                        <a:pt x="60" y="0"/>
                        <a:pt x="54" y="2"/>
                        <a:pt x="48" y="4"/>
                      </a:cubicBez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5" name="Freeform 6"/>
                <p:cNvSpPr/>
                <p:nvPr/>
              </p:nvSpPr>
              <p:spPr bwMode="auto">
                <a:xfrm>
                  <a:off x="2977705" y="1990445"/>
                  <a:ext cx="120650" cy="150813"/>
                </a:xfrm>
                <a:custGeom>
                  <a:avLst/>
                  <a:gdLst>
                    <a:gd name="T0" fmla="*/ 15 w 32"/>
                    <a:gd name="T1" fmla="*/ 0 h 40"/>
                    <a:gd name="T2" fmla="*/ 13 w 32"/>
                    <a:gd name="T3" fmla="*/ 2 h 40"/>
                    <a:gd name="T4" fmla="*/ 10 w 32"/>
                    <a:gd name="T5" fmla="*/ 0 h 40"/>
                    <a:gd name="T6" fmla="*/ 8 w 32"/>
                    <a:gd name="T7" fmla="*/ 2 h 40"/>
                    <a:gd name="T8" fmla="*/ 8 w 32"/>
                    <a:gd name="T9" fmla="*/ 8 h 40"/>
                    <a:gd name="T10" fmla="*/ 0 w 32"/>
                    <a:gd name="T11" fmla="*/ 20 h 40"/>
                    <a:gd name="T12" fmla="*/ 8 w 32"/>
                    <a:gd name="T13" fmla="*/ 33 h 40"/>
                    <a:gd name="T14" fmla="*/ 8 w 32"/>
                    <a:gd name="T15" fmla="*/ 38 h 40"/>
                    <a:gd name="T16" fmla="*/ 10 w 32"/>
                    <a:gd name="T17" fmla="*/ 40 h 40"/>
                    <a:gd name="T18" fmla="*/ 13 w 32"/>
                    <a:gd name="T19" fmla="*/ 38 h 40"/>
                    <a:gd name="T20" fmla="*/ 15 w 32"/>
                    <a:gd name="T21" fmla="*/ 40 h 40"/>
                    <a:gd name="T22" fmla="*/ 17 w 32"/>
                    <a:gd name="T23" fmla="*/ 38 h 40"/>
                    <a:gd name="T24" fmla="*/ 20 w 32"/>
                    <a:gd name="T25" fmla="*/ 40 h 40"/>
                    <a:gd name="T26" fmla="*/ 22 w 32"/>
                    <a:gd name="T27" fmla="*/ 38 h 40"/>
                    <a:gd name="T28" fmla="*/ 25 w 32"/>
                    <a:gd name="T29" fmla="*/ 40 h 40"/>
                    <a:gd name="T30" fmla="*/ 27 w 32"/>
                    <a:gd name="T31" fmla="*/ 38 h 40"/>
                    <a:gd name="T32" fmla="*/ 29 w 32"/>
                    <a:gd name="T33" fmla="*/ 40 h 40"/>
                    <a:gd name="T34" fmla="*/ 32 w 32"/>
                    <a:gd name="T35" fmla="*/ 38 h 40"/>
                    <a:gd name="T36" fmla="*/ 32 w 32"/>
                    <a:gd name="T37" fmla="*/ 2 h 40"/>
                    <a:gd name="T38" fmla="*/ 29 w 32"/>
                    <a:gd name="T39" fmla="*/ 0 h 40"/>
                    <a:gd name="T40" fmla="*/ 27 w 32"/>
                    <a:gd name="T41" fmla="*/ 2 h 40"/>
                    <a:gd name="T42" fmla="*/ 25 w 32"/>
                    <a:gd name="T43" fmla="*/ 0 h 40"/>
                    <a:gd name="T44" fmla="*/ 22 w 32"/>
                    <a:gd name="T45" fmla="*/ 2 h 40"/>
                    <a:gd name="T46" fmla="*/ 20 w 32"/>
                    <a:gd name="T47" fmla="*/ 0 h 40"/>
                    <a:gd name="T48" fmla="*/ 17 w 32"/>
                    <a:gd name="T49" fmla="*/ 2 h 40"/>
                    <a:gd name="T50" fmla="*/ 15 w 32"/>
                    <a:gd name="T5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" h="40">
                      <a:moveTo>
                        <a:pt x="15" y="0"/>
                      </a:moveTo>
                      <a:cubicBezTo>
                        <a:pt x="14" y="0"/>
                        <a:pt x="13" y="1"/>
                        <a:pt x="13" y="2"/>
                      </a:cubicBezTo>
                      <a:cubicBezTo>
                        <a:pt x="13" y="1"/>
                        <a:pt x="12" y="0"/>
                        <a:pt x="10" y="0"/>
                      </a:cubicBezTo>
                      <a:cubicBezTo>
                        <a:pt x="9" y="0"/>
                        <a:pt x="8" y="1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" y="10"/>
                        <a:pt x="0" y="15"/>
                        <a:pt x="0" y="20"/>
                      </a:cubicBezTo>
                      <a:cubicBezTo>
                        <a:pt x="0" y="26"/>
                        <a:pt x="3" y="31"/>
                        <a:pt x="8" y="3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9"/>
                        <a:pt x="9" y="40"/>
                        <a:pt x="10" y="40"/>
                      </a:cubicBezTo>
                      <a:cubicBezTo>
                        <a:pt x="12" y="40"/>
                        <a:pt x="13" y="39"/>
                        <a:pt x="13" y="38"/>
                      </a:cubicBezTo>
                      <a:cubicBezTo>
                        <a:pt x="13" y="39"/>
                        <a:pt x="14" y="40"/>
                        <a:pt x="15" y="40"/>
                      </a:cubicBezTo>
                      <a:cubicBezTo>
                        <a:pt x="16" y="40"/>
                        <a:pt x="17" y="39"/>
                        <a:pt x="17" y="38"/>
                      </a:cubicBezTo>
                      <a:cubicBezTo>
                        <a:pt x="17" y="39"/>
                        <a:pt x="18" y="40"/>
                        <a:pt x="20" y="40"/>
                      </a:cubicBezTo>
                      <a:cubicBezTo>
                        <a:pt x="21" y="40"/>
                        <a:pt x="22" y="39"/>
                        <a:pt x="22" y="38"/>
                      </a:cubicBezTo>
                      <a:cubicBezTo>
                        <a:pt x="22" y="39"/>
                        <a:pt x="23" y="40"/>
                        <a:pt x="25" y="40"/>
                      </a:cubicBezTo>
                      <a:cubicBezTo>
                        <a:pt x="26" y="40"/>
                        <a:pt x="27" y="39"/>
                        <a:pt x="27" y="38"/>
                      </a:cubicBezTo>
                      <a:cubicBezTo>
                        <a:pt x="27" y="39"/>
                        <a:pt x="28" y="40"/>
                        <a:pt x="29" y="40"/>
                      </a:cubicBezTo>
                      <a:cubicBezTo>
                        <a:pt x="31" y="40"/>
                        <a:pt x="32" y="39"/>
                        <a:pt x="32" y="38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0"/>
                        <a:pt x="29" y="0"/>
                      </a:cubicBezTo>
                      <a:cubicBezTo>
                        <a:pt x="28" y="0"/>
                        <a:pt x="27" y="1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3" y="0"/>
                        <a:pt x="22" y="1"/>
                        <a:pt x="22" y="2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8" y="0"/>
                        <a:pt x="17" y="1"/>
                        <a:pt x="17" y="2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3"/>
              <p:cNvGrpSpPr/>
              <p:nvPr/>
            </p:nvGrpSpPr>
            <p:grpSpPr>
              <a:xfrm>
                <a:off x="2583407" y="1733550"/>
                <a:ext cx="1938071" cy="1092680"/>
                <a:chOff x="2977705" y="1914245"/>
                <a:chExt cx="534988" cy="301625"/>
              </a:xfrm>
            </p:grpSpPr>
            <p:sp>
              <p:nvSpPr>
                <p:cNvPr id="52" name="Freeform 5"/>
                <p:cNvSpPr/>
                <p:nvPr/>
              </p:nvSpPr>
              <p:spPr bwMode="auto">
                <a:xfrm>
                  <a:off x="3114230" y="1914245"/>
                  <a:ext cx="398463" cy="301625"/>
                </a:xfrm>
                <a:custGeom>
                  <a:avLst/>
                  <a:gdLst>
                    <a:gd name="T0" fmla="*/ 48 w 106"/>
                    <a:gd name="T1" fmla="*/ 4 h 80"/>
                    <a:gd name="T2" fmla="*/ 0 w 106"/>
                    <a:gd name="T3" fmla="*/ 21 h 80"/>
                    <a:gd name="T4" fmla="*/ 0 w 106"/>
                    <a:gd name="T5" fmla="*/ 59 h 80"/>
                    <a:gd name="T6" fmla="*/ 48 w 106"/>
                    <a:gd name="T7" fmla="*/ 76 h 80"/>
                    <a:gd name="T8" fmla="*/ 66 w 106"/>
                    <a:gd name="T9" fmla="*/ 80 h 80"/>
                    <a:gd name="T10" fmla="*/ 106 w 106"/>
                    <a:gd name="T11" fmla="*/ 40 h 80"/>
                    <a:gd name="T12" fmla="*/ 66 w 106"/>
                    <a:gd name="T13" fmla="*/ 0 h 80"/>
                    <a:gd name="T14" fmla="*/ 48 w 106"/>
                    <a:gd name="T1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80">
                      <a:moveTo>
                        <a:pt x="48" y="4"/>
                      </a:moveTo>
                      <a:cubicBezTo>
                        <a:pt x="25" y="15"/>
                        <a:pt x="11" y="20"/>
                        <a:pt x="0" y="21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11" y="61"/>
                        <a:pt x="25" y="65"/>
                        <a:pt x="48" y="76"/>
                      </a:cubicBezTo>
                      <a:cubicBezTo>
                        <a:pt x="54" y="79"/>
                        <a:pt x="60" y="80"/>
                        <a:pt x="66" y="80"/>
                      </a:cubicBezTo>
                      <a:cubicBezTo>
                        <a:pt x="88" y="80"/>
                        <a:pt x="106" y="62"/>
                        <a:pt x="106" y="40"/>
                      </a:cubicBezTo>
                      <a:cubicBezTo>
                        <a:pt x="106" y="18"/>
                        <a:pt x="88" y="0"/>
                        <a:pt x="66" y="0"/>
                      </a:cubicBezTo>
                      <a:cubicBezTo>
                        <a:pt x="60" y="0"/>
                        <a:pt x="54" y="2"/>
                        <a:pt x="48" y="4"/>
                      </a:cubicBez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3" name="Freeform 6"/>
                <p:cNvSpPr/>
                <p:nvPr/>
              </p:nvSpPr>
              <p:spPr bwMode="auto">
                <a:xfrm>
                  <a:off x="2977705" y="1990445"/>
                  <a:ext cx="120650" cy="150813"/>
                </a:xfrm>
                <a:custGeom>
                  <a:avLst/>
                  <a:gdLst>
                    <a:gd name="T0" fmla="*/ 15 w 32"/>
                    <a:gd name="T1" fmla="*/ 0 h 40"/>
                    <a:gd name="T2" fmla="*/ 13 w 32"/>
                    <a:gd name="T3" fmla="*/ 2 h 40"/>
                    <a:gd name="T4" fmla="*/ 10 w 32"/>
                    <a:gd name="T5" fmla="*/ 0 h 40"/>
                    <a:gd name="T6" fmla="*/ 8 w 32"/>
                    <a:gd name="T7" fmla="*/ 2 h 40"/>
                    <a:gd name="T8" fmla="*/ 8 w 32"/>
                    <a:gd name="T9" fmla="*/ 8 h 40"/>
                    <a:gd name="T10" fmla="*/ 0 w 32"/>
                    <a:gd name="T11" fmla="*/ 20 h 40"/>
                    <a:gd name="T12" fmla="*/ 8 w 32"/>
                    <a:gd name="T13" fmla="*/ 33 h 40"/>
                    <a:gd name="T14" fmla="*/ 8 w 32"/>
                    <a:gd name="T15" fmla="*/ 38 h 40"/>
                    <a:gd name="T16" fmla="*/ 10 w 32"/>
                    <a:gd name="T17" fmla="*/ 40 h 40"/>
                    <a:gd name="T18" fmla="*/ 13 w 32"/>
                    <a:gd name="T19" fmla="*/ 38 h 40"/>
                    <a:gd name="T20" fmla="*/ 15 w 32"/>
                    <a:gd name="T21" fmla="*/ 40 h 40"/>
                    <a:gd name="T22" fmla="*/ 17 w 32"/>
                    <a:gd name="T23" fmla="*/ 38 h 40"/>
                    <a:gd name="T24" fmla="*/ 20 w 32"/>
                    <a:gd name="T25" fmla="*/ 40 h 40"/>
                    <a:gd name="T26" fmla="*/ 22 w 32"/>
                    <a:gd name="T27" fmla="*/ 38 h 40"/>
                    <a:gd name="T28" fmla="*/ 25 w 32"/>
                    <a:gd name="T29" fmla="*/ 40 h 40"/>
                    <a:gd name="T30" fmla="*/ 27 w 32"/>
                    <a:gd name="T31" fmla="*/ 38 h 40"/>
                    <a:gd name="T32" fmla="*/ 29 w 32"/>
                    <a:gd name="T33" fmla="*/ 40 h 40"/>
                    <a:gd name="T34" fmla="*/ 32 w 32"/>
                    <a:gd name="T35" fmla="*/ 38 h 40"/>
                    <a:gd name="T36" fmla="*/ 32 w 32"/>
                    <a:gd name="T37" fmla="*/ 2 h 40"/>
                    <a:gd name="T38" fmla="*/ 29 w 32"/>
                    <a:gd name="T39" fmla="*/ 0 h 40"/>
                    <a:gd name="T40" fmla="*/ 27 w 32"/>
                    <a:gd name="T41" fmla="*/ 2 h 40"/>
                    <a:gd name="T42" fmla="*/ 25 w 32"/>
                    <a:gd name="T43" fmla="*/ 0 h 40"/>
                    <a:gd name="T44" fmla="*/ 22 w 32"/>
                    <a:gd name="T45" fmla="*/ 2 h 40"/>
                    <a:gd name="T46" fmla="*/ 20 w 32"/>
                    <a:gd name="T47" fmla="*/ 0 h 40"/>
                    <a:gd name="T48" fmla="*/ 17 w 32"/>
                    <a:gd name="T49" fmla="*/ 2 h 40"/>
                    <a:gd name="T50" fmla="*/ 15 w 32"/>
                    <a:gd name="T5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" h="40">
                      <a:moveTo>
                        <a:pt x="15" y="0"/>
                      </a:moveTo>
                      <a:cubicBezTo>
                        <a:pt x="14" y="0"/>
                        <a:pt x="13" y="1"/>
                        <a:pt x="13" y="2"/>
                      </a:cubicBezTo>
                      <a:cubicBezTo>
                        <a:pt x="13" y="1"/>
                        <a:pt x="12" y="0"/>
                        <a:pt x="10" y="0"/>
                      </a:cubicBezTo>
                      <a:cubicBezTo>
                        <a:pt x="9" y="0"/>
                        <a:pt x="8" y="1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" y="10"/>
                        <a:pt x="0" y="15"/>
                        <a:pt x="0" y="20"/>
                      </a:cubicBezTo>
                      <a:cubicBezTo>
                        <a:pt x="0" y="26"/>
                        <a:pt x="3" y="31"/>
                        <a:pt x="8" y="3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9"/>
                        <a:pt x="9" y="40"/>
                        <a:pt x="10" y="40"/>
                      </a:cubicBezTo>
                      <a:cubicBezTo>
                        <a:pt x="12" y="40"/>
                        <a:pt x="13" y="39"/>
                        <a:pt x="13" y="38"/>
                      </a:cubicBezTo>
                      <a:cubicBezTo>
                        <a:pt x="13" y="39"/>
                        <a:pt x="14" y="40"/>
                        <a:pt x="15" y="40"/>
                      </a:cubicBezTo>
                      <a:cubicBezTo>
                        <a:pt x="16" y="40"/>
                        <a:pt x="17" y="39"/>
                        <a:pt x="17" y="38"/>
                      </a:cubicBezTo>
                      <a:cubicBezTo>
                        <a:pt x="17" y="39"/>
                        <a:pt x="18" y="40"/>
                        <a:pt x="20" y="40"/>
                      </a:cubicBezTo>
                      <a:cubicBezTo>
                        <a:pt x="21" y="40"/>
                        <a:pt x="22" y="39"/>
                        <a:pt x="22" y="38"/>
                      </a:cubicBezTo>
                      <a:cubicBezTo>
                        <a:pt x="22" y="39"/>
                        <a:pt x="23" y="40"/>
                        <a:pt x="25" y="40"/>
                      </a:cubicBezTo>
                      <a:cubicBezTo>
                        <a:pt x="26" y="40"/>
                        <a:pt x="27" y="39"/>
                        <a:pt x="27" y="38"/>
                      </a:cubicBezTo>
                      <a:cubicBezTo>
                        <a:pt x="27" y="39"/>
                        <a:pt x="28" y="40"/>
                        <a:pt x="29" y="40"/>
                      </a:cubicBezTo>
                      <a:cubicBezTo>
                        <a:pt x="31" y="40"/>
                        <a:pt x="32" y="39"/>
                        <a:pt x="32" y="38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0"/>
                        <a:pt x="29" y="0"/>
                      </a:cubicBezTo>
                      <a:cubicBezTo>
                        <a:pt x="28" y="0"/>
                        <a:pt x="27" y="1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3" y="0"/>
                        <a:pt x="22" y="1"/>
                        <a:pt x="22" y="2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8" y="0"/>
                        <a:pt x="17" y="1"/>
                        <a:pt x="17" y="2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6"/>
              <p:cNvGrpSpPr/>
              <p:nvPr/>
            </p:nvGrpSpPr>
            <p:grpSpPr>
              <a:xfrm>
                <a:off x="4604384" y="2190750"/>
                <a:ext cx="1938071" cy="1092680"/>
                <a:chOff x="2977705" y="1914245"/>
                <a:chExt cx="534988" cy="301625"/>
              </a:xfrm>
            </p:grpSpPr>
            <p:sp>
              <p:nvSpPr>
                <p:cNvPr id="50" name="Freeform 5"/>
                <p:cNvSpPr/>
                <p:nvPr/>
              </p:nvSpPr>
              <p:spPr bwMode="auto">
                <a:xfrm>
                  <a:off x="3114230" y="1914245"/>
                  <a:ext cx="398463" cy="301625"/>
                </a:xfrm>
                <a:custGeom>
                  <a:avLst/>
                  <a:gdLst>
                    <a:gd name="T0" fmla="*/ 48 w 106"/>
                    <a:gd name="T1" fmla="*/ 4 h 80"/>
                    <a:gd name="T2" fmla="*/ 0 w 106"/>
                    <a:gd name="T3" fmla="*/ 21 h 80"/>
                    <a:gd name="T4" fmla="*/ 0 w 106"/>
                    <a:gd name="T5" fmla="*/ 59 h 80"/>
                    <a:gd name="T6" fmla="*/ 48 w 106"/>
                    <a:gd name="T7" fmla="*/ 76 h 80"/>
                    <a:gd name="T8" fmla="*/ 66 w 106"/>
                    <a:gd name="T9" fmla="*/ 80 h 80"/>
                    <a:gd name="T10" fmla="*/ 106 w 106"/>
                    <a:gd name="T11" fmla="*/ 40 h 80"/>
                    <a:gd name="T12" fmla="*/ 66 w 106"/>
                    <a:gd name="T13" fmla="*/ 0 h 80"/>
                    <a:gd name="T14" fmla="*/ 48 w 106"/>
                    <a:gd name="T1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80">
                      <a:moveTo>
                        <a:pt x="48" y="4"/>
                      </a:moveTo>
                      <a:cubicBezTo>
                        <a:pt x="25" y="15"/>
                        <a:pt x="11" y="20"/>
                        <a:pt x="0" y="21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11" y="61"/>
                        <a:pt x="25" y="65"/>
                        <a:pt x="48" y="76"/>
                      </a:cubicBezTo>
                      <a:cubicBezTo>
                        <a:pt x="54" y="79"/>
                        <a:pt x="60" y="80"/>
                        <a:pt x="66" y="80"/>
                      </a:cubicBezTo>
                      <a:cubicBezTo>
                        <a:pt x="88" y="80"/>
                        <a:pt x="106" y="62"/>
                        <a:pt x="106" y="40"/>
                      </a:cubicBezTo>
                      <a:cubicBezTo>
                        <a:pt x="106" y="18"/>
                        <a:pt x="88" y="0"/>
                        <a:pt x="66" y="0"/>
                      </a:cubicBezTo>
                      <a:cubicBezTo>
                        <a:pt x="60" y="0"/>
                        <a:pt x="54" y="2"/>
                        <a:pt x="48" y="4"/>
                      </a:cubicBez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Freeform 6"/>
                <p:cNvSpPr/>
                <p:nvPr/>
              </p:nvSpPr>
              <p:spPr bwMode="auto">
                <a:xfrm>
                  <a:off x="2977705" y="1990445"/>
                  <a:ext cx="120650" cy="150813"/>
                </a:xfrm>
                <a:custGeom>
                  <a:avLst/>
                  <a:gdLst>
                    <a:gd name="T0" fmla="*/ 15 w 32"/>
                    <a:gd name="T1" fmla="*/ 0 h 40"/>
                    <a:gd name="T2" fmla="*/ 13 w 32"/>
                    <a:gd name="T3" fmla="*/ 2 h 40"/>
                    <a:gd name="T4" fmla="*/ 10 w 32"/>
                    <a:gd name="T5" fmla="*/ 0 h 40"/>
                    <a:gd name="T6" fmla="*/ 8 w 32"/>
                    <a:gd name="T7" fmla="*/ 2 h 40"/>
                    <a:gd name="T8" fmla="*/ 8 w 32"/>
                    <a:gd name="T9" fmla="*/ 8 h 40"/>
                    <a:gd name="T10" fmla="*/ 0 w 32"/>
                    <a:gd name="T11" fmla="*/ 20 h 40"/>
                    <a:gd name="T12" fmla="*/ 8 w 32"/>
                    <a:gd name="T13" fmla="*/ 33 h 40"/>
                    <a:gd name="T14" fmla="*/ 8 w 32"/>
                    <a:gd name="T15" fmla="*/ 38 h 40"/>
                    <a:gd name="T16" fmla="*/ 10 w 32"/>
                    <a:gd name="T17" fmla="*/ 40 h 40"/>
                    <a:gd name="T18" fmla="*/ 13 w 32"/>
                    <a:gd name="T19" fmla="*/ 38 h 40"/>
                    <a:gd name="T20" fmla="*/ 15 w 32"/>
                    <a:gd name="T21" fmla="*/ 40 h 40"/>
                    <a:gd name="T22" fmla="*/ 17 w 32"/>
                    <a:gd name="T23" fmla="*/ 38 h 40"/>
                    <a:gd name="T24" fmla="*/ 20 w 32"/>
                    <a:gd name="T25" fmla="*/ 40 h 40"/>
                    <a:gd name="T26" fmla="*/ 22 w 32"/>
                    <a:gd name="T27" fmla="*/ 38 h 40"/>
                    <a:gd name="T28" fmla="*/ 25 w 32"/>
                    <a:gd name="T29" fmla="*/ 40 h 40"/>
                    <a:gd name="T30" fmla="*/ 27 w 32"/>
                    <a:gd name="T31" fmla="*/ 38 h 40"/>
                    <a:gd name="T32" fmla="*/ 29 w 32"/>
                    <a:gd name="T33" fmla="*/ 40 h 40"/>
                    <a:gd name="T34" fmla="*/ 32 w 32"/>
                    <a:gd name="T35" fmla="*/ 38 h 40"/>
                    <a:gd name="T36" fmla="*/ 32 w 32"/>
                    <a:gd name="T37" fmla="*/ 2 h 40"/>
                    <a:gd name="T38" fmla="*/ 29 w 32"/>
                    <a:gd name="T39" fmla="*/ 0 h 40"/>
                    <a:gd name="T40" fmla="*/ 27 w 32"/>
                    <a:gd name="T41" fmla="*/ 2 h 40"/>
                    <a:gd name="T42" fmla="*/ 25 w 32"/>
                    <a:gd name="T43" fmla="*/ 0 h 40"/>
                    <a:gd name="T44" fmla="*/ 22 w 32"/>
                    <a:gd name="T45" fmla="*/ 2 h 40"/>
                    <a:gd name="T46" fmla="*/ 20 w 32"/>
                    <a:gd name="T47" fmla="*/ 0 h 40"/>
                    <a:gd name="T48" fmla="*/ 17 w 32"/>
                    <a:gd name="T49" fmla="*/ 2 h 40"/>
                    <a:gd name="T50" fmla="*/ 15 w 32"/>
                    <a:gd name="T5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" h="40">
                      <a:moveTo>
                        <a:pt x="15" y="0"/>
                      </a:moveTo>
                      <a:cubicBezTo>
                        <a:pt x="14" y="0"/>
                        <a:pt x="13" y="1"/>
                        <a:pt x="13" y="2"/>
                      </a:cubicBezTo>
                      <a:cubicBezTo>
                        <a:pt x="13" y="1"/>
                        <a:pt x="12" y="0"/>
                        <a:pt x="10" y="0"/>
                      </a:cubicBezTo>
                      <a:cubicBezTo>
                        <a:pt x="9" y="0"/>
                        <a:pt x="8" y="1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" y="10"/>
                        <a:pt x="0" y="15"/>
                        <a:pt x="0" y="20"/>
                      </a:cubicBezTo>
                      <a:cubicBezTo>
                        <a:pt x="0" y="26"/>
                        <a:pt x="3" y="31"/>
                        <a:pt x="8" y="3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9"/>
                        <a:pt x="9" y="40"/>
                        <a:pt x="10" y="40"/>
                      </a:cubicBezTo>
                      <a:cubicBezTo>
                        <a:pt x="12" y="40"/>
                        <a:pt x="13" y="39"/>
                        <a:pt x="13" y="38"/>
                      </a:cubicBezTo>
                      <a:cubicBezTo>
                        <a:pt x="13" y="39"/>
                        <a:pt x="14" y="40"/>
                        <a:pt x="15" y="40"/>
                      </a:cubicBezTo>
                      <a:cubicBezTo>
                        <a:pt x="16" y="40"/>
                        <a:pt x="17" y="39"/>
                        <a:pt x="17" y="38"/>
                      </a:cubicBezTo>
                      <a:cubicBezTo>
                        <a:pt x="17" y="39"/>
                        <a:pt x="18" y="40"/>
                        <a:pt x="20" y="40"/>
                      </a:cubicBezTo>
                      <a:cubicBezTo>
                        <a:pt x="21" y="40"/>
                        <a:pt x="22" y="39"/>
                        <a:pt x="22" y="38"/>
                      </a:cubicBezTo>
                      <a:cubicBezTo>
                        <a:pt x="22" y="39"/>
                        <a:pt x="23" y="40"/>
                        <a:pt x="25" y="40"/>
                      </a:cubicBezTo>
                      <a:cubicBezTo>
                        <a:pt x="26" y="40"/>
                        <a:pt x="27" y="39"/>
                        <a:pt x="27" y="38"/>
                      </a:cubicBezTo>
                      <a:cubicBezTo>
                        <a:pt x="27" y="39"/>
                        <a:pt x="28" y="40"/>
                        <a:pt x="29" y="40"/>
                      </a:cubicBezTo>
                      <a:cubicBezTo>
                        <a:pt x="31" y="40"/>
                        <a:pt x="32" y="39"/>
                        <a:pt x="32" y="38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0"/>
                        <a:pt x="29" y="0"/>
                      </a:cubicBezTo>
                      <a:cubicBezTo>
                        <a:pt x="28" y="0"/>
                        <a:pt x="27" y="1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3" y="0"/>
                        <a:pt x="22" y="1"/>
                        <a:pt x="22" y="2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8" y="0"/>
                        <a:pt x="17" y="1"/>
                        <a:pt x="17" y="2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9"/>
              <p:cNvGrpSpPr/>
              <p:nvPr/>
            </p:nvGrpSpPr>
            <p:grpSpPr>
              <a:xfrm>
                <a:off x="6625360" y="2611219"/>
                <a:ext cx="1938071" cy="1092680"/>
                <a:chOff x="2977705" y="1914245"/>
                <a:chExt cx="534988" cy="301625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3114230" y="1914245"/>
                  <a:ext cx="398463" cy="301625"/>
                </a:xfrm>
                <a:custGeom>
                  <a:avLst/>
                  <a:gdLst>
                    <a:gd name="T0" fmla="*/ 48 w 106"/>
                    <a:gd name="T1" fmla="*/ 4 h 80"/>
                    <a:gd name="T2" fmla="*/ 0 w 106"/>
                    <a:gd name="T3" fmla="*/ 21 h 80"/>
                    <a:gd name="T4" fmla="*/ 0 w 106"/>
                    <a:gd name="T5" fmla="*/ 59 h 80"/>
                    <a:gd name="T6" fmla="*/ 48 w 106"/>
                    <a:gd name="T7" fmla="*/ 76 h 80"/>
                    <a:gd name="T8" fmla="*/ 66 w 106"/>
                    <a:gd name="T9" fmla="*/ 80 h 80"/>
                    <a:gd name="T10" fmla="*/ 106 w 106"/>
                    <a:gd name="T11" fmla="*/ 40 h 80"/>
                    <a:gd name="T12" fmla="*/ 66 w 106"/>
                    <a:gd name="T13" fmla="*/ 0 h 80"/>
                    <a:gd name="T14" fmla="*/ 48 w 106"/>
                    <a:gd name="T1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80">
                      <a:moveTo>
                        <a:pt x="48" y="4"/>
                      </a:moveTo>
                      <a:cubicBezTo>
                        <a:pt x="25" y="15"/>
                        <a:pt x="11" y="20"/>
                        <a:pt x="0" y="21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11" y="61"/>
                        <a:pt x="25" y="65"/>
                        <a:pt x="48" y="76"/>
                      </a:cubicBezTo>
                      <a:cubicBezTo>
                        <a:pt x="54" y="79"/>
                        <a:pt x="60" y="80"/>
                        <a:pt x="66" y="80"/>
                      </a:cubicBezTo>
                      <a:cubicBezTo>
                        <a:pt x="88" y="80"/>
                        <a:pt x="106" y="62"/>
                        <a:pt x="106" y="40"/>
                      </a:cubicBezTo>
                      <a:cubicBezTo>
                        <a:pt x="106" y="18"/>
                        <a:pt x="88" y="0"/>
                        <a:pt x="66" y="0"/>
                      </a:cubicBezTo>
                      <a:cubicBezTo>
                        <a:pt x="60" y="0"/>
                        <a:pt x="54" y="2"/>
                        <a:pt x="48" y="4"/>
                      </a:cubicBez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2977705" y="1990445"/>
                  <a:ext cx="120650" cy="150813"/>
                </a:xfrm>
                <a:custGeom>
                  <a:avLst/>
                  <a:gdLst>
                    <a:gd name="T0" fmla="*/ 15 w 32"/>
                    <a:gd name="T1" fmla="*/ 0 h 40"/>
                    <a:gd name="T2" fmla="*/ 13 w 32"/>
                    <a:gd name="T3" fmla="*/ 2 h 40"/>
                    <a:gd name="T4" fmla="*/ 10 w 32"/>
                    <a:gd name="T5" fmla="*/ 0 h 40"/>
                    <a:gd name="T6" fmla="*/ 8 w 32"/>
                    <a:gd name="T7" fmla="*/ 2 h 40"/>
                    <a:gd name="T8" fmla="*/ 8 w 32"/>
                    <a:gd name="T9" fmla="*/ 8 h 40"/>
                    <a:gd name="T10" fmla="*/ 0 w 32"/>
                    <a:gd name="T11" fmla="*/ 20 h 40"/>
                    <a:gd name="T12" fmla="*/ 8 w 32"/>
                    <a:gd name="T13" fmla="*/ 33 h 40"/>
                    <a:gd name="T14" fmla="*/ 8 w 32"/>
                    <a:gd name="T15" fmla="*/ 38 h 40"/>
                    <a:gd name="T16" fmla="*/ 10 w 32"/>
                    <a:gd name="T17" fmla="*/ 40 h 40"/>
                    <a:gd name="T18" fmla="*/ 13 w 32"/>
                    <a:gd name="T19" fmla="*/ 38 h 40"/>
                    <a:gd name="T20" fmla="*/ 15 w 32"/>
                    <a:gd name="T21" fmla="*/ 40 h 40"/>
                    <a:gd name="T22" fmla="*/ 17 w 32"/>
                    <a:gd name="T23" fmla="*/ 38 h 40"/>
                    <a:gd name="T24" fmla="*/ 20 w 32"/>
                    <a:gd name="T25" fmla="*/ 40 h 40"/>
                    <a:gd name="T26" fmla="*/ 22 w 32"/>
                    <a:gd name="T27" fmla="*/ 38 h 40"/>
                    <a:gd name="T28" fmla="*/ 25 w 32"/>
                    <a:gd name="T29" fmla="*/ 40 h 40"/>
                    <a:gd name="T30" fmla="*/ 27 w 32"/>
                    <a:gd name="T31" fmla="*/ 38 h 40"/>
                    <a:gd name="T32" fmla="*/ 29 w 32"/>
                    <a:gd name="T33" fmla="*/ 40 h 40"/>
                    <a:gd name="T34" fmla="*/ 32 w 32"/>
                    <a:gd name="T35" fmla="*/ 38 h 40"/>
                    <a:gd name="T36" fmla="*/ 32 w 32"/>
                    <a:gd name="T37" fmla="*/ 2 h 40"/>
                    <a:gd name="T38" fmla="*/ 29 w 32"/>
                    <a:gd name="T39" fmla="*/ 0 h 40"/>
                    <a:gd name="T40" fmla="*/ 27 w 32"/>
                    <a:gd name="T41" fmla="*/ 2 h 40"/>
                    <a:gd name="T42" fmla="*/ 25 w 32"/>
                    <a:gd name="T43" fmla="*/ 0 h 40"/>
                    <a:gd name="T44" fmla="*/ 22 w 32"/>
                    <a:gd name="T45" fmla="*/ 2 h 40"/>
                    <a:gd name="T46" fmla="*/ 20 w 32"/>
                    <a:gd name="T47" fmla="*/ 0 h 40"/>
                    <a:gd name="T48" fmla="*/ 17 w 32"/>
                    <a:gd name="T49" fmla="*/ 2 h 40"/>
                    <a:gd name="T50" fmla="*/ 15 w 32"/>
                    <a:gd name="T5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" h="40">
                      <a:moveTo>
                        <a:pt x="15" y="0"/>
                      </a:moveTo>
                      <a:cubicBezTo>
                        <a:pt x="14" y="0"/>
                        <a:pt x="13" y="1"/>
                        <a:pt x="13" y="2"/>
                      </a:cubicBezTo>
                      <a:cubicBezTo>
                        <a:pt x="13" y="1"/>
                        <a:pt x="12" y="0"/>
                        <a:pt x="10" y="0"/>
                      </a:cubicBezTo>
                      <a:cubicBezTo>
                        <a:pt x="9" y="0"/>
                        <a:pt x="8" y="1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" y="10"/>
                        <a:pt x="0" y="15"/>
                        <a:pt x="0" y="20"/>
                      </a:cubicBezTo>
                      <a:cubicBezTo>
                        <a:pt x="0" y="26"/>
                        <a:pt x="3" y="31"/>
                        <a:pt x="8" y="3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9"/>
                        <a:pt x="9" y="40"/>
                        <a:pt x="10" y="40"/>
                      </a:cubicBezTo>
                      <a:cubicBezTo>
                        <a:pt x="12" y="40"/>
                        <a:pt x="13" y="39"/>
                        <a:pt x="13" y="38"/>
                      </a:cubicBezTo>
                      <a:cubicBezTo>
                        <a:pt x="13" y="39"/>
                        <a:pt x="14" y="40"/>
                        <a:pt x="15" y="40"/>
                      </a:cubicBezTo>
                      <a:cubicBezTo>
                        <a:pt x="16" y="40"/>
                        <a:pt x="17" y="39"/>
                        <a:pt x="17" y="38"/>
                      </a:cubicBezTo>
                      <a:cubicBezTo>
                        <a:pt x="17" y="39"/>
                        <a:pt x="18" y="40"/>
                        <a:pt x="20" y="40"/>
                      </a:cubicBezTo>
                      <a:cubicBezTo>
                        <a:pt x="21" y="40"/>
                        <a:pt x="22" y="39"/>
                        <a:pt x="22" y="38"/>
                      </a:cubicBezTo>
                      <a:cubicBezTo>
                        <a:pt x="22" y="39"/>
                        <a:pt x="23" y="40"/>
                        <a:pt x="25" y="40"/>
                      </a:cubicBezTo>
                      <a:cubicBezTo>
                        <a:pt x="26" y="40"/>
                        <a:pt x="27" y="39"/>
                        <a:pt x="27" y="38"/>
                      </a:cubicBezTo>
                      <a:cubicBezTo>
                        <a:pt x="27" y="39"/>
                        <a:pt x="28" y="40"/>
                        <a:pt x="29" y="40"/>
                      </a:cubicBezTo>
                      <a:cubicBezTo>
                        <a:pt x="31" y="40"/>
                        <a:pt x="32" y="39"/>
                        <a:pt x="32" y="38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0"/>
                        <a:pt x="29" y="0"/>
                      </a:cubicBezTo>
                      <a:cubicBezTo>
                        <a:pt x="28" y="0"/>
                        <a:pt x="27" y="1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3" y="0"/>
                        <a:pt x="22" y="1"/>
                        <a:pt x="22" y="2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8" y="0"/>
                        <a:pt x="17" y="1"/>
                        <a:pt x="17" y="2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3"/>
              <p:cNvGrpSpPr/>
              <p:nvPr/>
            </p:nvGrpSpPr>
            <p:grpSpPr>
              <a:xfrm>
                <a:off x="3799733" y="2087242"/>
                <a:ext cx="286783" cy="388983"/>
                <a:chOff x="6943725" y="4087813"/>
                <a:chExt cx="371475" cy="506412"/>
              </a:xfrm>
              <a:solidFill>
                <a:schemeClr val="bg1"/>
              </a:solidFill>
            </p:grpSpPr>
            <p:sp>
              <p:nvSpPr>
                <p:cNvPr id="46" name="Freeform 24"/>
                <p:cNvSpPr>
                  <a:spLocks noEditPoints="1"/>
                </p:cNvSpPr>
                <p:nvPr/>
              </p:nvSpPr>
              <p:spPr bwMode="auto">
                <a:xfrm>
                  <a:off x="6943725" y="4087813"/>
                  <a:ext cx="371475" cy="506412"/>
                </a:xfrm>
                <a:custGeom>
                  <a:avLst/>
                  <a:gdLst>
                    <a:gd name="T0" fmla="*/ 75 w 99"/>
                    <a:gd name="T1" fmla="*/ 0 h 135"/>
                    <a:gd name="T2" fmla="*/ 24 w 99"/>
                    <a:gd name="T3" fmla="*/ 0 h 135"/>
                    <a:gd name="T4" fmla="*/ 0 w 99"/>
                    <a:gd name="T5" fmla="*/ 23 h 135"/>
                    <a:gd name="T6" fmla="*/ 0 w 99"/>
                    <a:gd name="T7" fmla="*/ 111 h 135"/>
                    <a:gd name="T8" fmla="*/ 24 w 99"/>
                    <a:gd name="T9" fmla="*/ 135 h 135"/>
                    <a:gd name="T10" fmla="*/ 75 w 99"/>
                    <a:gd name="T11" fmla="*/ 135 h 135"/>
                    <a:gd name="T12" fmla="*/ 99 w 99"/>
                    <a:gd name="T13" fmla="*/ 111 h 135"/>
                    <a:gd name="T14" fmla="*/ 99 w 99"/>
                    <a:gd name="T15" fmla="*/ 23 h 135"/>
                    <a:gd name="T16" fmla="*/ 75 w 99"/>
                    <a:gd name="T17" fmla="*/ 0 h 135"/>
                    <a:gd name="T18" fmla="*/ 49 w 99"/>
                    <a:gd name="T19" fmla="*/ 126 h 135"/>
                    <a:gd name="T20" fmla="*/ 44 w 99"/>
                    <a:gd name="T21" fmla="*/ 121 h 135"/>
                    <a:gd name="T22" fmla="*/ 49 w 99"/>
                    <a:gd name="T23" fmla="*/ 115 h 135"/>
                    <a:gd name="T24" fmla="*/ 55 w 99"/>
                    <a:gd name="T25" fmla="*/ 121 h 135"/>
                    <a:gd name="T26" fmla="*/ 49 w 99"/>
                    <a:gd name="T27" fmla="*/ 126 h 135"/>
                    <a:gd name="T28" fmla="*/ 81 w 99"/>
                    <a:gd name="T29" fmla="*/ 108 h 135"/>
                    <a:gd name="T30" fmla="*/ 18 w 99"/>
                    <a:gd name="T31" fmla="*/ 108 h 135"/>
                    <a:gd name="T32" fmla="*/ 18 w 99"/>
                    <a:gd name="T33" fmla="*/ 18 h 135"/>
                    <a:gd name="T34" fmla="*/ 81 w 99"/>
                    <a:gd name="T35" fmla="*/ 18 h 135"/>
                    <a:gd name="T36" fmla="*/ 81 w 99"/>
                    <a:gd name="T37" fmla="*/ 10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135">
                      <a:moveTo>
                        <a:pt x="75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0"/>
                        <a:pt x="0" y="23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24"/>
                        <a:pt x="11" y="135"/>
                        <a:pt x="24" y="135"/>
                      </a:cubicBezTo>
                      <a:cubicBezTo>
                        <a:pt x="75" y="135"/>
                        <a:pt x="75" y="135"/>
                        <a:pt x="75" y="135"/>
                      </a:cubicBezTo>
                      <a:cubicBezTo>
                        <a:pt x="88" y="135"/>
                        <a:pt x="99" y="124"/>
                        <a:pt x="99" y="111"/>
                      </a:cubicBezTo>
                      <a:cubicBezTo>
                        <a:pt x="99" y="23"/>
                        <a:pt x="99" y="23"/>
                        <a:pt x="99" y="23"/>
                      </a:cubicBezTo>
                      <a:cubicBezTo>
                        <a:pt x="99" y="10"/>
                        <a:pt x="88" y="0"/>
                        <a:pt x="75" y="0"/>
                      </a:cubicBezTo>
                      <a:close/>
                      <a:moveTo>
                        <a:pt x="49" y="126"/>
                      </a:moveTo>
                      <a:cubicBezTo>
                        <a:pt x="47" y="126"/>
                        <a:pt x="44" y="124"/>
                        <a:pt x="44" y="121"/>
                      </a:cubicBezTo>
                      <a:cubicBezTo>
                        <a:pt x="44" y="118"/>
                        <a:pt x="47" y="115"/>
                        <a:pt x="49" y="115"/>
                      </a:cubicBezTo>
                      <a:cubicBezTo>
                        <a:pt x="52" y="115"/>
                        <a:pt x="55" y="118"/>
                        <a:pt x="55" y="121"/>
                      </a:cubicBezTo>
                      <a:cubicBezTo>
                        <a:pt x="55" y="124"/>
                        <a:pt x="52" y="126"/>
                        <a:pt x="49" y="126"/>
                      </a:cubicBezTo>
                      <a:close/>
                      <a:moveTo>
                        <a:pt x="81" y="108"/>
                      </a:moveTo>
                      <a:cubicBezTo>
                        <a:pt x="18" y="108"/>
                        <a:pt x="18" y="108"/>
                        <a:pt x="18" y="10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lnTo>
                        <a:pt x="81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Freeform 25"/>
                <p:cNvSpPr>
                  <a:spLocks noEditPoints="1"/>
                </p:cNvSpPr>
                <p:nvPr/>
              </p:nvSpPr>
              <p:spPr bwMode="auto">
                <a:xfrm>
                  <a:off x="7097713" y="4200525"/>
                  <a:ext cx="63500" cy="242887"/>
                </a:xfrm>
                <a:custGeom>
                  <a:avLst/>
                  <a:gdLst>
                    <a:gd name="T0" fmla="*/ 8 w 17"/>
                    <a:gd name="T1" fmla="*/ 65 h 65"/>
                    <a:gd name="T2" fmla="*/ 0 w 17"/>
                    <a:gd name="T3" fmla="*/ 56 h 65"/>
                    <a:gd name="T4" fmla="*/ 9 w 17"/>
                    <a:gd name="T5" fmla="*/ 48 h 65"/>
                    <a:gd name="T6" fmla="*/ 17 w 17"/>
                    <a:gd name="T7" fmla="*/ 56 h 65"/>
                    <a:gd name="T8" fmla="*/ 9 w 17"/>
                    <a:gd name="T9" fmla="*/ 65 h 65"/>
                    <a:gd name="T10" fmla="*/ 8 w 17"/>
                    <a:gd name="T11" fmla="*/ 65 h 65"/>
                    <a:gd name="T12" fmla="*/ 3 w 17"/>
                    <a:gd name="T13" fmla="*/ 43 h 65"/>
                    <a:gd name="T14" fmla="*/ 1 w 17"/>
                    <a:gd name="T15" fmla="*/ 0 h 65"/>
                    <a:gd name="T16" fmla="*/ 16 w 17"/>
                    <a:gd name="T17" fmla="*/ 0 h 65"/>
                    <a:gd name="T18" fmla="*/ 14 w 17"/>
                    <a:gd name="T19" fmla="*/ 43 h 65"/>
                    <a:gd name="T20" fmla="*/ 3 w 17"/>
                    <a:gd name="T21" fmla="*/ 4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65">
                      <a:moveTo>
                        <a:pt x="8" y="65"/>
                      </a:moveTo>
                      <a:cubicBezTo>
                        <a:pt x="3" y="65"/>
                        <a:pt x="0" y="61"/>
                        <a:pt x="0" y="56"/>
                      </a:cubicBezTo>
                      <a:cubicBezTo>
                        <a:pt x="0" y="51"/>
                        <a:pt x="4" y="48"/>
                        <a:pt x="9" y="48"/>
                      </a:cubicBezTo>
                      <a:cubicBezTo>
                        <a:pt x="14" y="48"/>
                        <a:pt x="17" y="51"/>
                        <a:pt x="17" y="56"/>
                      </a:cubicBezTo>
                      <a:cubicBezTo>
                        <a:pt x="17" y="61"/>
                        <a:pt x="14" y="65"/>
                        <a:pt x="9" y="65"/>
                      </a:cubicBezTo>
                      <a:lnTo>
                        <a:pt x="8" y="65"/>
                      </a:lnTo>
                      <a:close/>
                      <a:moveTo>
                        <a:pt x="3" y="4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lnTo>
                        <a:pt x="3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" name="Group 26"/>
              <p:cNvGrpSpPr/>
              <p:nvPr/>
            </p:nvGrpSpPr>
            <p:grpSpPr>
              <a:xfrm>
                <a:off x="5800074" y="2556026"/>
                <a:ext cx="346838" cy="365815"/>
                <a:chOff x="8804275" y="3135313"/>
                <a:chExt cx="449263" cy="476250"/>
              </a:xfrm>
              <a:solidFill>
                <a:schemeClr val="bg1"/>
              </a:solidFill>
            </p:grpSpPr>
            <p:sp>
              <p:nvSpPr>
                <p:cNvPr id="44" name="Freeform 27"/>
                <p:cNvSpPr>
                  <a:spLocks noEditPoints="1"/>
                </p:cNvSpPr>
                <p:nvPr/>
              </p:nvSpPr>
              <p:spPr bwMode="auto">
                <a:xfrm>
                  <a:off x="9040813" y="3322638"/>
                  <a:ext cx="212725" cy="288925"/>
                </a:xfrm>
                <a:custGeom>
                  <a:avLst/>
                  <a:gdLst>
                    <a:gd name="T0" fmla="*/ 43 w 57"/>
                    <a:gd name="T1" fmla="*/ 0 h 77"/>
                    <a:gd name="T2" fmla="*/ 14 w 57"/>
                    <a:gd name="T3" fmla="*/ 0 h 77"/>
                    <a:gd name="T4" fmla="*/ 0 w 57"/>
                    <a:gd name="T5" fmla="*/ 13 h 77"/>
                    <a:gd name="T6" fmla="*/ 0 w 57"/>
                    <a:gd name="T7" fmla="*/ 63 h 77"/>
                    <a:gd name="T8" fmla="*/ 14 w 57"/>
                    <a:gd name="T9" fmla="*/ 77 h 77"/>
                    <a:gd name="T10" fmla="*/ 43 w 57"/>
                    <a:gd name="T11" fmla="*/ 77 h 77"/>
                    <a:gd name="T12" fmla="*/ 57 w 57"/>
                    <a:gd name="T13" fmla="*/ 63 h 77"/>
                    <a:gd name="T14" fmla="*/ 57 w 57"/>
                    <a:gd name="T15" fmla="*/ 13 h 77"/>
                    <a:gd name="T16" fmla="*/ 43 w 57"/>
                    <a:gd name="T17" fmla="*/ 0 h 77"/>
                    <a:gd name="T18" fmla="*/ 28 w 57"/>
                    <a:gd name="T19" fmla="*/ 72 h 77"/>
                    <a:gd name="T20" fmla="*/ 25 w 57"/>
                    <a:gd name="T21" fmla="*/ 69 h 77"/>
                    <a:gd name="T22" fmla="*/ 28 w 57"/>
                    <a:gd name="T23" fmla="*/ 66 h 77"/>
                    <a:gd name="T24" fmla="*/ 31 w 57"/>
                    <a:gd name="T25" fmla="*/ 69 h 77"/>
                    <a:gd name="T26" fmla="*/ 28 w 57"/>
                    <a:gd name="T27" fmla="*/ 72 h 77"/>
                    <a:gd name="T28" fmla="*/ 46 w 57"/>
                    <a:gd name="T29" fmla="*/ 61 h 77"/>
                    <a:gd name="T30" fmla="*/ 11 w 57"/>
                    <a:gd name="T31" fmla="*/ 61 h 77"/>
                    <a:gd name="T32" fmla="*/ 11 w 57"/>
                    <a:gd name="T33" fmla="*/ 10 h 77"/>
                    <a:gd name="T34" fmla="*/ 46 w 57"/>
                    <a:gd name="T35" fmla="*/ 10 h 77"/>
                    <a:gd name="T36" fmla="*/ 46 w 57"/>
                    <a:gd name="T37" fmla="*/ 6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77">
                      <a:moveTo>
                        <a:pt x="43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1"/>
                        <a:pt x="6" y="77"/>
                        <a:pt x="14" y="77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51" y="77"/>
                        <a:pt x="57" y="71"/>
                        <a:pt x="57" y="6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7" y="6"/>
                        <a:pt x="51" y="0"/>
                        <a:pt x="43" y="0"/>
                      </a:cubicBezTo>
                      <a:close/>
                      <a:moveTo>
                        <a:pt x="28" y="72"/>
                      </a:moveTo>
                      <a:cubicBezTo>
                        <a:pt x="27" y="72"/>
                        <a:pt x="25" y="70"/>
                        <a:pt x="25" y="69"/>
                      </a:cubicBezTo>
                      <a:cubicBezTo>
                        <a:pt x="25" y="67"/>
                        <a:pt x="27" y="66"/>
                        <a:pt x="28" y="66"/>
                      </a:cubicBezTo>
                      <a:cubicBezTo>
                        <a:pt x="30" y="66"/>
                        <a:pt x="31" y="67"/>
                        <a:pt x="31" y="69"/>
                      </a:cubicBezTo>
                      <a:cubicBezTo>
                        <a:pt x="31" y="70"/>
                        <a:pt x="30" y="72"/>
                        <a:pt x="28" y="72"/>
                      </a:cubicBezTo>
                      <a:close/>
                      <a:moveTo>
                        <a:pt x="46" y="61"/>
                      </a:move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lnTo>
                        <a:pt x="46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" name="Freeform 28"/>
                <p:cNvSpPr/>
                <p:nvPr/>
              </p:nvSpPr>
              <p:spPr bwMode="auto">
                <a:xfrm>
                  <a:off x="8804275" y="3135313"/>
                  <a:ext cx="412750" cy="461963"/>
                </a:xfrm>
                <a:custGeom>
                  <a:avLst/>
                  <a:gdLst>
                    <a:gd name="T0" fmla="*/ 37 w 110"/>
                    <a:gd name="T1" fmla="*/ 61 h 123"/>
                    <a:gd name="T2" fmla="*/ 76 w 110"/>
                    <a:gd name="T3" fmla="*/ 42 h 123"/>
                    <a:gd name="T4" fmla="*/ 100 w 110"/>
                    <a:gd name="T5" fmla="*/ 42 h 123"/>
                    <a:gd name="T6" fmla="*/ 102 w 110"/>
                    <a:gd name="T7" fmla="*/ 37 h 123"/>
                    <a:gd name="T8" fmla="*/ 106 w 110"/>
                    <a:gd name="T9" fmla="*/ 33 h 123"/>
                    <a:gd name="T10" fmla="*/ 107 w 110"/>
                    <a:gd name="T11" fmla="*/ 20 h 123"/>
                    <a:gd name="T12" fmla="*/ 91 w 110"/>
                    <a:gd name="T13" fmla="*/ 15 h 123"/>
                    <a:gd name="T14" fmla="*/ 85 w 110"/>
                    <a:gd name="T15" fmla="*/ 21 h 123"/>
                    <a:gd name="T16" fmla="*/ 85 w 110"/>
                    <a:gd name="T17" fmla="*/ 21 h 123"/>
                    <a:gd name="T18" fmla="*/ 75 w 110"/>
                    <a:gd name="T19" fmla="*/ 21 h 123"/>
                    <a:gd name="T20" fmla="*/ 73 w 110"/>
                    <a:gd name="T21" fmla="*/ 14 h 123"/>
                    <a:gd name="T22" fmla="*/ 73 w 110"/>
                    <a:gd name="T23" fmla="*/ 8 h 123"/>
                    <a:gd name="T24" fmla="*/ 58 w 110"/>
                    <a:gd name="T25" fmla="*/ 0 h 123"/>
                    <a:gd name="T26" fmla="*/ 50 w 110"/>
                    <a:gd name="T27" fmla="*/ 10 h 123"/>
                    <a:gd name="T28" fmla="*/ 50 w 110"/>
                    <a:gd name="T29" fmla="*/ 16 h 123"/>
                    <a:gd name="T30" fmla="*/ 50 w 110"/>
                    <a:gd name="T31" fmla="*/ 16 h 123"/>
                    <a:gd name="T32" fmla="*/ 50 w 110"/>
                    <a:gd name="T33" fmla="*/ 17 h 123"/>
                    <a:gd name="T34" fmla="*/ 50 w 110"/>
                    <a:gd name="T35" fmla="*/ 17 h 123"/>
                    <a:gd name="T36" fmla="*/ 49 w 110"/>
                    <a:gd name="T37" fmla="*/ 18 h 123"/>
                    <a:gd name="T38" fmla="*/ 49 w 110"/>
                    <a:gd name="T39" fmla="*/ 19 h 123"/>
                    <a:gd name="T40" fmla="*/ 42 w 110"/>
                    <a:gd name="T41" fmla="*/ 23 h 123"/>
                    <a:gd name="T42" fmla="*/ 36 w 110"/>
                    <a:gd name="T43" fmla="*/ 20 h 123"/>
                    <a:gd name="T44" fmla="*/ 32 w 110"/>
                    <a:gd name="T45" fmla="*/ 15 h 123"/>
                    <a:gd name="T46" fmla="*/ 15 w 110"/>
                    <a:gd name="T47" fmla="*/ 20 h 123"/>
                    <a:gd name="T48" fmla="*/ 17 w 110"/>
                    <a:gd name="T49" fmla="*/ 33 h 123"/>
                    <a:gd name="T50" fmla="*/ 21 w 110"/>
                    <a:gd name="T51" fmla="*/ 37 h 123"/>
                    <a:gd name="T52" fmla="*/ 22 w 110"/>
                    <a:gd name="T53" fmla="*/ 38 h 123"/>
                    <a:gd name="T54" fmla="*/ 22 w 110"/>
                    <a:gd name="T55" fmla="*/ 39 h 123"/>
                    <a:gd name="T56" fmla="*/ 22 w 110"/>
                    <a:gd name="T57" fmla="*/ 39 h 123"/>
                    <a:gd name="T58" fmla="*/ 22 w 110"/>
                    <a:gd name="T59" fmla="*/ 40 h 123"/>
                    <a:gd name="T60" fmla="*/ 23 w 110"/>
                    <a:gd name="T61" fmla="*/ 41 h 123"/>
                    <a:gd name="T62" fmla="*/ 23 w 110"/>
                    <a:gd name="T63" fmla="*/ 41 h 123"/>
                    <a:gd name="T64" fmla="*/ 21 w 110"/>
                    <a:gd name="T65" fmla="*/ 48 h 123"/>
                    <a:gd name="T66" fmla="*/ 14 w 110"/>
                    <a:gd name="T67" fmla="*/ 50 h 123"/>
                    <a:gd name="T68" fmla="*/ 8 w 110"/>
                    <a:gd name="T69" fmla="*/ 50 h 123"/>
                    <a:gd name="T70" fmla="*/ 0 w 110"/>
                    <a:gd name="T71" fmla="*/ 65 h 123"/>
                    <a:gd name="T72" fmla="*/ 10 w 110"/>
                    <a:gd name="T73" fmla="*/ 73 h 123"/>
                    <a:gd name="T74" fmla="*/ 17 w 110"/>
                    <a:gd name="T75" fmla="*/ 73 h 123"/>
                    <a:gd name="T76" fmla="*/ 17 w 110"/>
                    <a:gd name="T77" fmla="*/ 73 h 123"/>
                    <a:gd name="T78" fmla="*/ 23 w 110"/>
                    <a:gd name="T79" fmla="*/ 81 h 123"/>
                    <a:gd name="T80" fmla="*/ 20 w 110"/>
                    <a:gd name="T81" fmla="*/ 87 h 123"/>
                    <a:gd name="T82" fmla="*/ 17 w 110"/>
                    <a:gd name="T83" fmla="*/ 89 h 123"/>
                    <a:gd name="T84" fmla="*/ 15 w 110"/>
                    <a:gd name="T85" fmla="*/ 102 h 123"/>
                    <a:gd name="T86" fmla="*/ 32 w 110"/>
                    <a:gd name="T87" fmla="*/ 107 h 123"/>
                    <a:gd name="T88" fmla="*/ 37 w 110"/>
                    <a:gd name="T89" fmla="*/ 102 h 123"/>
                    <a:gd name="T90" fmla="*/ 38 w 110"/>
                    <a:gd name="T91" fmla="*/ 102 h 123"/>
                    <a:gd name="T92" fmla="*/ 38 w 110"/>
                    <a:gd name="T93" fmla="*/ 101 h 123"/>
                    <a:gd name="T94" fmla="*/ 39 w 110"/>
                    <a:gd name="T95" fmla="*/ 101 h 123"/>
                    <a:gd name="T96" fmla="*/ 40 w 110"/>
                    <a:gd name="T97" fmla="*/ 100 h 123"/>
                    <a:gd name="T98" fmla="*/ 40 w 110"/>
                    <a:gd name="T99" fmla="*/ 100 h 123"/>
                    <a:gd name="T100" fmla="*/ 41 w 110"/>
                    <a:gd name="T101" fmla="*/ 100 h 123"/>
                    <a:gd name="T102" fmla="*/ 41 w 110"/>
                    <a:gd name="T103" fmla="*/ 100 h 123"/>
                    <a:gd name="T104" fmla="*/ 48 w 110"/>
                    <a:gd name="T105" fmla="*/ 102 h 123"/>
                    <a:gd name="T106" fmla="*/ 50 w 110"/>
                    <a:gd name="T107" fmla="*/ 109 h 123"/>
                    <a:gd name="T108" fmla="*/ 50 w 110"/>
                    <a:gd name="T109" fmla="*/ 115 h 123"/>
                    <a:gd name="T110" fmla="*/ 58 w 110"/>
                    <a:gd name="T111" fmla="*/ 123 h 123"/>
                    <a:gd name="T112" fmla="*/ 56 w 110"/>
                    <a:gd name="T113" fmla="*/ 85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0" h="123">
                      <a:moveTo>
                        <a:pt x="56" y="85"/>
                      </a:moveTo>
                      <a:cubicBezTo>
                        <a:pt x="45" y="82"/>
                        <a:pt x="37" y="73"/>
                        <a:pt x="37" y="61"/>
                      </a:cubicBezTo>
                      <a:cubicBezTo>
                        <a:pt x="37" y="48"/>
                        <a:pt x="48" y="37"/>
                        <a:pt x="61" y="37"/>
                      </a:cubicBezTo>
                      <a:cubicBezTo>
                        <a:pt x="67" y="37"/>
                        <a:pt x="72" y="39"/>
                        <a:pt x="76" y="42"/>
                      </a:cubicBezTo>
                      <a:cubicBezTo>
                        <a:pt x="76" y="42"/>
                        <a:pt x="77" y="42"/>
                        <a:pt x="77" y="42"/>
                      </a:cubicBezTo>
                      <a:cubicBezTo>
                        <a:pt x="100" y="42"/>
                        <a:pt x="100" y="42"/>
                        <a:pt x="100" y="42"/>
                      </a:cubicBezTo>
                      <a:cubicBezTo>
                        <a:pt x="100" y="41"/>
                        <a:pt x="100" y="40"/>
                        <a:pt x="100" y="40"/>
                      </a:cubicBezTo>
                      <a:cubicBezTo>
                        <a:pt x="101" y="39"/>
                        <a:pt x="101" y="38"/>
                        <a:pt x="102" y="37"/>
                      </a:cubicBezTo>
                      <a:cubicBezTo>
                        <a:pt x="103" y="36"/>
                        <a:pt x="103" y="36"/>
                        <a:pt x="103" y="36"/>
                      </a:cubicBezTo>
                      <a:cubicBezTo>
                        <a:pt x="106" y="33"/>
                        <a:pt x="106" y="33"/>
                        <a:pt x="106" y="33"/>
                      </a:cubicBezTo>
                      <a:cubicBezTo>
                        <a:pt x="108" y="32"/>
                        <a:pt x="108" y="32"/>
                        <a:pt x="108" y="32"/>
                      </a:cubicBezTo>
                      <a:cubicBezTo>
                        <a:pt x="110" y="28"/>
                        <a:pt x="110" y="24"/>
                        <a:pt x="107" y="20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99" y="13"/>
                        <a:pt x="95" y="13"/>
                        <a:pt x="91" y="15"/>
                      </a:cubicBez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3"/>
                        <a:pt x="80" y="23"/>
                        <a:pt x="77" y="22"/>
                      </a:cubicBezTo>
                      <a:cubicBezTo>
                        <a:pt x="77" y="22"/>
                        <a:pt x="76" y="21"/>
                        <a:pt x="75" y="21"/>
                      </a:cubicBezTo>
                      <a:cubicBezTo>
                        <a:pt x="74" y="19"/>
                        <a:pt x="73" y="18"/>
                        <a:pt x="73" y="16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2" y="4"/>
                        <a:pt x="69" y="0"/>
                        <a:pt x="65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4" y="0"/>
                        <a:pt x="50" y="4"/>
                        <a:pt x="50" y="8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8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9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9" y="20"/>
                        <a:pt x="48" y="20"/>
                        <a:pt x="47" y="21"/>
                      </a:cubicBezTo>
                      <a:cubicBezTo>
                        <a:pt x="46" y="22"/>
                        <a:pt x="44" y="23"/>
                        <a:pt x="42" y="23"/>
                      </a:cubicBezTo>
                      <a:cubicBezTo>
                        <a:pt x="40" y="23"/>
                        <a:pt x="39" y="22"/>
                        <a:pt x="37" y="21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28" y="13"/>
                        <a:pt x="24" y="13"/>
                        <a:pt x="20" y="15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24"/>
                        <a:pt x="13" y="28"/>
                        <a:pt x="15" y="32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8"/>
                        <a:pt x="21" y="38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2" y="38"/>
                        <a:pt x="22" y="38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3" y="40"/>
                        <a:pt x="23" y="40"/>
                      </a:cubicBezTo>
                      <a:cubicBezTo>
                        <a:pt x="23" y="40"/>
                        <a:pt x="23" y="41"/>
                        <a:pt x="23" y="41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3" y="44"/>
                        <a:pt x="22" y="46"/>
                        <a:pt x="21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19" y="49"/>
                        <a:pt x="18" y="50"/>
                        <a:pt x="16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" y="50"/>
                        <a:pt x="0" y="54"/>
                        <a:pt x="0" y="58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9"/>
                        <a:pt x="4" y="72"/>
                        <a:pt x="8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6" y="73"/>
                        <a:pt x="16" y="73"/>
                        <a:pt x="17" y="73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21" y="74"/>
                        <a:pt x="23" y="77"/>
                        <a:pt x="23" y="81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23" y="82"/>
                        <a:pt x="22" y="84"/>
                        <a:pt x="21" y="85"/>
                      </a:cubicBezTo>
                      <a:cubicBezTo>
                        <a:pt x="20" y="87"/>
                        <a:pt x="20" y="87"/>
                        <a:pt x="20" y="87"/>
                      </a:cubicBezTo>
                      <a:cubicBezTo>
                        <a:pt x="20" y="87"/>
                        <a:pt x="20" y="87"/>
                        <a:pt x="20" y="87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5" y="91"/>
                        <a:pt x="15" y="91"/>
                        <a:pt x="15" y="91"/>
                      </a:cubicBezTo>
                      <a:cubicBezTo>
                        <a:pt x="13" y="94"/>
                        <a:pt x="13" y="99"/>
                        <a:pt x="15" y="102"/>
                      </a:cubicBezTo>
                      <a:cubicBezTo>
                        <a:pt x="20" y="107"/>
                        <a:pt x="20" y="107"/>
                        <a:pt x="20" y="107"/>
                      </a:cubicBezTo>
                      <a:cubicBezTo>
                        <a:pt x="24" y="110"/>
                        <a:pt x="28" y="110"/>
                        <a:pt x="32" y="107"/>
                      </a:cubicBezTo>
                      <a:cubicBezTo>
                        <a:pt x="33" y="106"/>
                        <a:pt x="33" y="106"/>
                        <a:pt x="33" y="106"/>
                      </a:cubicBezTo>
                      <a:cubicBezTo>
                        <a:pt x="37" y="102"/>
                        <a:pt x="37" y="102"/>
                        <a:pt x="37" y="102"/>
                      </a:cubicBezTo>
                      <a:cubicBezTo>
                        <a:pt x="37" y="102"/>
                        <a:pt x="37" y="102"/>
                        <a:pt x="37" y="102"/>
                      </a:cubicBezTo>
                      <a:cubicBezTo>
                        <a:pt x="37" y="102"/>
                        <a:pt x="38" y="102"/>
                        <a:pt x="38" y="102"/>
                      </a:cubicBezTo>
                      <a:cubicBezTo>
                        <a:pt x="38" y="101"/>
                        <a:pt x="38" y="101"/>
                        <a:pt x="38" y="101"/>
                      </a:cubicBezTo>
                      <a:cubicBezTo>
                        <a:pt x="38" y="101"/>
                        <a:pt x="38" y="101"/>
                        <a:pt x="38" y="101"/>
                      </a:cubicBezTo>
                      <a:cubicBezTo>
                        <a:pt x="38" y="101"/>
                        <a:pt x="38" y="101"/>
                        <a:pt x="39" y="101"/>
                      </a:cubicBezTo>
                      <a:cubicBezTo>
                        <a:pt x="39" y="101"/>
                        <a:pt x="39" y="101"/>
                        <a:pt x="39" y="101"/>
                      </a:cubicBezTo>
                      <a:cubicBezTo>
                        <a:pt x="39" y="101"/>
                        <a:pt x="39" y="101"/>
                        <a:pt x="39" y="101"/>
                      </a:cubicBezTo>
                      <a:cubicBezTo>
                        <a:pt x="39" y="100"/>
                        <a:pt x="40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100"/>
                        <a:pt x="40" y="100"/>
                        <a:pt x="41" y="100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1" y="100"/>
                        <a:pt x="42" y="100"/>
                        <a:pt x="42" y="100"/>
                      </a:cubicBezTo>
                      <a:cubicBezTo>
                        <a:pt x="44" y="100"/>
                        <a:pt x="46" y="101"/>
                        <a:pt x="48" y="102"/>
                      </a:cubicBezTo>
                      <a:cubicBezTo>
                        <a:pt x="49" y="103"/>
                        <a:pt x="50" y="105"/>
                        <a:pt x="50" y="107"/>
                      </a:cubicBezTo>
                      <a:cubicBezTo>
                        <a:pt x="50" y="109"/>
                        <a:pt x="50" y="109"/>
                        <a:pt x="50" y="109"/>
                      </a:cubicBezTo>
                      <a:cubicBezTo>
                        <a:pt x="50" y="113"/>
                        <a:pt x="50" y="113"/>
                        <a:pt x="50" y="113"/>
                      </a:cubicBezTo>
                      <a:cubicBezTo>
                        <a:pt x="50" y="115"/>
                        <a:pt x="50" y="115"/>
                        <a:pt x="50" y="115"/>
                      </a:cubicBezTo>
                      <a:cubicBezTo>
                        <a:pt x="50" y="119"/>
                        <a:pt x="54" y="122"/>
                        <a:pt x="58" y="123"/>
                      </a:cubicBezTo>
                      <a:cubicBezTo>
                        <a:pt x="58" y="123"/>
                        <a:pt x="58" y="123"/>
                        <a:pt x="58" y="123"/>
                      </a:cubicBezTo>
                      <a:cubicBezTo>
                        <a:pt x="56" y="120"/>
                        <a:pt x="56" y="117"/>
                        <a:pt x="56" y="113"/>
                      </a:cubicBezTo>
                      <a:lnTo>
                        <a:pt x="56" y="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7" name="Group 29"/>
              <p:cNvGrpSpPr/>
              <p:nvPr/>
            </p:nvGrpSpPr>
            <p:grpSpPr>
              <a:xfrm>
                <a:off x="7841686" y="2961255"/>
                <a:ext cx="378845" cy="396294"/>
                <a:chOff x="7640638" y="3014663"/>
                <a:chExt cx="434976" cy="434976"/>
              </a:xfrm>
              <a:solidFill>
                <a:schemeClr val="bg1"/>
              </a:solidFill>
            </p:grpSpPr>
            <p:sp>
              <p:nvSpPr>
                <p:cNvPr id="39" name="Freeform 30"/>
                <p:cNvSpPr/>
                <p:nvPr/>
              </p:nvSpPr>
              <p:spPr bwMode="auto">
                <a:xfrm>
                  <a:off x="7651751" y="3014663"/>
                  <a:ext cx="198438" cy="190500"/>
                </a:xfrm>
                <a:custGeom>
                  <a:avLst/>
                  <a:gdLst>
                    <a:gd name="T0" fmla="*/ 42 w 53"/>
                    <a:gd name="T1" fmla="*/ 0 h 51"/>
                    <a:gd name="T2" fmla="*/ 41 w 53"/>
                    <a:gd name="T3" fmla="*/ 0 h 51"/>
                    <a:gd name="T4" fmla="*/ 38 w 53"/>
                    <a:gd name="T5" fmla="*/ 2 h 51"/>
                    <a:gd name="T6" fmla="*/ 38 w 53"/>
                    <a:gd name="T7" fmla="*/ 6 h 51"/>
                    <a:gd name="T8" fmla="*/ 13 w 53"/>
                    <a:gd name="T9" fmla="*/ 22 h 51"/>
                    <a:gd name="T10" fmla="*/ 0 w 53"/>
                    <a:gd name="T11" fmla="*/ 50 h 51"/>
                    <a:gd name="T12" fmla="*/ 0 w 53"/>
                    <a:gd name="T13" fmla="*/ 51 h 51"/>
                    <a:gd name="T14" fmla="*/ 1 w 53"/>
                    <a:gd name="T15" fmla="*/ 51 h 51"/>
                    <a:gd name="T16" fmla="*/ 8 w 53"/>
                    <a:gd name="T17" fmla="*/ 51 h 51"/>
                    <a:gd name="T18" fmla="*/ 9 w 53"/>
                    <a:gd name="T19" fmla="*/ 50 h 51"/>
                    <a:gd name="T20" fmla="*/ 38 w 53"/>
                    <a:gd name="T21" fmla="*/ 15 h 51"/>
                    <a:gd name="T22" fmla="*/ 38 w 53"/>
                    <a:gd name="T23" fmla="*/ 18 h 51"/>
                    <a:gd name="T24" fmla="*/ 41 w 53"/>
                    <a:gd name="T25" fmla="*/ 21 h 51"/>
                    <a:gd name="T26" fmla="*/ 42 w 53"/>
                    <a:gd name="T27" fmla="*/ 20 h 51"/>
                    <a:gd name="T28" fmla="*/ 52 w 53"/>
                    <a:gd name="T29" fmla="*/ 12 h 51"/>
                    <a:gd name="T30" fmla="*/ 53 w 53"/>
                    <a:gd name="T31" fmla="*/ 10 h 51"/>
                    <a:gd name="T32" fmla="*/ 52 w 53"/>
                    <a:gd name="T33" fmla="*/ 8 h 51"/>
                    <a:gd name="T34" fmla="*/ 42 w 53"/>
                    <a:gd name="T35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3" h="51">
                      <a:moveTo>
                        <a:pt x="42" y="0"/>
                      </a:moveTo>
                      <a:cubicBezTo>
                        <a:pt x="42" y="0"/>
                        <a:pt x="41" y="0"/>
                        <a:pt x="41" y="0"/>
                      </a:cubicBezTo>
                      <a:cubicBezTo>
                        <a:pt x="39" y="0"/>
                        <a:pt x="38" y="1"/>
                        <a:pt x="38" y="2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28" y="9"/>
                        <a:pt x="20" y="14"/>
                        <a:pt x="13" y="22"/>
                      </a:cubicBezTo>
                      <a:cubicBezTo>
                        <a:pt x="6" y="30"/>
                        <a:pt x="1" y="40"/>
                        <a:pt x="0" y="50"/>
                      </a:cubicBezTo>
                      <a:cubicBezTo>
                        <a:pt x="0" y="50"/>
                        <a:pt x="0" y="51"/>
                        <a:pt x="0" y="51"/>
                      </a:cubicBezTo>
                      <a:cubicBezTo>
                        <a:pt x="0" y="51"/>
                        <a:pt x="1" y="51"/>
                        <a:pt x="1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8" y="51"/>
                        <a:pt x="9" y="51"/>
                        <a:pt x="9" y="50"/>
                      </a:cubicBezTo>
                      <a:cubicBezTo>
                        <a:pt x="11" y="34"/>
                        <a:pt x="23" y="20"/>
                        <a:pt x="38" y="15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8" y="19"/>
                        <a:pt x="39" y="21"/>
                        <a:pt x="41" y="21"/>
                      </a:cubicBezTo>
                      <a:cubicBezTo>
                        <a:pt x="41" y="21"/>
                        <a:pt x="42" y="20"/>
                        <a:pt x="42" y="20"/>
                      </a:cubicBezTo>
                      <a:cubicBezTo>
                        <a:pt x="52" y="12"/>
                        <a:pt x="52" y="12"/>
                        <a:pt x="52" y="12"/>
                      </a:cubicBezTo>
                      <a:cubicBezTo>
                        <a:pt x="52" y="12"/>
                        <a:pt x="53" y="11"/>
                        <a:pt x="53" y="10"/>
                      </a:cubicBezTo>
                      <a:cubicBezTo>
                        <a:pt x="53" y="9"/>
                        <a:pt x="52" y="9"/>
                        <a:pt x="52" y="8"/>
                      </a:cubicBez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" name="Freeform 31"/>
                <p:cNvSpPr/>
                <p:nvPr/>
              </p:nvSpPr>
              <p:spPr bwMode="auto">
                <a:xfrm>
                  <a:off x="7640638" y="3235326"/>
                  <a:ext cx="190500" cy="198438"/>
                </a:xfrm>
                <a:custGeom>
                  <a:avLst/>
                  <a:gdLst>
                    <a:gd name="T0" fmla="*/ 50 w 51"/>
                    <a:gd name="T1" fmla="*/ 44 h 53"/>
                    <a:gd name="T2" fmla="*/ 15 w 51"/>
                    <a:gd name="T3" fmla="*/ 14 h 53"/>
                    <a:gd name="T4" fmla="*/ 18 w 51"/>
                    <a:gd name="T5" fmla="*/ 14 h 53"/>
                    <a:gd name="T6" fmla="*/ 20 w 51"/>
                    <a:gd name="T7" fmla="*/ 13 h 53"/>
                    <a:gd name="T8" fmla="*/ 20 w 51"/>
                    <a:gd name="T9" fmla="*/ 10 h 53"/>
                    <a:gd name="T10" fmla="*/ 12 w 51"/>
                    <a:gd name="T11" fmla="*/ 1 h 53"/>
                    <a:gd name="T12" fmla="*/ 10 w 51"/>
                    <a:gd name="T13" fmla="*/ 0 h 53"/>
                    <a:gd name="T14" fmla="*/ 8 w 51"/>
                    <a:gd name="T15" fmla="*/ 1 h 53"/>
                    <a:gd name="T16" fmla="*/ 0 w 51"/>
                    <a:gd name="T17" fmla="*/ 10 h 53"/>
                    <a:gd name="T18" fmla="*/ 0 w 51"/>
                    <a:gd name="T19" fmla="*/ 13 h 53"/>
                    <a:gd name="T20" fmla="*/ 2 w 51"/>
                    <a:gd name="T21" fmla="*/ 14 h 53"/>
                    <a:gd name="T22" fmla="*/ 6 w 51"/>
                    <a:gd name="T23" fmla="*/ 14 h 53"/>
                    <a:gd name="T24" fmla="*/ 22 w 51"/>
                    <a:gd name="T25" fmla="*/ 40 h 53"/>
                    <a:gd name="T26" fmla="*/ 50 w 51"/>
                    <a:gd name="T27" fmla="*/ 53 h 53"/>
                    <a:gd name="T28" fmla="*/ 50 w 51"/>
                    <a:gd name="T29" fmla="*/ 53 h 53"/>
                    <a:gd name="T30" fmla="*/ 51 w 51"/>
                    <a:gd name="T31" fmla="*/ 52 h 53"/>
                    <a:gd name="T32" fmla="*/ 51 w 51"/>
                    <a:gd name="T33" fmla="*/ 52 h 53"/>
                    <a:gd name="T34" fmla="*/ 51 w 51"/>
                    <a:gd name="T35" fmla="*/ 45 h 53"/>
                    <a:gd name="T36" fmla="*/ 50 w 51"/>
                    <a:gd name="T37" fmla="*/ 4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3">
                      <a:moveTo>
                        <a:pt x="50" y="44"/>
                      </a:moveTo>
                      <a:cubicBezTo>
                        <a:pt x="34" y="42"/>
                        <a:pt x="20" y="30"/>
                        <a:pt x="15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9" y="14"/>
                        <a:pt x="20" y="14"/>
                        <a:pt x="20" y="13"/>
                      </a:cubicBezTo>
                      <a:cubicBezTo>
                        <a:pt x="21" y="12"/>
                        <a:pt x="21" y="11"/>
                        <a:pt x="20" y="1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9" y="0"/>
                        <a:pt x="8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4"/>
                        <a:pt x="1" y="14"/>
                        <a:pt x="2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9" y="24"/>
                        <a:pt x="14" y="33"/>
                        <a:pt x="22" y="40"/>
                      </a:cubicBezTo>
                      <a:cubicBezTo>
                        <a:pt x="30" y="47"/>
                        <a:pt x="40" y="51"/>
                        <a:pt x="50" y="53"/>
                      </a:cubicBezTo>
                      <a:cubicBezTo>
                        <a:pt x="50" y="53"/>
                        <a:pt x="50" y="53"/>
                        <a:pt x="50" y="53"/>
                      </a:cubicBezTo>
                      <a:cubicBezTo>
                        <a:pt x="51" y="53"/>
                        <a:pt x="51" y="53"/>
                        <a:pt x="51" y="52"/>
                      </a:cubicBezTo>
                      <a:cubicBezTo>
                        <a:pt x="51" y="52"/>
                        <a:pt x="51" y="52"/>
                        <a:pt x="51" y="52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4"/>
                        <a:pt x="51" y="44"/>
                        <a:pt x="5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Freeform 32"/>
                <p:cNvSpPr/>
                <p:nvPr/>
              </p:nvSpPr>
              <p:spPr bwMode="auto">
                <a:xfrm>
                  <a:off x="7861301" y="3251201"/>
                  <a:ext cx="203200" cy="198438"/>
                </a:xfrm>
                <a:custGeom>
                  <a:avLst/>
                  <a:gdLst>
                    <a:gd name="T0" fmla="*/ 53 w 54"/>
                    <a:gd name="T1" fmla="*/ 0 h 53"/>
                    <a:gd name="T2" fmla="*/ 46 w 54"/>
                    <a:gd name="T3" fmla="*/ 0 h 53"/>
                    <a:gd name="T4" fmla="*/ 45 w 54"/>
                    <a:gd name="T5" fmla="*/ 0 h 53"/>
                    <a:gd name="T6" fmla="*/ 15 w 54"/>
                    <a:gd name="T7" fmla="*/ 37 h 53"/>
                    <a:gd name="T8" fmla="*/ 15 w 54"/>
                    <a:gd name="T9" fmla="*/ 34 h 53"/>
                    <a:gd name="T10" fmla="*/ 12 w 54"/>
                    <a:gd name="T11" fmla="*/ 31 h 53"/>
                    <a:gd name="T12" fmla="*/ 11 w 54"/>
                    <a:gd name="T13" fmla="*/ 32 h 53"/>
                    <a:gd name="T14" fmla="*/ 1 w 54"/>
                    <a:gd name="T15" fmla="*/ 40 h 53"/>
                    <a:gd name="T16" fmla="*/ 0 w 54"/>
                    <a:gd name="T17" fmla="*/ 42 h 53"/>
                    <a:gd name="T18" fmla="*/ 1 w 54"/>
                    <a:gd name="T19" fmla="*/ 44 h 53"/>
                    <a:gd name="T20" fmla="*/ 11 w 54"/>
                    <a:gd name="T21" fmla="*/ 52 h 53"/>
                    <a:gd name="T22" fmla="*/ 12 w 54"/>
                    <a:gd name="T23" fmla="*/ 53 h 53"/>
                    <a:gd name="T24" fmla="*/ 15 w 54"/>
                    <a:gd name="T25" fmla="*/ 50 h 53"/>
                    <a:gd name="T26" fmla="*/ 15 w 54"/>
                    <a:gd name="T27" fmla="*/ 46 h 53"/>
                    <a:gd name="T28" fmla="*/ 41 w 54"/>
                    <a:gd name="T29" fmla="*/ 30 h 53"/>
                    <a:gd name="T30" fmla="*/ 54 w 54"/>
                    <a:gd name="T31" fmla="*/ 1 h 53"/>
                    <a:gd name="T32" fmla="*/ 54 w 54"/>
                    <a:gd name="T33" fmla="*/ 0 h 53"/>
                    <a:gd name="T34" fmla="*/ 53 w 54"/>
                    <a:gd name="T3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" h="53">
                      <a:moveTo>
                        <a:pt x="53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5" y="0"/>
                        <a:pt x="45" y="0"/>
                      </a:cubicBezTo>
                      <a:cubicBezTo>
                        <a:pt x="43" y="17"/>
                        <a:pt x="31" y="32"/>
                        <a:pt x="15" y="37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2"/>
                        <a:pt x="14" y="31"/>
                        <a:pt x="12" y="31"/>
                      </a:cubicBezTo>
                      <a:cubicBezTo>
                        <a:pt x="12" y="31"/>
                        <a:pt x="11" y="31"/>
                        <a:pt x="11" y="32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0"/>
                        <a:pt x="0" y="41"/>
                        <a:pt x="0" y="42"/>
                      </a:cubicBezTo>
                      <a:cubicBezTo>
                        <a:pt x="0" y="43"/>
                        <a:pt x="0" y="43"/>
                        <a:pt x="1" y="44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2"/>
                        <a:pt x="12" y="53"/>
                        <a:pt x="12" y="53"/>
                      </a:cubicBezTo>
                      <a:cubicBezTo>
                        <a:pt x="14" y="53"/>
                        <a:pt x="15" y="51"/>
                        <a:pt x="15" y="50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25" y="43"/>
                        <a:pt x="34" y="38"/>
                        <a:pt x="41" y="30"/>
                      </a:cubicBezTo>
                      <a:cubicBezTo>
                        <a:pt x="48" y="21"/>
                        <a:pt x="53" y="11"/>
                        <a:pt x="54" y="1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Freeform 33"/>
                <p:cNvSpPr/>
                <p:nvPr/>
              </p:nvSpPr>
              <p:spPr bwMode="auto">
                <a:xfrm>
                  <a:off x="7880351" y="3022601"/>
                  <a:ext cx="195263" cy="198438"/>
                </a:xfrm>
                <a:custGeom>
                  <a:avLst/>
                  <a:gdLst>
                    <a:gd name="T0" fmla="*/ 51 w 52"/>
                    <a:gd name="T1" fmla="*/ 40 h 53"/>
                    <a:gd name="T2" fmla="*/ 49 w 52"/>
                    <a:gd name="T3" fmla="*/ 39 h 53"/>
                    <a:gd name="T4" fmla="*/ 45 w 52"/>
                    <a:gd name="T5" fmla="*/ 39 h 53"/>
                    <a:gd name="T6" fmla="*/ 29 w 52"/>
                    <a:gd name="T7" fmla="*/ 13 h 53"/>
                    <a:gd name="T8" fmla="*/ 1 w 52"/>
                    <a:gd name="T9" fmla="*/ 0 h 53"/>
                    <a:gd name="T10" fmla="*/ 1 w 52"/>
                    <a:gd name="T11" fmla="*/ 0 h 53"/>
                    <a:gd name="T12" fmla="*/ 1 w 52"/>
                    <a:gd name="T13" fmla="*/ 1 h 53"/>
                    <a:gd name="T14" fmla="*/ 0 w 52"/>
                    <a:gd name="T15" fmla="*/ 1 h 53"/>
                    <a:gd name="T16" fmla="*/ 0 w 52"/>
                    <a:gd name="T17" fmla="*/ 8 h 53"/>
                    <a:gd name="T18" fmla="*/ 1 w 52"/>
                    <a:gd name="T19" fmla="*/ 9 h 53"/>
                    <a:gd name="T20" fmla="*/ 37 w 52"/>
                    <a:gd name="T21" fmla="*/ 39 h 53"/>
                    <a:gd name="T22" fmla="*/ 33 w 52"/>
                    <a:gd name="T23" fmla="*/ 39 h 53"/>
                    <a:gd name="T24" fmla="*/ 31 w 52"/>
                    <a:gd name="T25" fmla="*/ 40 h 53"/>
                    <a:gd name="T26" fmla="*/ 31 w 52"/>
                    <a:gd name="T27" fmla="*/ 43 h 53"/>
                    <a:gd name="T28" fmla="*/ 39 w 52"/>
                    <a:gd name="T29" fmla="*/ 52 h 53"/>
                    <a:gd name="T30" fmla="*/ 41 w 52"/>
                    <a:gd name="T31" fmla="*/ 53 h 53"/>
                    <a:gd name="T32" fmla="*/ 43 w 52"/>
                    <a:gd name="T33" fmla="*/ 52 h 53"/>
                    <a:gd name="T34" fmla="*/ 51 w 52"/>
                    <a:gd name="T35" fmla="*/ 43 h 53"/>
                    <a:gd name="T36" fmla="*/ 51 w 52"/>
                    <a:gd name="T37" fmla="*/ 4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" h="53">
                      <a:moveTo>
                        <a:pt x="51" y="40"/>
                      </a:moveTo>
                      <a:cubicBezTo>
                        <a:pt x="51" y="39"/>
                        <a:pt x="50" y="39"/>
                        <a:pt x="49" y="39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2" y="29"/>
                        <a:pt x="37" y="20"/>
                        <a:pt x="29" y="13"/>
                      </a:cubicBezTo>
                      <a:cubicBezTo>
                        <a:pt x="21" y="6"/>
                        <a:pt x="12" y="2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8" y="11"/>
                        <a:pt x="31" y="23"/>
                        <a:pt x="37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2" y="39"/>
                        <a:pt x="31" y="39"/>
                        <a:pt x="31" y="40"/>
                      </a:cubicBezTo>
                      <a:cubicBezTo>
                        <a:pt x="31" y="41"/>
                        <a:pt x="31" y="42"/>
                        <a:pt x="31" y="43"/>
                      </a:cubicBezTo>
                      <a:cubicBezTo>
                        <a:pt x="39" y="52"/>
                        <a:pt x="39" y="52"/>
                        <a:pt x="39" y="52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53"/>
                        <a:pt x="43" y="53"/>
                        <a:pt x="43" y="52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2" y="42"/>
                        <a:pt x="52" y="41"/>
                        <a:pt x="5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7723188" y="3092451"/>
                  <a:ext cx="269875" cy="269875"/>
                </a:xfrm>
                <a:custGeom>
                  <a:avLst/>
                  <a:gdLst>
                    <a:gd name="T0" fmla="*/ 36 w 72"/>
                    <a:gd name="T1" fmla="*/ 72 h 72"/>
                    <a:gd name="T2" fmla="*/ 61 w 72"/>
                    <a:gd name="T3" fmla="*/ 21 h 72"/>
                    <a:gd name="T4" fmla="*/ 66 w 72"/>
                    <a:gd name="T5" fmla="*/ 34 h 72"/>
                    <a:gd name="T6" fmla="*/ 52 w 72"/>
                    <a:gd name="T7" fmla="*/ 34 h 72"/>
                    <a:gd name="T8" fmla="*/ 51 w 72"/>
                    <a:gd name="T9" fmla="*/ 23 h 72"/>
                    <a:gd name="T10" fmla="*/ 61 w 72"/>
                    <a:gd name="T11" fmla="*/ 21 h 72"/>
                    <a:gd name="T12" fmla="*/ 57 w 72"/>
                    <a:gd name="T13" fmla="*/ 15 h 72"/>
                    <a:gd name="T14" fmla="*/ 57 w 72"/>
                    <a:gd name="T15" fmla="*/ 17 h 72"/>
                    <a:gd name="T16" fmla="*/ 50 w 72"/>
                    <a:gd name="T17" fmla="*/ 18 h 72"/>
                    <a:gd name="T18" fmla="*/ 50 w 72"/>
                    <a:gd name="T19" fmla="*/ 10 h 72"/>
                    <a:gd name="T20" fmla="*/ 24 w 72"/>
                    <a:gd name="T21" fmla="*/ 34 h 72"/>
                    <a:gd name="T22" fmla="*/ 25 w 72"/>
                    <a:gd name="T23" fmla="*/ 23 h 72"/>
                    <a:gd name="T24" fmla="*/ 46 w 72"/>
                    <a:gd name="T25" fmla="*/ 23 h 72"/>
                    <a:gd name="T26" fmla="*/ 48 w 72"/>
                    <a:gd name="T27" fmla="*/ 33 h 72"/>
                    <a:gd name="T28" fmla="*/ 48 w 72"/>
                    <a:gd name="T29" fmla="*/ 38 h 72"/>
                    <a:gd name="T30" fmla="*/ 47 w 72"/>
                    <a:gd name="T31" fmla="*/ 48 h 72"/>
                    <a:gd name="T32" fmla="*/ 26 w 72"/>
                    <a:gd name="T33" fmla="*/ 48 h 72"/>
                    <a:gd name="T34" fmla="*/ 24 w 72"/>
                    <a:gd name="T35" fmla="*/ 39 h 72"/>
                    <a:gd name="T36" fmla="*/ 47 w 72"/>
                    <a:gd name="T37" fmla="*/ 38 h 72"/>
                    <a:gd name="T38" fmla="*/ 28 w 72"/>
                    <a:gd name="T39" fmla="*/ 13 h 72"/>
                    <a:gd name="T40" fmla="*/ 32 w 72"/>
                    <a:gd name="T41" fmla="*/ 7 h 72"/>
                    <a:gd name="T42" fmla="*/ 41 w 72"/>
                    <a:gd name="T43" fmla="*/ 7 h 72"/>
                    <a:gd name="T44" fmla="*/ 46 w 72"/>
                    <a:gd name="T45" fmla="*/ 18 h 72"/>
                    <a:gd name="T46" fmla="*/ 36 w 72"/>
                    <a:gd name="T47" fmla="*/ 20 h 72"/>
                    <a:gd name="T48" fmla="*/ 27 w 72"/>
                    <a:gd name="T49" fmla="*/ 18 h 72"/>
                    <a:gd name="T50" fmla="*/ 23 w 72"/>
                    <a:gd name="T51" fmla="*/ 10 h 72"/>
                    <a:gd name="T52" fmla="*/ 22 w 72"/>
                    <a:gd name="T53" fmla="*/ 18 h 72"/>
                    <a:gd name="T54" fmla="*/ 16 w 72"/>
                    <a:gd name="T55" fmla="*/ 17 h 72"/>
                    <a:gd name="T56" fmla="*/ 7 w 72"/>
                    <a:gd name="T57" fmla="*/ 33 h 72"/>
                    <a:gd name="T58" fmla="*/ 12 w 72"/>
                    <a:gd name="T59" fmla="*/ 21 h 72"/>
                    <a:gd name="T60" fmla="*/ 21 w 72"/>
                    <a:gd name="T61" fmla="*/ 24 h 72"/>
                    <a:gd name="T62" fmla="*/ 19 w 72"/>
                    <a:gd name="T63" fmla="*/ 34 h 72"/>
                    <a:gd name="T64" fmla="*/ 7 w 72"/>
                    <a:gd name="T65" fmla="*/ 33 h 72"/>
                    <a:gd name="T66" fmla="*/ 7 w 72"/>
                    <a:gd name="T67" fmla="*/ 39 h 72"/>
                    <a:gd name="T68" fmla="*/ 19 w 72"/>
                    <a:gd name="T69" fmla="*/ 38 h 72"/>
                    <a:gd name="T70" fmla="*/ 21 w 72"/>
                    <a:gd name="T71" fmla="*/ 48 h 72"/>
                    <a:gd name="T72" fmla="*/ 12 w 72"/>
                    <a:gd name="T73" fmla="*/ 51 h 72"/>
                    <a:gd name="T74" fmla="*/ 15 w 72"/>
                    <a:gd name="T75" fmla="*/ 57 h 72"/>
                    <a:gd name="T76" fmla="*/ 14 w 72"/>
                    <a:gd name="T77" fmla="*/ 55 h 72"/>
                    <a:gd name="T78" fmla="*/ 22 w 72"/>
                    <a:gd name="T79" fmla="*/ 53 h 72"/>
                    <a:gd name="T80" fmla="*/ 26 w 72"/>
                    <a:gd name="T81" fmla="*/ 63 h 72"/>
                    <a:gd name="T82" fmla="*/ 44 w 72"/>
                    <a:gd name="T83" fmla="*/ 59 h 72"/>
                    <a:gd name="T84" fmla="*/ 40 w 72"/>
                    <a:gd name="T85" fmla="*/ 65 h 72"/>
                    <a:gd name="T86" fmla="*/ 32 w 72"/>
                    <a:gd name="T87" fmla="*/ 65 h 72"/>
                    <a:gd name="T88" fmla="*/ 27 w 72"/>
                    <a:gd name="T89" fmla="*/ 54 h 72"/>
                    <a:gd name="T90" fmla="*/ 36 w 72"/>
                    <a:gd name="T91" fmla="*/ 52 h 72"/>
                    <a:gd name="T92" fmla="*/ 46 w 72"/>
                    <a:gd name="T93" fmla="*/ 54 h 72"/>
                    <a:gd name="T94" fmla="*/ 50 w 72"/>
                    <a:gd name="T95" fmla="*/ 62 h 72"/>
                    <a:gd name="T96" fmla="*/ 50 w 72"/>
                    <a:gd name="T97" fmla="*/ 54 h 72"/>
                    <a:gd name="T98" fmla="*/ 57 w 72"/>
                    <a:gd name="T99" fmla="*/ 54 h 72"/>
                    <a:gd name="T100" fmla="*/ 65 w 72"/>
                    <a:gd name="T101" fmla="*/ 39 h 72"/>
                    <a:gd name="T102" fmla="*/ 60 w 72"/>
                    <a:gd name="T103" fmla="*/ 51 h 72"/>
                    <a:gd name="T104" fmla="*/ 52 w 72"/>
                    <a:gd name="T105" fmla="*/ 48 h 72"/>
                    <a:gd name="T106" fmla="*/ 53 w 72"/>
                    <a:gd name="T107" fmla="*/ 38 h 72"/>
                    <a:gd name="T108" fmla="*/ 65 w 72"/>
                    <a:gd name="T109" fmla="*/ 3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72">
                      <a:moveTo>
                        <a:pt x="36" y="0"/>
                      </a:moveTo>
                      <a:cubicBezTo>
                        <a:pt x="17" y="0"/>
                        <a:pt x="0" y="16"/>
                        <a:pt x="0" y="36"/>
                      </a:cubicBezTo>
                      <a:cubicBezTo>
                        <a:pt x="0" y="56"/>
                        <a:pt x="17" y="72"/>
                        <a:pt x="36" y="72"/>
                      </a:cubicBezTo>
                      <a:cubicBezTo>
                        <a:pt x="56" y="72"/>
                        <a:pt x="72" y="56"/>
                        <a:pt x="72" y="36"/>
                      </a:cubicBezTo>
                      <a:cubicBezTo>
                        <a:pt x="72" y="16"/>
                        <a:pt x="56" y="0"/>
                        <a:pt x="36" y="0"/>
                      </a:cubicBezTo>
                      <a:close/>
                      <a:moveTo>
                        <a:pt x="61" y="21"/>
                      </a:move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5"/>
                        <a:pt x="65" y="28"/>
                        <a:pt x="65" y="33"/>
                      </a:cubicBezTo>
                      <a:cubicBezTo>
                        <a:pt x="66" y="34"/>
                        <a:pt x="66" y="34"/>
                        <a:pt x="66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53" y="34"/>
                        <a:pt x="53" y="34"/>
                        <a:pt x="53" y="34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2" y="30"/>
                        <a:pt x="52" y="27"/>
                        <a:pt x="52" y="24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5" y="22"/>
                        <a:pt x="58" y="22"/>
                        <a:pt x="60" y="21"/>
                      </a:cubicBezTo>
                      <a:lnTo>
                        <a:pt x="61" y="21"/>
                      </a:lnTo>
                      <a:close/>
                      <a:moveTo>
                        <a:pt x="50" y="10"/>
                      </a:moveTo>
                      <a:cubicBezTo>
                        <a:pt x="52" y="11"/>
                        <a:pt x="55" y="13"/>
                        <a:pt x="57" y="15"/>
                      </a:cubicBezTo>
                      <a:cubicBezTo>
                        <a:pt x="57" y="15"/>
                        <a:pt x="57" y="15"/>
                        <a:pt x="57" y="15"/>
                      </a:cubicBezTo>
                      <a:cubicBezTo>
                        <a:pt x="57" y="15"/>
                        <a:pt x="57" y="15"/>
                        <a:pt x="57" y="16"/>
                      </a:cubicBezTo>
                      <a:cubicBezTo>
                        <a:pt x="59" y="17"/>
                        <a:pt x="59" y="17"/>
                        <a:pt x="59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5" y="18"/>
                        <a:pt x="53" y="18"/>
                        <a:pt x="52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8"/>
                        <a:pt x="50" y="18"/>
                        <a:pt x="50" y="18"/>
                      </a:cubicBezTo>
                      <a:cubicBezTo>
                        <a:pt x="50" y="15"/>
                        <a:pt x="49" y="13"/>
                        <a:pt x="48" y="11"/>
                      </a:cubicBezTo>
                      <a:cubicBezTo>
                        <a:pt x="47" y="8"/>
                        <a:pt x="47" y="8"/>
                        <a:pt x="47" y="8"/>
                      </a:cubicBezTo>
                      <a:lnTo>
                        <a:pt x="50" y="10"/>
                      </a:lnTo>
                      <a:close/>
                      <a:moveTo>
                        <a:pt x="47" y="34"/>
                      </a:move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0"/>
                        <a:pt x="25" y="27"/>
                        <a:pt x="25" y="24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30" y="24"/>
                        <a:pt x="33" y="24"/>
                        <a:pt x="36" y="24"/>
                      </a:cubicBezTo>
                      <a:cubicBezTo>
                        <a:pt x="40" y="24"/>
                        <a:pt x="43" y="24"/>
                        <a:pt x="46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8" y="27"/>
                        <a:pt x="48" y="30"/>
                        <a:pt x="48" y="33"/>
                      </a:cubicBezTo>
                      <a:cubicBezTo>
                        <a:pt x="48" y="34"/>
                        <a:pt x="48" y="34"/>
                        <a:pt x="48" y="34"/>
                      </a:cubicBezTo>
                      <a:lnTo>
                        <a:pt x="47" y="34"/>
                      </a:lnTo>
                      <a:close/>
                      <a:moveTo>
                        <a:pt x="48" y="38"/>
                      </a:moveTo>
                      <a:cubicBezTo>
                        <a:pt x="48" y="39"/>
                        <a:pt x="48" y="39"/>
                        <a:pt x="48" y="39"/>
                      </a:cubicBezTo>
                      <a:cubicBezTo>
                        <a:pt x="48" y="42"/>
                        <a:pt x="48" y="45"/>
                        <a:pt x="47" y="47"/>
                      </a:cubicBezTo>
                      <a:cubicBezTo>
                        <a:pt x="47" y="48"/>
                        <a:pt x="47" y="48"/>
                        <a:pt x="47" y="48"/>
                      </a:cubicBezTo>
                      <a:cubicBezTo>
                        <a:pt x="46" y="48"/>
                        <a:pt x="46" y="48"/>
                        <a:pt x="46" y="48"/>
                      </a:cubicBezTo>
                      <a:cubicBezTo>
                        <a:pt x="43" y="48"/>
                        <a:pt x="40" y="48"/>
                        <a:pt x="36" y="48"/>
                      </a:cubicBezTo>
                      <a:cubicBezTo>
                        <a:pt x="33" y="48"/>
                        <a:pt x="30" y="48"/>
                        <a:pt x="26" y="48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5"/>
                        <a:pt x="24" y="42"/>
                        <a:pt x="24" y="39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lnTo>
                        <a:pt x="48" y="38"/>
                      </a:lnTo>
                      <a:close/>
                      <a:moveTo>
                        <a:pt x="27" y="18"/>
                      </a:moveTo>
                      <a:cubicBezTo>
                        <a:pt x="27" y="16"/>
                        <a:pt x="28" y="14"/>
                        <a:pt x="28" y="13"/>
                      </a:cubicBezTo>
                      <a:cubicBezTo>
                        <a:pt x="29" y="10"/>
                        <a:pt x="30" y="9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4" y="7"/>
                        <a:pt x="35" y="7"/>
                        <a:pt x="36" y="7"/>
                      </a:cubicBezTo>
                      <a:cubicBezTo>
                        <a:pt x="38" y="7"/>
                        <a:pt x="39" y="7"/>
                        <a:pt x="40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2" y="9"/>
                        <a:pt x="43" y="10"/>
                        <a:pt x="44" y="13"/>
                      </a:cubicBezTo>
                      <a:cubicBezTo>
                        <a:pt x="45" y="14"/>
                        <a:pt x="45" y="16"/>
                        <a:pt x="46" y="18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2" y="20"/>
                        <a:pt x="39" y="20"/>
                        <a:pt x="36" y="20"/>
                      </a:cubicBezTo>
                      <a:cubicBezTo>
                        <a:pt x="33" y="20"/>
                        <a:pt x="30" y="20"/>
                        <a:pt x="28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lnTo>
                        <a:pt x="27" y="18"/>
                      </a:lnTo>
                      <a:close/>
                      <a:moveTo>
                        <a:pt x="15" y="16"/>
                      </a:move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8" y="13"/>
                        <a:pt x="20" y="11"/>
                        <a:pt x="23" y="1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3"/>
                        <a:pt x="23" y="15"/>
                        <a:pt x="22" y="18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19" y="18"/>
                        <a:pt x="17" y="18"/>
                        <a:pt x="16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lnTo>
                        <a:pt x="15" y="16"/>
                      </a:lnTo>
                      <a:close/>
                      <a:moveTo>
                        <a:pt x="7" y="33"/>
                      </a:moveTo>
                      <a:cubicBezTo>
                        <a:pt x="8" y="28"/>
                        <a:pt x="9" y="25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4" y="22"/>
                        <a:pt x="17" y="22"/>
                        <a:pt x="20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0" y="27"/>
                        <a:pt x="20" y="30"/>
                        <a:pt x="20" y="33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lnTo>
                        <a:pt x="7" y="33"/>
                      </a:lnTo>
                      <a:close/>
                      <a:moveTo>
                        <a:pt x="11" y="51"/>
                      </a:move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9" y="47"/>
                        <a:pt x="8" y="43"/>
                        <a:pt x="7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42"/>
                        <a:pt x="20" y="45"/>
                        <a:pt x="21" y="48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7" y="50"/>
                        <a:pt x="14" y="50"/>
                        <a:pt x="12" y="51"/>
                      </a:cubicBezTo>
                      <a:lnTo>
                        <a:pt x="11" y="51"/>
                      </a:lnTo>
                      <a:close/>
                      <a:moveTo>
                        <a:pt x="23" y="62"/>
                      </a:moveTo>
                      <a:cubicBezTo>
                        <a:pt x="20" y="61"/>
                        <a:pt x="18" y="59"/>
                        <a:pt x="15" y="57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4" y="55"/>
                        <a:pt x="14" y="55"/>
                        <a:pt x="14" y="55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7" y="54"/>
                        <a:pt x="19" y="53"/>
                        <a:pt x="21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3" y="56"/>
                        <a:pt x="24" y="59"/>
                        <a:pt x="24" y="61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lnTo>
                        <a:pt x="23" y="62"/>
                      </a:lnTo>
                      <a:close/>
                      <a:moveTo>
                        <a:pt x="46" y="54"/>
                      </a:moveTo>
                      <a:cubicBezTo>
                        <a:pt x="45" y="56"/>
                        <a:pt x="45" y="58"/>
                        <a:pt x="44" y="59"/>
                      </a:cubicBezTo>
                      <a:cubicBezTo>
                        <a:pt x="43" y="61"/>
                        <a:pt x="42" y="63"/>
                        <a:pt x="41" y="65"/>
                      </a:cubicBezTo>
                      <a:cubicBezTo>
                        <a:pt x="41" y="65"/>
                        <a:pt x="41" y="65"/>
                        <a:pt x="41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9" y="65"/>
                        <a:pt x="38" y="65"/>
                        <a:pt x="36" y="65"/>
                      </a:cubicBezTo>
                      <a:cubicBezTo>
                        <a:pt x="35" y="65"/>
                        <a:pt x="34" y="65"/>
                        <a:pt x="32" y="65"/>
                      </a:cubicBezTo>
                      <a:cubicBezTo>
                        <a:pt x="32" y="65"/>
                        <a:pt x="32" y="65"/>
                        <a:pt x="32" y="65"/>
                      </a:cubicBezTo>
                      <a:cubicBezTo>
                        <a:pt x="32" y="65"/>
                        <a:pt x="32" y="65"/>
                        <a:pt x="32" y="65"/>
                      </a:cubicBezTo>
                      <a:cubicBezTo>
                        <a:pt x="30" y="63"/>
                        <a:pt x="29" y="61"/>
                        <a:pt x="28" y="59"/>
                      </a:cubicBezTo>
                      <a:cubicBezTo>
                        <a:pt x="28" y="58"/>
                        <a:pt x="27" y="56"/>
                        <a:pt x="27" y="54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8" y="52"/>
                        <a:pt x="28" y="52"/>
                        <a:pt x="28" y="52"/>
                      </a:cubicBezTo>
                      <a:cubicBezTo>
                        <a:pt x="30" y="52"/>
                        <a:pt x="33" y="52"/>
                        <a:pt x="36" y="52"/>
                      </a:cubicBezTo>
                      <a:cubicBezTo>
                        <a:pt x="39" y="52"/>
                        <a:pt x="42" y="52"/>
                        <a:pt x="45" y="52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lnTo>
                        <a:pt x="46" y="54"/>
                      </a:lnTo>
                      <a:close/>
                      <a:moveTo>
                        <a:pt x="57" y="56"/>
                      </a:moveTo>
                      <a:cubicBezTo>
                        <a:pt x="57" y="56"/>
                        <a:pt x="57" y="56"/>
                        <a:pt x="57" y="57"/>
                      </a:cubicBezTo>
                      <a:cubicBezTo>
                        <a:pt x="55" y="59"/>
                        <a:pt x="52" y="61"/>
                        <a:pt x="50" y="62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8" y="61"/>
                        <a:pt x="48" y="61"/>
                        <a:pt x="48" y="61"/>
                      </a:cubicBezTo>
                      <a:cubicBezTo>
                        <a:pt x="49" y="59"/>
                        <a:pt x="50" y="56"/>
                        <a:pt x="50" y="54"/>
                      </a:cubicBezTo>
                      <a:cubicBezTo>
                        <a:pt x="50" y="53"/>
                        <a:pt x="50" y="53"/>
                        <a:pt x="50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3" y="53"/>
                        <a:pt x="55" y="54"/>
                        <a:pt x="57" y="54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lnTo>
                        <a:pt x="57" y="56"/>
                      </a:lnTo>
                      <a:close/>
                      <a:moveTo>
                        <a:pt x="65" y="39"/>
                      </a:moveTo>
                      <a:cubicBezTo>
                        <a:pt x="65" y="43"/>
                        <a:pt x="64" y="47"/>
                        <a:pt x="62" y="50"/>
                      </a:cubicBezTo>
                      <a:cubicBezTo>
                        <a:pt x="61" y="51"/>
                        <a:pt x="61" y="51"/>
                        <a:pt x="61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58" y="50"/>
                        <a:pt x="55" y="50"/>
                        <a:pt x="52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52" y="45"/>
                        <a:pt x="52" y="42"/>
                        <a:pt x="52" y="39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3" y="38"/>
                        <a:pt x="53" y="38"/>
                        <a:pt x="53" y="38"/>
                      </a:cubicBezTo>
                      <a:cubicBezTo>
                        <a:pt x="64" y="38"/>
                        <a:pt x="64" y="38"/>
                        <a:pt x="64" y="38"/>
                      </a:cubicBezTo>
                      <a:cubicBezTo>
                        <a:pt x="66" y="38"/>
                        <a:pt x="66" y="38"/>
                        <a:pt x="66" y="38"/>
                      </a:cubicBezTo>
                      <a:lnTo>
                        <a:pt x="65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8" name="Group 35"/>
              <p:cNvGrpSpPr/>
              <p:nvPr/>
            </p:nvGrpSpPr>
            <p:grpSpPr>
              <a:xfrm>
                <a:off x="1768037" y="1726245"/>
                <a:ext cx="351873" cy="275514"/>
                <a:chOff x="8594725" y="2671763"/>
                <a:chExt cx="536575" cy="401637"/>
              </a:xfrm>
              <a:solidFill>
                <a:schemeClr val="bg1"/>
              </a:solidFill>
            </p:grpSpPr>
            <p:sp>
              <p:nvSpPr>
                <p:cNvPr id="29" name="Freeform 36"/>
                <p:cNvSpPr/>
                <p:nvPr/>
              </p:nvSpPr>
              <p:spPr bwMode="auto">
                <a:xfrm>
                  <a:off x="8594725" y="2671763"/>
                  <a:ext cx="34925" cy="401637"/>
                </a:xfrm>
                <a:custGeom>
                  <a:avLst/>
                  <a:gdLst>
                    <a:gd name="T0" fmla="*/ 9 w 9"/>
                    <a:gd name="T1" fmla="*/ 102 h 107"/>
                    <a:gd name="T2" fmla="*/ 5 w 9"/>
                    <a:gd name="T3" fmla="*/ 107 h 107"/>
                    <a:gd name="T4" fmla="*/ 5 w 9"/>
                    <a:gd name="T5" fmla="*/ 107 h 107"/>
                    <a:gd name="T6" fmla="*/ 0 w 9"/>
                    <a:gd name="T7" fmla="*/ 102 h 107"/>
                    <a:gd name="T8" fmla="*/ 0 w 9"/>
                    <a:gd name="T9" fmla="*/ 5 h 107"/>
                    <a:gd name="T10" fmla="*/ 5 w 9"/>
                    <a:gd name="T11" fmla="*/ 0 h 107"/>
                    <a:gd name="T12" fmla="*/ 5 w 9"/>
                    <a:gd name="T13" fmla="*/ 0 h 107"/>
                    <a:gd name="T14" fmla="*/ 9 w 9"/>
                    <a:gd name="T15" fmla="*/ 5 h 107"/>
                    <a:gd name="T16" fmla="*/ 9 w 9"/>
                    <a:gd name="T17" fmla="*/ 10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7">
                      <a:moveTo>
                        <a:pt x="9" y="102"/>
                      </a:moveTo>
                      <a:cubicBezTo>
                        <a:pt x="9" y="105"/>
                        <a:pt x="7" y="107"/>
                        <a:pt x="5" y="107"/>
                      </a:cubicBezTo>
                      <a:cubicBezTo>
                        <a:pt x="5" y="107"/>
                        <a:pt x="5" y="107"/>
                        <a:pt x="5" y="107"/>
                      </a:cubicBezTo>
                      <a:cubicBezTo>
                        <a:pt x="2" y="107"/>
                        <a:pt x="0" y="105"/>
                        <a:pt x="0" y="10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lnTo>
                        <a:pt x="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Freeform 37"/>
                <p:cNvSpPr/>
                <p:nvPr/>
              </p:nvSpPr>
              <p:spPr bwMode="auto">
                <a:xfrm>
                  <a:off x="8594725" y="3038475"/>
                  <a:ext cx="536575" cy="34925"/>
                </a:xfrm>
                <a:custGeom>
                  <a:avLst/>
                  <a:gdLst>
                    <a:gd name="T0" fmla="*/ 139 w 143"/>
                    <a:gd name="T1" fmla="*/ 0 h 9"/>
                    <a:gd name="T2" fmla="*/ 143 w 143"/>
                    <a:gd name="T3" fmla="*/ 4 h 9"/>
                    <a:gd name="T4" fmla="*/ 143 w 143"/>
                    <a:gd name="T5" fmla="*/ 4 h 9"/>
                    <a:gd name="T6" fmla="*/ 139 w 143"/>
                    <a:gd name="T7" fmla="*/ 9 h 9"/>
                    <a:gd name="T8" fmla="*/ 5 w 143"/>
                    <a:gd name="T9" fmla="*/ 9 h 9"/>
                    <a:gd name="T10" fmla="*/ 0 w 143"/>
                    <a:gd name="T11" fmla="*/ 4 h 9"/>
                    <a:gd name="T12" fmla="*/ 0 w 143"/>
                    <a:gd name="T13" fmla="*/ 4 h 9"/>
                    <a:gd name="T14" fmla="*/ 5 w 143"/>
                    <a:gd name="T15" fmla="*/ 0 h 9"/>
                    <a:gd name="T16" fmla="*/ 139 w 143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3" h="9">
                      <a:moveTo>
                        <a:pt x="139" y="0"/>
                      </a:moveTo>
                      <a:cubicBezTo>
                        <a:pt x="141" y="0"/>
                        <a:pt x="143" y="2"/>
                        <a:pt x="143" y="4"/>
                      </a:cubicBezTo>
                      <a:cubicBezTo>
                        <a:pt x="143" y="4"/>
                        <a:pt x="143" y="4"/>
                        <a:pt x="143" y="4"/>
                      </a:cubicBezTo>
                      <a:cubicBezTo>
                        <a:pt x="143" y="7"/>
                        <a:pt x="141" y="9"/>
                        <a:pt x="139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Freeform 38"/>
                <p:cNvSpPr/>
                <p:nvPr/>
              </p:nvSpPr>
              <p:spPr bwMode="auto">
                <a:xfrm>
                  <a:off x="8899525" y="2886075"/>
                  <a:ext cx="66675" cy="187325"/>
                </a:xfrm>
                <a:custGeom>
                  <a:avLst/>
                  <a:gdLst>
                    <a:gd name="T0" fmla="*/ 13 w 18"/>
                    <a:gd name="T1" fmla="*/ 0 h 50"/>
                    <a:gd name="T2" fmla="*/ 5 w 18"/>
                    <a:gd name="T3" fmla="*/ 0 h 50"/>
                    <a:gd name="T4" fmla="*/ 0 w 18"/>
                    <a:gd name="T5" fmla="*/ 5 h 50"/>
                    <a:gd name="T6" fmla="*/ 0 w 18"/>
                    <a:gd name="T7" fmla="*/ 50 h 50"/>
                    <a:gd name="T8" fmla="*/ 18 w 18"/>
                    <a:gd name="T9" fmla="*/ 50 h 50"/>
                    <a:gd name="T10" fmla="*/ 18 w 18"/>
                    <a:gd name="T11" fmla="*/ 5 h 50"/>
                    <a:gd name="T12" fmla="*/ 13 w 18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50">
                      <a:moveTo>
                        <a:pt x="13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2"/>
                        <a:pt x="16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Freeform 39"/>
                <p:cNvSpPr/>
                <p:nvPr/>
              </p:nvSpPr>
              <p:spPr bwMode="auto">
                <a:xfrm>
                  <a:off x="8789988" y="2828925"/>
                  <a:ext cx="63500" cy="244475"/>
                </a:xfrm>
                <a:custGeom>
                  <a:avLst/>
                  <a:gdLst>
                    <a:gd name="T0" fmla="*/ 12 w 17"/>
                    <a:gd name="T1" fmla="*/ 0 h 65"/>
                    <a:gd name="T2" fmla="*/ 4 w 17"/>
                    <a:gd name="T3" fmla="*/ 0 h 65"/>
                    <a:gd name="T4" fmla="*/ 0 w 17"/>
                    <a:gd name="T5" fmla="*/ 4 h 65"/>
                    <a:gd name="T6" fmla="*/ 0 w 17"/>
                    <a:gd name="T7" fmla="*/ 65 h 65"/>
                    <a:gd name="T8" fmla="*/ 17 w 17"/>
                    <a:gd name="T9" fmla="*/ 65 h 65"/>
                    <a:gd name="T10" fmla="*/ 17 w 17"/>
                    <a:gd name="T11" fmla="*/ 4 h 65"/>
                    <a:gd name="T12" fmla="*/ 12 w 17"/>
                    <a:gd name="T1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12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2"/>
                        <a:pt x="15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" name="Freeform 40"/>
                <p:cNvSpPr/>
                <p:nvPr/>
              </p:nvSpPr>
              <p:spPr bwMode="auto">
                <a:xfrm>
                  <a:off x="9010650" y="2790825"/>
                  <a:ext cx="65088" cy="282575"/>
                </a:xfrm>
                <a:custGeom>
                  <a:avLst/>
                  <a:gdLst>
                    <a:gd name="T0" fmla="*/ 13 w 17"/>
                    <a:gd name="T1" fmla="*/ 0 h 75"/>
                    <a:gd name="T2" fmla="*/ 5 w 17"/>
                    <a:gd name="T3" fmla="*/ 0 h 75"/>
                    <a:gd name="T4" fmla="*/ 0 w 17"/>
                    <a:gd name="T5" fmla="*/ 4 h 75"/>
                    <a:gd name="T6" fmla="*/ 0 w 17"/>
                    <a:gd name="T7" fmla="*/ 75 h 75"/>
                    <a:gd name="T8" fmla="*/ 17 w 17"/>
                    <a:gd name="T9" fmla="*/ 75 h 75"/>
                    <a:gd name="T10" fmla="*/ 17 w 17"/>
                    <a:gd name="T11" fmla="*/ 4 h 75"/>
                    <a:gd name="T12" fmla="*/ 13 w 17"/>
                    <a:gd name="T1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75">
                      <a:moveTo>
                        <a:pt x="13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17" y="75"/>
                        <a:pt x="17" y="75"/>
                        <a:pt x="17" y="75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2"/>
                        <a:pt x="15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Freeform 41"/>
                <p:cNvSpPr/>
                <p:nvPr/>
              </p:nvSpPr>
              <p:spPr bwMode="auto">
                <a:xfrm>
                  <a:off x="8677275" y="2944813"/>
                  <a:ext cx="63500" cy="128587"/>
                </a:xfrm>
                <a:custGeom>
                  <a:avLst/>
                  <a:gdLst>
                    <a:gd name="T0" fmla="*/ 13 w 17"/>
                    <a:gd name="T1" fmla="*/ 0 h 34"/>
                    <a:gd name="T2" fmla="*/ 4 w 17"/>
                    <a:gd name="T3" fmla="*/ 0 h 34"/>
                    <a:gd name="T4" fmla="*/ 0 w 17"/>
                    <a:gd name="T5" fmla="*/ 5 h 34"/>
                    <a:gd name="T6" fmla="*/ 0 w 17"/>
                    <a:gd name="T7" fmla="*/ 34 h 34"/>
                    <a:gd name="T8" fmla="*/ 17 w 17"/>
                    <a:gd name="T9" fmla="*/ 34 h 34"/>
                    <a:gd name="T10" fmla="*/ 17 w 17"/>
                    <a:gd name="T11" fmla="*/ 5 h 34"/>
                    <a:gd name="T12" fmla="*/ 13 w 17"/>
                    <a:gd name="T1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34">
                      <a:moveTo>
                        <a:pt x="13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2"/>
                        <a:pt x="15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" name="Freeform 42"/>
                <p:cNvSpPr/>
                <p:nvPr/>
              </p:nvSpPr>
              <p:spPr bwMode="auto">
                <a:xfrm>
                  <a:off x="8682038" y="2732088"/>
                  <a:ext cx="134938" cy="153987"/>
                </a:xfrm>
                <a:custGeom>
                  <a:avLst/>
                  <a:gdLst>
                    <a:gd name="T0" fmla="*/ 85 w 85"/>
                    <a:gd name="T1" fmla="*/ 14 h 97"/>
                    <a:gd name="T2" fmla="*/ 14 w 85"/>
                    <a:gd name="T3" fmla="*/ 97 h 97"/>
                    <a:gd name="T4" fmla="*/ 0 w 85"/>
                    <a:gd name="T5" fmla="*/ 82 h 97"/>
                    <a:gd name="T6" fmla="*/ 68 w 85"/>
                    <a:gd name="T7" fmla="*/ 0 h 97"/>
                    <a:gd name="T8" fmla="*/ 85 w 85"/>
                    <a:gd name="T9" fmla="*/ 1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7">
                      <a:moveTo>
                        <a:pt x="85" y="14"/>
                      </a:moveTo>
                      <a:lnTo>
                        <a:pt x="14" y="97"/>
                      </a:lnTo>
                      <a:lnTo>
                        <a:pt x="0" y="82"/>
                      </a:lnTo>
                      <a:lnTo>
                        <a:pt x="68" y="0"/>
                      </a:lnTo>
                      <a:lnTo>
                        <a:pt x="85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" name="Freeform 43"/>
                <p:cNvSpPr/>
                <p:nvPr/>
              </p:nvSpPr>
              <p:spPr bwMode="auto">
                <a:xfrm>
                  <a:off x="8789988" y="2709863"/>
                  <a:ext cx="168275" cy="152400"/>
                </a:xfrm>
                <a:custGeom>
                  <a:avLst/>
                  <a:gdLst>
                    <a:gd name="T0" fmla="*/ 92 w 106"/>
                    <a:gd name="T1" fmla="*/ 96 h 96"/>
                    <a:gd name="T2" fmla="*/ 0 w 106"/>
                    <a:gd name="T3" fmla="*/ 16 h 96"/>
                    <a:gd name="T4" fmla="*/ 14 w 106"/>
                    <a:gd name="T5" fmla="*/ 0 h 96"/>
                    <a:gd name="T6" fmla="*/ 106 w 106"/>
                    <a:gd name="T7" fmla="*/ 80 h 96"/>
                    <a:gd name="T8" fmla="*/ 92 w 106"/>
                    <a:gd name="T9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96">
                      <a:moveTo>
                        <a:pt x="92" y="96"/>
                      </a:moveTo>
                      <a:lnTo>
                        <a:pt x="0" y="16"/>
                      </a:lnTo>
                      <a:lnTo>
                        <a:pt x="14" y="0"/>
                      </a:lnTo>
                      <a:lnTo>
                        <a:pt x="106" y="80"/>
                      </a:lnTo>
                      <a:lnTo>
                        <a:pt x="92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" name="Freeform 44"/>
                <p:cNvSpPr/>
                <p:nvPr/>
              </p:nvSpPr>
              <p:spPr bwMode="auto">
                <a:xfrm>
                  <a:off x="8910638" y="2697163"/>
                  <a:ext cx="149225" cy="161925"/>
                </a:xfrm>
                <a:custGeom>
                  <a:avLst/>
                  <a:gdLst>
                    <a:gd name="T0" fmla="*/ 94 w 94"/>
                    <a:gd name="T1" fmla="*/ 15 h 102"/>
                    <a:gd name="T2" fmla="*/ 16 w 94"/>
                    <a:gd name="T3" fmla="*/ 102 h 102"/>
                    <a:gd name="T4" fmla="*/ 0 w 94"/>
                    <a:gd name="T5" fmla="*/ 88 h 102"/>
                    <a:gd name="T6" fmla="*/ 78 w 94"/>
                    <a:gd name="T7" fmla="*/ 0 h 102"/>
                    <a:gd name="T8" fmla="*/ 94 w 94"/>
                    <a:gd name="T9" fmla="*/ 1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102">
                      <a:moveTo>
                        <a:pt x="94" y="15"/>
                      </a:moveTo>
                      <a:lnTo>
                        <a:pt x="16" y="102"/>
                      </a:lnTo>
                      <a:lnTo>
                        <a:pt x="0" y="88"/>
                      </a:lnTo>
                      <a:lnTo>
                        <a:pt x="78" y="0"/>
                      </a:lnTo>
                      <a:lnTo>
                        <a:pt x="94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" name="Freeform 45"/>
                <p:cNvSpPr/>
                <p:nvPr/>
              </p:nvSpPr>
              <p:spPr bwMode="auto">
                <a:xfrm>
                  <a:off x="8993188" y="2679700"/>
                  <a:ext cx="82550" cy="82550"/>
                </a:xfrm>
                <a:custGeom>
                  <a:avLst/>
                  <a:gdLst>
                    <a:gd name="T0" fmla="*/ 19 w 22"/>
                    <a:gd name="T1" fmla="*/ 0 h 22"/>
                    <a:gd name="T2" fmla="*/ 22 w 22"/>
                    <a:gd name="T3" fmla="*/ 2 h 22"/>
                    <a:gd name="T4" fmla="*/ 21 w 22"/>
                    <a:gd name="T5" fmla="*/ 8 h 22"/>
                    <a:gd name="T6" fmla="*/ 19 w 22"/>
                    <a:gd name="T7" fmla="*/ 14 h 22"/>
                    <a:gd name="T8" fmla="*/ 18 w 22"/>
                    <a:gd name="T9" fmla="*/ 20 h 22"/>
                    <a:gd name="T10" fmla="*/ 15 w 22"/>
                    <a:gd name="T11" fmla="*/ 21 h 22"/>
                    <a:gd name="T12" fmla="*/ 10 w 22"/>
                    <a:gd name="T13" fmla="*/ 17 h 22"/>
                    <a:gd name="T14" fmla="*/ 5 w 22"/>
                    <a:gd name="T15" fmla="*/ 13 h 22"/>
                    <a:gd name="T16" fmla="*/ 1 w 22"/>
                    <a:gd name="T17" fmla="*/ 9 h 22"/>
                    <a:gd name="T18" fmla="*/ 2 w 22"/>
                    <a:gd name="T19" fmla="*/ 6 h 22"/>
                    <a:gd name="T20" fmla="*/ 7 w 22"/>
                    <a:gd name="T21" fmla="*/ 4 h 22"/>
                    <a:gd name="T22" fmla="*/ 14 w 22"/>
                    <a:gd name="T23" fmla="*/ 2 h 22"/>
                    <a:gd name="T24" fmla="*/ 19 w 22"/>
                    <a:gd name="T2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22">
                      <a:moveTo>
                        <a:pt x="19" y="0"/>
                      </a:moveTo>
                      <a:cubicBezTo>
                        <a:pt x="21" y="0"/>
                        <a:pt x="22" y="1"/>
                        <a:pt x="22" y="2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10"/>
                        <a:pt x="20" y="13"/>
                        <a:pt x="19" y="14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2"/>
                        <a:pt x="16" y="22"/>
                        <a:pt x="15" y="21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4"/>
                        <a:pt x="5" y="13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8"/>
                        <a:pt x="0" y="6"/>
                        <a:pt x="2" y="6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9" y="3"/>
                        <a:pt x="12" y="2"/>
                        <a:pt x="14" y="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1262719" y="3429000"/>
              <a:ext cx="2253318" cy="1372418"/>
              <a:chOff x="1411380" y="4932778"/>
              <a:chExt cx="2253318" cy="1372418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477036" y="4932778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0" name="Text Placeholder 32"/>
              <p:cNvSpPr txBox="1"/>
              <p:nvPr/>
            </p:nvSpPr>
            <p:spPr>
              <a:xfrm>
                <a:off x="1411380" y="5322982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682965" y="4113344"/>
              <a:ext cx="2253318" cy="1372418"/>
              <a:chOff x="1411380" y="4932778"/>
              <a:chExt cx="2253318" cy="137241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477036" y="4932778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8" name="Text Placeholder 32"/>
              <p:cNvSpPr txBox="1"/>
              <p:nvPr/>
            </p:nvSpPr>
            <p:spPr>
              <a:xfrm>
                <a:off x="1411380" y="5322982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945956" y="4737918"/>
              <a:ext cx="2253318" cy="1372418"/>
              <a:chOff x="1411380" y="4932778"/>
              <a:chExt cx="2253318" cy="1372418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477036" y="4932778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6" name="Text Placeholder 32"/>
              <p:cNvSpPr txBox="1"/>
              <p:nvPr/>
            </p:nvSpPr>
            <p:spPr>
              <a:xfrm>
                <a:off x="1411380" y="5322982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443999" y="5073894"/>
              <a:ext cx="2253318" cy="1372418"/>
              <a:chOff x="1411380" y="4932778"/>
              <a:chExt cx="2253318" cy="1372418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477036" y="4932778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4" name="Text Placeholder 32"/>
              <p:cNvSpPr txBox="1"/>
              <p:nvPr/>
            </p:nvSpPr>
            <p:spPr>
              <a:xfrm>
                <a:off x="1411380" y="5322982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4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20160" y="404156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6" name="矩形 5"/>
          <p:cNvSpPr/>
          <p:nvPr/>
        </p:nvSpPr>
        <p:spPr>
          <a:xfrm>
            <a:off x="920160" y="751352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RESULTS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35754" y="1722172"/>
            <a:ext cx="8720492" cy="4254074"/>
            <a:chOff x="1738544" y="1641490"/>
            <a:chExt cx="8720492" cy="4254074"/>
          </a:xfrm>
        </p:grpSpPr>
        <p:grpSp>
          <p:nvGrpSpPr>
            <p:cNvPr id="8" name="组合 7"/>
            <p:cNvGrpSpPr/>
            <p:nvPr/>
          </p:nvGrpSpPr>
          <p:grpSpPr>
            <a:xfrm>
              <a:off x="2157147" y="2035795"/>
              <a:ext cx="7848600" cy="3572525"/>
              <a:chOff x="647700" y="2492995"/>
              <a:chExt cx="7848600" cy="3572525"/>
            </a:xfrm>
          </p:grpSpPr>
          <p:grpSp>
            <p:nvGrpSpPr>
              <p:cNvPr id="27" name="Group 97"/>
              <p:cNvGrpSpPr/>
              <p:nvPr/>
            </p:nvGrpSpPr>
            <p:grpSpPr>
              <a:xfrm>
                <a:off x="3702295" y="2492995"/>
                <a:ext cx="1777754" cy="3572525"/>
                <a:chOff x="3702295" y="1271646"/>
                <a:chExt cx="1777754" cy="3572525"/>
              </a:xfrm>
            </p:grpSpPr>
            <p:grpSp>
              <p:nvGrpSpPr>
                <p:cNvPr id="38" name="Group 96"/>
                <p:cNvGrpSpPr/>
                <p:nvPr/>
              </p:nvGrpSpPr>
              <p:grpSpPr>
                <a:xfrm>
                  <a:off x="4107979" y="4055348"/>
                  <a:ext cx="966386" cy="788823"/>
                  <a:chOff x="4107979" y="4055348"/>
                  <a:chExt cx="966386" cy="788823"/>
                </a:xfrm>
              </p:grpSpPr>
              <p:sp>
                <p:nvSpPr>
                  <p:cNvPr id="55" name="Isosceles Triangle 76"/>
                  <p:cNvSpPr/>
                  <p:nvPr/>
                </p:nvSpPr>
                <p:spPr bwMode="auto">
                  <a:xfrm rot="10800000">
                    <a:off x="4107979" y="4055348"/>
                    <a:ext cx="966386" cy="785648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50000">
                        <a:schemeClr val="bg1">
                          <a:lumMod val="85000"/>
                        </a:schemeClr>
                      </a:gs>
                    </a:gsLst>
                    <a:lin ang="0" scaled="0"/>
                  </a:gra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Isosceles Triangle 77"/>
                  <p:cNvSpPr/>
                  <p:nvPr/>
                </p:nvSpPr>
                <p:spPr bwMode="auto">
                  <a:xfrm rot="10800000">
                    <a:off x="4472566" y="4640971"/>
                    <a:ext cx="237212" cy="203200"/>
                  </a:xfrm>
                  <a:prstGeom prst="triangle">
                    <a:avLst/>
                  </a:prstGeom>
                  <a:solidFill>
                    <a:srgbClr val="9AD1DA"/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9" name="Group 92"/>
                <p:cNvGrpSpPr/>
                <p:nvPr/>
              </p:nvGrpSpPr>
              <p:grpSpPr>
                <a:xfrm>
                  <a:off x="3702295" y="1284998"/>
                  <a:ext cx="643627" cy="2895596"/>
                  <a:chOff x="3702295" y="1284998"/>
                  <a:chExt cx="643627" cy="2895596"/>
                </a:xfrm>
              </p:grpSpPr>
              <p:sp>
                <p:nvSpPr>
                  <p:cNvPr id="52" name="Pentagon 73"/>
                  <p:cNvSpPr/>
                  <p:nvPr/>
                </p:nvSpPr>
                <p:spPr>
                  <a:xfrm rot="5400000" flipV="1">
                    <a:off x="3767219" y="3601890"/>
                    <a:ext cx="918746" cy="238661"/>
                  </a:xfrm>
                  <a:prstGeom prst="homePlate">
                    <a:avLst/>
                  </a:pr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  <p:sp>
                <p:nvSpPr>
                  <p:cNvPr id="53" name="Round Same Side Corner Rectangle 74"/>
                  <p:cNvSpPr/>
                  <p:nvPr/>
                </p:nvSpPr>
                <p:spPr>
                  <a:xfrm rot="10800000" flipV="1">
                    <a:off x="3702295" y="1284998"/>
                    <a:ext cx="405683" cy="1478179"/>
                  </a:xfrm>
                  <a:prstGeom prst="round2SameRect">
                    <a:avLst/>
                  </a:pr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Rectangle 44"/>
                  <p:cNvSpPr/>
                  <p:nvPr/>
                </p:nvSpPr>
                <p:spPr>
                  <a:xfrm rot="5400000" flipV="1">
                    <a:off x="3773330" y="2692246"/>
                    <a:ext cx="500256" cy="642325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37127" h="952243">
                        <a:moveTo>
                          <a:pt x="0" y="0"/>
                        </a:moveTo>
                        <a:lnTo>
                          <a:pt x="2737127" y="596766"/>
                        </a:lnTo>
                        <a:cubicBezTo>
                          <a:pt x="2736165" y="715258"/>
                          <a:pt x="2735204" y="833751"/>
                          <a:pt x="2734242" y="952243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" name="Group 93"/>
                <p:cNvGrpSpPr/>
                <p:nvPr/>
              </p:nvGrpSpPr>
              <p:grpSpPr>
                <a:xfrm>
                  <a:off x="4137850" y="1284996"/>
                  <a:ext cx="455190" cy="2895599"/>
                  <a:chOff x="4137850" y="1284996"/>
                  <a:chExt cx="455190" cy="2895599"/>
                </a:xfrm>
              </p:grpSpPr>
              <p:sp>
                <p:nvSpPr>
                  <p:cNvPr id="49" name="Pentagon 70"/>
                  <p:cNvSpPr/>
                  <p:nvPr/>
                </p:nvSpPr>
                <p:spPr>
                  <a:xfrm rot="5400000" flipV="1">
                    <a:off x="4008345" y="3595900"/>
                    <a:ext cx="917620" cy="251770"/>
                  </a:xfrm>
                  <a:prstGeom prst="homePlate">
                    <a:avLst/>
                  </a:pr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  <p:sp>
                <p:nvSpPr>
                  <p:cNvPr id="50" name="Rectangle 44"/>
                  <p:cNvSpPr/>
                  <p:nvPr/>
                </p:nvSpPr>
                <p:spPr>
                  <a:xfrm rot="5400000" flipV="1">
                    <a:off x="4112928" y="2788097"/>
                    <a:ext cx="503020" cy="453175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  <a:gd name="connsiteX0-51" fmla="*/ 0 w 2750715"/>
                      <a:gd name="connsiteY0-52" fmla="*/ 0 h 952243"/>
                      <a:gd name="connsiteX1-53" fmla="*/ 2750715 w 2750715"/>
                      <a:gd name="connsiteY1-54" fmla="*/ 429126 h 952243"/>
                      <a:gd name="connsiteX2-55" fmla="*/ 2734242 w 2750715"/>
                      <a:gd name="connsiteY2-56" fmla="*/ 952243 h 952243"/>
                      <a:gd name="connsiteX3-57" fmla="*/ 0 w 2750715"/>
                      <a:gd name="connsiteY3-58" fmla="*/ 605633 h 952243"/>
                      <a:gd name="connsiteX4-59" fmla="*/ 0 w 2750715"/>
                      <a:gd name="connsiteY4-60" fmla="*/ 0 h 952243"/>
                      <a:gd name="connsiteX0-61" fmla="*/ 0 w 2750715"/>
                      <a:gd name="connsiteY0-62" fmla="*/ 0 h 723643"/>
                      <a:gd name="connsiteX1-63" fmla="*/ 2750715 w 2750715"/>
                      <a:gd name="connsiteY1-64" fmla="*/ 429126 h 723643"/>
                      <a:gd name="connsiteX2-65" fmla="*/ 2747830 w 2750715"/>
                      <a:gd name="connsiteY2-66" fmla="*/ 723643 h 723643"/>
                      <a:gd name="connsiteX3-67" fmla="*/ 0 w 2750715"/>
                      <a:gd name="connsiteY3-68" fmla="*/ 605633 h 723643"/>
                      <a:gd name="connsiteX4-69" fmla="*/ 0 w 2750715"/>
                      <a:gd name="connsiteY4-70" fmla="*/ 0 h 723643"/>
                      <a:gd name="connsiteX0-71" fmla="*/ 0 w 2750715"/>
                      <a:gd name="connsiteY0-72" fmla="*/ 0 h 723643"/>
                      <a:gd name="connsiteX1-73" fmla="*/ 2750715 w 2750715"/>
                      <a:gd name="connsiteY1-74" fmla="*/ 391026 h 723643"/>
                      <a:gd name="connsiteX2-75" fmla="*/ 2747830 w 2750715"/>
                      <a:gd name="connsiteY2-76" fmla="*/ 723643 h 723643"/>
                      <a:gd name="connsiteX3-77" fmla="*/ 0 w 2750715"/>
                      <a:gd name="connsiteY3-78" fmla="*/ 605633 h 723643"/>
                      <a:gd name="connsiteX4-79" fmla="*/ 0 w 2750715"/>
                      <a:gd name="connsiteY4-80" fmla="*/ 0 h 723643"/>
                      <a:gd name="connsiteX0-81" fmla="*/ 0 w 2752254"/>
                      <a:gd name="connsiteY0-82" fmla="*/ 0 h 742693"/>
                      <a:gd name="connsiteX1-83" fmla="*/ 2750715 w 2752254"/>
                      <a:gd name="connsiteY1-84" fmla="*/ 391026 h 742693"/>
                      <a:gd name="connsiteX2-85" fmla="*/ 2752076 w 2752254"/>
                      <a:gd name="connsiteY2-86" fmla="*/ 742693 h 742693"/>
                      <a:gd name="connsiteX3-87" fmla="*/ 0 w 2752254"/>
                      <a:gd name="connsiteY3-88" fmla="*/ 605633 h 742693"/>
                      <a:gd name="connsiteX4-89" fmla="*/ 0 w 2752254"/>
                      <a:gd name="connsiteY4-90" fmla="*/ 0 h 742693"/>
                      <a:gd name="connsiteX0-91" fmla="*/ 0 w 2760622"/>
                      <a:gd name="connsiteY0-92" fmla="*/ 0 h 642680"/>
                      <a:gd name="connsiteX1-93" fmla="*/ 2750715 w 2760622"/>
                      <a:gd name="connsiteY1-94" fmla="*/ 391026 h 642680"/>
                      <a:gd name="connsiteX2-95" fmla="*/ 2760567 w 2760622"/>
                      <a:gd name="connsiteY2-96" fmla="*/ 642680 h 642680"/>
                      <a:gd name="connsiteX3-97" fmla="*/ 0 w 2760622"/>
                      <a:gd name="connsiteY3-98" fmla="*/ 605633 h 642680"/>
                      <a:gd name="connsiteX4-99" fmla="*/ 0 w 2760622"/>
                      <a:gd name="connsiteY4-100" fmla="*/ 0 h 642680"/>
                      <a:gd name="connsiteX0-101" fmla="*/ 0 w 2752252"/>
                      <a:gd name="connsiteY0-102" fmla="*/ 0 h 747455"/>
                      <a:gd name="connsiteX1-103" fmla="*/ 2750715 w 2752252"/>
                      <a:gd name="connsiteY1-104" fmla="*/ 391026 h 747455"/>
                      <a:gd name="connsiteX2-105" fmla="*/ 2752074 w 2752252"/>
                      <a:gd name="connsiteY2-106" fmla="*/ 747455 h 747455"/>
                      <a:gd name="connsiteX3-107" fmla="*/ 0 w 2752252"/>
                      <a:gd name="connsiteY3-108" fmla="*/ 605633 h 747455"/>
                      <a:gd name="connsiteX4-109" fmla="*/ 0 w 2752252"/>
                      <a:gd name="connsiteY4-110" fmla="*/ 0 h 747455"/>
                      <a:gd name="connsiteX0-111" fmla="*/ 0 w 2752252"/>
                      <a:gd name="connsiteY0-112" fmla="*/ 0 h 747455"/>
                      <a:gd name="connsiteX1-113" fmla="*/ 2750715 w 2752252"/>
                      <a:gd name="connsiteY1-114" fmla="*/ 282677 h 747455"/>
                      <a:gd name="connsiteX2-115" fmla="*/ 2752074 w 2752252"/>
                      <a:gd name="connsiteY2-116" fmla="*/ 747455 h 747455"/>
                      <a:gd name="connsiteX3-117" fmla="*/ 0 w 2752252"/>
                      <a:gd name="connsiteY3-118" fmla="*/ 605633 h 747455"/>
                      <a:gd name="connsiteX4-119" fmla="*/ 0 w 2752252"/>
                      <a:gd name="connsiteY4-120" fmla="*/ 0 h 747455"/>
                      <a:gd name="connsiteX0-121" fmla="*/ 0 w 2752252"/>
                      <a:gd name="connsiteY0-122" fmla="*/ 0 h 648135"/>
                      <a:gd name="connsiteX1-123" fmla="*/ 2750715 w 2752252"/>
                      <a:gd name="connsiteY1-124" fmla="*/ 282677 h 648135"/>
                      <a:gd name="connsiteX2-125" fmla="*/ 2752074 w 2752252"/>
                      <a:gd name="connsiteY2-126" fmla="*/ 648135 h 648135"/>
                      <a:gd name="connsiteX3-127" fmla="*/ 0 w 2752252"/>
                      <a:gd name="connsiteY3-128" fmla="*/ 605633 h 648135"/>
                      <a:gd name="connsiteX4-129" fmla="*/ 0 w 2752252"/>
                      <a:gd name="connsiteY4-130" fmla="*/ 0 h 648135"/>
                      <a:gd name="connsiteX0-131" fmla="*/ 0 w 2752252"/>
                      <a:gd name="connsiteY0-132" fmla="*/ 0 h 618791"/>
                      <a:gd name="connsiteX1-133" fmla="*/ 2750715 w 2752252"/>
                      <a:gd name="connsiteY1-134" fmla="*/ 282677 h 618791"/>
                      <a:gd name="connsiteX2-135" fmla="*/ 2752074 w 2752252"/>
                      <a:gd name="connsiteY2-136" fmla="*/ 618791 h 618791"/>
                      <a:gd name="connsiteX3-137" fmla="*/ 0 w 2752252"/>
                      <a:gd name="connsiteY3-138" fmla="*/ 605633 h 618791"/>
                      <a:gd name="connsiteX4-139" fmla="*/ 0 w 2752252"/>
                      <a:gd name="connsiteY4-140" fmla="*/ 0 h 618791"/>
                      <a:gd name="connsiteX0-141" fmla="*/ 0 w 2752252"/>
                      <a:gd name="connsiteY0-142" fmla="*/ 0 h 634592"/>
                      <a:gd name="connsiteX1-143" fmla="*/ 2750715 w 2752252"/>
                      <a:gd name="connsiteY1-144" fmla="*/ 282677 h 634592"/>
                      <a:gd name="connsiteX2-145" fmla="*/ 2752074 w 2752252"/>
                      <a:gd name="connsiteY2-146" fmla="*/ 634592 h 634592"/>
                      <a:gd name="connsiteX3-147" fmla="*/ 0 w 2752252"/>
                      <a:gd name="connsiteY3-148" fmla="*/ 605633 h 634592"/>
                      <a:gd name="connsiteX4-149" fmla="*/ 0 w 2752252"/>
                      <a:gd name="connsiteY4-150" fmla="*/ 0 h 634592"/>
                      <a:gd name="connsiteX0-151" fmla="*/ 0 w 2750715"/>
                      <a:gd name="connsiteY0-152" fmla="*/ 0 h 634592"/>
                      <a:gd name="connsiteX1-153" fmla="*/ 2750715 w 2750715"/>
                      <a:gd name="connsiteY1-154" fmla="*/ 282677 h 634592"/>
                      <a:gd name="connsiteX2-155" fmla="*/ 2747826 w 2750715"/>
                      <a:gd name="connsiteY2-156" fmla="*/ 634592 h 634592"/>
                      <a:gd name="connsiteX3-157" fmla="*/ 0 w 2750715"/>
                      <a:gd name="connsiteY3-158" fmla="*/ 605633 h 634592"/>
                      <a:gd name="connsiteX4-159" fmla="*/ 0 w 2750715"/>
                      <a:gd name="connsiteY4-160" fmla="*/ 0 h 634592"/>
                      <a:gd name="connsiteX0-161" fmla="*/ 0 w 2750715"/>
                      <a:gd name="connsiteY0-162" fmla="*/ 0 h 636849"/>
                      <a:gd name="connsiteX1-163" fmla="*/ 2750715 w 2750715"/>
                      <a:gd name="connsiteY1-164" fmla="*/ 282677 h 636849"/>
                      <a:gd name="connsiteX2-165" fmla="*/ 2743581 w 2750715"/>
                      <a:gd name="connsiteY2-166" fmla="*/ 636849 h 636849"/>
                      <a:gd name="connsiteX3-167" fmla="*/ 0 w 2750715"/>
                      <a:gd name="connsiteY3-168" fmla="*/ 605633 h 636849"/>
                      <a:gd name="connsiteX4-169" fmla="*/ 0 w 2750715"/>
                      <a:gd name="connsiteY4-170" fmla="*/ 0 h 636849"/>
                      <a:gd name="connsiteX0-171" fmla="*/ 0 w 2752252"/>
                      <a:gd name="connsiteY0-172" fmla="*/ 0 h 636849"/>
                      <a:gd name="connsiteX1-173" fmla="*/ 2750715 w 2752252"/>
                      <a:gd name="connsiteY1-174" fmla="*/ 282677 h 636849"/>
                      <a:gd name="connsiteX2-175" fmla="*/ 2752074 w 2752252"/>
                      <a:gd name="connsiteY2-176" fmla="*/ 636849 h 636849"/>
                      <a:gd name="connsiteX3-177" fmla="*/ 0 w 2752252"/>
                      <a:gd name="connsiteY3-178" fmla="*/ 605633 h 636849"/>
                      <a:gd name="connsiteX4-179" fmla="*/ 0 w 2752252"/>
                      <a:gd name="connsiteY4-180" fmla="*/ 0 h 63684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52252" h="636849">
                        <a:moveTo>
                          <a:pt x="0" y="0"/>
                        </a:moveTo>
                        <a:lnTo>
                          <a:pt x="2750715" y="282677"/>
                        </a:lnTo>
                        <a:cubicBezTo>
                          <a:pt x="2749753" y="401169"/>
                          <a:pt x="2753036" y="518357"/>
                          <a:pt x="2752074" y="636849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" name="Round Same Side Corner Rectangle 72"/>
                  <p:cNvSpPr/>
                  <p:nvPr/>
                </p:nvSpPr>
                <p:spPr>
                  <a:xfrm rot="10800000" flipV="1">
                    <a:off x="4137850" y="1284996"/>
                    <a:ext cx="432303" cy="1478179"/>
                  </a:xfrm>
                  <a:prstGeom prst="round2SameRect">
                    <a:avLst/>
                  </a:pr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" name="Group 95"/>
                <p:cNvGrpSpPr/>
                <p:nvPr/>
              </p:nvGrpSpPr>
              <p:grpSpPr>
                <a:xfrm>
                  <a:off x="4835703" y="1284997"/>
                  <a:ext cx="644346" cy="2895600"/>
                  <a:chOff x="4835703" y="1284997"/>
                  <a:chExt cx="644346" cy="2895600"/>
                </a:xfrm>
              </p:grpSpPr>
              <p:sp>
                <p:nvSpPr>
                  <p:cNvPr id="46" name="Round Same Side Corner Rectangle 67"/>
                  <p:cNvSpPr/>
                  <p:nvPr/>
                </p:nvSpPr>
                <p:spPr>
                  <a:xfrm rot="10800000" flipV="1">
                    <a:off x="5074364" y="1284997"/>
                    <a:ext cx="405683" cy="1478179"/>
                  </a:xfrm>
                  <a:prstGeom prst="round2SameRect">
                    <a:avLst/>
                  </a:pr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Pentagon 68"/>
                  <p:cNvSpPr/>
                  <p:nvPr/>
                </p:nvSpPr>
                <p:spPr>
                  <a:xfrm rot="5400000">
                    <a:off x="4495453" y="3601685"/>
                    <a:ext cx="919162" cy="238661"/>
                  </a:xfrm>
                  <a:prstGeom prst="homePlate">
                    <a:avLst/>
                  </a:pr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  <p:sp>
                <p:nvSpPr>
                  <p:cNvPr id="48" name="Rectangle 44"/>
                  <p:cNvSpPr/>
                  <p:nvPr/>
                </p:nvSpPr>
                <p:spPr>
                  <a:xfrm rot="5400000">
                    <a:off x="4908759" y="2692200"/>
                    <a:ext cx="500256" cy="642325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37127" h="952243">
                        <a:moveTo>
                          <a:pt x="0" y="0"/>
                        </a:moveTo>
                        <a:lnTo>
                          <a:pt x="2737127" y="596766"/>
                        </a:lnTo>
                        <a:cubicBezTo>
                          <a:pt x="2736165" y="715258"/>
                          <a:pt x="2735204" y="833751"/>
                          <a:pt x="2734242" y="952243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2" name="Group 94"/>
                <p:cNvGrpSpPr/>
                <p:nvPr/>
              </p:nvGrpSpPr>
              <p:grpSpPr>
                <a:xfrm>
                  <a:off x="4588095" y="1271646"/>
                  <a:ext cx="455861" cy="2908949"/>
                  <a:chOff x="4588095" y="1271646"/>
                  <a:chExt cx="455861" cy="2908949"/>
                </a:xfrm>
              </p:grpSpPr>
              <p:sp>
                <p:nvSpPr>
                  <p:cNvPr id="43" name="Round Same Side Corner Rectangle 64"/>
                  <p:cNvSpPr/>
                  <p:nvPr/>
                </p:nvSpPr>
                <p:spPr>
                  <a:xfrm rot="10800000" flipV="1">
                    <a:off x="4610673" y="1271646"/>
                    <a:ext cx="433281" cy="1491530"/>
                  </a:xfrm>
                  <a:prstGeom prst="round2SameRect">
                    <a:avLst/>
                  </a:pr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Pentagon 65"/>
                  <p:cNvSpPr/>
                  <p:nvPr/>
                </p:nvSpPr>
                <p:spPr>
                  <a:xfrm rot="5400000">
                    <a:off x="4255170" y="3595900"/>
                    <a:ext cx="917620" cy="251770"/>
                  </a:xfrm>
                  <a:prstGeom prst="homePlate">
                    <a:avLst/>
                  </a:pr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 rot="5400000">
                    <a:off x="4565859" y="2788099"/>
                    <a:ext cx="503020" cy="453175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  <a:gd name="connsiteX0-51" fmla="*/ 0 w 2750715"/>
                      <a:gd name="connsiteY0-52" fmla="*/ 0 h 952243"/>
                      <a:gd name="connsiteX1-53" fmla="*/ 2750715 w 2750715"/>
                      <a:gd name="connsiteY1-54" fmla="*/ 429126 h 952243"/>
                      <a:gd name="connsiteX2-55" fmla="*/ 2734242 w 2750715"/>
                      <a:gd name="connsiteY2-56" fmla="*/ 952243 h 952243"/>
                      <a:gd name="connsiteX3-57" fmla="*/ 0 w 2750715"/>
                      <a:gd name="connsiteY3-58" fmla="*/ 605633 h 952243"/>
                      <a:gd name="connsiteX4-59" fmla="*/ 0 w 2750715"/>
                      <a:gd name="connsiteY4-60" fmla="*/ 0 h 952243"/>
                      <a:gd name="connsiteX0-61" fmla="*/ 0 w 2750715"/>
                      <a:gd name="connsiteY0-62" fmla="*/ 0 h 723643"/>
                      <a:gd name="connsiteX1-63" fmla="*/ 2750715 w 2750715"/>
                      <a:gd name="connsiteY1-64" fmla="*/ 429126 h 723643"/>
                      <a:gd name="connsiteX2-65" fmla="*/ 2747830 w 2750715"/>
                      <a:gd name="connsiteY2-66" fmla="*/ 723643 h 723643"/>
                      <a:gd name="connsiteX3-67" fmla="*/ 0 w 2750715"/>
                      <a:gd name="connsiteY3-68" fmla="*/ 605633 h 723643"/>
                      <a:gd name="connsiteX4-69" fmla="*/ 0 w 2750715"/>
                      <a:gd name="connsiteY4-70" fmla="*/ 0 h 723643"/>
                      <a:gd name="connsiteX0-71" fmla="*/ 0 w 2750715"/>
                      <a:gd name="connsiteY0-72" fmla="*/ 0 h 723643"/>
                      <a:gd name="connsiteX1-73" fmla="*/ 2750715 w 2750715"/>
                      <a:gd name="connsiteY1-74" fmla="*/ 391026 h 723643"/>
                      <a:gd name="connsiteX2-75" fmla="*/ 2747830 w 2750715"/>
                      <a:gd name="connsiteY2-76" fmla="*/ 723643 h 723643"/>
                      <a:gd name="connsiteX3-77" fmla="*/ 0 w 2750715"/>
                      <a:gd name="connsiteY3-78" fmla="*/ 605633 h 723643"/>
                      <a:gd name="connsiteX4-79" fmla="*/ 0 w 2750715"/>
                      <a:gd name="connsiteY4-80" fmla="*/ 0 h 723643"/>
                      <a:gd name="connsiteX0-81" fmla="*/ 0 w 2752254"/>
                      <a:gd name="connsiteY0-82" fmla="*/ 0 h 742693"/>
                      <a:gd name="connsiteX1-83" fmla="*/ 2750715 w 2752254"/>
                      <a:gd name="connsiteY1-84" fmla="*/ 391026 h 742693"/>
                      <a:gd name="connsiteX2-85" fmla="*/ 2752076 w 2752254"/>
                      <a:gd name="connsiteY2-86" fmla="*/ 742693 h 742693"/>
                      <a:gd name="connsiteX3-87" fmla="*/ 0 w 2752254"/>
                      <a:gd name="connsiteY3-88" fmla="*/ 605633 h 742693"/>
                      <a:gd name="connsiteX4-89" fmla="*/ 0 w 2752254"/>
                      <a:gd name="connsiteY4-90" fmla="*/ 0 h 742693"/>
                      <a:gd name="connsiteX0-91" fmla="*/ 0 w 2760622"/>
                      <a:gd name="connsiteY0-92" fmla="*/ 0 h 642680"/>
                      <a:gd name="connsiteX1-93" fmla="*/ 2750715 w 2760622"/>
                      <a:gd name="connsiteY1-94" fmla="*/ 391026 h 642680"/>
                      <a:gd name="connsiteX2-95" fmla="*/ 2760567 w 2760622"/>
                      <a:gd name="connsiteY2-96" fmla="*/ 642680 h 642680"/>
                      <a:gd name="connsiteX3-97" fmla="*/ 0 w 2760622"/>
                      <a:gd name="connsiteY3-98" fmla="*/ 605633 h 642680"/>
                      <a:gd name="connsiteX4-99" fmla="*/ 0 w 2760622"/>
                      <a:gd name="connsiteY4-100" fmla="*/ 0 h 642680"/>
                      <a:gd name="connsiteX0-101" fmla="*/ 0 w 2752252"/>
                      <a:gd name="connsiteY0-102" fmla="*/ 0 h 747455"/>
                      <a:gd name="connsiteX1-103" fmla="*/ 2750715 w 2752252"/>
                      <a:gd name="connsiteY1-104" fmla="*/ 391026 h 747455"/>
                      <a:gd name="connsiteX2-105" fmla="*/ 2752074 w 2752252"/>
                      <a:gd name="connsiteY2-106" fmla="*/ 747455 h 747455"/>
                      <a:gd name="connsiteX3-107" fmla="*/ 0 w 2752252"/>
                      <a:gd name="connsiteY3-108" fmla="*/ 605633 h 747455"/>
                      <a:gd name="connsiteX4-109" fmla="*/ 0 w 2752252"/>
                      <a:gd name="connsiteY4-110" fmla="*/ 0 h 747455"/>
                      <a:gd name="connsiteX0-111" fmla="*/ 0 w 2752252"/>
                      <a:gd name="connsiteY0-112" fmla="*/ 0 h 747455"/>
                      <a:gd name="connsiteX1-113" fmla="*/ 2750715 w 2752252"/>
                      <a:gd name="connsiteY1-114" fmla="*/ 282677 h 747455"/>
                      <a:gd name="connsiteX2-115" fmla="*/ 2752074 w 2752252"/>
                      <a:gd name="connsiteY2-116" fmla="*/ 747455 h 747455"/>
                      <a:gd name="connsiteX3-117" fmla="*/ 0 w 2752252"/>
                      <a:gd name="connsiteY3-118" fmla="*/ 605633 h 747455"/>
                      <a:gd name="connsiteX4-119" fmla="*/ 0 w 2752252"/>
                      <a:gd name="connsiteY4-120" fmla="*/ 0 h 747455"/>
                      <a:gd name="connsiteX0-121" fmla="*/ 0 w 2752252"/>
                      <a:gd name="connsiteY0-122" fmla="*/ 0 h 648135"/>
                      <a:gd name="connsiteX1-123" fmla="*/ 2750715 w 2752252"/>
                      <a:gd name="connsiteY1-124" fmla="*/ 282677 h 648135"/>
                      <a:gd name="connsiteX2-125" fmla="*/ 2752074 w 2752252"/>
                      <a:gd name="connsiteY2-126" fmla="*/ 648135 h 648135"/>
                      <a:gd name="connsiteX3-127" fmla="*/ 0 w 2752252"/>
                      <a:gd name="connsiteY3-128" fmla="*/ 605633 h 648135"/>
                      <a:gd name="connsiteX4-129" fmla="*/ 0 w 2752252"/>
                      <a:gd name="connsiteY4-130" fmla="*/ 0 h 648135"/>
                      <a:gd name="connsiteX0-131" fmla="*/ 0 w 2752252"/>
                      <a:gd name="connsiteY0-132" fmla="*/ 0 h 618791"/>
                      <a:gd name="connsiteX1-133" fmla="*/ 2750715 w 2752252"/>
                      <a:gd name="connsiteY1-134" fmla="*/ 282677 h 618791"/>
                      <a:gd name="connsiteX2-135" fmla="*/ 2752074 w 2752252"/>
                      <a:gd name="connsiteY2-136" fmla="*/ 618791 h 618791"/>
                      <a:gd name="connsiteX3-137" fmla="*/ 0 w 2752252"/>
                      <a:gd name="connsiteY3-138" fmla="*/ 605633 h 618791"/>
                      <a:gd name="connsiteX4-139" fmla="*/ 0 w 2752252"/>
                      <a:gd name="connsiteY4-140" fmla="*/ 0 h 618791"/>
                      <a:gd name="connsiteX0-141" fmla="*/ 0 w 2752252"/>
                      <a:gd name="connsiteY0-142" fmla="*/ 0 h 634592"/>
                      <a:gd name="connsiteX1-143" fmla="*/ 2750715 w 2752252"/>
                      <a:gd name="connsiteY1-144" fmla="*/ 282677 h 634592"/>
                      <a:gd name="connsiteX2-145" fmla="*/ 2752074 w 2752252"/>
                      <a:gd name="connsiteY2-146" fmla="*/ 634592 h 634592"/>
                      <a:gd name="connsiteX3-147" fmla="*/ 0 w 2752252"/>
                      <a:gd name="connsiteY3-148" fmla="*/ 605633 h 634592"/>
                      <a:gd name="connsiteX4-149" fmla="*/ 0 w 2752252"/>
                      <a:gd name="connsiteY4-150" fmla="*/ 0 h 634592"/>
                      <a:gd name="connsiteX0-151" fmla="*/ 0 w 2750715"/>
                      <a:gd name="connsiteY0-152" fmla="*/ 0 h 634592"/>
                      <a:gd name="connsiteX1-153" fmla="*/ 2750715 w 2750715"/>
                      <a:gd name="connsiteY1-154" fmla="*/ 282677 h 634592"/>
                      <a:gd name="connsiteX2-155" fmla="*/ 2747826 w 2750715"/>
                      <a:gd name="connsiteY2-156" fmla="*/ 634592 h 634592"/>
                      <a:gd name="connsiteX3-157" fmla="*/ 0 w 2750715"/>
                      <a:gd name="connsiteY3-158" fmla="*/ 605633 h 634592"/>
                      <a:gd name="connsiteX4-159" fmla="*/ 0 w 2750715"/>
                      <a:gd name="connsiteY4-160" fmla="*/ 0 h 634592"/>
                      <a:gd name="connsiteX0-161" fmla="*/ 0 w 2750715"/>
                      <a:gd name="connsiteY0-162" fmla="*/ 0 h 636849"/>
                      <a:gd name="connsiteX1-163" fmla="*/ 2750715 w 2750715"/>
                      <a:gd name="connsiteY1-164" fmla="*/ 282677 h 636849"/>
                      <a:gd name="connsiteX2-165" fmla="*/ 2743581 w 2750715"/>
                      <a:gd name="connsiteY2-166" fmla="*/ 636849 h 636849"/>
                      <a:gd name="connsiteX3-167" fmla="*/ 0 w 2750715"/>
                      <a:gd name="connsiteY3-168" fmla="*/ 605633 h 636849"/>
                      <a:gd name="connsiteX4-169" fmla="*/ 0 w 2750715"/>
                      <a:gd name="connsiteY4-170" fmla="*/ 0 h 636849"/>
                      <a:gd name="connsiteX0-171" fmla="*/ 0 w 2752252"/>
                      <a:gd name="connsiteY0-172" fmla="*/ 0 h 636849"/>
                      <a:gd name="connsiteX1-173" fmla="*/ 2750715 w 2752252"/>
                      <a:gd name="connsiteY1-174" fmla="*/ 282677 h 636849"/>
                      <a:gd name="connsiteX2-175" fmla="*/ 2752074 w 2752252"/>
                      <a:gd name="connsiteY2-176" fmla="*/ 636849 h 636849"/>
                      <a:gd name="connsiteX3-177" fmla="*/ 0 w 2752252"/>
                      <a:gd name="connsiteY3-178" fmla="*/ 605633 h 636849"/>
                      <a:gd name="connsiteX4-179" fmla="*/ 0 w 2752252"/>
                      <a:gd name="connsiteY4-180" fmla="*/ 0 h 63684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52252" h="636849">
                        <a:moveTo>
                          <a:pt x="0" y="0"/>
                        </a:moveTo>
                        <a:lnTo>
                          <a:pt x="2750715" y="282677"/>
                        </a:lnTo>
                        <a:cubicBezTo>
                          <a:pt x="2749753" y="401169"/>
                          <a:pt x="2753036" y="518357"/>
                          <a:pt x="2752074" y="636849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AD1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8" name="Oval 78"/>
              <p:cNvSpPr/>
              <p:nvPr/>
            </p:nvSpPr>
            <p:spPr bwMode="auto">
              <a:xfrm>
                <a:off x="4729162" y="3517965"/>
                <a:ext cx="223838" cy="22383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29" name="Oval 79"/>
              <p:cNvSpPr/>
              <p:nvPr/>
            </p:nvSpPr>
            <p:spPr bwMode="auto">
              <a:xfrm>
                <a:off x="5145845" y="2919209"/>
                <a:ext cx="223838" cy="22383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80"/>
              <p:cNvCxnSpPr/>
              <p:nvPr/>
            </p:nvCxnSpPr>
            <p:spPr>
              <a:xfrm>
                <a:off x="5257764" y="3030220"/>
                <a:ext cx="1219236" cy="908"/>
              </a:xfrm>
              <a:prstGeom prst="line">
                <a:avLst/>
              </a:prstGeom>
              <a:ln w="12700">
                <a:solidFill>
                  <a:srgbClr val="9AD1DA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81"/>
              <p:cNvCxnSpPr/>
              <p:nvPr/>
            </p:nvCxnSpPr>
            <p:spPr>
              <a:xfrm>
                <a:off x="4839865" y="3628481"/>
                <a:ext cx="1256135" cy="2807"/>
              </a:xfrm>
              <a:prstGeom prst="line">
                <a:avLst/>
              </a:prstGeom>
              <a:ln w="12700">
                <a:solidFill>
                  <a:srgbClr val="9AD1DA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82"/>
              <p:cNvSpPr/>
              <p:nvPr/>
            </p:nvSpPr>
            <p:spPr bwMode="auto">
              <a:xfrm>
                <a:off x="3788567" y="2919209"/>
                <a:ext cx="223838" cy="22383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83"/>
              <p:cNvCxnSpPr/>
              <p:nvPr/>
            </p:nvCxnSpPr>
            <p:spPr>
              <a:xfrm>
                <a:off x="2671724" y="3030220"/>
                <a:ext cx="1219236" cy="908"/>
              </a:xfrm>
              <a:prstGeom prst="line">
                <a:avLst/>
              </a:prstGeom>
              <a:ln w="12700">
                <a:solidFill>
                  <a:srgbClr val="9AD1DA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84"/>
              <p:cNvSpPr/>
              <p:nvPr/>
            </p:nvSpPr>
            <p:spPr bwMode="auto">
              <a:xfrm>
                <a:off x="4229351" y="3517965"/>
                <a:ext cx="223838" cy="22383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85"/>
              <p:cNvCxnSpPr/>
              <p:nvPr/>
            </p:nvCxnSpPr>
            <p:spPr>
              <a:xfrm>
                <a:off x="3162301" y="3629090"/>
                <a:ext cx="1178969" cy="1588"/>
              </a:xfrm>
              <a:prstGeom prst="line">
                <a:avLst/>
              </a:prstGeom>
              <a:ln w="12700">
                <a:solidFill>
                  <a:srgbClr val="9AD1DA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eform 45"/>
              <p:cNvSpPr>
                <a:spLocks noEditPoints="1"/>
              </p:cNvSpPr>
              <p:nvPr/>
            </p:nvSpPr>
            <p:spPr bwMode="auto">
              <a:xfrm>
                <a:off x="647700" y="5068745"/>
                <a:ext cx="310968" cy="31096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45" y="20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8" y="17"/>
                  </a:cxn>
                  <a:cxn ang="0">
                    <a:pos x="24" y="31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45" y="23"/>
                  </a:cxn>
                  <a:cxn ang="0">
                    <a:pos x="46" y="22"/>
                  </a:cxn>
                  <a:cxn ang="0">
                    <a:pos x="45" y="20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9AD1D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7" name="Freeform 45"/>
              <p:cNvSpPr>
                <a:spLocks noEditPoints="1"/>
              </p:cNvSpPr>
              <p:nvPr/>
            </p:nvSpPr>
            <p:spPr bwMode="auto">
              <a:xfrm>
                <a:off x="8185332" y="5068745"/>
                <a:ext cx="310968" cy="31096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45" y="20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8" y="17"/>
                  </a:cxn>
                  <a:cxn ang="0">
                    <a:pos x="24" y="31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45" y="23"/>
                  </a:cxn>
                  <a:cxn ang="0">
                    <a:pos x="46" y="22"/>
                  </a:cxn>
                  <a:cxn ang="0">
                    <a:pos x="45" y="20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9AD1D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986447" y="1641490"/>
              <a:ext cx="2472589" cy="1398881"/>
              <a:chOff x="8738639" y="1971935"/>
              <a:chExt cx="2472589" cy="1398881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8738639" y="1971935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6" name="Text Placeholder 32"/>
              <p:cNvSpPr txBox="1"/>
              <p:nvPr/>
            </p:nvSpPr>
            <p:spPr>
              <a:xfrm>
                <a:off x="8957910" y="2388602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716150" y="3097802"/>
              <a:ext cx="2472589" cy="1398881"/>
              <a:chOff x="8738639" y="1971935"/>
              <a:chExt cx="2472589" cy="1398881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8738639" y="1971935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4" name="Text Placeholder 32"/>
              <p:cNvSpPr txBox="1"/>
              <p:nvPr/>
            </p:nvSpPr>
            <p:spPr>
              <a:xfrm>
                <a:off x="8957910" y="2388602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463488" y="4496683"/>
              <a:ext cx="2472589" cy="1398881"/>
              <a:chOff x="8738639" y="1971935"/>
              <a:chExt cx="2472589" cy="1398881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8738639" y="1971935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2" name="Text Placeholder 32"/>
              <p:cNvSpPr txBox="1"/>
              <p:nvPr/>
            </p:nvSpPr>
            <p:spPr>
              <a:xfrm>
                <a:off x="8957910" y="2388602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738544" y="1641490"/>
              <a:ext cx="2386668" cy="1398880"/>
              <a:chOff x="1391524" y="2002045"/>
              <a:chExt cx="2386668" cy="1398880"/>
            </a:xfrm>
          </p:grpSpPr>
          <p:sp>
            <p:nvSpPr>
              <p:cNvPr id="19" name="文本框 36"/>
              <p:cNvSpPr txBox="1"/>
              <p:nvPr/>
            </p:nvSpPr>
            <p:spPr>
              <a:xfrm>
                <a:off x="1737899" y="2002045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0" name="Text Placeholder 32"/>
              <p:cNvSpPr txBox="1"/>
              <p:nvPr/>
            </p:nvSpPr>
            <p:spPr>
              <a:xfrm>
                <a:off x="1391524" y="2418711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126805" y="3040370"/>
              <a:ext cx="2386668" cy="1398880"/>
              <a:chOff x="1391524" y="2002045"/>
              <a:chExt cx="2386668" cy="1398880"/>
            </a:xfrm>
          </p:grpSpPr>
          <p:sp>
            <p:nvSpPr>
              <p:cNvPr id="17" name="文本框 36"/>
              <p:cNvSpPr txBox="1"/>
              <p:nvPr/>
            </p:nvSpPr>
            <p:spPr>
              <a:xfrm>
                <a:off x="1737899" y="2002045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8" name="Text Placeholder 32"/>
              <p:cNvSpPr txBox="1"/>
              <p:nvPr/>
            </p:nvSpPr>
            <p:spPr>
              <a:xfrm>
                <a:off x="1391524" y="2418711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308218" y="4496683"/>
              <a:ext cx="2386668" cy="1398880"/>
              <a:chOff x="1391524" y="2002045"/>
              <a:chExt cx="2386668" cy="1398880"/>
            </a:xfrm>
          </p:grpSpPr>
          <p:sp>
            <p:nvSpPr>
              <p:cNvPr id="15" name="文本框 36"/>
              <p:cNvSpPr txBox="1"/>
              <p:nvPr/>
            </p:nvSpPr>
            <p:spPr>
              <a:xfrm>
                <a:off x="1737899" y="2002045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6" name="Text Placeholder 32"/>
              <p:cNvSpPr txBox="1"/>
              <p:nvPr/>
            </p:nvSpPr>
            <p:spPr>
              <a:xfrm>
                <a:off x="1391524" y="2418711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4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20160" y="404156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6" name="矩形 5"/>
          <p:cNvSpPr/>
          <p:nvPr/>
        </p:nvSpPr>
        <p:spPr>
          <a:xfrm>
            <a:off x="920160" y="751352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RESULTS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09519" y="2154305"/>
            <a:ext cx="9772963" cy="3591582"/>
            <a:chOff x="1349219" y="2316353"/>
            <a:chExt cx="9772963" cy="3591582"/>
          </a:xfrm>
        </p:grpSpPr>
        <p:grpSp>
          <p:nvGrpSpPr>
            <p:cNvPr id="8" name="Group 1"/>
            <p:cNvGrpSpPr/>
            <p:nvPr/>
          </p:nvGrpSpPr>
          <p:grpSpPr>
            <a:xfrm>
              <a:off x="1349219" y="2316353"/>
              <a:ext cx="4378160" cy="3387762"/>
              <a:chOff x="1198035" y="1728523"/>
              <a:chExt cx="5447338" cy="4215078"/>
            </a:xfrm>
          </p:grpSpPr>
          <p:grpSp>
            <p:nvGrpSpPr>
              <p:cNvPr id="21" name="Group 2"/>
              <p:cNvGrpSpPr/>
              <p:nvPr/>
            </p:nvGrpSpPr>
            <p:grpSpPr>
              <a:xfrm>
                <a:off x="1198035" y="1728523"/>
                <a:ext cx="5447338" cy="4215078"/>
                <a:chOff x="2893485" y="1696067"/>
                <a:chExt cx="6047316" cy="4679333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>
                  <a:off x="3750784" y="1908659"/>
                  <a:ext cx="3972235" cy="1053717"/>
                </a:xfrm>
                <a:custGeom>
                  <a:avLst/>
                  <a:gdLst>
                    <a:gd name="T0" fmla="*/ 0 w 1719"/>
                    <a:gd name="T1" fmla="*/ 456 h 456"/>
                    <a:gd name="T2" fmla="*/ 1719 w 1719"/>
                    <a:gd name="T3" fmla="*/ 0 h 456"/>
                    <a:gd name="T4" fmla="*/ 0 w 1719"/>
                    <a:gd name="T5" fmla="*/ 456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19" h="456">
                      <a:moveTo>
                        <a:pt x="0" y="456"/>
                      </a:moveTo>
                      <a:lnTo>
                        <a:pt x="1719" y="0"/>
                      </a:lnTo>
                      <a:lnTo>
                        <a:pt x="0" y="456"/>
                      </a:lnTo>
                      <a:close/>
                    </a:path>
                  </a:pathLst>
                </a:custGeom>
                <a:solidFill>
                  <a:srgbClr val="40A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2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750784" y="1908659"/>
                  <a:ext cx="3972235" cy="1053717"/>
                </a:xfrm>
                <a:prstGeom prst="line">
                  <a:avLst/>
                </a:prstGeom>
                <a:noFill/>
                <a:ln w="57150" cap="rnd">
                  <a:solidFill>
                    <a:srgbClr val="9AD1DA"/>
                  </a:solidFill>
                  <a:prstDash val="solid"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26" name="Freeform 7"/>
                <p:cNvSpPr/>
                <p:nvPr/>
              </p:nvSpPr>
              <p:spPr bwMode="auto">
                <a:xfrm>
                  <a:off x="2909660" y="3017834"/>
                  <a:ext cx="1982651" cy="2287674"/>
                </a:xfrm>
                <a:custGeom>
                  <a:avLst/>
                  <a:gdLst>
                    <a:gd name="T0" fmla="*/ 415 w 858"/>
                    <a:gd name="T1" fmla="*/ 0 h 990"/>
                    <a:gd name="T2" fmla="*/ 0 w 858"/>
                    <a:gd name="T3" fmla="*/ 990 h 990"/>
                    <a:gd name="T4" fmla="*/ 858 w 858"/>
                    <a:gd name="T5" fmla="*/ 990 h 990"/>
                    <a:gd name="T6" fmla="*/ 415 w 858"/>
                    <a:gd name="T7" fmla="*/ 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8" h="990">
                      <a:moveTo>
                        <a:pt x="415" y="0"/>
                      </a:moveTo>
                      <a:lnTo>
                        <a:pt x="0" y="990"/>
                      </a:lnTo>
                      <a:lnTo>
                        <a:pt x="858" y="990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 cap="flat">
                  <a:solidFill>
                    <a:srgbClr val="9AD1DA"/>
                  </a:solidFill>
                  <a:prstDash val="solid"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27" name="Freeform 8"/>
                <p:cNvSpPr/>
                <p:nvPr/>
              </p:nvSpPr>
              <p:spPr bwMode="auto">
                <a:xfrm>
                  <a:off x="6921177" y="1964118"/>
                  <a:ext cx="1982651" cy="2289986"/>
                </a:xfrm>
                <a:custGeom>
                  <a:avLst/>
                  <a:gdLst>
                    <a:gd name="T0" fmla="*/ 413 w 858"/>
                    <a:gd name="T1" fmla="*/ 0 h 991"/>
                    <a:gd name="T2" fmla="*/ 0 w 858"/>
                    <a:gd name="T3" fmla="*/ 991 h 991"/>
                    <a:gd name="T4" fmla="*/ 858 w 858"/>
                    <a:gd name="T5" fmla="*/ 991 h 991"/>
                    <a:gd name="T6" fmla="*/ 413 w 858"/>
                    <a:gd name="T7" fmla="*/ 0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8" h="991">
                      <a:moveTo>
                        <a:pt x="413" y="0"/>
                      </a:moveTo>
                      <a:lnTo>
                        <a:pt x="0" y="991"/>
                      </a:lnTo>
                      <a:lnTo>
                        <a:pt x="858" y="991"/>
                      </a:lnTo>
                      <a:lnTo>
                        <a:pt x="413" y="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9AD1DA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auto">
                <a:xfrm>
                  <a:off x="7702222" y="1696067"/>
                  <a:ext cx="325821" cy="323509"/>
                </a:xfrm>
                <a:prstGeom prst="ellipse">
                  <a:avLst/>
                </a:prstGeom>
                <a:solidFill>
                  <a:srgbClr val="9AD1DA"/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29" name="Freeform 10"/>
                <p:cNvSpPr/>
                <p:nvPr/>
              </p:nvSpPr>
              <p:spPr bwMode="auto">
                <a:xfrm>
                  <a:off x="6902691" y="4261035"/>
                  <a:ext cx="2038110" cy="332753"/>
                </a:xfrm>
                <a:custGeom>
                  <a:avLst/>
                  <a:gdLst>
                    <a:gd name="T0" fmla="*/ 0 w 972"/>
                    <a:gd name="T1" fmla="*/ 4 h 159"/>
                    <a:gd name="T2" fmla="*/ 26 w 972"/>
                    <a:gd name="T3" fmla="*/ 60 h 159"/>
                    <a:gd name="T4" fmla="*/ 150 w 972"/>
                    <a:gd name="T5" fmla="*/ 116 h 159"/>
                    <a:gd name="T6" fmla="*/ 155 w 972"/>
                    <a:gd name="T7" fmla="*/ 159 h 159"/>
                    <a:gd name="T8" fmla="*/ 821 w 972"/>
                    <a:gd name="T9" fmla="*/ 151 h 159"/>
                    <a:gd name="T10" fmla="*/ 821 w 972"/>
                    <a:gd name="T11" fmla="*/ 112 h 159"/>
                    <a:gd name="T12" fmla="*/ 946 w 972"/>
                    <a:gd name="T13" fmla="*/ 69 h 159"/>
                    <a:gd name="T14" fmla="*/ 972 w 972"/>
                    <a:gd name="T15" fmla="*/ 0 h 159"/>
                    <a:gd name="T16" fmla="*/ 0 w 972"/>
                    <a:gd name="T17" fmla="*/ 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2" h="159">
                      <a:moveTo>
                        <a:pt x="0" y="4"/>
                      </a:moveTo>
                      <a:cubicBezTo>
                        <a:pt x="0" y="4"/>
                        <a:pt x="3" y="42"/>
                        <a:pt x="26" y="60"/>
                      </a:cubicBezTo>
                      <a:cubicBezTo>
                        <a:pt x="49" y="79"/>
                        <a:pt x="150" y="116"/>
                        <a:pt x="150" y="116"/>
                      </a:cubicBezTo>
                      <a:cubicBezTo>
                        <a:pt x="155" y="159"/>
                        <a:pt x="155" y="159"/>
                        <a:pt x="155" y="159"/>
                      </a:cubicBezTo>
                      <a:cubicBezTo>
                        <a:pt x="821" y="151"/>
                        <a:pt x="821" y="151"/>
                        <a:pt x="821" y="151"/>
                      </a:cubicBezTo>
                      <a:cubicBezTo>
                        <a:pt x="821" y="112"/>
                        <a:pt x="821" y="112"/>
                        <a:pt x="821" y="112"/>
                      </a:cubicBezTo>
                      <a:cubicBezTo>
                        <a:pt x="821" y="112"/>
                        <a:pt x="923" y="88"/>
                        <a:pt x="946" y="69"/>
                      </a:cubicBezTo>
                      <a:cubicBezTo>
                        <a:pt x="969" y="50"/>
                        <a:pt x="972" y="0"/>
                        <a:pt x="972" y="0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AD1DA"/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30" name="Freeform 11"/>
                <p:cNvSpPr/>
                <p:nvPr/>
              </p:nvSpPr>
              <p:spPr bwMode="auto">
                <a:xfrm>
                  <a:off x="2893485" y="5314752"/>
                  <a:ext cx="2038110" cy="332753"/>
                </a:xfrm>
                <a:custGeom>
                  <a:avLst/>
                  <a:gdLst>
                    <a:gd name="T0" fmla="*/ 0 w 972"/>
                    <a:gd name="T1" fmla="*/ 4 h 159"/>
                    <a:gd name="T2" fmla="*/ 26 w 972"/>
                    <a:gd name="T3" fmla="*/ 60 h 159"/>
                    <a:gd name="T4" fmla="*/ 151 w 972"/>
                    <a:gd name="T5" fmla="*/ 116 h 159"/>
                    <a:gd name="T6" fmla="*/ 155 w 972"/>
                    <a:gd name="T7" fmla="*/ 159 h 159"/>
                    <a:gd name="T8" fmla="*/ 822 w 972"/>
                    <a:gd name="T9" fmla="*/ 150 h 159"/>
                    <a:gd name="T10" fmla="*/ 822 w 972"/>
                    <a:gd name="T11" fmla="*/ 112 h 159"/>
                    <a:gd name="T12" fmla="*/ 947 w 972"/>
                    <a:gd name="T13" fmla="*/ 69 h 159"/>
                    <a:gd name="T14" fmla="*/ 972 w 972"/>
                    <a:gd name="T15" fmla="*/ 0 h 159"/>
                    <a:gd name="T16" fmla="*/ 0 w 972"/>
                    <a:gd name="T17" fmla="*/ 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2" h="159">
                      <a:moveTo>
                        <a:pt x="0" y="4"/>
                      </a:moveTo>
                      <a:cubicBezTo>
                        <a:pt x="0" y="4"/>
                        <a:pt x="3" y="41"/>
                        <a:pt x="26" y="60"/>
                      </a:cubicBezTo>
                      <a:cubicBezTo>
                        <a:pt x="49" y="79"/>
                        <a:pt x="151" y="116"/>
                        <a:pt x="151" y="116"/>
                      </a:cubicBezTo>
                      <a:cubicBezTo>
                        <a:pt x="155" y="159"/>
                        <a:pt x="155" y="159"/>
                        <a:pt x="155" y="159"/>
                      </a:cubicBezTo>
                      <a:cubicBezTo>
                        <a:pt x="822" y="150"/>
                        <a:pt x="822" y="150"/>
                        <a:pt x="822" y="150"/>
                      </a:cubicBezTo>
                      <a:cubicBezTo>
                        <a:pt x="822" y="112"/>
                        <a:pt x="822" y="112"/>
                        <a:pt x="822" y="112"/>
                      </a:cubicBezTo>
                      <a:cubicBezTo>
                        <a:pt x="822" y="112"/>
                        <a:pt x="924" y="87"/>
                        <a:pt x="947" y="69"/>
                      </a:cubicBezTo>
                      <a:cubicBezTo>
                        <a:pt x="970" y="50"/>
                        <a:pt x="972" y="0"/>
                        <a:pt x="972" y="0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AD1DA"/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auto">
                <a:xfrm>
                  <a:off x="3704569" y="2795999"/>
                  <a:ext cx="337374" cy="337374"/>
                </a:xfrm>
                <a:prstGeom prst="ellipse">
                  <a:avLst/>
                </a:prstGeom>
                <a:solidFill>
                  <a:srgbClr val="9AD1DA"/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32" name="Freeform 13"/>
                <p:cNvSpPr/>
                <p:nvPr/>
              </p:nvSpPr>
              <p:spPr bwMode="auto">
                <a:xfrm>
                  <a:off x="4679719" y="1860132"/>
                  <a:ext cx="2410146" cy="4515268"/>
                </a:xfrm>
                <a:custGeom>
                  <a:avLst/>
                  <a:gdLst>
                    <a:gd name="T0" fmla="*/ 1130 w 1150"/>
                    <a:gd name="T1" fmla="*/ 1860 h 2153"/>
                    <a:gd name="T2" fmla="*/ 1081 w 1150"/>
                    <a:gd name="T3" fmla="*/ 1835 h 2153"/>
                    <a:gd name="T4" fmla="*/ 737 w 1150"/>
                    <a:gd name="T5" fmla="*/ 1763 h 2153"/>
                    <a:gd name="T6" fmla="*/ 737 w 1150"/>
                    <a:gd name="T7" fmla="*/ 1459 h 2153"/>
                    <a:gd name="T8" fmla="*/ 685 w 1150"/>
                    <a:gd name="T9" fmla="*/ 1459 h 2153"/>
                    <a:gd name="T10" fmla="*/ 685 w 1150"/>
                    <a:gd name="T11" fmla="*/ 1433 h 2153"/>
                    <a:gd name="T12" fmla="*/ 657 w 1150"/>
                    <a:gd name="T13" fmla="*/ 1433 h 2153"/>
                    <a:gd name="T14" fmla="*/ 657 w 1150"/>
                    <a:gd name="T15" fmla="*/ 1215 h 2153"/>
                    <a:gd name="T16" fmla="*/ 634 w 1150"/>
                    <a:gd name="T17" fmla="*/ 1215 h 2153"/>
                    <a:gd name="T18" fmla="*/ 634 w 1150"/>
                    <a:gd name="T19" fmla="*/ 484 h 2153"/>
                    <a:gd name="T20" fmla="*/ 672 w 1150"/>
                    <a:gd name="T21" fmla="*/ 484 h 2153"/>
                    <a:gd name="T22" fmla="*/ 728 w 1150"/>
                    <a:gd name="T23" fmla="*/ 441 h 2153"/>
                    <a:gd name="T24" fmla="*/ 672 w 1150"/>
                    <a:gd name="T25" fmla="*/ 398 h 2153"/>
                    <a:gd name="T26" fmla="*/ 634 w 1150"/>
                    <a:gd name="T27" fmla="*/ 398 h 2153"/>
                    <a:gd name="T28" fmla="*/ 634 w 1150"/>
                    <a:gd name="T29" fmla="*/ 125 h 2153"/>
                    <a:gd name="T30" fmla="*/ 654 w 1150"/>
                    <a:gd name="T31" fmla="*/ 74 h 2153"/>
                    <a:gd name="T32" fmla="*/ 579 w 1150"/>
                    <a:gd name="T33" fmla="*/ 0 h 2153"/>
                    <a:gd name="T34" fmla="*/ 505 w 1150"/>
                    <a:gd name="T35" fmla="*/ 74 h 2153"/>
                    <a:gd name="T36" fmla="*/ 527 w 1150"/>
                    <a:gd name="T37" fmla="*/ 128 h 2153"/>
                    <a:gd name="T38" fmla="*/ 525 w 1150"/>
                    <a:gd name="T39" fmla="*/ 128 h 2153"/>
                    <a:gd name="T40" fmla="*/ 525 w 1150"/>
                    <a:gd name="T41" fmla="*/ 398 h 2153"/>
                    <a:gd name="T42" fmla="*/ 492 w 1150"/>
                    <a:gd name="T43" fmla="*/ 398 h 2153"/>
                    <a:gd name="T44" fmla="*/ 436 w 1150"/>
                    <a:gd name="T45" fmla="*/ 441 h 2153"/>
                    <a:gd name="T46" fmla="*/ 492 w 1150"/>
                    <a:gd name="T47" fmla="*/ 484 h 2153"/>
                    <a:gd name="T48" fmla="*/ 525 w 1150"/>
                    <a:gd name="T49" fmla="*/ 484 h 2153"/>
                    <a:gd name="T50" fmla="*/ 525 w 1150"/>
                    <a:gd name="T51" fmla="*/ 1218 h 2153"/>
                    <a:gd name="T52" fmla="*/ 502 w 1150"/>
                    <a:gd name="T53" fmla="*/ 1218 h 2153"/>
                    <a:gd name="T54" fmla="*/ 502 w 1150"/>
                    <a:gd name="T55" fmla="*/ 1439 h 2153"/>
                    <a:gd name="T56" fmla="*/ 470 w 1150"/>
                    <a:gd name="T57" fmla="*/ 1439 h 2153"/>
                    <a:gd name="T58" fmla="*/ 470 w 1150"/>
                    <a:gd name="T59" fmla="*/ 1465 h 2153"/>
                    <a:gd name="T60" fmla="*/ 424 w 1150"/>
                    <a:gd name="T61" fmla="*/ 1465 h 2153"/>
                    <a:gd name="T62" fmla="*/ 424 w 1150"/>
                    <a:gd name="T63" fmla="*/ 1749 h 2153"/>
                    <a:gd name="T64" fmla="*/ 83 w 1150"/>
                    <a:gd name="T65" fmla="*/ 1823 h 2153"/>
                    <a:gd name="T66" fmla="*/ 37 w 1150"/>
                    <a:gd name="T67" fmla="*/ 1843 h 2153"/>
                    <a:gd name="T68" fmla="*/ 0 w 1150"/>
                    <a:gd name="T69" fmla="*/ 1886 h 2153"/>
                    <a:gd name="T70" fmla="*/ 0 w 1150"/>
                    <a:gd name="T71" fmla="*/ 2153 h 2153"/>
                    <a:gd name="T72" fmla="*/ 1150 w 1150"/>
                    <a:gd name="T73" fmla="*/ 2153 h 2153"/>
                    <a:gd name="T74" fmla="*/ 1150 w 1150"/>
                    <a:gd name="T75" fmla="*/ 1881 h 2153"/>
                    <a:gd name="T76" fmla="*/ 1130 w 1150"/>
                    <a:gd name="T77" fmla="*/ 1860 h 2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50" h="2153">
                      <a:moveTo>
                        <a:pt x="1130" y="1860"/>
                      </a:moveTo>
                      <a:cubicBezTo>
                        <a:pt x="1112" y="1840"/>
                        <a:pt x="1081" y="1835"/>
                        <a:pt x="1081" y="1835"/>
                      </a:cubicBezTo>
                      <a:cubicBezTo>
                        <a:pt x="737" y="1763"/>
                        <a:pt x="737" y="1763"/>
                        <a:pt x="737" y="1763"/>
                      </a:cubicBezTo>
                      <a:cubicBezTo>
                        <a:pt x="737" y="1459"/>
                        <a:pt x="737" y="1459"/>
                        <a:pt x="737" y="1459"/>
                      </a:cubicBezTo>
                      <a:cubicBezTo>
                        <a:pt x="685" y="1459"/>
                        <a:pt x="685" y="1459"/>
                        <a:pt x="685" y="1459"/>
                      </a:cubicBezTo>
                      <a:cubicBezTo>
                        <a:pt x="685" y="1433"/>
                        <a:pt x="685" y="1433"/>
                        <a:pt x="685" y="1433"/>
                      </a:cubicBezTo>
                      <a:cubicBezTo>
                        <a:pt x="657" y="1433"/>
                        <a:pt x="657" y="1433"/>
                        <a:pt x="657" y="1433"/>
                      </a:cubicBezTo>
                      <a:cubicBezTo>
                        <a:pt x="657" y="1215"/>
                        <a:pt x="657" y="1215"/>
                        <a:pt x="657" y="1215"/>
                      </a:cubicBezTo>
                      <a:cubicBezTo>
                        <a:pt x="634" y="1215"/>
                        <a:pt x="634" y="1215"/>
                        <a:pt x="634" y="1215"/>
                      </a:cubicBezTo>
                      <a:cubicBezTo>
                        <a:pt x="634" y="484"/>
                        <a:pt x="634" y="484"/>
                        <a:pt x="634" y="484"/>
                      </a:cubicBezTo>
                      <a:cubicBezTo>
                        <a:pt x="672" y="484"/>
                        <a:pt x="672" y="484"/>
                        <a:pt x="672" y="484"/>
                      </a:cubicBezTo>
                      <a:cubicBezTo>
                        <a:pt x="703" y="484"/>
                        <a:pt x="728" y="465"/>
                        <a:pt x="728" y="441"/>
                      </a:cubicBezTo>
                      <a:cubicBezTo>
                        <a:pt x="728" y="417"/>
                        <a:pt x="703" y="398"/>
                        <a:pt x="672" y="398"/>
                      </a:cubicBezTo>
                      <a:cubicBezTo>
                        <a:pt x="634" y="398"/>
                        <a:pt x="634" y="398"/>
                        <a:pt x="634" y="398"/>
                      </a:cubicBezTo>
                      <a:cubicBezTo>
                        <a:pt x="634" y="125"/>
                        <a:pt x="634" y="125"/>
                        <a:pt x="634" y="125"/>
                      </a:cubicBezTo>
                      <a:cubicBezTo>
                        <a:pt x="646" y="112"/>
                        <a:pt x="654" y="94"/>
                        <a:pt x="654" y="74"/>
                      </a:cubicBezTo>
                      <a:cubicBezTo>
                        <a:pt x="654" y="33"/>
                        <a:pt x="620" y="0"/>
                        <a:pt x="579" y="0"/>
                      </a:cubicBezTo>
                      <a:cubicBezTo>
                        <a:pt x="538" y="0"/>
                        <a:pt x="505" y="33"/>
                        <a:pt x="505" y="74"/>
                      </a:cubicBezTo>
                      <a:cubicBezTo>
                        <a:pt x="505" y="95"/>
                        <a:pt x="513" y="114"/>
                        <a:pt x="527" y="128"/>
                      </a:cubicBezTo>
                      <a:cubicBezTo>
                        <a:pt x="525" y="128"/>
                        <a:pt x="525" y="128"/>
                        <a:pt x="525" y="128"/>
                      </a:cubicBezTo>
                      <a:cubicBezTo>
                        <a:pt x="525" y="398"/>
                        <a:pt x="525" y="398"/>
                        <a:pt x="525" y="398"/>
                      </a:cubicBezTo>
                      <a:cubicBezTo>
                        <a:pt x="492" y="398"/>
                        <a:pt x="492" y="398"/>
                        <a:pt x="492" y="398"/>
                      </a:cubicBezTo>
                      <a:cubicBezTo>
                        <a:pt x="461" y="398"/>
                        <a:pt x="436" y="417"/>
                        <a:pt x="436" y="441"/>
                      </a:cubicBezTo>
                      <a:cubicBezTo>
                        <a:pt x="436" y="465"/>
                        <a:pt x="461" y="484"/>
                        <a:pt x="492" y="484"/>
                      </a:cubicBezTo>
                      <a:cubicBezTo>
                        <a:pt x="525" y="484"/>
                        <a:pt x="525" y="484"/>
                        <a:pt x="525" y="484"/>
                      </a:cubicBezTo>
                      <a:cubicBezTo>
                        <a:pt x="525" y="1218"/>
                        <a:pt x="525" y="1218"/>
                        <a:pt x="525" y="1218"/>
                      </a:cubicBezTo>
                      <a:cubicBezTo>
                        <a:pt x="502" y="1218"/>
                        <a:pt x="502" y="1218"/>
                        <a:pt x="502" y="1218"/>
                      </a:cubicBezTo>
                      <a:cubicBezTo>
                        <a:pt x="502" y="1439"/>
                        <a:pt x="502" y="1439"/>
                        <a:pt x="502" y="1439"/>
                      </a:cubicBezTo>
                      <a:cubicBezTo>
                        <a:pt x="470" y="1439"/>
                        <a:pt x="470" y="1439"/>
                        <a:pt x="470" y="1439"/>
                      </a:cubicBezTo>
                      <a:cubicBezTo>
                        <a:pt x="470" y="1465"/>
                        <a:pt x="470" y="1465"/>
                        <a:pt x="470" y="1465"/>
                      </a:cubicBezTo>
                      <a:cubicBezTo>
                        <a:pt x="424" y="1465"/>
                        <a:pt x="424" y="1465"/>
                        <a:pt x="424" y="1465"/>
                      </a:cubicBezTo>
                      <a:cubicBezTo>
                        <a:pt x="424" y="1749"/>
                        <a:pt x="424" y="1749"/>
                        <a:pt x="424" y="1749"/>
                      </a:cubicBezTo>
                      <a:cubicBezTo>
                        <a:pt x="83" y="1823"/>
                        <a:pt x="83" y="1823"/>
                        <a:pt x="83" y="1823"/>
                      </a:cubicBezTo>
                      <a:cubicBezTo>
                        <a:pt x="83" y="1823"/>
                        <a:pt x="54" y="1832"/>
                        <a:pt x="37" y="1843"/>
                      </a:cubicBezTo>
                      <a:cubicBezTo>
                        <a:pt x="20" y="1855"/>
                        <a:pt x="0" y="1886"/>
                        <a:pt x="0" y="1886"/>
                      </a:cubicBezTo>
                      <a:cubicBezTo>
                        <a:pt x="0" y="2153"/>
                        <a:pt x="0" y="2153"/>
                        <a:pt x="0" y="2153"/>
                      </a:cubicBezTo>
                      <a:cubicBezTo>
                        <a:pt x="1150" y="2153"/>
                        <a:pt x="1150" y="2153"/>
                        <a:pt x="1150" y="2153"/>
                      </a:cubicBezTo>
                      <a:cubicBezTo>
                        <a:pt x="1150" y="1881"/>
                        <a:pt x="1150" y="1881"/>
                        <a:pt x="1150" y="1881"/>
                      </a:cubicBezTo>
                      <a:cubicBezTo>
                        <a:pt x="1150" y="1881"/>
                        <a:pt x="1147" y="1881"/>
                        <a:pt x="1130" y="1860"/>
                      </a:cubicBezTo>
                      <a:close/>
                    </a:path>
                  </a:pathLst>
                </a:custGeom>
                <a:solidFill>
                  <a:srgbClr val="9AD1DA"/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</p:grp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 flipH="1">
                <a:off x="5161379" y="2869197"/>
                <a:ext cx="1172004" cy="1155058"/>
              </a:xfrm>
              <a:custGeom>
                <a:avLst/>
                <a:gdLst>
                  <a:gd name="T0" fmla="*/ 194 w 998"/>
                  <a:gd name="T1" fmla="*/ 196 h 1124"/>
                  <a:gd name="T2" fmla="*/ 16 w 998"/>
                  <a:gd name="T3" fmla="*/ 329 h 1124"/>
                  <a:gd name="T4" fmla="*/ 30 w 998"/>
                  <a:gd name="T5" fmla="*/ 558 h 1124"/>
                  <a:gd name="T6" fmla="*/ 517 w 998"/>
                  <a:gd name="T7" fmla="*/ 646 h 1124"/>
                  <a:gd name="T8" fmla="*/ 625 w 998"/>
                  <a:gd name="T9" fmla="*/ 919 h 1124"/>
                  <a:gd name="T10" fmla="*/ 153 w 998"/>
                  <a:gd name="T11" fmla="*/ 915 h 1124"/>
                  <a:gd name="T12" fmla="*/ 156 w 998"/>
                  <a:gd name="T13" fmla="*/ 1124 h 1124"/>
                  <a:gd name="T14" fmla="*/ 663 w 998"/>
                  <a:gd name="T15" fmla="*/ 965 h 1124"/>
                  <a:gd name="T16" fmla="*/ 863 w 998"/>
                  <a:gd name="T17" fmla="*/ 842 h 1124"/>
                  <a:gd name="T18" fmla="*/ 709 w 998"/>
                  <a:gd name="T19" fmla="*/ 619 h 1124"/>
                  <a:gd name="T20" fmla="*/ 883 w 998"/>
                  <a:gd name="T21" fmla="*/ 205 h 1124"/>
                  <a:gd name="T22" fmla="*/ 950 w 998"/>
                  <a:gd name="T23" fmla="*/ 69 h 1124"/>
                  <a:gd name="T24" fmla="*/ 635 w 998"/>
                  <a:gd name="T25" fmla="*/ 970 h 1124"/>
                  <a:gd name="T26" fmla="*/ 848 w 998"/>
                  <a:gd name="T27" fmla="*/ 910 h 1124"/>
                  <a:gd name="T28" fmla="*/ 637 w 998"/>
                  <a:gd name="T29" fmla="*/ 930 h 1124"/>
                  <a:gd name="T30" fmla="*/ 503 w 998"/>
                  <a:gd name="T31" fmla="*/ 666 h 1124"/>
                  <a:gd name="T32" fmla="*/ 860 w 998"/>
                  <a:gd name="T33" fmla="*/ 137 h 1124"/>
                  <a:gd name="T34" fmla="*/ 198 w 998"/>
                  <a:gd name="T35" fmla="*/ 554 h 1124"/>
                  <a:gd name="T36" fmla="*/ 326 w 998"/>
                  <a:gd name="T37" fmla="*/ 232 h 1124"/>
                  <a:gd name="T38" fmla="*/ 518 w 998"/>
                  <a:gd name="T39" fmla="*/ 179 h 1124"/>
                  <a:gd name="T40" fmla="*/ 728 w 998"/>
                  <a:gd name="T41" fmla="*/ 200 h 1124"/>
                  <a:gd name="T42" fmla="*/ 160 w 998"/>
                  <a:gd name="T43" fmla="*/ 450 h 1124"/>
                  <a:gd name="T44" fmla="*/ 310 w 998"/>
                  <a:gd name="T45" fmla="*/ 335 h 1124"/>
                  <a:gd name="T46" fmla="*/ 370 w 998"/>
                  <a:gd name="T47" fmla="*/ 335 h 1124"/>
                  <a:gd name="T48" fmla="*/ 476 w 998"/>
                  <a:gd name="T49" fmla="*/ 470 h 1124"/>
                  <a:gd name="T50" fmla="*/ 636 w 998"/>
                  <a:gd name="T51" fmla="*/ 481 h 1124"/>
                  <a:gd name="T52" fmla="*/ 542 w 998"/>
                  <a:gd name="T53" fmla="*/ 336 h 1124"/>
                  <a:gd name="T54" fmla="*/ 475 w 998"/>
                  <a:gd name="T55" fmla="*/ 588 h 1124"/>
                  <a:gd name="T56" fmla="*/ 547 w 998"/>
                  <a:gd name="T57" fmla="*/ 596 h 1124"/>
                  <a:gd name="T58" fmla="*/ 661 w 998"/>
                  <a:gd name="T59" fmla="*/ 489 h 1124"/>
                  <a:gd name="T60" fmla="*/ 688 w 998"/>
                  <a:gd name="T61" fmla="*/ 491 h 1124"/>
                  <a:gd name="T62" fmla="*/ 751 w 998"/>
                  <a:gd name="T63" fmla="*/ 328 h 1124"/>
                  <a:gd name="T64" fmla="*/ 732 w 998"/>
                  <a:gd name="T65" fmla="*/ 328 h 1124"/>
                  <a:gd name="T66" fmla="*/ 631 w 998"/>
                  <a:gd name="T67" fmla="*/ 326 h 1124"/>
                  <a:gd name="T68" fmla="*/ 569 w 998"/>
                  <a:gd name="T69" fmla="*/ 219 h 1124"/>
                  <a:gd name="T70" fmla="*/ 478 w 998"/>
                  <a:gd name="T71" fmla="*/ 226 h 1124"/>
                  <a:gd name="T72" fmla="*/ 314 w 998"/>
                  <a:gd name="T73" fmla="*/ 325 h 1124"/>
                  <a:gd name="T74" fmla="*/ 262 w 998"/>
                  <a:gd name="T75" fmla="*/ 243 h 1124"/>
                  <a:gd name="T76" fmla="*/ 145 w 998"/>
                  <a:gd name="T77" fmla="*/ 212 h 1124"/>
                  <a:gd name="T78" fmla="*/ 85 w 998"/>
                  <a:gd name="T79" fmla="*/ 333 h 1124"/>
                  <a:gd name="T80" fmla="*/ 103 w 998"/>
                  <a:gd name="T81" fmla="*/ 452 h 1124"/>
                  <a:gd name="T82" fmla="*/ 160 w 998"/>
                  <a:gd name="T83" fmla="*/ 456 h 1124"/>
                  <a:gd name="T84" fmla="*/ 297 w 998"/>
                  <a:gd name="T85" fmla="*/ 566 h 1124"/>
                  <a:gd name="T86" fmla="*/ 398 w 998"/>
                  <a:gd name="T87" fmla="*/ 472 h 1124"/>
                  <a:gd name="T88" fmla="*/ 499 w 998"/>
                  <a:gd name="T89" fmla="*/ 599 h 1124"/>
                  <a:gd name="T90" fmla="*/ 649 w 998"/>
                  <a:gd name="T91" fmla="*/ 615 h 1124"/>
                  <a:gd name="T92" fmla="*/ 727 w 998"/>
                  <a:gd name="T93" fmla="*/ 487 h 1124"/>
                  <a:gd name="T94" fmla="*/ 635 w 998"/>
                  <a:gd name="T95" fmla="*/ 208 h 1124"/>
                  <a:gd name="T96" fmla="*/ 479 w 998"/>
                  <a:gd name="T97" fmla="*/ 220 h 1124"/>
                  <a:gd name="T98" fmla="*/ 210 w 998"/>
                  <a:gd name="T99" fmla="*/ 208 h 1124"/>
                  <a:gd name="T100" fmla="*/ 65 w 998"/>
                  <a:gd name="T101" fmla="*/ 222 h 1124"/>
                  <a:gd name="T102" fmla="*/ 50 w 998"/>
                  <a:gd name="T103" fmla="*/ 333 h 1124"/>
                  <a:gd name="T104" fmla="*/ 49 w 998"/>
                  <a:gd name="T105" fmla="*/ 560 h 1124"/>
                  <a:gd name="T106" fmla="*/ 148 w 998"/>
                  <a:gd name="T107" fmla="*/ 555 h 1124"/>
                  <a:gd name="T108" fmla="*/ 200 w 998"/>
                  <a:gd name="T109" fmla="*/ 561 h 1124"/>
                  <a:gd name="T110" fmla="*/ 321 w 998"/>
                  <a:gd name="T111" fmla="*/ 576 h 1124"/>
                  <a:gd name="T112" fmla="*/ 375 w 998"/>
                  <a:gd name="T113" fmla="*/ 582 h 1124"/>
                  <a:gd name="T114" fmla="*/ 670 w 998"/>
                  <a:gd name="T115" fmla="*/ 618 h 1124"/>
                  <a:gd name="T116" fmla="*/ 793 w 998"/>
                  <a:gd name="T117" fmla="*/ 335 h 1124"/>
                  <a:gd name="T118" fmla="*/ 850 w 998"/>
                  <a:gd name="T119" fmla="*/ 198 h 1124"/>
                  <a:gd name="T120" fmla="*/ 875 w 998"/>
                  <a:gd name="T121" fmla="*/ 78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8" h="1124">
                    <a:moveTo>
                      <a:pt x="988" y="15"/>
                    </a:moveTo>
                    <a:cubicBezTo>
                      <a:pt x="979" y="0"/>
                      <a:pt x="962" y="9"/>
                      <a:pt x="956" y="12"/>
                    </a:cubicBezTo>
                    <a:cubicBezTo>
                      <a:pt x="950" y="16"/>
                      <a:pt x="893" y="52"/>
                      <a:pt x="893" y="52"/>
                    </a:cubicBezTo>
                    <a:cubicBezTo>
                      <a:pt x="893" y="52"/>
                      <a:pt x="889" y="51"/>
                      <a:pt x="888" y="53"/>
                    </a:cubicBezTo>
                    <a:cubicBezTo>
                      <a:pt x="887" y="55"/>
                      <a:pt x="889" y="56"/>
                      <a:pt x="889" y="56"/>
                    </a:cubicBezTo>
                    <a:cubicBezTo>
                      <a:pt x="891" y="57"/>
                      <a:pt x="891" y="57"/>
                      <a:pt x="891" y="57"/>
                    </a:cubicBezTo>
                    <a:cubicBezTo>
                      <a:pt x="886" y="60"/>
                      <a:pt x="881" y="64"/>
                      <a:pt x="877" y="67"/>
                    </a:cubicBezTo>
                    <a:cubicBezTo>
                      <a:pt x="874" y="68"/>
                      <a:pt x="872" y="69"/>
                      <a:pt x="871" y="71"/>
                    </a:cubicBezTo>
                    <a:cubicBezTo>
                      <a:pt x="870" y="71"/>
                      <a:pt x="870" y="72"/>
                      <a:pt x="869" y="72"/>
                    </a:cubicBezTo>
                    <a:cubicBezTo>
                      <a:pt x="869" y="72"/>
                      <a:pt x="869" y="72"/>
                      <a:pt x="868" y="73"/>
                    </a:cubicBezTo>
                    <a:cubicBezTo>
                      <a:pt x="868" y="73"/>
                      <a:pt x="868" y="73"/>
                      <a:pt x="868" y="74"/>
                    </a:cubicBezTo>
                    <a:cubicBezTo>
                      <a:pt x="867" y="74"/>
                      <a:pt x="867" y="74"/>
                      <a:pt x="867" y="74"/>
                    </a:cubicBezTo>
                    <a:cubicBezTo>
                      <a:pt x="867" y="74"/>
                      <a:pt x="867" y="74"/>
                      <a:pt x="867" y="75"/>
                    </a:cubicBezTo>
                    <a:cubicBezTo>
                      <a:pt x="866" y="78"/>
                      <a:pt x="860" y="88"/>
                      <a:pt x="852" y="104"/>
                    </a:cubicBezTo>
                    <a:cubicBezTo>
                      <a:pt x="848" y="114"/>
                      <a:pt x="842" y="125"/>
                      <a:pt x="835" y="139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39"/>
                      <a:pt x="813" y="139"/>
                      <a:pt x="813" y="139"/>
                    </a:cubicBezTo>
                    <a:cubicBezTo>
                      <a:pt x="194" y="196"/>
                      <a:pt x="194" y="196"/>
                      <a:pt x="194" y="196"/>
                    </a:cubicBezTo>
                    <a:cubicBezTo>
                      <a:pt x="194" y="197"/>
                      <a:pt x="194" y="197"/>
                      <a:pt x="194" y="197"/>
                    </a:cubicBezTo>
                    <a:cubicBezTo>
                      <a:pt x="52" y="210"/>
                      <a:pt x="52" y="210"/>
                      <a:pt x="52" y="210"/>
                    </a:cubicBezTo>
                    <a:cubicBezTo>
                      <a:pt x="52" y="210"/>
                      <a:pt x="52" y="210"/>
                      <a:pt x="52" y="210"/>
                    </a:cubicBezTo>
                    <a:cubicBezTo>
                      <a:pt x="52" y="208"/>
                      <a:pt x="48" y="208"/>
                      <a:pt x="46" y="208"/>
                    </a:cubicBezTo>
                    <a:cubicBezTo>
                      <a:pt x="43" y="208"/>
                      <a:pt x="43" y="206"/>
                      <a:pt x="41" y="205"/>
                    </a:cubicBezTo>
                    <a:cubicBezTo>
                      <a:pt x="39" y="205"/>
                      <a:pt x="29" y="206"/>
                      <a:pt x="27" y="207"/>
                    </a:cubicBezTo>
                    <a:cubicBezTo>
                      <a:pt x="25" y="207"/>
                      <a:pt x="18" y="207"/>
                      <a:pt x="15" y="207"/>
                    </a:cubicBezTo>
                    <a:cubicBezTo>
                      <a:pt x="11" y="208"/>
                      <a:pt x="8" y="211"/>
                      <a:pt x="8" y="215"/>
                    </a:cubicBezTo>
                    <a:cubicBezTo>
                      <a:pt x="7" y="219"/>
                      <a:pt x="12" y="251"/>
                      <a:pt x="12" y="252"/>
                    </a:cubicBezTo>
                    <a:cubicBezTo>
                      <a:pt x="13" y="252"/>
                      <a:pt x="16" y="252"/>
                      <a:pt x="20" y="252"/>
                    </a:cubicBezTo>
                    <a:cubicBezTo>
                      <a:pt x="20" y="253"/>
                      <a:pt x="20" y="254"/>
                      <a:pt x="20" y="255"/>
                    </a:cubicBezTo>
                    <a:cubicBezTo>
                      <a:pt x="17" y="255"/>
                      <a:pt x="17" y="255"/>
                      <a:pt x="17" y="255"/>
                    </a:cubicBezTo>
                    <a:cubicBezTo>
                      <a:pt x="15" y="255"/>
                      <a:pt x="14" y="257"/>
                      <a:pt x="14" y="259"/>
                    </a:cubicBezTo>
                    <a:cubicBezTo>
                      <a:pt x="14" y="261"/>
                      <a:pt x="16" y="262"/>
                      <a:pt x="17" y="262"/>
                    </a:cubicBezTo>
                    <a:cubicBezTo>
                      <a:pt x="20" y="262"/>
                      <a:pt x="20" y="262"/>
                      <a:pt x="20" y="262"/>
                    </a:cubicBezTo>
                    <a:cubicBezTo>
                      <a:pt x="21" y="278"/>
                      <a:pt x="21" y="300"/>
                      <a:pt x="22" y="326"/>
                    </a:cubicBezTo>
                    <a:cubicBezTo>
                      <a:pt x="19" y="326"/>
                      <a:pt x="19" y="326"/>
                      <a:pt x="19" y="326"/>
                    </a:cubicBezTo>
                    <a:cubicBezTo>
                      <a:pt x="17" y="326"/>
                      <a:pt x="16" y="328"/>
                      <a:pt x="16" y="329"/>
                    </a:cubicBezTo>
                    <a:cubicBezTo>
                      <a:pt x="16" y="331"/>
                      <a:pt x="17" y="333"/>
                      <a:pt x="19" y="333"/>
                    </a:cubicBezTo>
                    <a:cubicBezTo>
                      <a:pt x="22" y="333"/>
                      <a:pt x="22" y="333"/>
                      <a:pt x="22" y="333"/>
                    </a:cubicBezTo>
                    <a:cubicBezTo>
                      <a:pt x="23" y="353"/>
                      <a:pt x="23" y="374"/>
                      <a:pt x="24" y="396"/>
                    </a:cubicBezTo>
                    <a:cubicBezTo>
                      <a:pt x="24" y="411"/>
                      <a:pt x="25" y="426"/>
                      <a:pt x="25" y="441"/>
                    </a:cubicBezTo>
                    <a:cubicBezTo>
                      <a:pt x="22" y="441"/>
                      <a:pt x="22" y="441"/>
                      <a:pt x="22" y="441"/>
                    </a:cubicBezTo>
                    <a:cubicBezTo>
                      <a:pt x="20" y="440"/>
                      <a:pt x="18" y="442"/>
                      <a:pt x="18" y="444"/>
                    </a:cubicBezTo>
                    <a:cubicBezTo>
                      <a:pt x="18" y="445"/>
                      <a:pt x="19" y="447"/>
                      <a:pt x="21" y="447"/>
                    </a:cubicBezTo>
                    <a:cubicBezTo>
                      <a:pt x="25" y="447"/>
                      <a:pt x="25" y="447"/>
                      <a:pt x="25" y="447"/>
                    </a:cubicBezTo>
                    <a:cubicBezTo>
                      <a:pt x="26" y="469"/>
                      <a:pt x="27" y="489"/>
                      <a:pt x="27" y="507"/>
                    </a:cubicBezTo>
                    <a:cubicBezTo>
                      <a:pt x="28" y="517"/>
                      <a:pt x="28" y="526"/>
                      <a:pt x="28" y="534"/>
                    </a:cubicBezTo>
                    <a:cubicBezTo>
                      <a:pt x="26" y="534"/>
                      <a:pt x="26" y="534"/>
                      <a:pt x="26" y="534"/>
                    </a:cubicBezTo>
                    <a:cubicBezTo>
                      <a:pt x="24" y="534"/>
                      <a:pt x="23" y="535"/>
                      <a:pt x="22" y="537"/>
                    </a:cubicBezTo>
                    <a:cubicBezTo>
                      <a:pt x="22" y="538"/>
                      <a:pt x="23" y="540"/>
                      <a:pt x="25" y="540"/>
                    </a:cubicBezTo>
                    <a:cubicBezTo>
                      <a:pt x="29" y="541"/>
                      <a:pt x="29" y="541"/>
                      <a:pt x="29" y="541"/>
                    </a:cubicBezTo>
                    <a:cubicBezTo>
                      <a:pt x="29" y="542"/>
                      <a:pt x="29" y="543"/>
                      <a:pt x="29" y="544"/>
                    </a:cubicBezTo>
                    <a:cubicBezTo>
                      <a:pt x="29" y="548"/>
                      <a:pt x="29" y="552"/>
                      <a:pt x="30" y="554"/>
                    </a:cubicBezTo>
                    <a:cubicBezTo>
                      <a:pt x="30" y="555"/>
                      <a:pt x="30" y="556"/>
                      <a:pt x="30" y="557"/>
                    </a:cubicBezTo>
                    <a:cubicBezTo>
                      <a:pt x="30" y="558"/>
                      <a:pt x="30" y="558"/>
                      <a:pt x="30" y="558"/>
                    </a:cubicBezTo>
                    <a:cubicBezTo>
                      <a:pt x="30" y="558"/>
                      <a:pt x="30" y="559"/>
                      <a:pt x="30" y="559"/>
                    </a:cubicBezTo>
                    <a:cubicBezTo>
                      <a:pt x="30" y="559"/>
                      <a:pt x="30" y="559"/>
                      <a:pt x="31" y="559"/>
                    </a:cubicBezTo>
                    <a:cubicBezTo>
                      <a:pt x="31" y="560"/>
                      <a:pt x="31" y="560"/>
                      <a:pt x="31" y="560"/>
                    </a:cubicBezTo>
                    <a:cubicBezTo>
                      <a:pt x="31" y="560"/>
                      <a:pt x="32" y="560"/>
                      <a:pt x="32" y="560"/>
                    </a:cubicBezTo>
                    <a:cubicBezTo>
                      <a:pt x="32" y="560"/>
                      <a:pt x="33" y="560"/>
                      <a:pt x="34" y="560"/>
                    </a:cubicBezTo>
                    <a:cubicBezTo>
                      <a:pt x="39" y="561"/>
                      <a:pt x="49" y="563"/>
                      <a:pt x="63" y="565"/>
                    </a:cubicBezTo>
                    <a:cubicBezTo>
                      <a:pt x="147" y="577"/>
                      <a:pt x="371" y="605"/>
                      <a:pt x="441" y="614"/>
                    </a:cubicBezTo>
                    <a:cubicBezTo>
                      <a:pt x="442" y="614"/>
                      <a:pt x="442" y="614"/>
                      <a:pt x="442" y="614"/>
                    </a:cubicBezTo>
                    <a:cubicBezTo>
                      <a:pt x="442" y="614"/>
                      <a:pt x="442" y="614"/>
                      <a:pt x="442" y="614"/>
                    </a:cubicBezTo>
                    <a:cubicBezTo>
                      <a:pt x="447" y="615"/>
                      <a:pt x="451" y="616"/>
                      <a:pt x="454" y="616"/>
                    </a:cubicBezTo>
                    <a:cubicBezTo>
                      <a:pt x="456" y="618"/>
                      <a:pt x="457" y="619"/>
                      <a:pt x="457" y="619"/>
                    </a:cubicBezTo>
                    <a:cubicBezTo>
                      <a:pt x="337" y="611"/>
                      <a:pt x="337" y="611"/>
                      <a:pt x="337" y="611"/>
                    </a:cubicBezTo>
                    <a:cubicBezTo>
                      <a:pt x="335" y="611"/>
                      <a:pt x="333" y="612"/>
                      <a:pt x="332" y="615"/>
                    </a:cubicBezTo>
                    <a:cubicBezTo>
                      <a:pt x="332" y="617"/>
                      <a:pt x="334" y="619"/>
                      <a:pt x="336" y="619"/>
                    </a:cubicBezTo>
                    <a:cubicBezTo>
                      <a:pt x="502" y="630"/>
                      <a:pt x="502" y="630"/>
                      <a:pt x="502" y="630"/>
                    </a:cubicBezTo>
                    <a:cubicBezTo>
                      <a:pt x="504" y="634"/>
                      <a:pt x="501" y="641"/>
                      <a:pt x="503" y="643"/>
                    </a:cubicBezTo>
                    <a:cubicBezTo>
                      <a:pt x="503" y="644"/>
                      <a:pt x="510" y="645"/>
                      <a:pt x="520" y="646"/>
                    </a:cubicBezTo>
                    <a:cubicBezTo>
                      <a:pt x="519" y="646"/>
                      <a:pt x="518" y="646"/>
                      <a:pt x="517" y="646"/>
                    </a:cubicBezTo>
                    <a:cubicBezTo>
                      <a:pt x="516" y="646"/>
                      <a:pt x="516" y="646"/>
                      <a:pt x="515" y="646"/>
                    </a:cubicBezTo>
                    <a:cubicBezTo>
                      <a:pt x="510" y="646"/>
                      <a:pt x="507" y="646"/>
                      <a:pt x="503" y="648"/>
                    </a:cubicBezTo>
                    <a:cubicBezTo>
                      <a:pt x="500" y="649"/>
                      <a:pt x="498" y="650"/>
                      <a:pt x="496" y="651"/>
                    </a:cubicBezTo>
                    <a:cubicBezTo>
                      <a:pt x="493" y="654"/>
                      <a:pt x="491" y="657"/>
                      <a:pt x="489" y="660"/>
                    </a:cubicBezTo>
                    <a:cubicBezTo>
                      <a:pt x="488" y="663"/>
                      <a:pt x="487" y="667"/>
                      <a:pt x="487" y="670"/>
                    </a:cubicBezTo>
                    <a:cubicBezTo>
                      <a:pt x="487" y="674"/>
                      <a:pt x="488" y="679"/>
                      <a:pt x="490" y="683"/>
                    </a:cubicBezTo>
                    <a:cubicBezTo>
                      <a:pt x="492" y="687"/>
                      <a:pt x="494" y="690"/>
                      <a:pt x="497" y="693"/>
                    </a:cubicBezTo>
                    <a:cubicBezTo>
                      <a:pt x="498" y="694"/>
                      <a:pt x="499" y="694"/>
                      <a:pt x="501" y="696"/>
                    </a:cubicBezTo>
                    <a:cubicBezTo>
                      <a:pt x="506" y="700"/>
                      <a:pt x="517" y="709"/>
                      <a:pt x="530" y="719"/>
                    </a:cubicBezTo>
                    <a:cubicBezTo>
                      <a:pt x="549" y="735"/>
                      <a:pt x="574" y="755"/>
                      <a:pt x="594" y="772"/>
                    </a:cubicBezTo>
                    <a:cubicBezTo>
                      <a:pt x="604" y="781"/>
                      <a:pt x="613" y="788"/>
                      <a:pt x="619" y="794"/>
                    </a:cubicBezTo>
                    <a:cubicBezTo>
                      <a:pt x="622" y="797"/>
                      <a:pt x="624" y="800"/>
                      <a:pt x="625" y="802"/>
                    </a:cubicBezTo>
                    <a:cubicBezTo>
                      <a:pt x="626" y="802"/>
                      <a:pt x="626" y="802"/>
                      <a:pt x="626" y="803"/>
                    </a:cubicBezTo>
                    <a:cubicBezTo>
                      <a:pt x="626" y="806"/>
                      <a:pt x="626" y="813"/>
                      <a:pt x="626" y="822"/>
                    </a:cubicBezTo>
                    <a:cubicBezTo>
                      <a:pt x="626" y="838"/>
                      <a:pt x="626" y="859"/>
                      <a:pt x="626" y="878"/>
                    </a:cubicBezTo>
                    <a:cubicBezTo>
                      <a:pt x="626" y="887"/>
                      <a:pt x="625" y="895"/>
                      <a:pt x="625" y="902"/>
                    </a:cubicBezTo>
                    <a:cubicBezTo>
                      <a:pt x="625" y="908"/>
                      <a:pt x="625" y="913"/>
                      <a:pt x="625" y="914"/>
                    </a:cubicBezTo>
                    <a:cubicBezTo>
                      <a:pt x="625" y="916"/>
                      <a:pt x="625" y="918"/>
                      <a:pt x="625" y="919"/>
                    </a:cubicBezTo>
                    <a:cubicBezTo>
                      <a:pt x="625" y="920"/>
                      <a:pt x="625" y="922"/>
                      <a:pt x="625" y="922"/>
                    </a:cubicBezTo>
                    <a:cubicBezTo>
                      <a:pt x="624" y="923"/>
                      <a:pt x="624" y="924"/>
                      <a:pt x="624" y="924"/>
                    </a:cubicBezTo>
                    <a:cubicBezTo>
                      <a:pt x="624" y="924"/>
                      <a:pt x="624" y="924"/>
                      <a:pt x="624" y="924"/>
                    </a:cubicBezTo>
                    <a:cubicBezTo>
                      <a:pt x="624" y="924"/>
                      <a:pt x="624" y="924"/>
                      <a:pt x="624" y="924"/>
                    </a:cubicBezTo>
                    <a:cubicBezTo>
                      <a:pt x="622" y="924"/>
                      <a:pt x="621" y="924"/>
                      <a:pt x="618" y="924"/>
                    </a:cubicBezTo>
                    <a:cubicBezTo>
                      <a:pt x="616" y="924"/>
                      <a:pt x="614" y="924"/>
                      <a:pt x="612" y="924"/>
                    </a:cubicBezTo>
                    <a:cubicBezTo>
                      <a:pt x="604" y="924"/>
                      <a:pt x="595" y="924"/>
                      <a:pt x="587" y="924"/>
                    </a:cubicBezTo>
                    <a:cubicBezTo>
                      <a:pt x="580" y="925"/>
                      <a:pt x="574" y="925"/>
                      <a:pt x="574" y="925"/>
                    </a:cubicBezTo>
                    <a:cubicBezTo>
                      <a:pt x="570" y="925"/>
                      <a:pt x="567" y="928"/>
                      <a:pt x="567" y="933"/>
                    </a:cubicBezTo>
                    <a:cubicBezTo>
                      <a:pt x="567" y="935"/>
                      <a:pt x="568" y="936"/>
                      <a:pt x="570" y="938"/>
                    </a:cubicBezTo>
                    <a:cubicBezTo>
                      <a:pt x="337" y="934"/>
                      <a:pt x="337" y="934"/>
                      <a:pt x="337" y="934"/>
                    </a:cubicBezTo>
                    <a:cubicBezTo>
                      <a:pt x="299" y="929"/>
                      <a:pt x="263" y="925"/>
                      <a:pt x="233" y="922"/>
                    </a:cubicBezTo>
                    <a:cubicBezTo>
                      <a:pt x="213" y="920"/>
                      <a:pt x="196" y="918"/>
                      <a:pt x="182" y="917"/>
                    </a:cubicBezTo>
                    <a:cubicBezTo>
                      <a:pt x="176" y="916"/>
                      <a:pt x="170" y="915"/>
                      <a:pt x="166" y="915"/>
                    </a:cubicBezTo>
                    <a:cubicBezTo>
                      <a:pt x="161" y="915"/>
                      <a:pt x="158" y="915"/>
                      <a:pt x="156" y="915"/>
                    </a:cubicBezTo>
                    <a:cubicBezTo>
                      <a:pt x="156" y="915"/>
                      <a:pt x="155" y="915"/>
                      <a:pt x="155" y="915"/>
                    </a:cubicBezTo>
                    <a:cubicBezTo>
                      <a:pt x="155" y="915"/>
                      <a:pt x="154" y="915"/>
                      <a:pt x="154" y="915"/>
                    </a:cubicBezTo>
                    <a:cubicBezTo>
                      <a:pt x="154" y="915"/>
                      <a:pt x="154" y="915"/>
                      <a:pt x="153" y="915"/>
                    </a:cubicBezTo>
                    <a:cubicBezTo>
                      <a:pt x="153" y="915"/>
                      <a:pt x="153" y="915"/>
                      <a:pt x="152" y="916"/>
                    </a:cubicBezTo>
                    <a:cubicBezTo>
                      <a:pt x="151" y="916"/>
                      <a:pt x="150" y="917"/>
                      <a:pt x="149" y="918"/>
                    </a:cubicBezTo>
                    <a:cubicBezTo>
                      <a:pt x="148" y="920"/>
                      <a:pt x="145" y="922"/>
                      <a:pt x="143" y="924"/>
                    </a:cubicBezTo>
                    <a:cubicBezTo>
                      <a:pt x="140" y="926"/>
                      <a:pt x="138" y="929"/>
                      <a:pt x="136" y="931"/>
                    </a:cubicBezTo>
                    <a:cubicBezTo>
                      <a:pt x="20" y="929"/>
                      <a:pt x="20" y="929"/>
                      <a:pt x="20" y="929"/>
                    </a:cubicBezTo>
                    <a:cubicBezTo>
                      <a:pt x="20" y="929"/>
                      <a:pt x="19" y="929"/>
                      <a:pt x="19" y="929"/>
                    </a:cubicBezTo>
                    <a:cubicBezTo>
                      <a:pt x="17" y="927"/>
                      <a:pt x="14" y="926"/>
                      <a:pt x="11" y="926"/>
                    </a:cubicBezTo>
                    <a:cubicBezTo>
                      <a:pt x="5" y="926"/>
                      <a:pt x="0" y="930"/>
                      <a:pt x="0" y="934"/>
                    </a:cubicBezTo>
                    <a:cubicBezTo>
                      <a:pt x="0" y="951"/>
                      <a:pt x="0" y="951"/>
                      <a:pt x="0" y="951"/>
                    </a:cubicBezTo>
                    <a:cubicBezTo>
                      <a:pt x="0" y="956"/>
                      <a:pt x="5" y="960"/>
                      <a:pt x="11" y="960"/>
                    </a:cubicBezTo>
                    <a:cubicBezTo>
                      <a:pt x="15" y="960"/>
                      <a:pt x="18" y="958"/>
                      <a:pt x="20" y="955"/>
                    </a:cubicBezTo>
                    <a:cubicBezTo>
                      <a:pt x="20" y="955"/>
                      <a:pt x="20" y="955"/>
                      <a:pt x="20" y="955"/>
                    </a:cubicBezTo>
                    <a:cubicBezTo>
                      <a:pt x="72" y="956"/>
                      <a:pt x="72" y="956"/>
                      <a:pt x="72" y="956"/>
                    </a:cubicBezTo>
                    <a:cubicBezTo>
                      <a:pt x="73" y="957"/>
                      <a:pt x="73" y="957"/>
                      <a:pt x="74" y="958"/>
                    </a:cubicBezTo>
                    <a:cubicBezTo>
                      <a:pt x="79" y="965"/>
                      <a:pt x="94" y="968"/>
                      <a:pt x="103" y="973"/>
                    </a:cubicBezTo>
                    <a:cubicBezTo>
                      <a:pt x="111" y="977"/>
                      <a:pt x="118" y="1004"/>
                      <a:pt x="121" y="1017"/>
                    </a:cubicBezTo>
                    <a:cubicBezTo>
                      <a:pt x="106" y="1028"/>
                      <a:pt x="97" y="1045"/>
                      <a:pt x="97" y="1065"/>
                    </a:cubicBezTo>
                    <a:cubicBezTo>
                      <a:pt x="97" y="1097"/>
                      <a:pt x="123" y="1124"/>
                      <a:pt x="156" y="1124"/>
                    </a:cubicBezTo>
                    <a:cubicBezTo>
                      <a:pt x="188" y="1124"/>
                      <a:pt x="214" y="1097"/>
                      <a:pt x="214" y="1065"/>
                    </a:cubicBezTo>
                    <a:cubicBezTo>
                      <a:pt x="214" y="1039"/>
                      <a:pt x="197" y="1016"/>
                      <a:pt x="174" y="1009"/>
                    </a:cubicBezTo>
                    <a:cubicBezTo>
                      <a:pt x="165" y="994"/>
                      <a:pt x="153" y="971"/>
                      <a:pt x="151" y="968"/>
                    </a:cubicBezTo>
                    <a:cubicBezTo>
                      <a:pt x="149" y="965"/>
                      <a:pt x="150" y="961"/>
                      <a:pt x="151" y="957"/>
                    </a:cubicBezTo>
                    <a:cubicBezTo>
                      <a:pt x="495" y="963"/>
                      <a:pt x="495" y="963"/>
                      <a:pt x="495" y="963"/>
                    </a:cubicBezTo>
                    <a:cubicBezTo>
                      <a:pt x="530" y="967"/>
                      <a:pt x="561" y="971"/>
                      <a:pt x="586" y="974"/>
                    </a:cubicBezTo>
                    <a:cubicBezTo>
                      <a:pt x="603" y="976"/>
                      <a:pt x="617" y="978"/>
                      <a:pt x="626" y="979"/>
                    </a:cubicBezTo>
                    <a:cubicBezTo>
                      <a:pt x="631" y="980"/>
                      <a:pt x="635" y="980"/>
                      <a:pt x="638" y="981"/>
                    </a:cubicBezTo>
                    <a:cubicBezTo>
                      <a:pt x="639" y="981"/>
                      <a:pt x="641" y="981"/>
                      <a:pt x="641" y="981"/>
                    </a:cubicBezTo>
                    <a:cubicBezTo>
                      <a:pt x="642" y="981"/>
                      <a:pt x="642" y="981"/>
                      <a:pt x="642" y="981"/>
                    </a:cubicBezTo>
                    <a:cubicBezTo>
                      <a:pt x="642" y="981"/>
                      <a:pt x="642" y="981"/>
                      <a:pt x="642" y="981"/>
                    </a:cubicBezTo>
                    <a:cubicBezTo>
                      <a:pt x="643" y="981"/>
                      <a:pt x="643" y="981"/>
                      <a:pt x="643" y="981"/>
                    </a:cubicBezTo>
                    <a:cubicBezTo>
                      <a:pt x="643" y="981"/>
                      <a:pt x="643" y="981"/>
                      <a:pt x="643" y="981"/>
                    </a:cubicBezTo>
                    <a:cubicBezTo>
                      <a:pt x="643" y="982"/>
                      <a:pt x="644" y="982"/>
                      <a:pt x="644" y="982"/>
                    </a:cubicBezTo>
                    <a:cubicBezTo>
                      <a:pt x="645" y="982"/>
                      <a:pt x="646" y="981"/>
                      <a:pt x="647" y="981"/>
                    </a:cubicBezTo>
                    <a:cubicBezTo>
                      <a:pt x="648" y="980"/>
                      <a:pt x="650" y="979"/>
                      <a:pt x="651" y="978"/>
                    </a:cubicBezTo>
                    <a:cubicBezTo>
                      <a:pt x="653" y="977"/>
                      <a:pt x="656" y="974"/>
                      <a:pt x="659" y="971"/>
                    </a:cubicBezTo>
                    <a:cubicBezTo>
                      <a:pt x="660" y="969"/>
                      <a:pt x="661" y="967"/>
                      <a:pt x="663" y="965"/>
                    </a:cubicBezTo>
                    <a:cubicBezTo>
                      <a:pt x="773" y="967"/>
                      <a:pt x="773" y="967"/>
                      <a:pt x="773" y="967"/>
                    </a:cubicBezTo>
                    <a:cubicBezTo>
                      <a:pt x="780" y="973"/>
                      <a:pt x="797" y="987"/>
                      <a:pt x="804" y="995"/>
                    </a:cubicBezTo>
                    <a:cubicBezTo>
                      <a:pt x="811" y="1004"/>
                      <a:pt x="820" y="1019"/>
                      <a:pt x="823" y="1024"/>
                    </a:cubicBezTo>
                    <a:cubicBezTo>
                      <a:pt x="813" y="1034"/>
                      <a:pt x="807" y="1049"/>
                      <a:pt x="807" y="1065"/>
                    </a:cubicBezTo>
                    <a:cubicBezTo>
                      <a:pt x="807" y="1097"/>
                      <a:pt x="833" y="1124"/>
                      <a:pt x="866" y="1124"/>
                    </a:cubicBezTo>
                    <a:cubicBezTo>
                      <a:pt x="898" y="1124"/>
                      <a:pt x="925" y="1097"/>
                      <a:pt x="925" y="1065"/>
                    </a:cubicBezTo>
                    <a:cubicBezTo>
                      <a:pt x="925" y="1034"/>
                      <a:pt x="900" y="1008"/>
                      <a:pt x="870" y="1006"/>
                    </a:cubicBezTo>
                    <a:cubicBezTo>
                      <a:pt x="868" y="1000"/>
                      <a:pt x="866" y="990"/>
                      <a:pt x="867" y="988"/>
                    </a:cubicBezTo>
                    <a:cubicBezTo>
                      <a:pt x="869" y="984"/>
                      <a:pt x="880" y="982"/>
                      <a:pt x="880" y="978"/>
                    </a:cubicBezTo>
                    <a:cubicBezTo>
                      <a:pt x="880" y="973"/>
                      <a:pt x="871" y="973"/>
                      <a:pt x="864" y="973"/>
                    </a:cubicBezTo>
                    <a:cubicBezTo>
                      <a:pt x="857" y="973"/>
                      <a:pt x="852" y="978"/>
                      <a:pt x="852" y="978"/>
                    </a:cubicBezTo>
                    <a:cubicBezTo>
                      <a:pt x="848" y="968"/>
                      <a:pt x="848" y="968"/>
                      <a:pt x="848" y="968"/>
                    </a:cubicBezTo>
                    <a:cubicBezTo>
                      <a:pt x="849" y="968"/>
                      <a:pt x="849" y="968"/>
                      <a:pt x="849" y="968"/>
                    </a:cubicBezTo>
                    <a:cubicBezTo>
                      <a:pt x="851" y="971"/>
                      <a:pt x="853" y="973"/>
                      <a:pt x="856" y="973"/>
                    </a:cubicBezTo>
                    <a:cubicBezTo>
                      <a:pt x="860" y="973"/>
                      <a:pt x="864" y="970"/>
                      <a:pt x="864" y="966"/>
                    </a:cubicBezTo>
                    <a:cubicBezTo>
                      <a:pt x="864" y="966"/>
                      <a:pt x="864" y="964"/>
                      <a:pt x="864" y="961"/>
                    </a:cubicBezTo>
                    <a:cubicBezTo>
                      <a:pt x="864" y="951"/>
                      <a:pt x="863" y="925"/>
                      <a:pt x="863" y="899"/>
                    </a:cubicBezTo>
                    <a:cubicBezTo>
                      <a:pt x="863" y="874"/>
                      <a:pt x="863" y="849"/>
                      <a:pt x="863" y="842"/>
                    </a:cubicBezTo>
                    <a:cubicBezTo>
                      <a:pt x="863" y="841"/>
                      <a:pt x="862" y="840"/>
                      <a:pt x="862" y="839"/>
                    </a:cubicBezTo>
                    <a:cubicBezTo>
                      <a:pt x="862" y="837"/>
                      <a:pt x="861" y="836"/>
                      <a:pt x="860" y="835"/>
                    </a:cubicBezTo>
                    <a:cubicBezTo>
                      <a:pt x="859" y="833"/>
                      <a:pt x="858" y="831"/>
                      <a:pt x="856" y="828"/>
                    </a:cubicBezTo>
                    <a:cubicBezTo>
                      <a:pt x="852" y="824"/>
                      <a:pt x="847" y="819"/>
                      <a:pt x="841" y="813"/>
                    </a:cubicBezTo>
                    <a:cubicBezTo>
                      <a:pt x="832" y="804"/>
                      <a:pt x="820" y="792"/>
                      <a:pt x="806" y="779"/>
                    </a:cubicBezTo>
                    <a:cubicBezTo>
                      <a:pt x="792" y="766"/>
                      <a:pt x="776" y="752"/>
                      <a:pt x="759" y="736"/>
                    </a:cubicBezTo>
                    <a:cubicBezTo>
                      <a:pt x="755" y="731"/>
                      <a:pt x="748" y="725"/>
                      <a:pt x="740" y="718"/>
                    </a:cubicBezTo>
                    <a:cubicBezTo>
                      <a:pt x="729" y="707"/>
                      <a:pt x="714" y="694"/>
                      <a:pt x="701" y="683"/>
                    </a:cubicBezTo>
                    <a:cubicBezTo>
                      <a:pt x="695" y="678"/>
                      <a:pt x="688" y="674"/>
                      <a:pt x="683" y="670"/>
                    </a:cubicBezTo>
                    <a:cubicBezTo>
                      <a:pt x="680" y="668"/>
                      <a:pt x="677" y="666"/>
                      <a:pt x="675" y="665"/>
                    </a:cubicBezTo>
                    <a:cubicBezTo>
                      <a:pt x="673" y="664"/>
                      <a:pt x="671" y="664"/>
                      <a:pt x="670" y="663"/>
                    </a:cubicBezTo>
                    <a:cubicBezTo>
                      <a:pt x="680" y="664"/>
                      <a:pt x="686" y="665"/>
                      <a:pt x="686" y="664"/>
                    </a:cubicBezTo>
                    <a:cubicBezTo>
                      <a:pt x="688" y="662"/>
                      <a:pt x="689" y="646"/>
                      <a:pt x="689" y="643"/>
                    </a:cubicBezTo>
                    <a:cubicBezTo>
                      <a:pt x="689" y="643"/>
                      <a:pt x="689" y="643"/>
                      <a:pt x="689" y="643"/>
                    </a:cubicBezTo>
                    <a:cubicBezTo>
                      <a:pt x="689" y="644"/>
                      <a:pt x="690" y="646"/>
                      <a:pt x="692" y="647"/>
                    </a:cubicBezTo>
                    <a:cubicBezTo>
                      <a:pt x="695" y="648"/>
                      <a:pt x="697" y="646"/>
                      <a:pt x="698" y="644"/>
                    </a:cubicBezTo>
                    <a:cubicBezTo>
                      <a:pt x="706" y="622"/>
                      <a:pt x="706" y="622"/>
                      <a:pt x="706" y="622"/>
                    </a:cubicBezTo>
                    <a:cubicBezTo>
                      <a:pt x="707" y="622"/>
                      <a:pt x="708" y="620"/>
                      <a:pt x="709" y="619"/>
                    </a:cubicBezTo>
                    <a:cubicBezTo>
                      <a:pt x="709" y="618"/>
                      <a:pt x="708" y="617"/>
                      <a:pt x="708" y="616"/>
                    </a:cubicBezTo>
                    <a:cubicBezTo>
                      <a:pt x="749" y="495"/>
                      <a:pt x="749" y="495"/>
                      <a:pt x="749" y="495"/>
                    </a:cubicBezTo>
                    <a:cubicBezTo>
                      <a:pt x="750" y="494"/>
                      <a:pt x="751" y="493"/>
                      <a:pt x="752" y="492"/>
                    </a:cubicBezTo>
                    <a:cubicBezTo>
                      <a:pt x="752" y="491"/>
                      <a:pt x="751" y="490"/>
                      <a:pt x="751" y="489"/>
                    </a:cubicBezTo>
                    <a:cubicBezTo>
                      <a:pt x="803" y="335"/>
                      <a:pt x="803" y="335"/>
                      <a:pt x="803" y="335"/>
                    </a:cubicBezTo>
                    <a:cubicBezTo>
                      <a:pt x="805" y="334"/>
                      <a:pt x="806" y="333"/>
                      <a:pt x="806" y="332"/>
                    </a:cubicBezTo>
                    <a:cubicBezTo>
                      <a:pt x="806" y="331"/>
                      <a:pt x="805" y="330"/>
                      <a:pt x="805" y="330"/>
                    </a:cubicBezTo>
                    <a:cubicBezTo>
                      <a:pt x="843" y="217"/>
                      <a:pt x="843" y="217"/>
                      <a:pt x="843" y="217"/>
                    </a:cubicBezTo>
                    <a:cubicBezTo>
                      <a:pt x="843" y="217"/>
                      <a:pt x="843" y="217"/>
                      <a:pt x="844" y="217"/>
                    </a:cubicBezTo>
                    <a:cubicBezTo>
                      <a:pt x="845" y="217"/>
                      <a:pt x="846" y="217"/>
                      <a:pt x="847" y="218"/>
                    </a:cubicBezTo>
                    <a:cubicBezTo>
                      <a:pt x="848" y="218"/>
                      <a:pt x="848" y="218"/>
                      <a:pt x="849" y="218"/>
                    </a:cubicBezTo>
                    <a:cubicBezTo>
                      <a:pt x="849" y="218"/>
                      <a:pt x="850" y="218"/>
                      <a:pt x="851" y="218"/>
                    </a:cubicBezTo>
                    <a:cubicBezTo>
                      <a:pt x="851" y="218"/>
                      <a:pt x="851" y="218"/>
                      <a:pt x="851" y="218"/>
                    </a:cubicBezTo>
                    <a:cubicBezTo>
                      <a:pt x="852" y="218"/>
                      <a:pt x="852" y="218"/>
                      <a:pt x="853" y="218"/>
                    </a:cubicBezTo>
                    <a:cubicBezTo>
                      <a:pt x="854" y="217"/>
                      <a:pt x="857" y="217"/>
                      <a:pt x="860" y="216"/>
                    </a:cubicBezTo>
                    <a:cubicBezTo>
                      <a:pt x="865" y="214"/>
                      <a:pt x="870" y="212"/>
                      <a:pt x="875" y="210"/>
                    </a:cubicBezTo>
                    <a:cubicBezTo>
                      <a:pt x="877" y="209"/>
                      <a:pt x="879" y="208"/>
                      <a:pt x="881" y="207"/>
                    </a:cubicBezTo>
                    <a:cubicBezTo>
                      <a:pt x="882" y="206"/>
                      <a:pt x="882" y="206"/>
                      <a:pt x="883" y="205"/>
                    </a:cubicBezTo>
                    <a:cubicBezTo>
                      <a:pt x="883" y="205"/>
                      <a:pt x="884" y="204"/>
                      <a:pt x="884" y="204"/>
                    </a:cubicBezTo>
                    <a:cubicBezTo>
                      <a:pt x="884" y="203"/>
                      <a:pt x="885" y="202"/>
                      <a:pt x="885" y="202"/>
                    </a:cubicBezTo>
                    <a:cubicBezTo>
                      <a:pt x="885" y="202"/>
                      <a:pt x="885" y="202"/>
                      <a:pt x="885" y="202"/>
                    </a:cubicBezTo>
                    <a:cubicBezTo>
                      <a:pt x="885" y="201"/>
                      <a:pt x="885" y="201"/>
                      <a:pt x="885" y="200"/>
                    </a:cubicBezTo>
                    <a:cubicBezTo>
                      <a:pt x="887" y="192"/>
                      <a:pt x="894" y="167"/>
                      <a:pt x="901" y="143"/>
                    </a:cubicBezTo>
                    <a:cubicBezTo>
                      <a:pt x="903" y="142"/>
                      <a:pt x="905" y="140"/>
                      <a:pt x="905" y="137"/>
                    </a:cubicBezTo>
                    <a:cubicBezTo>
                      <a:pt x="904" y="136"/>
                      <a:pt x="904" y="136"/>
                      <a:pt x="903" y="135"/>
                    </a:cubicBezTo>
                    <a:cubicBezTo>
                      <a:pt x="907" y="124"/>
                      <a:pt x="910" y="113"/>
                      <a:pt x="912" y="105"/>
                    </a:cubicBezTo>
                    <a:cubicBezTo>
                      <a:pt x="913" y="101"/>
                      <a:pt x="914" y="97"/>
                      <a:pt x="915" y="94"/>
                    </a:cubicBezTo>
                    <a:cubicBezTo>
                      <a:pt x="916" y="93"/>
                      <a:pt x="916" y="92"/>
                      <a:pt x="916" y="91"/>
                    </a:cubicBezTo>
                    <a:cubicBezTo>
                      <a:pt x="916" y="91"/>
                      <a:pt x="916" y="91"/>
                      <a:pt x="916" y="90"/>
                    </a:cubicBezTo>
                    <a:cubicBezTo>
                      <a:pt x="917" y="90"/>
                      <a:pt x="917" y="90"/>
                      <a:pt x="917" y="90"/>
                    </a:cubicBezTo>
                    <a:cubicBezTo>
                      <a:pt x="918" y="89"/>
                      <a:pt x="919" y="89"/>
                      <a:pt x="920" y="87"/>
                    </a:cubicBezTo>
                    <a:cubicBezTo>
                      <a:pt x="925" y="84"/>
                      <a:pt x="934" y="78"/>
                      <a:pt x="941" y="73"/>
                    </a:cubicBezTo>
                    <a:cubicBezTo>
                      <a:pt x="942" y="72"/>
                      <a:pt x="942" y="72"/>
                      <a:pt x="943" y="72"/>
                    </a:cubicBezTo>
                    <a:cubicBezTo>
                      <a:pt x="944" y="72"/>
                      <a:pt x="946" y="73"/>
                      <a:pt x="946" y="73"/>
                    </a:cubicBezTo>
                    <a:cubicBezTo>
                      <a:pt x="947" y="73"/>
                      <a:pt x="950" y="73"/>
                      <a:pt x="951" y="72"/>
                    </a:cubicBezTo>
                    <a:cubicBezTo>
                      <a:pt x="951" y="70"/>
                      <a:pt x="950" y="69"/>
                      <a:pt x="950" y="69"/>
                    </a:cubicBezTo>
                    <a:cubicBezTo>
                      <a:pt x="950" y="69"/>
                      <a:pt x="984" y="43"/>
                      <a:pt x="985" y="42"/>
                    </a:cubicBezTo>
                    <a:cubicBezTo>
                      <a:pt x="987" y="40"/>
                      <a:pt x="998" y="29"/>
                      <a:pt x="988" y="15"/>
                    </a:cubicBezTo>
                    <a:close/>
                    <a:moveTo>
                      <a:pt x="156" y="1094"/>
                    </a:moveTo>
                    <a:cubicBezTo>
                      <a:pt x="140" y="1094"/>
                      <a:pt x="127" y="1081"/>
                      <a:pt x="127" y="1065"/>
                    </a:cubicBezTo>
                    <a:cubicBezTo>
                      <a:pt x="127" y="1049"/>
                      <a:pt x="140" y="1036"/>
                      <a:pt x="156" y="1036"/>
                    </a:cubicBezTo>
                    <a:cubicBezTo>
                      <a:pt x="171" y="1036"/>
                      <a:pt x="184" y="1049"/>
                      <a:pt x="184" y="1065"/>
                    </a:cubicBezTo>
                    <a:cubicBezTo>
                      <a:pt x="184" y="1081"/>
                      <a:pt x="171" y="1094"/>
                      <a:pt x="156" y="1094"/>
                    </a:cubicBezTo>
                    <a:close/>
                    <a:moveTo>
                      <a:pt x="150" y="931"/>
                    </a:moveTo>
                    <a:cubicBezTo>
                      <a:pt x="151" y="930"/>
                      <a:pt x="152" y="929"/>
                      <a:pt x="153" y="927"/>
                    </a:cubicBezTo>
                    <a:cubicBezTo>
                      <a:pt x="155" y="927"/>
                      <a:pt x="155" y="926"/>
                      <a:pt x="156" y="925"/>
                    </a:cubicBezTo>
                    <a:cubicBezTo>
                      <a:pt x="156" y="925"/>
                      <a:pt x="157" y="925"/>
                      <a:pt x="157" y="924"/>
                    </a:cubicBezTo>
                    <a:cubicBezTo>
                      <a:pt x="158" y="924"/>
                      <a:pt x="159" y="924"/>
                      <a:pt x="160" y="925"/>
                    </a:cubicBezTo>
                    <a:cubicBezTo>
                      <a:pt x="166" y="925"/>
                      <a:pt x="179" y="926"/>
                      <a:pt x="195" y="928"/>
                    </a:cubicBezTo>
                    <a:cubicBezTo>
                      <a:pt x="207" y="929"/>
                      <a:pt x="221" y="931"/>
                      <a:pt x="237" y="932"/>
                    </a:cubicBezTo>
                    <a:lnTo>
                      <a:pt x="150" y="931"/>
                    </a:lnTo>
                    <a:close/>
                    <a:moveTo>
                      <a:pt x="646" y="970"/>
                    </a:moveTo>
                    <a:cubicBezTo>
                      <a:pt x="645" y="971"/>
                      <a:pt x="644" y="971"/>
                      <a:pt x="644" y="972"/>
                    </a:cubicBezTo>
                    <a:cubicBezTo>
                      <a:pt x="642" y="971"/>
                      <a:pt x="639" y="971"/>
                      <a:pt x="635" y="970"/>
                    </a:cubicBezTo>
                    <a:cubicBezTo>
                      <a:pt x="625" y="969"/>
                      <a:pt x="609" y="967"/>
                      <a:pt x="587" y="964"/>
                    </a:cubicBezTo>
                    <a:cubicBezTo>
                      <a:pt x="650" y="965"/>
                      <a:pt x="650" y="965"/>
                      <a:pt x="650" y="965"/>
                    </a:cubicBezTo>
                    <a:cubicBezTo>
                      <a:pt x="649" y="967"/>
                      <a:pt x="647" y="969"/>
                      <a:pt x="646" y="970"/>
                    </a:cubicBezTo>
                    <a:close/>
                    <a:moveTo>
                      <a:pt x="894" y="1065"/>
                    </a:moveTo>
                    <a:cubicBezTo>
                      <a:pt x="894" y="1081"/>
                      <a:pt x="882" y="1094"/>
                      <a:pt x="866" y="1094"/>
                    </a:cubicBezTo>
                    <a:cubicBezTo>
                      <a:pt x="850" y="1094"/>
                      <a:pt x="837" y="1081"/>
                      <a:pt x="837" y="1065"/>
                    </a:cubicBezTo>
                    <a:cubicBezTo>
                      <a:pt x="837" y="1049"/>
                      <a:pt x="850" y="1036"/>
                      <a:pt x="866" y="1036"/>
                    </a:cubicBezTo>
                    <a:cubicBezTo>
                      <a:pt x="882" y="1036"/>
                      <a:pt x="894" y="1049"/>
                      <a:pt x="894" y="1065"/>
                    </a:cubicBezTo>
                    <a:close/>
                    <a:moveTo>
                      <a:pt x="674" y="682"/>
                    </a:moveTo>
                    <a:cubicBezTo>
                      <a:pt x="679" y="685"/>
                      <a:pt x="686" y="690"/>
                      <a:pt x="693" y="696"/>
                    </a:cubicBezTo>
                    <a:cubicBezTo>
                      <a:pt x="703" y="704"/>
                      <a:pt x="715" y="714"/>
                      <a:pt x="725" y="723"/>
                    </a:cubicBezTo>
                    <a:cubicBezTo>
                      <a:pt x="735" y="733"/>
                      <a:pt x="744" y="741"/>
                      <a:pt x="749" y="746"/>
                    </a:cubicBezTo>
                    <a:cubicBezTo>
                      <a:pt x="778" y="773"/>
                      <a:pt x="803" y="797"/>
                      <a:pt x="821" y="814"/>
                    </a:cubicBezTo>
                    <a:cubicBezTo>
                      <a:pt x="829" y="822"/>
                      <a:pt x="836" y="829"/>
                      <a:pt x="841" y="834"/>
                    </a:cubicBezTo>
                    <a:cubicBezTo>
                      <a:pt x="836" y="834"/>
                      <a:pt x="832" y="838"/>
                      <a:pt x="832" y="843"/>
                    </a:cubicBezTo>
                    <a:cubicBezTo>
                      <a:pt x="832" y="848"/>
                      <a:pt x="836" y="852"/>
                      <a:pt x="841" y="852"/>
                    </a:cubicBezTo>
                    <a:cubicBezTo>
                      <a:pt x="844" y="852"/>
                      <a:pt x="846" y="850"/>
                      <a:pt x="848" y="848"/>
                    </a:cubicBezTo>
                    <a:cubicBezTo>
                      <a:pt x="848" y="862"/>
                      <a:pt x="848" y="887"/>
                      <a:pt x="848" y="910"/>
                    </a:cubicBezTo>
                    <a:cubicBezTo>
                      <a:pt x="848" y="922"/>
                      <a:pt x="849" y="933"/>
                      <a:pt x="849" y="942"/>
                    </a:cubicBezTo>
                    <a:cubicBezTo>
                      <a:pt x="688" y="940"/>
                      <a:pt x="688" y="940"/>
                      <a:pt x="688" y="940"/>
                    </a:cubicBezTo>
                    <a:cubicBezTo>
                      <a:pt x="693" y="938"/>
                      <a:pt x="696" y="934"/>
                      <a:pt x="696" y="928"/>
                    </a:cubicBezTo>
                    <a:cubicBezTo>
                      <a:pt x="696" y="926"/>
                      <a:pt x="695" y="924"/>
                      <a:pt x="694" y="922"/>
                    </a:cubicBezTo>
                    <a:cubicBezTo>
                      <a:pt x="705" y="907"/>
                      <a:pt x="712" y="895"/>
                      <a:pt x="712" y="895"/>
                    </a:cubicBezTo>
                    <a:cubicBezTo>
                      <a:pt x="714" y="893"/>
                      <a:pt x="713" y="890"/>
                      <a:pt x="711" y="888"/>
                    </a:cubicBezTo>
                    <a:cubicBezTo>
                      <a:pt x="709" y="887"/>
                      <a:pt x="706" y="887"/>
                      <a:pt x="704" y="890"/>
                    </a:cubicBezTo>
                    <a:cubicBezTo>
                      <a:pt x="704" y="890"/>
                      <a:pt x="704" y="890"/>
                      <a:pt x="704" y="890"/>
                    </a:cubicBezTo>
                    <a:cubicBezTo>
                      <a:pt x="702" y="894"/>
                      <a:pt x="695" y="904"/>
                      <a:pt x="686" y="917"/>
                    </a:cubicBezTo>
                    <a:cubicBezTo>
                      <a:pt x="685" y="917"/>
                      <a:pt x="685" y="917"/>
                      <a:pt x="684" y="917"/>
                    </a:cubicBezTo>
                    <a:cubicBezTo>
                      <a:pt x="678" y="917"/>
                      <a:pt x="672" y="922"/>
                      <a:pt x="672" y="928"/>
                    </a:cubicBezTo>
                    <a:cubicBezTo>
                      <a:pt x="672" y="931"/>
                      <a:pt x="673" y="932"/>
                      <a:pt x="674" y="934"/>
                    </a:cubicBezTo>
                    <a:cubicBezTo>
                      <a:pt x="674" y="935"/>
                      <a:pt x="673" y="935"/>
                      <a:pt x="673" y="936"/>
                    </a:cubicBezTo>
                    <a:cubicBezTo>
                      <a:pt x="672" y="937"/>
                      <a:pt x="671" y="938"/>
                      <a:pt x="670" y="939"/>
                    </a:cubicBezTo>
                    <a:cubicBezTo>
                      <a:pt x="628" y="939"/>
                      <a:pt x="628" y="939"/>
                      <a:pt x="628" y="939"/>
                    </a:cubicBezTo>
                    <a:cubicBezTo>
                      <a:pt x="629" y="938"/>
                      <a:pt x="629" y="938"/>
                      <a:pt x="629" y="938"/>
                    </a:cubicBezTo>
                    <a:cubicBezTo>
                      <a:pt x="631" y="938"/>
                      <a:pt x="632" y="937"/>
                      <a:pt x="633" y="936"/>
                    </a:cubicBezTo>
                    <a:cubicBezTo>
                      <a:pt x="635" y="934"/>
                      <a:pt x="636" y="932"/>
                      <a:pt x="637" y="930"/>
                    </a:cubicBezTo>
                    <a:cubicBezTo>
                      <a:pt x="639" y="927"/>
                      <a:pt x="639" y="925"/>
                      <a:pt x="640" y="922"/>
                    </a:cubicBezTo>
                    <a:cubicBezTo>
                      <a:pt x="640" y="919"/>
                      <a:pt x="640" y="916"/>
                      <a:pt x="640" y="914"/>
                    </a:cubicBezTo>
                    <a:cubicBezTo>
                      <a:pt x="640" y="913"/>
                      <a:pt x="640" y="911"/>
                      <a:pt x="640" y="908"/>
                    </a:cubicBezTo>
                    <a:cubicBezTo>
                      <a:pt x="640" y="896"/>
                      <a:pt x="641" y="871"/>
                      <a:pt x="641" y="849"/>
                    </a:cubicBezTo>
                    <a:cubicBezTo>
                      <a:pt x="641" y="838"/>
                      <a:pt x="641" y="827"/>
                      <a:pt x="641" y="818"/>
                    </a:cubicBezTo>
                    <a:cubicBezTo>
                      <a:pt x="641" y="810"/>
                      <a:pt x="641" y="804"/>
                      <a:pt x="641" y="801"/>
                    </a:cubicBezTo>
                    <a:cubicBezTo>
                      <a:pt x="641" y="800"/>
                      <a:pt x="641" y="799"/>
                      <a:pt x="641" y="799"/>
                    </a:cubicBezTo>
                    <a:cubicBezTo>
                      <a:pt x="640" y="797"/>
                      <a:pt x="640" y="796"/>
                      <a:pt x="639" y="795"/>
                    </a:cubicBezTo>
                    <a:cubicBezTo>
                      <a:pt x="638" y="794"/>
                      <a:pt x="637" y="792"/>
                      <a:pt x="636" y="791"/>
                    </a:cubicBezTo>
                    <a:cubicBezTo>
                      <a:pt x="633" y="787"/>
                      <a:pt x="629" y="783"/>
                      <a:pt x="624" y="779"/>
                    </a:cubicBezTo>
                    <a:cubicBezTo>
                      <a:pt x="616" y="771"/>
                      <a:pt x="605" y="762"/>
                      <a:pt x="593" y="752"/>
                    </a:cubicBezTo>
                    <a:cubicBezTo>
                      <a:pt x="575" y="737"/>
                      <a:pt x="555" y="720"/>
                      <a:pt x="539" y="707"/>
                    </a:cubicBezTo>
                    <a:cubicBezTo>
                      <a:pt x="530" y="701"/>
                      <a:pt x="523" y="695"/>
                      <a:pt x="518" y="690"/>
                    </a:cubicBezTo>
                    <a:cubicBezTo>
                      <a:pt x="515" y="688"/>
                      <a:pt x="513" y="686"/>
                      <a:pt x="511" y="685"/>
                    </a:cubicBezTo>
                    <a:cubicBezTo>
                      <a:pt x="509" y="683"/>
                      <a:pt x="508" y="682"/>
                      <a:pt x="507" y="682"/>
                    </a:cubicBezTo>
                    <a:cubicBezTo>
                      <a:pt x="506" y="681"/>
                      <a:pt x="505" y="679"/>
                      <a:pt x="504" y="677"/>
                    </a:cubicBezTo>
                    <a:cubicBezTo>
                      <a:pt x="503" y="674"/>
                      <a:pt x="502" y="672"/>
                      <a:pt x="502" y="670"/>
                    </a:cubicBezTo>
                    <a:cubicBezTo>
                      <a:pt x="502" y="668"/>
                      <a:pt x="502" y="667"/>
                      <a:pt x="503" y="666"/>
                    </a:cubicBezTo>
                    <a:cubicBezTo>
                      <a:pt x="503" y="665"/>
                      <a:pt x="503" y="665"/>
                      <a:pt x="504" y="664"/>
                    </a:cubicBezTo>
                    <a:cubicBezTo>
                      <a:pt x="505" y="663"/>
                      <a:pt x="506" y="663"/>
                      <a:pt x="507" y="662"/>
                    </a:cubicBezTo>
                    <a:cubicBezTo>
                      <a:pt x="509" y="661"/>
                      <a:pt x="511" y="661"/>
                      <a:pt x="515" y="661"/>
                    </a:cubicBezTo>
                    <a:cubicBezTo>
                      <a:pt x="515" y="661"/>
                      <a:pt x="516" y="661"/>
                      <a:pt x="516" y="661"/>
                    </a:cubicBezTo>
                    <a:cubicBezTo>
                      <a:pt x="523" y="661"/>
                      <a:pt x="535" y="662"/>
                      <a:pt x="549" y="663"/>
                    </a:cubicBezTo>
                    <a:cubicBezTo>
                      <a:pt x="570" y="665"/>
                      <a:pt x="595" y="668"/>
                      <a:pt x="617" y="671"/>
                    </a:cubicBezTo>
                    <a:cubicBezTo>
                      <a:pt x="628" y="672"/>
                      <a:pt x="639" y="673"/>
                      <a:pt x="647" y="674"/>
                    </a:cubicBezTo>
                    <a:cubicBezTo>
                      <a:pt x="651" y="675"/>
                      <a:pt x="654" y="676"/>
                      <a:pt x="657" y="676"/>
                    </a:cubicBezTo>
                    <a:cubicBezTo>
                      <a:pt x="660" y="676"/>
                      <a:pt x="663" y="677"/>
                      <a:pt x="664" y="677"/>
                    </a:cubicBezTo>
                    <a:cubicBezTo>
                      <a:pt x="665" y="677"/>
                      <a:pt x="665" y="677"/>
                      <a:pt x="666" y="678"/>
                    </a:cubicBezTo>
                    <a:cubicBezTo>
                      <a:pt x="668" y="679"/>
                      <a:pt x="671" y="680"/>
                      <a:pt x="674" y="682"/>
                    </a:cubicBezTo>
                    <a:close/>
                    <a:moveTo>
                      <a:pt x="855" y="118"/>
                    </a:moveTo>
                    <a:cubicBezTo>
                      <a:pt x="901" y="114"/>
                      <a:pt x="901" y="114"/>
                      <a:pt x="901" y="114"/>
                    </a:cubicBezTo>
                    <a:cubicBezTo>
                      <a:pt x="899" y="120"/>
                      <a:pt x="897" y="126"/>
                      <a:pt x="895" y="133"/>
                    </a:cubicBezTo>
                    <a:cubicBezTo>
                      <a:pt x="870" y="136"/>
                      <a:pt x="870" y="136"/>
                      <a:pt x="870" y="136"/>
                    </a:cubicBezTo>
                    <a:cubicBezTo>
                      <a:pt x="870" y="134"/>
                      <a:pt x="869" y="133"/>
                      <a:pt x="867" y="132"/>
                    </a:cubicBezTo>
                    <a:cubicBezTo>
                      <a:pt x="864" y="131"/>
                      <a:pt x="862" y="133"/>
                      <a:pt x="861" y="135"/>
                    </a:cubicBezTo>
                    <a:cubicBezTo>
                      <a:pt x="860" y="137"/>
                      <a:pt x="860" y="137"/>
                      <a:pt x="860" y="137"/>
                    </a:cubicBezTo>
                    <a:cubicBezTo>
                      <a:pt x="845" y="138"/>
                      <a:pt x="845" y="138"/>
                      <a:pt x="845" y="138"/>
                    </a:cubicBezTo>
                    <a:cubicBezTo>
                      <a:pt x="848" y="131"/>
                      <a:pt x="852" y="124"/>
                      <a:pt x="855" y="118"/>
                    </a:cubicBezTo>
                    <a:close/>
                    <a:moveTo>
                      <a:pt x="841" y="192"/>
                    </a:moveTo>
                    <a:cubicBezTo>
                      <a:pt x="841" y="191"/>
                      <a:pt x="841" y="191"/>
                      <a:pt x="841" y="191"/>
                    </a:cubicBezTo>
                    <a:cubicBezTo>
                      <a:pt x="842" y="189"/>
                      <a:pt x="841" y="187"/>
                      <a:pt x="839" y="186"/>
                    </a:cubicBezTo>
                    <a:cubicBezTo>
                      <a:pt x="837" y="185"/>
                      <a:pt x="834" y="187"/>
                      <a:pt x="833" y="189"/>
                    </a:cubicBezTo>
                    <a:cubicBezTo>
                      <a:pt x="832" y="192"/>
                      <a:pt x="832" y="192"/>
                      <a:pt x="832" y="192"/>
                    </a:cubicBezTo>
                    <a:cubicBezTo>
                      <a:pt x="822" y="193"/>
                      <a:pt x="822" y="193"/>
                      <a:pt x="822" y="193"/>
                    </a:cubicBezTo>
                    <a:cubicBezTo>
                      <a:pt x="833" y="163"/>
                      <a:pt x="833" y="163"/>
                      <a:pt x="833" y="163"/>
                    </a:cubicBezTo>
                    <a:cubicBezTo>
                      <a:pt x="835" y="158"/>
                      <a:pt x="837" y="153"/>
                      <a:pt x="840" y="148"/>
                    </a:cubicBezTo>
                    <a:cubicBezTo>
                      <a:pt x="857" y="147"/>
                      <a:pt x="857" y="147"/>
                      <a:pt x="857" y="147"/>
                    </a:cubicBezTo>
                    <a:cubicBezTo>
                      <a:pt x="841" y="192"/>
                      <a:pt x="841" y="192"/>
                      <a:pt x="841" y="192"/>
                    </a:cubicBezTo>
                    <a:close/>
                    <a:moveTo>
                      <a:pt x="449" y="593"/>
                    </a:moveTo>
                    <a:cubicBezTo>
                      <a:pt x="449" y="591"/>
                      <a:pt x="449" y="591"/>
                      <a:pt x="449" y="591"/>
                    </a:cubicBezTo>
                    <a:cubicBezTo>
                      <a:pt x="470" y="594"/>
                      <a:pt x="470" y="594"/>
                      <a:pt x="470" y="594"/>
                    </a:cubicBezTo>
                    <a:cubicBezTo>
                      <a:pt x="469" y="596"/>
                      <a:pt x="469" y="596"/>
                      <a:pt x="469" y="596"/>
                    </a:cubicBezTo>
                    <a:cubicBezTo>
                      <a:pt x="461" y="595"/>
                      <a:pt x="454" y="594"/>
                      <a:pt x="449" y="593"/>
                    </a:cubicBezTo>
                    <a:close/>
                    <a:moveTo>
                      <a:pt x="198" y="554"/>
                    </a:moveTo>
                    <a:cubicBezTo>
                      <a:pt x="177" y="552"/>
                      <a:pt x="177" y="552"/>
                      <a:pt x="177" y="552"/>
                    </a:cubicBezTo>
                    <a:cubicBezTo>
                      <a:pt x="186" y="458"/>
                      <a:pt x="186" y="458"/>
                      <a:pt x="186" y="458"/>
                    </a:cubicBezTo>
                    <a:cubicBezTo>
                      <a:pt x="209" y="459"/>
                      <a:pt x="209" y="459"/>
                      <a:pt x="209" y="459"/>
                    </a:cubicBezTo>
                    <a:lnTo>
                      <a:pt x="198" y="554"/>
                    </a:lnTo>
                    <a:close/>
                    <a:moveTo>
                      <a:pt x="179" y="208"/>
                    </a:moveTo>
                    <a:cubicBezTo>
                      <a:pt x="195" y="207"/>
                      <a:pt x="195" y="207"/>
                      <a:pt x="195" y="207"/>
                    </a:cubicBezTo>
                    <a:cubicBezTo>
                      <a:pt x="195" y="209"/>
                      <a:pt x="195" y="209"/>
                      <a:pt x="195" y="209"/>
                    </a:cubicBezTo>
                    <a:cubicBezTo>
                      <a:pt x="207" y="208"/>
                      <a:pt x="207" y="208"/>
                      <a:pt x="207" y="208"/>
                    </a:cubicBezTo>
                    <a:cubicBezTo>
                      <a:pt x="203" y="241"/>
                      <a:pt x="203" y="241"/>
                      <a:pt x="203" y="241"/>
                    </a:cubicBezTo>
                    <a:cubicBezTo>
                      <a:pt x="177" y="243"/>
                      <a:pt x="177" y="243"/>
                      <a:pt x="177" y="243"/>
                    </a:cubicBezTo>
                    <a:lnTo>
                      <a:pt x="179" y="208"/>
                    </a:lnTo>
                    <a:close/>
                    <a:moveTo>
                      <a:pt x="268" y="202"/>
                    </a:moveTo>
                    <a:cubicBezTo>
                      <a:pt x="263" y="236"/>
                      <a:pt x="263" y="236"/>
                      <a:pt x="263" y="236"/>
                    </a:cubicBezTo>
                    <a:cubicBezTo>
                      <a:pt x="238" y="238"/>
                      <a:pt x="238" y="238"/>
                      <a:pt x="238" y="238"/>
                    </a:cubicBezTo>
                    <a:cubicBezTo>
                      <a:pt x="242" y="205"/>
                      <a:pt x="242" y="205"/>
                      <a:pt x="242" y="205"/>
                    </a:cubicBezTo>
                    <a:lnTo>
                      <a:pt x="268" y="202"/>
                    </a:lnTo>
                    <a:close/>
                    <a:moveTo>
                      <a:pt x="331" y="197"/>
                    </a:moveTo>
                    <a:cubicBezTo>
                      <a:pt x="326" y="232"/>
                      <a:pt x="326" y="232"/>
                      <a:pt x="326" y="232"/>
                    </a:cubicBezTo>
                    <a:cubicBezTo>
                      <a:pt x="298" y="234"/>
                      <a:pt x="298" y="234"/>
                      <a:pt x="298" y="234"/>
                    </a:cubicBezTo>
                    <a:cubicBezTo>
                      <a:pt x="303" y="199"/>
                      <a:pt x="303" y="199"/>
                      <a:pt x="303" y="199"/>
                    </a:cubicBezTo>
                    <a:lnTo>
                      <a:pt x="331" y="197"/>
                    </a:lnTo>
                    <a:close/>
                    <a:moveTo>
                      <a:pt x="394" y="191"/>
                    </a:moveTo>
                    <a:cubicBezTo>
                      <a:pt x="387" y="227"/>
                      <a:pt x="387" y="227"/>
                      <a:pt x="387" y="227"/>
                    </a:cubicBezTo>
                    <a:cubicBezTo>
                      <a:pt x="359" y="229"/>
                      <a:pt x="359" y="229"/>
                      <a:pt x="359" y="229"/>
                    </a:cubicBezTo>
                    <a:cubicBezTo>
                      <a:pt x="365" y="193"/>
                      <a:pt x="365" y="193"/>
                      <a:pt x="365" y="193"/>
                    </a:cubicBezTo>
                    <a:lnTo>
                      <a:pt x="394" y="191"/>
                    </a:lnTo>
                    <a:close/>
                    <a:moveTo>
                      <a:pt x="456" y="185"/>
                    </a:moveTo>
                    <a:cubicBezTo>
                      <a:pt x="448" y="222"/>
                      <a:pt x="448" y="222"/>
                      <a:pt x="448" y="222"/>
                    </a:cubicBezTo>
                    <a:cubicBezTo>
                      <a:pt x="420" y="224"/>
                      <a:pt x="420" y="224"/>
                      <a:pt x="420" y="224"/>
                    </a:cubicBezTo>
                    <a:cubicBezTo>
                      <a:pt x="427" y="188"/>
                      <a:pt x="427" y="188"/>
                      <a:pt x="427" y="188"/>
                    </a:cubicBezTo>
                    <a:lnTo>
                      <a:pt x="456" y="185"/>
                    </a:lnTo>
                    <a:close/>
                    <a:moveTo>
                      <a:pt x="518" y="179"/>
                    </a:moveTo>
                    <a:cubicBezTo>
                      <a:pt x="509" y="217"/>
                      <a:pt x="509" y="217"/>
                      <a:pt x="509" y="217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91" y="182"/>
                      <a:pt x="491" y="182"/>
                      <a:pt x="491" y="182"/>
                    </a:cubicBezTo>
                    <a:lnTo>
                      <a:pt x="518" y="179"/>
                    </a:lnTo>
                    <a:close/>
                    <a:moveTo>
                      <a:pt x="581" y="174"/>
                    </a:moveTo>
                    <a:cubicBezTo>
                      <a:pt x="571" y="213"/>
                      <a:pt x="571" y="213"/>
                      <a:pt x="571" y="213"/>
                    </a:cubicBezTo>
                    <a:cubicBezTo>
                      <a:pt x="543" y="215"/>
                      <a:pt x="543" y="215"/>
                      <a:pt x="543" y="215"/>
                    </a:cubicBezTo>
                    <a:cubicBezTo>
                      <a:pt x="552" y="176"/>
                      <a:pt x="552" y="176"/>
                      <a:pt x="552" y="176"/>
                    </a:cubicBezTo>
                    <a:lnTo>
                      <a:pt x="581" y="174"/>
                    </a:lnTo>
                    <a:close/>
                    <a:moveTo>
                      <a:pt x="643" y="168"/>
                    </a:moveTo>
                    <a:cubicBezTo>
                      <a:pt x="632" y="208"/>
                      <a:pt x="632" y="208"/>
                      <a:pt x="632" y="208"/>
                    </a:cubicBezTo>
                    <a:cubicBezTo>
                      <a:pt x="604" y="210"/>
                      <a:pt x="604" y="210"/>
                      <a:pt x="604" y="210"/>
                    </a:cubicBezTo>
                    <a:cubicBezTo>
                      <a:pt x="614" y="171"/>
                      <a:pt x="614" y="171"/>
                      <a:pt x="614" y="171"/>
                    </a:cubicBezTo>
                    <a:lnTo>
                      <a:pt x="643" y="168"/>
                    </a:lnTo>
                    <a:close/>
                    <a:moveTo>
                      <a:pt x="706" y="162"/>
                    </a:moveTo>
                    <a:cubicBezTo>
                      <a:pt x="693" y="203"/>
                      <a:pt x="693" y="203"/>
                      <a:pt x="693" y="203"/>
                    </a:cubicBezTo>
                    <a:cubicBezTo>
                      <a:pt x="667" y="205"/>
                      <a:pt x="667" y="205"/>
                      <a:pt x="667" y="205"/>
                    </a:cubicBezTo>
                    <a:cubicBezTo>
                      <a:pt x="680" y="165"/>
                      <a:pt x="680" y="165"/>
                      <a:pt x="680" y="165"/>
                    </a:cubicBezTo>
                    <a:lnTo>
                      <a:pt x="706" y="162"/>
                    </a:lnTo>
                    <a:close/>
                    <a:moveTo>
                      <a:pt x="772" y="156"/>
                    </a:moveTo>
                    <a:cubicBezTo>
                      <a:pt x="758" y="198"/>
                      <a:pt x="758" y="198"/>
                      <a:pt x="758" y="198"/>
                    </a:cubicBezTo>
                    <a:cubicBezTo>
                      <a:pt x="728" y="200"/>
                      <a:pt x="728" y="200"/>
                      <a:pt x="728" y="200"/>
                    </a:cubicBezTo>
                    <a:cubicBezTo>
                      <a:pt x="742" y="159"/>
                      <a:pt x="742" y="159"/>
                      <a:pt x="742" y="159"/>
                    </a:cubicBezTo>
                    <a:lnTo>
                      <a:pt x="772" y="156"/>
                    </a:lnTo>
                    <a:close/>
                    <a:moveTo>
                      <a:pt x="141" y="333"/>
                    </a:moveTo>
                    <a:cubicBezTo>
                      <a:pt x="164" y="333"/>
                      <a:pt x="164" y="333"/>
                      <a:pt x="164" y="333"/>
                    </a:cubicBezTo>
                    <a:cubicBezTo>
                      <a:pt x="164" y="334"/>
                      <a:pt x="164" y="334"/>
                      <a:pt x="164" y="334"/>
                    </a:cubicBezTo>
                    <a:cubicBezTo>
                      <a:pt x="166" y="334"/>
                      <a:pt x="166" y="334"/>
                      <a:pt x="166" y="334"/>
                    </a:cubicBezTo>
                    <a:cubicBezTo>
                      <a:pt x="157" y="449"/>
                      <a:pt x="157" y="449"/>
                      <a:pt x="157" y="449"/>
                    </a:cubicBezTo>
                    <a:cubicBezTo>
                      <a:pt x="134" y="448"/>
                      <a:pt x="134" y="448"/>
                      <a:pt x="134" y="448"/>
                    </a:cubicBezTo>
                    <a:lnTo>
                      <a:pt x="141" y="333"/>
                    </a:lnTo>
                    <a:close/>
                    <a:moveTo>
                      <a:pt x="130" y="448"/>
                    </a:moveTo>
                    <a:cubicBezTo>
                      <a:pt x="107" y="446"/>
                      <a:pt x="107" y="446"/>
                      <a:pt x="107" y="446"/>
                    </a:cubicBezTo>
                    <a:cubicBezTo>
                      <a:pt x="112" y="333"/>
                      <a:pt x="112" y="333"/>
                      <a:pt x="112" y="333"/>
                    </a:cubicBezTo>
                    <a:cubicBezTo>
                      <a:pt x="138" y="333"/>
                      <a:pt x="138" y="333"/>
                      <a:pt x="138" y="333"/>
                    </a:cubicBezTo>
                    <a:lnTo>
                      <a:pt x="130" y="448"/>
                    </a:lnTo>
                    <a:close/>
                    <a:moveTo>
                      <a:pt x="169" y="334"/>
                    </a:moveTo>
                    <a:cubicBezTo>
                      <a:pt x="194" y="334"/>
                      <a:pt x="194" y="334"/>
                      <a:pt x="194" y="334"/>
                    </a:cubicBezTo>
                    <a:cubicBezTo>
                      <a:pt x="183" y="451"/>
                      <a:pt x="183" y="451"/>
                      <a:pt x="183" y="451"/>
                    </a:cubicBezTo>
                    <a:cubicBezTo>
                      <a:pt x="160" y="450"/>
                      <a:pt x="160" y="450"/>
                      <a:pt x="160" y="450"/>
                    </a:cubicBezTo>
                    <a:lnTo>
                      <a:pt x="169" y="334"/>
                    </a:lnTo>
                    <a:close/>
                    <a:moveTo>
                      <a:pt x="198" y="334"/>
                    </a:moveTo>
                    <a:cubicBezTo>
                      <a:pt x="223" y="334"/>
                      <a:pt x="223" y="334"/>
                      <a:pt x="223" y="334"/>
                    </a:cubicBezTo>
                    <a:cubicBezTo>
                      <a:pt x="210" y="453"/>
                      <a:pt x="210" y="453"/>
                      <a:pt x="210" y="453"/>
                    </a:cubicBezTo>
                    <a:cubicBezTo>
                      <a:pt x="186" y="451"/>
                      <a:pt x="186" y="451"/>
                      <a:pt x="186" y="451"/>
                    </a:cubicBezTo>
                    <a:lnTo>
                      <a:pt x="198" y="334"/>
                    </a:lnTo>
                    <a:close/>
                    <a:moveTo>
                      <a:pt x="227" y="334"/>
                    </a:moveTo>
                    <a:cubicBezTo>
                      <a:pt x="251" y="334"/>
                      <a:pt x="251" y="334"/>
                      <a:pt x="251" y="334"/>
                    </a:cubicBezTo>
                    <a:cubicBezTo>
                      <a:pt x="235" y="455"/>
                      <a:pt x="235" y="455"/>
                      <a:pt x="235" y="455"/>
                    </a:cubicBezTo>
                    <a:cubicBezTo>
                      <a:pt x="213" y="453"/>
                      <a:pt x="213" y="453"/>
                      <a:pt x="213" y="453"/>
                    </a:cubicBezTo>
                    <a:lnTo>
                      <a:pt x="227" y="334"/>
                    </a:lnTo>
                    <a:close/>
                    <a:moveTo>
                      <a:pt x="254" y="334"/>
                    </a:moveTo>
                    <a:cubicBezTo>
                      <a:pt x="280" y="334"/>
                      <a:pt x="280" y="334"/>
                      <a:pt x="280" y="334"/>
                    </a:cubicBezTo>
                    <a:cubicBezTo>
                      <a:pt x="263" y="456"/>
                      <a:pt x="263" y="456"/>
                      <a:pt x="263" y="456"/>
                    </a:cubicBezTo>
                    <a:cubicBezTo>
                      <a:pt x="239" y="455"/>
                      <a:pt x="239" y="455"/>
                      <a:pt x="239" y="455"/>
                    </a:cubicBezTo>
                    <a:lnTo>
                      <a:pt x="254" y="334"/>
                    </a:lnTo>
                    <a:close/>
                    <a:moveTo>
                      <a:pt x="284" y="334"/>
                    </a:moveTo>
                    <a:cubicBezTo>
                      <a:pt x="310" y="335"/>
                      <a:pt x="310" y="335"/>
                      <a:pt x="310" y="335"/>
                    </a:cubicBezTo>
                    <a:cubicBezTo>
                      <a:pt x="290" y="458"/>
                      <a:pt x="290" y="458"/>
                      <a:pt x="290" y="458"/>
                    </a:cubicBezTo>
                    <a:cubicBezTo>
                      <a:pt x="266" y="457"/>
                      <a:pt x="266" y="457"/>
                      <a:pt x="266" y="457"/>
                    </a:cubicBezTo>
                    <a:lnTo>
                      <a:pt x="284" y="334"/>
                    </a:lnTo>
                    <a:close/>
                    <a:moveTo>
                      <a:pt x="313" y="335"/>
                    </a:moveTo>
                    <a:cubicBezTo>
                      <a:pt x="337" y="335"/>
                      <a:pt x="337" y="335"/>
                      <a:pt x="337" y="335"/>
                    </a:cubicBezTo>
                    <a:cubicBezTo>
                      <a:pt x="316" y="460"/>
                      <a:pt x="316" y="460"/>
                      <a:pt x="316" y="460"/>
                    </a:cubicBezTo>
                    <a:cubicBezTo>
                      <a:pt x="293" y="458"/>
                      <a:pt x="293" y="458"/>
                      <a:pt x="293" y="458"/>
                    </a:cubicBezTo>
                    <a:lnTo>
                      <a:pt x="313" y="335"/>
                    </a:lnTo>
                    <a:close/>
                    <a:moveTo>
                      <a:pt x="341" y="335"/>
                    </a:moveTo>
                    <a:cubicBezTo>
                      <a:pt x="367" y="335"/>
                      <a:pt x="367" y="335"/>
                      <a:pt x="367" y="335"/>
                    </a:cubicBezTo>
                    <a:cubicBezTo>
                      <a:pt x="343" y="462"/>
                      <a:pt x="343" y="462"/>
                      <a:pt x="343" y="462"/>
                    </a:cubicBezTo>
                    <a:cubicBezTo>
                      <a:pt x="319" y="460"/>
                      <a:pt x="319" y="460"/>
                      <a:pt x="319" y="460"/>
                    </a:cubicBezTo>
                    <a:lnTo>
                      <a:pt x="341" y="335"/>
                    </a:lnTo>
                    <a:close/>
                    <a:moveTo>
                      <a:pt x="370" y="335"/>
                    </a:moveTo>
                    <a:cubicBezTo>
                      <a:pt x="395" y="335"/>
                      <a:pt x="395" y="335"/>
                      <a:pt x="395" y="335"/>
                    </a:cubicBezTo>
                    <a:cubicBezTo>
                      <a:pt x="370" y="463"/>
                      <a:pt x="370" y="463"/>
                      <a:pt x="370" y="463"/>
                    </a:cubicBezTo>
                    <a:cubicBezTo>
                      <a:pt x="346" y="462"/>
                      <a:pt x="346" y="462"/>
                      <a:pt x="346" y="462"/>
                    </a:cubicBezTo>
                    <a:lnTo>
                      <a:pt x="370" y="335"/>
                    </a:lnTo>
                    <a:close/>
                    <a:moveTo>
                      <a:pt x="398" y="335"/>
                    </a:moveTo>
                    <a:cubicBezTo>
                      <a:pt x="424" y="335"/>
                      <a:pt x="424" y="335"/>
                      <a:pt x="424" y="335"/>
                    </a:cubicBezTo>
                    <a:cubicBezTo>
                      <a:pt x="396" y="465"/>
                      <a:pt x="396" y="465"/>
                      <a:pt x="396" y="465"/>
                    </a:cubicBezTo>
                    <a:cubicBezTo>
                      <a:pt x="373" y="464"/>
                      <a:pt x="373" y="464"/>
                      <a:pt x="373" y="464"/>
                    </a:cubicBezTo>
                    <a:lnTo>
                      <a:pt x="398" y="335"/>
                    </a:lnTo>
                    <a:close/>
                    <a:moveTo>
                      <a:pt x="427" y="335"/>
                    </a:moveTo>
                    <a:cubicBezTo>
                      <a:pt x="453" y="335"/>
                      <a:pt x="453" y="335"/>
                      <a:pt x="453" y="335"/>
                    </a:cubicBezTo>
                    <a:cubicBezTo>
                      <a:pt x="423" y="467"/>
                      <a:pt x="423" y="467"/>
                      <a:pt x="423" y="467"/>
                    </a:cubicBezTo>
                    <a:cubicBezTo>
                      <a:pt x="399" y="465"/>
                      <a:pt x="399" y="465"/>
                      <a:pt x="399" y="465"/>
                    </a:cubicBezTo>
                    <a:lnTo>
                      <a:pt x="427" y="335"/>
                    </a:lnTo>
                    <a:close/>
                    <a:moveTo>
                      <a:pt x="456" y="335"/>
                    </a:moveTo>
                    <a:cubicBezTo>
                      <a:pt x="482" y="335"/>
                      <a:pt x="482" y="335"/>
                      <a:pt x="482" y="335"/>
                    </a:cubicBezTo>
                    <a:cubicBezTo>
                      <a:pt x="450" y="469"/>
                      <a:pt x="450" y="469"/>
                      <a:pt x="450" y="469"/>
                    </a:cubicBezTo>
                    <a:cubicBezTo>
                      <a:pt x="427" y="467"/>
                      <a:pt x="427" y="467"/>
                      <a:pt x="427" y="467"/>
                    </a:cubicBezTo>
                    <a:lnTo>
                      <a:pt x="456" y="335"/>
                    </a:lnTo>
                    <a:close/>
                    <a:moveTo>
                      <a:pt x="485" y="335"/>
                    </a:moveTo>
                    <a:cubicBezTo>
                      <a:pt x="509" y="335"/>
                      <a:pt x="509" y="335"/>
                      <a:pt x="509" y="335"/>
                    </a:cubicBezTo>
                    <a:cubicBezTo>
                      <a:pt x="476" y="470"/>
                      <a:pt x="476" y="470"/>
                      <a:pt x="476" y="470"/>
                    </a:cubicBezTo>
                    <a:cubicBezTo>
                      <a:pt x="454" y="469"/>
                      <a:pt x="454" y="469"/>
                      <a:pt x="454" y="469"/>
                    </a:cubicBezTo>
                    <a:lnTo>
                      <a:pt x="485" y="335"/>
                    </a:lnTo>
                    <a:close/>
                    <a:moveTo>
                      <a:pt x="663" y="483"/>
                    </a:moveTo>
                    <a:cubicBezTo>
                      <a:pt x="640" y="481"/>
                      <a:pt x="640" y="481"/>
                      <a:pt x="640" y="481"/>
                    </a:cubicBezTo>
                    <a:cubicBezTo>
                      <a:pt x="685" y="336"/>
                      <a:pt x="685" y="336"/>
                      <a:pt x="685" y="336"/>
                    </a:cubicBezTo>
                    <a:cubicBezTo>
                      <a:pt x="712" y="336"/>
                      <a:pt x="712" y="336"/>
                      <a:pt x="712" y="336"/>
                    </a:cubicBezTo>
                    <a:lnTo>
                      <a:pt x="663" y="483"/>
                    </a:lnTo>
                    <a:close/>
                    <a:moveTo>
                      <a:pt x="715" y="336"/>
                    </a:moveTo>
                    <a:cubicBezTo>
                      <a:pt x="732" y="336"/>
                      <a:pt x="732" y="336"/>
                      <a:pt x="732" y="336"/>
                    </a:cubicBezTo>
                    <a:cubicBezTo>
                      <a:pt x="732" y="335"/>
                      <a:pt x="732" y="335"/>
                      <a:pt x="732" y="335"/>
                    </a:cubicBezTo>
                    <a:cubicBezTo>
                      <a:pt x="739" y="335"/>
                      <a:pt x="739" y="335"/>
                      <a:pt x="739" y="335"/>
                    </a:cubicBezTo>
                    <a:cubicBezTo>
                      <a:pt x="715" y="384"/>
                      <a:pt x="690" y="433"/>
                      <a:pt x="669" y="476"/>
                    </a:cubicBezTo>
                    <a:lnTo>
                      <a:pt x="715" y="336"/>
                    </a:lnTo>
                    <a:close/>
                    <a:moveTo>
                      <a:pt x="636" y="481"/>
                    </a:moveTo>
                    <a:cubicBezTo>
                      <a:pt x="613" y="479"/>
                      <a:pt x="613" y="479"/>
                      <a:pt x="613" y="479"/>
                    </a:cubicBezTo>
                    <a:cubicBezTo>
                      <a:pt x="657" y="336"/>
                      <a:pt x="657" y="336"/>
                      <a:pt x="657" y="336"/>
                    </a:cubicBezTo>
                    <a:cubicBezTo>
                      <a:pt x="682" y="336"/>
                      <a:pt x="682" y="336"/>
                      <a:pt x="682" y="336"/>
                    </a:cubicBezTo>
                    <a:lnTo>
                      <a:pt x="636" y="481"/>
                    </a:lnTo>
                    <a:close/>
                    <a:moveTo>
                      <a:pt x="610" y="479"/>
                    </a:moveTo>
                    <a:cubicBezTo>
                      <a:pt x="586" y="478"/>
                      <a:pt x="586" y="478"/>
                      <a:pt x="586" y="478"/>
                    </a:cubicBezTo>
                    <a:cubicBezTo>
                      <a:pt x="628" y="336"/>
                      <a:pt x="628" y="336"/>
                      <a:pt x="628" y="336"/>
                    </a:cubicBezTo>
                    <a:cubicBezTo>
                      <a:pt x="653" y="336"/>
                      <a:pt x="653" y="336"/>
                      <a:pt x="653" y="336"/>
                    </a:cubicBezTo>
                    <a:lnTo>
                      <a:pt x="610" y="479"/>
                    </a:lnTo>
                    <a:close/>
                    <a:moveTo>
                      <a:pt x="582" y="477"/>
                    </a:moveTo>
                    <a:cubicBezTo>
                      <a:pt x="559" y="476"/>
                      <a:pt x="559" y="476"/>
                      <a:pt x="559" y="476"/>
                    </a:cubicBezTo>
                    <a:cubicBezTo>
                      <a:pt x="599" y="336"/>
                      <a:pt x="599" y="336"/>
                      <a:pt x="599" y="336"/>
                    </a:cubicBezTo>
                    <a:cubicBezTo>
                      <a:pt x="625" y="336"/>
                      <a:pt x="625" y="336"/>
                      <a:pt x="625" y="336"/>
                    </a:cubicBezTo>
                    <a:lnTo>
                      <a:pt x="582" y="477"/>
                    </a:lnTo>
                    <a:close/>
                    <a:moveTo>
                      <a:pt x="555" y="476"/>
                    </a:moveTo>
                    <a:cubicBezTo>
                      <a:pt x="532" y="474"/>
                      <a:pt x="532" y="474"/>
                      <a:pt x="532" y="474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95" y="336"/>
                      <a:pt x="595" y="336"/>
                      <a:pt x="595" y="336"/>
                    </a:cubicBezTo>
                    <a:lnTo>
                      <a:pt x="555" y="476"/>
                    </a:lnTo>
                    <a:close/>
                    <a:moveTo>
                      <a:pt x="529" y="474"/>
                    </a:moveTo>
                    <a:cubicBezTo>
                      <a:pt x="505" y="472"/>
                      <a:pt x="505" y="472"/>
                      <a:pt x="505" y="472"/>
                    </a:cubicBezTo>
                    <a:cubicBezTo>
                      <a:pt x="542" y="336"/>
                      <a:pt x="542" y="336"/>
                      <a:pt x="542" y="336"/>
                    </a:cubicBezTo>
                    <a:cubicBezTo>
                      <a:pt x="566" y="336"/>
                      <a:pt x="566" y="336"/>
                      <a:pt x="566" y="336"/>
                    </a:cubicBezTo>
                    <a:lnTo>
                      <a:pt x="529" y="474"/>
                    </a:lnTo>
                    <a:close/>
                    <a:moveTo>
                      <a:pt x="502" y="472"/>
                    </a:moveTo>
                    <a:cubicBezTo>
                      <a:pt x="479" y="471"/>
                      <a:pt x="479" y="471"/>
                      <a:pt x="479" y="471"/>
                    </a:cubicBezTo>
                    <a:cubicBezTo>
                      <a:pt x="513" y="335"/>
                      <a:pt x="513" y="335"/>
                      <a:pt x="513" y="335"/>
                    </a:cubicBezTo>
                    <a:cubicBezTo>
                      <a:pt x="538" y="336"/>
                      <a:pt x="538" y="336"/>
                      <a:pt x="538" y="336"/>
                    </a:cubicBezTo>
                    <a:lnTo>
                      <a:pt x="502" y="472"/>
                    </a:lnTo>
                    <a:close/>
                    <a:moveTo>
                      <a:pt x="477" y="477"/>
                    </a:moveTo>
                    <a:cubicBezTo>
                      <a:pt x="500" y="479"/>
                      <a:pt x="500" y="479"/>
                      <a:pt x="500" y="479"/>
                    </a:cubicBezTo>
                    <a:cubicBezTo>
                      <a:pt x="472" y="587"/>
                      <a:pt x="472" y="587"/>
                      <a:pt x="472" y="587"/>
                    </a:cubicBezTo>
                    <a:cubicBezTo>
                      <a:pt x="451" y="585"/>
                      <a:pt x="451" y="585"/>
                      <a:pt x="451" y="585"/>
                    </a:cubicBezTo>
                    <a:lnTo>
                      <a:pt x="477" y="477"/>
                    </a:lnTo>
                    <a:close/>
                    <a:moveTo>
                      <a:pt x="473" y="596"/>
                    </a:moveTo>
                    <a:cubicBezTo>
                      <a:pt x="473" y="594"/>
                      <a:pt x="473" y="594"/>
                      <a:pt x="473" y="594"/>
                    </a:cubicBezTo>
                    <a:cubicBezTo>
                      <a:pt x="496" y="597"/>
                      <a:pt x="496" y="597"/>
                      <a:pt x="496" y="597"/>
                    </a:cubicBezTo>
                    <a:cubicBezTo>
                      <a:pt x="496" y="598"/>
                      <a:pt x="496" y="598"/>
                      <a:pt x="496" y="598"/>
                    </a:cubicBezTo>
                    <a:cubicBezTo>
                      <a:pt x="487" y="597"/>
                      <a:pt x="480" y="597"/>
                      <a:pt x="473" y="596"/>
                    </a:cubicBezTo>
                    <a:close/>
                    <a:moveTo>
                      <a:pt x="475" y="588"/>
                    </a:moveTo>
                    <a:cubicBezTo>
                      <a:pt x="504" y="479"/>
                      <a:pt x="504" y="479"/>
                      <a:pt x="504" y="479"/>
                    </a:cubicBezTo>
                    <a:cubicBezTo>
                      <a:pt x="527" y="480"/>
                      <a:pt x="527" y="480"/>
                      <a:pt x="527" y="480"/>
                    </a:cubicBezTo>
                    <a:cubicBezTo>
                      <a:pt x="498" y="590"/>
                      <a:pt x="498" y="590"/>
                      <a:pt x="498" y="590"/>
                    </a:cubicBezTo>
                    <a:lnTo>
                      <a:pt x="475" y="588"/>
                    </a:lnTo>
                    <a:close/>
                    <a:moveTo>
                      <a:pt x="531" y="481"/>
                    </a:moveTo>
                    <a:cubicBezTo>
                      <a:pt x="553" y="482"/>
                      <a:pt x="553" y="482"/>
                      <a:pt x="553" y="482"/>
                    </a:cubicBezTo>
                    <a:cubicBezTo>
                      <a:pt x="521" y="593"/>
                      <a:pt x="521" y="593"/>
                      <a:pt x="521" y="593"/>
                    </a:cubicBezTo>
                    <a:cubicBezTo>
                      <a:pt x="501" y="591"/>
                      <a:pt x="501" y="591"/>
                      <a:pt x="501" y="591"/>
                    </a:cubicBezTo>
                    <a:lnTo>
                      <a:pt x="531" y="481"/>
                    </a:lnTo>
                    <a:close/>
                    <a:moveTo>
                      <a:pt x="522" y="601"/>
                    </a:moveTo>
                    <a:cubicBezTo>
                      <a:pt x="523" y="600"/>
                      <a:pt x="523" y="600"/>
                      <a:pt x="523" y="600"/>
                    </a:cubicBezTo>
                    <a:cubicBezTo>
                      <a:pt x="545" y="603"/>
                      <a:pt x="545" y="603"/>
                      <a:pt x="545" y="603"/>
                    </a:cubicBezTo>
                    <a:cubicBezTo>
                      <a:pt x="545" y="604"/>
                      <a:pt x="545" y="604"/>
                      <a:pt x="545" y="604"/>
                    </a:cubicBezTo>
                    <a:cubicBezTo>
                      <a:pt x="537" y="603"/>
                      <a:pt x="530" y="602"/>
                      <a:pt x="522" y="601"/>
                    </a:cubicBezTo>
                    <a:close/>
                    <a:moveTo>
                      <a:pt x="525" y="594"/>
                    </a:moveTo>
                    <a:cubicBezTo>
                      <a:pt x="557" y="482"/>
                      <a:pt x="557" y="482"/>
                      <a:pt x="557" y="482"/>
                    </a:cubicBezTo>
                    <a:cubicBezTo>
                      <a:pt x="581" y="484"/>
                      <a:pt x="581" y="484"/>
                      <a:pt x="581" y="484"/>
                    </a:cubicBezTo>
                    <a:cubicBezTo>
                      <a:pt x="547" y="596"/>
                      <a:pt x="547" y="596"/>
                      <a:pt x="547" y="596"/>
                    </a:cubicBezTo>
                    <a:lnTo>
                      <a:pt x="525" y="594"/>
                    </a:lnTo>
                    <a:close/>
                    <a:moveTo>
                      <a:pt x="584" y="484"/>
                    </a:moveTo>
                    <a:cubicBezTo>
                      <a:pt x="608" y="486"/>
                      <a:pt x="608" y="486"/>
                      <a:pt x="608" y="486"/>
                    </a:cubicBezTo>
                    <a:cubicBezTo>
                      <a:pt x="573" y="599"/>
                      <a:pt x="573" y="599"/>
                      <a:pt x="573" y="599"/>
                    </a:cubicBezTo>
                    <a:cubicBezTo>
                      <a:pt x="550" y="597"/>
                      <a:pt x="550" y="597"/>
                      <a:pt x="550" y="597"/>
                    </a:cubicBezTo>
                    <a:lnTo>
                      <a:pt x="584" y="484"/>
                    </a:lnTo>
                    <a:close/>
                    <a:moveTo>
                      <a:pt x="574" y="608"/>
                    </a:moveTo>
                    <a:cubicBezTo>
                      <a:pt x="575" y="606"/>
                      <a:pt x="575" y="606"/>
                      <a:pt x="575" y="606"/>
                    </a:cubicBezTo>
                    <a:cubicBezTo>
                      <a:pt x="596" y="609"/>
                      <a:pt x="596" y="609"/>
                      <a:pt x="596" y="609"/>
                    </a:cubicBezTo>
                    <a:cubicBezTo>
                      <a:pt x="595" y="610"/>
                      <a:pt x="595" y="610"/>
                      <a:pt x="595" y="610"/>
                    </a:cubicBezTo>
                    <a:cubicBezTo>
                      <a:pt x="588" y="609"/>
                      <a:pt x="581" y="608"/>
                      <a:pt x="574" y="608"/>
                    </a:cubicBezTo>
                    <a:close/>
                    <a:moveTo>
                      <a:pt x="577" y="600"/>
                    </a:moveTo>
                    <a:cubicBezTo>
                      <a:pt x="611" y="486"/>
                      <a:pt x="611" y="486"/>
                      <a:pt x="611" y="486"/>
                    </a:cubicBezTo>
                    <a:cubicBezTo>
                      <a:pt x="634" y="487"/>
                      <a:pt x="634" y="487"/>
                      <a:pt x="634" y="487"/>
                    </a:cubicBezTo>
                    <a:cubicBezTo>
                      <a:pt x="598" y="602"/>
                      <a:pt x="598" y="602"/>
                      <a:pt x="598" y="602"/>
                    </a:cubicBezTo>
                    <a:lnTo>
                      <a:pt x="577" y="600"/>
                    </a:lnTo>
                    <a:close/>
                    <a:moveTo>
                      <a:pt x="638" y="488"/>
                    </a:moveTo>
                    <a:cubicBezTo>
                      <a:pt x="661" y="489"/>
                      <a:pt x="661" y="489"/>
                      <a:pt x="661" y="489"/>
                    </a:cubicBezTo>
                    <a:cubicBezTo>
                      <a:pt x="659" y="497"/>
                      <a:pt x="659" y="497"/>
                      <a:pt x="659" y="497"/>
                    </a:cubicBezTo>
                    <a:cubicBezTo>
                      <a:pt x="632" y="552"/>
                      <a:pt x="611" y="593"/>
                      <a:pt x="606" y="603"/>
                    </a:cubicBezTo>
                    <a:cubicBezTo>
                      <a:pt x="601" y="603"/>
                      <a:pt x="601" y="603"/>
                      <a:pt x="601" y="603"/>
                    </a:cubicBezTo>
                    <a:lnTo>
                      <a:pt x="638" y="488"/>
                    </a:lnTo>
                    <a:close/>
                    <a:moveTo>
                      <a:pt x="624" y="587"/>
                    </a:moveTo>
                    <a:cubicBezTo>
                      <a:pt x="628" y="578"/>
                      <a:pt x="633" y="567"/>
                      <a:pt x="640" y="554"/>
                    </a:cubicBezTo>
                    <a:cubicBezTo>
                      <a:pt x="623" y="605"/>
                      <a:pt x="623" y="605"/>
                      <a:pt x="623" y="605"/>
                    </a:cubicBezTo>
                    <a:cubicBezTo>
                      <a:pt x="615" y="604"/>
                      <a:pt x="615" y="604"/>
                      <a:pt x="615" y="604"/>
                    </a:cubicBezTo>
                    <a:cubicBezTo>
                      <a:pt x="617" y="601"/>
                      <a:pt x="620" y="595"/>
                      <a:pt x="624" y="587"/>
                    </a:cubicBezTo>
                    <a:close/>
                    <a:moveTo>
                      <a:pt x="624" y="613"/>
                    </a:moveTo>
                    <a:cubicBezTo>
                      <a:pt x="624" y="612"/>
                      <a:pt x="624" y="612"/>
                      <a:pt x="624" y="612"/>
                    </a:cubicBezTo>
                    <a:cubicBezTo>
                      <a:pt x="645" y="615"/>
                      <a:pt x="645" y="615"/>
                      <a:pt x="645" y="615"/>
                    </a:cubicBezTo>
                    <a:cubicBezTo>
                      <a:pt x="645" y="616"/>
                      <a:pt x="645" y="616"/>
                      <a:pt x="645" y="616"/>
                    </a:cubicBezTo>
                    <a:cubicBezTo>
                      <a:pt x="638" y="615"/>
                      <a:pt x="631" y="614"/>
                      <a:pt x="624" y="613"/>
                    </a:cubicBezTo>
                    <a:close/>
                    <a:moveTo>
                      <a:pt x="626" y="606"/>
                    </a:moveTo>
                    <a:cubicBezTo>
                      <a:pt x="650" y="533"/>
                      <a:pt x="650" y="533"/>
                      <a:pt x="650" y="533"/>
                    </a:cubicBezTo>
                    <a:cubicBezTo>
                      <a:pt x="657" y="520"/>
                      <a:pt x="664" y="505"/>
                      <a:pt x="671" y="490"/>
                    </a:cubicBezTo>
                    <a:cubicBezTo>
                      <a:pt x="688" y="491"/>
                      <a:pt x="688" y="491"/>
                      <a:pt x="688" y="491"/>
                    </a:cubicBezTo>
                    <a:cubicBezTo>
                      <a:pt x="648" y="608"/>
                      <a:pt x="648" y="608"/>
                      <a:pt x="648" y="608"/>
                    </a:cubicBezTo>
                    <a:lnTo>
                      <a:pt x="626" y="606"/>
                    </a:lnTo>
                    <a:close/>
                    <a:moveTo>
                      <a:pt x="675" y="483"/>
                    </a:moveTo>
                    <a:cubicBezTo>
                      <a:pt x="690" y="452"/>
                      <a:pt x="708" y="416"/>
                      <a:pt x="726" y="380"/>
                    </a:cubicBezTo>
                    <a:cubicBezTo>
                      <a:pt x="690" y="484"/>
                      <a:pt x="690" y="484"/>
                      <a:pt x="690" y="484"/>
                    </a:cubicBezTo>
                    <a:lnTo>
                      <a:pt x="675" y="483"/>
                    </a:lnTo>
                    <a:close/>
                    <a:moveTo>
                      <a:pt x="737" y="357"/>
                    </a:moveTo>
                    <a:cubicBezTo>
                      <a:pt x="741" y="349"/>
                      <a:pt x="744" y="342"/>
                      <a:pt x="748" y="335"/>
                    </a:cubicBezTo>
                    <a:cubicBezTo>
                      <a:pt x="768" y="335"/>
                      <a:pt x="768" y="335"/>
                      <a:pt x="768" y="335"/>
                    </a:cubicBezTo>
                    <a:cubicBezTo>
                      <a:pt x="714" y="486"/>
                      <a:pt x="714" y="486"/>
                      <a:pt x="714" y="486"/>
                    </a:cubicBezTo>
                    <a:cubicBezTo>
                      <a:pt x="693" y="485"/>
                      <a:pt x="693" y="485"/>
                      <a:pt x="693" y="485"/>
                    </a:cubicBezTo>
                    <a:lnTo>
                      <a:pt x="737" y="357"/>
                    </a:lnTo>
                    <a:close/>
                    <a:moveTo>
                      <a:pt x="751" y="328"/>
                    </a:moveTo>
                    <a:cubicBezTo>
                      <a:pt x="757" y="317"/>
                      <a:pt x="762" y="306"/>
                      <a:pt x="767" y="295"/>
                    </a:cubicBezTo>
                    <a:cubicBezTo>
                      <a:pt x="784" y="262"/>
                      <a:pt x="800" y="229"/>
                      <a:pt x="814" y="200"/>
                    </a:cubicBezTo>
                    <a:cubicBezTo>
                      <a:pt x="816" y="200"/>
                      <a:pt x="816" y="200"/>
                      <a:pt x="816" y="200"/>
                    </a:cubicBezTo>
                    <a:cubicBezTo>
                      <a:pt x="770" y="328"/>
                      <a:pt x="770" y="328"/>
                      <a:pt x="770" y="328"/>
                    </a:cubicBezTo>
                    <a:lnTo>
                      <a:pt x="751" y="328"/>
                    </a:lnTo>
                    <a:close/>
                    <a:moveTo>
                      <a:pt x="817" y="194"/>
                    </a:moveTo>
                    <a:cubicBezTo>
                      <a:pt x="818" y="192"/>
                      <a:pt x="819" y="190"/>
                      <a:pt x="820" y="188"/>
                    </a:cubicBezTo>
                    <a:cubicBezTo>
                      <a:pt x="818" y="194"/>
                      <a:pt x="818" y="194"/>
                      <a:pt x="818" y="194"/>
                    </a:cubicBezTo>
                    <a:lnTo>
                      <a:pt x="817" y="194"/>
                    </a:lnTo>
                    <a:close/>
                    <a:moveTo>
                      <a:pt x="814" y="152"/>
                    </a:moveTo>
                    <a:cubicBezTo>
                      <a:pt x="814" y="151"/>
                      <a:pt x="814" y="151"/>
                      <a:pt x="814" y="151"/>
                    </a:cubicBezTo>
                    <a:cubicBezTo>
                      <a:pt x="830" y="149"/>
                      <a:pt x="830" y="149"/>
                      <a:pt x="830" y="149"/>
                    </a:cubicBezTo>
                    <a:cubicBezTo>
                      <a:pt x="823" y="163"/>
                      <a:pt x="816" y="178"/>
                      <a:pt x="808" y="194"/>
                    </a:cubicBezTo>
                    <a:cubicBezTo>
                      <a:pt x="792" y="196"/>
                      <a:pt x="792" y="196"/>
                      <a:pt x="792" y="196"/>
                    </a:cubicBezTo>
                    <a:cubicBezTo>
                      <a:pt x="807" y="153"/>
                      <a:pt x="807" y="153"/>
                      <a:pt x="807" y="153"/>
                    </a:cubicBezTo>
                    <a:lnTo>
                      <a:pt x="814" y="152"/>
                    </a:lnTo>
                    <a:close/>
                    <a:moveTo>
                      <a:pt x="804" y="201"/>
                    </a:moveTo>
                    <a:cubicBezTo>
                      <a:pt x="790" y="230"/>
                      <a:pt x="774" y="263"/>
                      <a:pt x="758" y="296"/>
                    </a:cubicBezTo>
                    <a:cubicBezTo>
                      <a:pt x="790" y="202"/>
                      <a:pt x="790" y="202"/>
                      <a:pt x="790" y="202"/>
                    </a:cubicBezTo>
                    <a:lnTo>
                      <a:pt x="804" y="201"/>
                    </a:lnTo>
                    <a:close/>
                    <a:moveTo>
                      <a:pt x="747" y="319"/>
                    </a:moveTo>
                    <a:cubicBezTo>
                      <a:pt x="745" y="322"/>
                      <a:pt x="743" y="325"/>
                      <a:pt x="742" y="328"/>
                    </a:cubicBezTo>
                    <a:cubicBezTo>
                      <a:pt x="732" y="328"/>
                      <a:pt x="732" y="328"/>
                      <a:pt x="732" y="328"/>
                    </a:cubicBezTo>
                    <a:cubicBezTo>
                      <a:pt x="732" y="327"/>
                      <a:pt x="732" y="327"/>
                      <a:pt x="732" y="327"/>
                    </a:cubicBezTo>
                    <a:cubicBezTo>
                      <a:pt x="719" y="326"/>
                      <a:pt x="719" y="326"/>
                      <a:pt x="719" y="326"/>
                    </a:cubicBezTo>
                    <a:cubicBezTo>
                      <a:pt x="759" y="205"/>
                      <a:pt x="759" y="205"/>
                      <a:pt x="759" y="205"/>
                    </a:cubicBezTo>
                    <a:cubicBezTo>
                      <a:pt x="786" y="203"/>
                      <a:pt x="786" y="203"/>
                      <a:pt x="786" y="203"/>
                    </a:cubicBezTo>
                    <a:lnTo>
                      <a:pt x="747" y="319"/>
                    </a:lnTo>
                    <a:close/>
                    <a:moveTo>
                      <a:pt x="755" y="205"/>
                    </a:moveTo>
                    <a:cubicBezTo>
                      <a:pt x="715" y="326"/>
                      <a:pt x="715" y="326"/>
                      <a:pt x="715" y="326"/>
                    </a:cubicBezTo>
                    <a:cubicBezTo>
                      <a:pt x="689" y="326"/>
                      <a:pt x="689" y="326"/>
                      <a:pt x="689" y="326"/>
                    </a:cubicBezTo>
                    <a:cubicBezTo>
                      <a:pt x="726" y="207"/>
                      <a:pt x="726" y="207"/>
                      <a:pt x="726" y="207"/>
                    </a:cubicBezTo>
                    <a:lnTo>
                      <a:pt x="755" y="205"/>
                    </a:lnTo>
                    <a:close/>
                    <a:moveTo>
                      <a:pt x="685" y="326"/>
                    </a:moveTo>
                    <a:cubicBezTo>
                      <a:pt x="660" y="326"/>
                      <a:pt x="660" y="326"/>
                      <a:pt x="660" y="326"/>
                    </a:cubicBezTo>
                    <a:cubicBezTo>
                      <a:pt x="695" y="210"/>
                      <a:pt x="695" y="210"/>
                      <a:pt x="695" y="210"/>
                    </a:cubicBezTo>
                    <a:cubicBezTo>
                      <a:pt x="723" y="208"/>
                      <a:pt x="723" y="208"/>
                      <a:pt x="723" y="208"/>
                    </a:cubicBezTo>
                    <a:lnTo>
                      <a:pt x="685" y="326"/>
                    </a:lnTo>
                    <a:close/>
                    <a:moveTo>
                      <a:pt x="691" y="210"/>
                    </a:moveTo>
                    <a:cubicBezTo>
                      <a:pt x="656" y="326"/>
                      <a:pt x="656" y="326"/>
                      <a:pt x="656" y="326"/>
                    </a:cubicBezTo>
                    <a:cubicBezTo>
                      <a:pt x="631" y="326"/>
                      <a:pt x="631" y="326"/>
                      <a:pt x="631" y="326"/>
                    </a:cubicBezTo>
                    <a:cubicBezTo>
                      <a:pt x="665" y="212"/>
                      <a:pt x="665" y="212"/>
                      <a:pt x="665" y="212"/>
                    </a:cubicBezTo>
                    <a:lnTo>
                      <a:pt x="691" y="210"/>
                    </a:lnTo>
                    <a:close/>
                    <a:moveTo>
                      <a:pt x="628" y="326"/>
                    </a:moveTo>
                    <a:cubicBezTo>
                      <a:pt x="601" y="326"/>
                      <a:pt x="601" y="326"/>
                      <a:pt x="601" y="326"/>
                    </a:cubicBezTo>
                    <a:cubicBezTo>
                      <a:pt x="633" y="214"/>
                      <a:pt x="633" y="214"/>
                      <a:pt x="633" y="214"/>
                    </a:cubicBezTo>
                    <a:cubicBezTo>
                      <a:pt x="662" y="212"/>
                      <a:pt x="662" y="212"/>
                      <a:pt x="662" y="212"/>
                    </a:cubicBezTo>
                    <a:lnTo>
                      <a:pt x="628" y="326"/>
                    </a:lnTo>
                    <a:close/>
                    <a:moveTo>
                      <a:pt x="630" y="215"/>
                    </a:moveTo>
                    <a:cubicBezTo>
                      <a:pt x="598" y="326"/>
                      <a:pt x="598" y="326"/>
                      <a:pt x="598" y="326"/>
                    </a:cubicBezTo>
                    <a:cubicBezTo>
                      <a:pt x="572" y="326"/>
                      <a:pt x="572" y="326"/>
                      <a:pt x="572" y="326"/>
                    </a:cubicBezTo>
                    <a:cubicBezTo>
                      <a:pt x="602" y="217"/>
                      <a:pt x="602" y="217"/>
                      <a:pt x="602" y="217"/>
                    </a:cubicBezTo>
                    <a:lnTo>
                      <a:pt x="630" y="215"/>
                    </a:lnTo>
                    <a:close/>
                    <a:moveTo>
                      <a:pt x="569" y="326"/>
                    </a:moveTo>
                    <a:cubicBezTo>
                      <a:pt x="544" y="326"/>
                      <a:pt x="544" y="326"/>
                      <a:pt x="544" y="326"/>
                    </a:cubicBezTo>
                    <a:cubicBezTo>
                      <a:pt x="573" y="219"/>
                      <a:pt x="573" y="219"/>
                      <a:pt x="573" y="219"/>
                    </a:cubicBezTo>
                    <a:cubicBezTo>
                      <a:pt x="598" y="217"/>
                      <a:pt x="598" y="217"/>
                      <a:pt x="598" y="217"/>
                    </a:cubicBezTo>
                    <a:lnTo>
                      <a:pt x="569" y="326"/>
                    </a:lnTo>
                    <a:close/>
                    <a:moveTo>
                      <a:pt x="569" y="219"/>
                    </a:moveTo>
                    <a:cubicBezTo>
                      <a:pt x="541" y="326"/>
                      <a:pt x="541" y="326"/>
                      <a:pt x="541" y="326"/>
                    </a:cubicBezTo>
                    <a:cubicBezTo>
                      <a:pt x="515" y="326"/>
                      <a:pt x="515" y="326"/>
                      <a:pt x="515" y="326"/>
                    </a:cubicBezTo>
                    <a:cubicBezTo>
                      <a:pt x="541" y="222"/>
                      <a:pt x="541" y="222"/>
                      <a:pt x="541" y="222"/>
                    </a:cubicBezTo>
                    <a:lnTo>
                      <a:pt x="569" y="219"/>
                    </a:lnTo>
                    <a:close/>
                    <a:moveTo>
                      <a:pt x="512" y="326"/>
                    </a:moveTo>
                    <a:cubicBezTo>
                      <a:pt x="487" y="325"/>
                      <a:pt x="487" y="325"/>
                      <a:pt x="487" y="325"/>
                    </a:cubicBezTo>
                    <a:cubicBezTo>
                      <a:pt x="511" y="224"/>
                      <a:pt x="511" y="224"/>
                      <a:pt x="511" y="224"/>
                    </a:cubicBezTo>
                    <a:cubicBezTo>
                      <a:pt x="537" y="222"/>
                      <a:pt x="537" y="222"/>
                      <a:pt x="537" y="222"/>
                    </a:cubicBezTo>
                    <a:lnTo>
                      <a:pt x="512" y="326"/>
                    </a:lnTo>
                    <a:close/>
                    <a:moveTo>
                      <a:pt x="508" y="224"/>
                    </a:moveTo>
                    <a:cubicBezTo>
                      <a:pt x="484" y="325"/>
                      <a:pt x="484" y="325"/>
                      <a:pt x="484" y="325"/>
                    </a:cubicBezTo>
                    <a:cubicBezTo>
                      <a:pt x="459" y="325"/>
                      <a:pt x="459" y="325"/>
                      <a:pt x="459" y="325"/>
                    </a:cubicBezTo>
                    <a:cubicBezTo>
                      <a:pt x="481" y="226"/>
                      <a:pt x="481" y="226"/>
                      <a:pt x="481" y="226"/>
                    </a:cubicBezTo>
                    <a:lnTo>
                      <a:pt x="508" y="224"/>
                    </a:lnTo>
                    <a:close/>
                    <a:moveTo>
                      <a:pt x="455" y="325"/>
                    </a:moveTo>
                    <a:cubicBezTo>
                      <a:pt x="429" y="325"/>
                      <a:pt x="429" y="325"/>
                      <a:pt x="429" y="325"/>
                    </a:cubicBezTo>
                    <a:cubicBezTo>
                      <a:pt x="450" y="229"/>
                      <a:pt x="450" y="229"/>
                      <a:pt x="450" y="229"/>
                    </a:cubicBezTo>
                    <a:cubicBezTo>
                      <a:pt x="478" y="226"/>
                      <a:pt x="478" y="226"/>
                      <a:pt x="478" y="226"/>
                    </a:cubicBezTo>
                    <a:lnTo>
                      <a:pt x="455" y="325"/>
                    </a:lnTo>
                    <a:close/>
                    <a:moveTo>
                      <a:pt x="446" y="229"/>
                    </a:moveTo>
                    <a:cubicBezTo>
                      <a:pt x="426" y="325"/>
                      <a:pt x="426" y="325"/>
                      <a:pt x="426" y="325"/>
                    </a:cubicBezTo>
                    <a:cubicBezTo>
                      <a:pt x="400" y="325"/>
                      <a:pt x="400" y="325"/>
                      <a:pt x="400" y="325"/>
                    </a:cubicBezTo>
                    <a:cubicBezTo>
                      <a:pt x="419" y="231"/>
                      <a:pt x="419" y="231"/>
                      <a:pt x="419" y="231"/>
                    </a:cubicBezTo>
                    <a:lnTo>
                      <a:pt x="446" y="229"/>
                    </a:lnTo>
                    <a:close/>
                    <a:moveTo>
                      <a:pt x="397" y="325"/>
                    </a:moveTo>
                    <a:cubicBezTo>
                      <a:pt x="372" y="325"/>
                      <a:pt x="372" y="325"/>
                      <a:pt x="372" y="325"/>
                    </a:cubicBezTo>
                    <a:cubicBezTo>
                      <a:pt x="389" y="233"/>
                      <a:pt x="389" y="233"/>
                      <a:pt x="389" y="233"/>
                    </a:cubicBezTo>
                    <a:cubicBezTo>
                      <a:pt x="415" y="231"/>
                      <a:pt x="415" y="231"/>
                      <a:pt x="415" y="231"/>
                    </a:cubicBezTo>
                    <a:lnTo>
                      <a:pt x="397" y="325"/>
                    </a:lnTo>
                    <a:close/>
                    <a:moveTo>
                      <a:pt x="386" y="233"/>
                    </a:moveTo>
                    <a:cubicBezTo>
                      <a:pt x="368" y="325"/>
                      <a:pt x="368" y="325"/>
                      <a:pt x="368" y="325"/>
                    </a:cubicBezTo>
                    <a:cubicBezTo>
                      <a:pt x="342" y="325"/>
                      <a:pt x="342" y="325"/>
                      <a:pt x="342" y="325"/>
                    </a:cubicBezTo>
                    <a:cubicBezTo>
                      <a:pt x="358" y="236"/>
                      <a:pt x="358" y="236"/>
                      <a:pt x="358" y="236"/>
                    </a:cubicBezTo>
                    <a:lnTo>
                      <a:pt x="386" y="233"/>
                    </a:lnTo>
                    <a:close/>
                    <a:moveTo>
                      <a:pt x="339" y="325"/>
                    </a:moveTo>
                    <a:cubicBezTo>
                      <a:pt x="314" y="325"/>
                      <a:pt x="314" y="325"/>
                      <a:pt x="314" y="325"/>
                    </a:cubicBezTo>
                    <a:cubicBezTo>
                      <a:pt x="328" y="238"/>
                      <a:pt x="328" y="238"/>
                      <a:pt x="328" y="238"/>
                    </a:cubicBezTo>
                    <a:cubicBezTo>
                      <a:pt x="354" y="236"/>
                      <a:pt x="354" y="236"/>
                      <a:pt x="354" y="236"/>
                    </a:cubicBezTo>
                    <a:lnTo>
                      <a:pt x="339" y="325"/>
                    </a:lnTo>
                    <a:close/>
                    <a:moveTo>
                      <a:pt x="325" y="238"/>
                    </a:moveTo>
                    <a:cubicBezTo>
                      <a:pt x="311" y="325"/>
                      <a:pt x="311" y="325"/>
                      <a:pt x="311" y="325"/>
                    </a:cubicBezTo>
                    <a:cubicBezTo>
                      <a:pt x="285" y="325"/>
                      <a:pt x="285" y="325"/>
                      <a:pt x="285" y="325"/>
                    </a:cubicBezTo>
                    <a:cubicBezTo>
                      <a:pt x="297" y="240"/>
                      <a:pt x="297" y="240"/>
                      <a:pt x="297" y="240"/>
                    </a:cubicBezTo>
                    <a:lnTo>
                      <a:pt x="325" y="238"/>
                    </a:lnTo>
                    <a:close/>
                    <a:moveTo>
                      <a:pt x="282" y="325"/>
                    </a:moveTo>
                    <a:cubicBezTo>
                      <a:pt x="255" y="324"/>
                      <a:pt x="255" y="324"/>
                      <a:pt x="255" y="324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94" y="241"/>
                      <a:pt x="294" y="241"/>
                      <a:pt x="294" y="241"/>
                    </a:cubicBezTo>
                    <a:lnTo>
                      <a:pt x="282" y="325"/>
                    </a:lnTo>
                    <a:close/>
                    <a:moveTo>
                      <a:pt x="262" y="243"/>
                    </a:moveTo>
                    <a:cubicBezTo>
                      <a:pt x="252" y="324"/>
                      <a:pt x="252" y="324"/>
                      <a:pt x="252" y="324"/>
                    </a:cubicBezTo>
                    <a:cubicBezTo>
                      <a:pt x="228" y="324"/>
                      <a:pt x="228" y="324"/>
                      <a:pt x="228" y="324"/>
                    </a:cubicBezTo>
                    <a:cubicBezTo>
                      <a:pt x="237" y="245"/>
                      <a:pt x="237" y="245"/>
                      <a:pt x="237" y="245"/>
                    </a:cubicBezTo>
                    <a:lnTo>
                      <a:pt x="262" y="243"/>
                    </a:lnTo>
                    <a:close/>
                    <a:moveTo>
                      <a:pt x="224" y="324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206" y="247"/>
                      <a:pt x="206" y="247"/>
                      <a:pt x="206" y="247"/>
                    </a:cubicBezTo>
                    <a:cubicBezTo>
                      <a:pt x="234" y="245"/>
                      <a:pt x="234" y="245"/>
                      <a:pt x="234" y="245"/>
                    </a:cubicBezTo>
                    <a:lnTo>
                      <a:pt x="224" y="324"/>
                    </a:lnTo>
                    <a:close/>
                    <a:moveTo>
                      <a:pt x="203" y="248"/>
                    </a:moveTo>
                    <a:cubicBezTo>
                      <a:pt x="195" y="324"/>
                      <a:pt x="195" y="324"/>
                      <a:pt x="195" y="324"/>
                    </a:cubicBezTo>
                    <a:cubicBezTo>
                      <a:pt x="170" y="324"/>
                      <a:pt x="170" y="324"/>
                      <a:pt x="170" y="324"/>
                    </a:cubicBezTo>
                    <a:cubicBezTo>
                      <a:pt x="176" y="250"/>
                      <a:pt x="176" y="250"/>
                      <a:pt x="176" y="250"/>
                    </a:cubicBezTo>
                    <a:lnTo>
                      <a:pt x="203" y="248"/>
                    </a:lnTo>
                    <a:close/>
                    <a:moveTo>
                      <a:pt x="167" y="324"/>
                    </a:moveTo>
                    <a:cubicBezTo>
                      <a:pt x="164" y="324"/>
                      <a:pt x="164" y="324"/>
                      <a:pt x="164" y="324"/>
                    </a:cubicBezTo>
                    <a:cubicBezTo>
                      <a:pt x="164" y="327"/>
                      <a:pt x="164" y="327"/>
                      <a:pt x="164" y="327"/>
                    </a:cubicBezTo>
                    <a:cubicBezTo>
                      <a:pt x="141" y="327"/>
                      <a:pt x="141" y="327"/>
                      <a:pt x="141" y="327"/>
                    </a:cubicBezTo>
                    <a:cubicBezTo>
                      <a:pt x="146" y="252"/>
                      <a:pt x="146" y="252"/>
                      <a:pt x="146" y="252"/>
                    </a:cubicBezTo>
                    <a:cubicBezTo>
                      <a:pt x="173" y="250"/>
                      <a:pt x="173" y="250"/>
                      <a:pt x="173" y="250"/>
                    </a:cubicBezTo>
                    <a:lnTo>
                      <a:pt x="167" y="324"/>
                    </a:lnTo>
                    <a:close/>
                    <a:moveTo>
                      <a:pt x="145" y="212"/>
                    </a:moveTo>
                    <a:cubicBezTo>
                      <a:pt x="143" y="246"/>
                      <a:pt x="143" y="246"/>
                      <a:pt x="143" y="246"/>
                    </a:cubicBezTo>
                    <a:cubicBezTo>
                      <a:pt x="116" y="248"/>
                      <a:pt x="116" y="248"/>
                      <a:pt x="116" y="248"/>
                    </a:cubicBezTo>
                    <a:cubicBezTo>
                      <a:pt x="118" y="214"/>
                      <a:pt x="118" y="214"/>
                      <a:pt x="118" y="214"/>
                    </a:cubicBezTo>
                    <a:lnTo>
                      <a:pt x="145" y="212"/>
                    </a:lnTo>
                    <a:close/>
                    <a:moveTo>
                      <a:pt x="143" y="252"/>
                    </a:moveTo>
                    <a:cubicBezTo>
                      <a:pt x="138" y="327"/>
                      <a:pt x="138" y="327"/>
                      <a:pt x="138" y="327"/>
                    </a:cubicBezTo>
                    <a:cubicBezTo>
                      <a:pt x="113" y="326"/>
                      <a:pt x="113" y="326"/>
                      <a:pt x="113" y="326"/>
                    </a:cubicBezTo>
                    <a:cubicBezTo>
                      <a:pt x="116" y="254"/>
                      <a:pt x="116" y="254"/>
                      <a:pt x="116" y="254"/>
                    </a:cubicBezTo>
                    <a:lnTo>
                      <a:pt x="143" y="252"/>
                    </a:lnTo>
                    <a:close/>
                    <a:moveTo>
                      <a:pt x="109" y="326"/>
                    </a:moveTo>
                    <a:cubicBezTo>
                      <a:pt x="85" y="326"/>
                      <a:pt x="85" y="326"/>
                      <a:pt x="85" y="32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113" y="254"/>
                      <a:pt x="113" y="254"/>
                      <a:pt x="113" y="254"/>
                    </a:cubicBezTo>
                    <a:lnTo>
                      <a:pt x="109" y="326"/>
                    </a:lnTo>
                    <a:close/>
                    <a:moveTo>
                      <a:pt x="109" y="333"/>
                    </a:moveTo>
                    <a:cubicBezTo>
                      <a:pt x="103" y="446"/>
                      <a:pt x="103" y="446"/>
                      <a:pt x="103" y="446"/>
                    </a:cubicBezTo>
                    <a:cubicBezTo>
                      <a:pt x="81" y="444"/>
                      <a:pt x="81" y="444"/>
                      <a:pt x="81" y="444"/>
                    </a:cubicBezTo>
                    <a:cubicBezTo>
                      <a:pt x="85" y="333"/>
                      <a:pt x="85" y="333"/>
                      <a:pt x="85" y="333"/>
                    </a:cubicBezTo>
                    <a:lnTo>
                      <a:pt x="109" y="333"/>
                    </a:lnTo>
                    <a:close/>
                    <a:moveTo>
                      <a:pt x="82" y="326"/>
                    </a:moveTo>
                    <a:cubicBezTo>
                      <a:pt x="53" y="326"/>
                      <a:pt x="53" y="326"/>
                      <a:pt x="53" y="326"/>
                    </a:cubicBezTo>
                    <a:cubicBezTo>
                      <a:pt x="53" y="259"/>
                      <a:pt x="53" y="259"/>
                      <a:pt x="53" y="259"/>
                    </a:cubicBezTo>
                    <a:cubicBezTo>
                      <a:pt x="84" y="257"/>
                      <a:pt x="84" y="257"/>
                      <a:pt x="84" y="257"/>
                    </a:cubicBezTo>
                    <a:lnTo>
                      <a:pt x="82" y="326"/>
                    </a:lnTo>
                    <a:close/>
                    <a:moveTo>
                      <a:pt x="54" y="443"/>
                    </a:moveTo>
                    <a:cubicBezTo>
                      <a:pt x="53" y="333"/>
                      <a:pt x="53" y="333"/>
                      <a:pt x="53" y="333"/>
                    </a:cubicBezTo>
                    <a:cubicBezTo>
                      <a:pt x="82" y="333"/>
                      <a:pt x="82" y="333"/>
                      <a:pt x="82" y="333"/>
                    </a:cubicBezTo>
                    <a:cubicBezTo>
                      <a:pt x="78" y="444"/>
                      <a:pt x="78" y="444"/>
                      <a:pt x="78" y="444"/>
                    </a:cubicBezTo>
                    <a:lnTo>
                      <a:pt x="54" y="443"/>
                    </a:lnTo>
                    <a:close/>
                    <a:moveTo>
                      <a:pt x="78" y="451"/>
                    </a:moveTo>
                    <a:cubicBezTo>
                      <a:pt x="75" y="540"/>
                      <a:pt x="75" y="540"/>
                      <a:pt x="75" y="540"/>
                    </a:cubicBezTo>
                    <a:cubicBezTo>
                      <a:pt x="55" y="537"/>
                      <a:pt x="55" y="537"/>
                      <a:pt x="55" y="537"/>
                    </a:cubicBezTo>
                    <a:cubicBezTo>
                      <a:pt x="54" y="449"/>
                      <a:pt x="54" y="449"/>
                      <a:pt x="54" y="449"/>
                    </a:cubicBezTo>
                    <a:lnTo>
                      <a:pt x="78" y="451"/>
                    </a:lnTo>
                    <a:close/>
                    <a:moveTo>
                      <a:pt x="81" y="451"/>
                    </a:moveTo>
                    <a:cubicBezTo>
                      <a:pt x="103" y="452"/>
                      <a:pt x="103" y="452"/>
                      <a:pt x="103" y="452"/>
                    </a:cubicBezTo>
                    <a:cubicBezTo>
                      <a:pt x="99" y="542"/>
                      <a:pt x="99" y="542"/>
                      <a:pt x="99" y="542"/>
                    </a:cubicBezTo>
                    <a:cubicBezTo>
                      <a:pt x="78" y="540"/>
                      <a:pt x="78" y="540"/>
                      <a:pt x="78" y="540"/>
                    </a:cubicBezTo>
                    <a:lnTo>
                      <a:pt x="81" y="451"/>
                    </a:lnTo>
                    <a:close/>
                    <a:moveTo>
                      <a:pt x="106" y="453"/>
                    </a:moveTo>
                    <a:cubicBezTo>
                      <a:pt x="130" y="454"/>
                      <a:pt x="130" y="454"/>
                      <a:pt x="130" y="454"/>
                    </a:cubicBezTo>
                    <a:cubicBezTo>
                      <a:pt x="124" y="546"/>
                      <a:pt x="124" y="546"/>
                      <a:pt x="124" y="546"/>
                    </a:cubicBezTo>
                    <a:cubicBezTo>
                      <a:pt x="102" y="543"/>
                      <a:pt x="102" y="543"/>
                      <a:pt x="102" y="543"/>
                    </a:cubicBezTo>
                    <a:lnTo>
                      <a:pt x="106" y="453"/>
                    </a:lnTo>
                    <a:close/>
                    <a:moveTo>
                      <a:pt x="133" y="454"/>
                    </a:moveTo>
                    <a:cubicBezTo>
                      <a:pt x="156" y="456"/>
                      <a:pt x="156" y="456"/>
                      <a:pt x="156" y="456"/>
                    </a:cubicBezTo>
                    <a:cubicBezTo>
                      <a:pt x="149" y="548"/>
                      <a:pt x="149" y="548"/>
                      <a:pt x="149" y="548"/>
                    </a:cubicBezTo>
                    <a:cubicBezTo>
                      <a:pt x="128" y="546"/>
                      <a:pt x="128" y="546"/>
                      <a:pt x="128" y="546"/>
                    </a:cubicBezTo>
                    <a:lnTo>
                      <a:pt x="133" y="454"/>
                    </a:lnTo>
                    <a:close/>
                    <a:moveTo>
                      <a:pt x="160" y="456"/>
                    </a:moveTo>
                    <a:cubicBezTo>
                      <a:pt x="182" y="458"/>
                      <a:pt x="182" y="458"/>
                      <a:pt x="182" y="458"/>
                    </a:cubicBezTo>
                    <a:cubicBezTo>
                      <a:pt x="173" y="551"/>
                      <a:pt x="173" y="551"/>
                      <a:pt x="173" y="551"/>
                    </a:cubicBezTo>
                    <a:cubicBezTo>
                      <a:pt x="152" y="549"/>
                      <a:pt x="152" y="549"/>
                      <a:pt x="152" y="549"/>
                    </a:cubicBezTo>
                    <a:lnTo>
                      <a:pt x="160" y="456"/>
                    </a:lnTo>
                    <a:close/>
                    <a:moveTo>
                      <a:pt x="212" y="460"/>
                    </a:moveTo>
                    <a:cubicBezTo>
                      <a:pt x="235" y="461"/>
                      <a:pt x="235" y="461"/>
                      <a:pt x="235" y="461"/>
                    </a:cubicBezTo>
                    <a:cubicBezTo>
                      <a:pt x="222" y="557"/>
                      <a:pt x="222" y="557"/>
                      <a:pt x="222" y="557"/>
                    </a:cubicBezTo>
                    <a:cubicBezTo>
                      <a:pt x="201" y="555"/>
                      <a:pt x="201" y="555"/>
                      <a:pt x="201" y="555"/>
                    </a:cubicBezTo>
                    <a:lnTo>
                      <a:pt x="212" y="460"/>
                    </a:lnTo>
                    <a:close/>
                    <a:moveTo>
                      <a:pt x="238" y="461"/>
                    </a:moveTo>
                    <a:cubicBezTo>
                      <a:pt x="262" y="463"/>
                      <a:pt x="262" y="463"/>
                      <a:pt x="262" y="463"/>
                    </a:cubicBezTo>
                    <a:cubicBezTo>
                      <a:pt x="248" y="560"/>
                      <a:pt x="248" y="560"/>
                      <a:pt x="248" y="560"/>
                    </a:cubicBezTo>
                    <a:cubicBezTo>
                      <a:pt x="226" y="558"/>
                      <a:pt x="226" y="558"/>
                      <a:pt x="226" y="558"/>
                    </a:cubicBezTo>
                    <a:lnTo>
                      <a:pt x="238" y="461"/>
                    </a:lnTo>
                    <a:close/>
                    <a:moveTo>
                      <a:pt x="265" y="463"/>
                    </a:moveTo>
                    <a:cubicBezTo>
                      <a:pt x="289" y="465"/>
                      <a:pt x="289" y="465"/>
                      <a:pt x="289" y="465"/>
                    </a:cubicBezTo>
                    <a:cubicBezTo>
                      <a:pt x="274" y="563"/>
                      <a:pt x="274" y="563"/>
                      <a:pt x="274" y="563"/>
                    </a:cubicBezTo>
                    <a:cubicBezTo>
                      <a:pt x="251" y="561"/>
                      <a:pt x="251" y="561"/>
                      <a:pt x="251" y="561"/>
                    </a:cubicBezTo>
                    <a:lnTo>
                      <a:pt x="265" y="463"/>
                    </a:lnTo>
                    <a:close/>
                    <a:moveTo>
                      <a:pt x="292" y="465"/>
                    </a:moveTo>
                    <a:cubicBezTo>
                      <a:pt x="314" y="466"/>
                      <a:pt x="314" y="466"/>
                      <a:pt x="314" y="466"/>
                    </a:cubicBezTo>
                    <a:cubicBezTo>
                      <a:pt x="297" y="566"/>
                      <a:pt x="297" y="566"/>
                      <a:pt x="297" y="566"/>
                    </a:cubicBezTo>
                    <a:cubicBezTo>
                      <a:pt x="277" y="564"/>
                      <a:pt x="277" y="564"/>
                      <a:pt x="277" y="564"/>
                    </a:cubicBezTo>
                    <a:lnTo>
                      <a:pt x="292" y="465"/>
                    </a:lnTo>
                    <a:close/>
                    <a:moveTo>
                      <a:pt x="318" y="467"/>
                    </a:moveTo>
                    <a:cubicBezTo>
                      <a:pt x="342" y="468"/>
                      <a:pt x="342" y="468"/>
                      <a:pt x="342" y="468"/>
                    </a:cubicBezTo>
                    <a:cubicBezTo>
                      <a:pt x="323" y="569"/>
                      <a:pt x="323" y="569"/>
                      <a:pt x="323" y="569"/>
                    </a:cubicBezTo>
                    <a:cubicBezTo>
                      <a:pt x="300" y="567"/>
                      <a:pt x="300" y="567"/>
                      <a:pt x="300" y="567"/>
                    </a:cubicBezTo>
                    <a:lnTo>
                      <a:pt x="318" y="467"/>
                    </a:lnTo>
                    <a:close/>
                    <a:moveTo>
                      <a:pt x="345" y="468"/>
                    </a:moveTo>
                    <a:cubicBezTo>
                      <a:pt x="368" y="470"/>
                      <a:pt x="368" y="470"/>
                      <a:pt x="368" y="470"/>
                    </a:cubicBezTo>
                    <a:cubicBezTo>
                      <a:pt x="348" y="572"/>
                      <a:pt x="348" y="572"/>
                      <a:pt x="348" y="572"/>
                    </a:cubicBezTo>
                    <a:cubicBezTo>
                      <a:pt x="326" y="570"/>
                      <a:pt x="326" y="570"/>
                      <a:pt x="326" y="570"/>
                    </a:cubicBezTo>
                    <a:lnTo>
                      <a:pt x="345" y="468"/>
                    </a:lnTo>
                    <a:close/>
                    <a:moveTo>
                      <a:pt x="372" y="470"/>
                    </a:moveTo>
                    <a:cubicBezTo>
                      <a:pt x="395" y="472"/>
                      <a:pt x="395" y="472"/>
                      <a:pt x="395" y="472"/>
                    </a:cubicBezTo>
                    <a:cubicBezTo>
                      <a:pt x="373" y="575"/>
                      <a:pt x="373" y="575"/>
                      <a:pt x="373" y="575"/>
                    </a:cubicBezTo>
                    <a:cubicBezTo>
                      <a:pt x="351" y="573"/>
                      <a:pt x="351" y="573"/>
                      <a:pt x="351" y="573"/>
                    </a:cubicBezTo>
                    <a:lnTo>
                      <a:pt x="372" y="470"/>
                    </a:lnTo>
                    <a:close/>
                    <a:moveTo>
                      <a:pt x="398" y="472"/>
                    </a:moveTo>
                    <a:cubicBezTo>
                      <a:pt x="422" y="473"/>
                      <a:pt x="422" y="473"/>
                      <a:pt x="422" y="473"/>
                    </a:cubicBezTo>
                    <a:cubicBezTo>
                      <a:pt x="398" y="578"/>
                      <a:pt x="398" y="578"/>
                      <a:pt x="398" y="578"/>
                    </a:cubicBezTo>
                    <a:cubicBezTo>
                      <a:pt x="376" y="576"/>
                      <a:pt x="376" y="576"/>
                      <a:pt x="376" y="576"/>
                    </a:cubicBezTo>
                    <a:lnTo>
                      <a:pt x="398" y="472"/>
                    </a:lnTo>
                    <a:close/>
                    <a:moveTo>
                      <a:pt x="425" y="474"/>
                    </a:moveTo>
                    <a:cubicBezTo>
                      <a:pt x="449" y="475"/>
                      <a:pt x="449" y="475"/>
                      <a:pt x="449" y="475"/>
                    </a:cubicBezTo>
                    <a:cubicBezTo>
                      <a:pt x="424" y="581"/>
                      <a:pt x="424" y="581"/>
                      <a:pt x="424" y="581"/>
                    </a:cubicBezTo>
                    <a:cubicBezTo>
                      <a:pt x="402" y="579"/>
                      <a:pt x="402" y="579"/>
                      <a:pt x="402" y="579"/>
                    </a:cubicBezTo>
                    <a:lnTo>
                      <a:pt x="425" y="474"/>
                    </a:lnTo>
                    <a:close/>
                    <a:moveTo>
                      <a:pt x="452" y="475"/>
                    </a:moveTo>
                    <a:cubicBezTo>
                      <a:pt x="474" y="477"/>
                      <a:pt x="474" y="477"/>
                      <a:pt x="474" y="477"/>
                    </a:cubicBezTo>
                    <a:cubicBezTo>
                      <a:pt x="447" y="584"/>
                      <a:pt x="447" y="584"/>
                      <a:pt x="447" y="584"/>
                    </a:cubicBezTo>
                    <a:cubicBezTo>
                      <a:pt x="427" y="582"/>
                      <a:pt x="427" y="582"/>
                      <a:pt x="427" y="582"/>
                    </a:cubicBezTo>
                    <a:lnTo>
                      <a:pt x="452" y="475"/>
                    </a:lnTo>
                    <a:close/>
                    <a:moveTo>
                      <a:pt x="499" y="597"/>
                    </a:moveTo>
                    <a:cubicBezTo>
                      <a:pt x="520" y="600"/>
                      <a:pt x="520" y="600"/>
                      <a:pt x="520" y="600"/>
                    </a:cubicBezTo>
                    <a:cubicBezTo>
                      <a:pt x="519" y="601"/>
                      <a:pt x="519" y="601"/>
                      <a:pt x="519" y="601"/>
                    </a:cubicBezTo>
                    <a:cubicBezTo>
                      <a:pt x="512" y="600"/>
                      <a:pt x="505" y="600"/>
                      <a:pt x="499" y="599"/>
                    </a:cubicBezTo>
                    <a:lnTo>
                      <a:pt x="499" y="597"/>
                    </a:lnTo>
                    <a:close/>
                    <a:moveTo>
                      <a:pt x="548" y="603"/>
                    </a:moveTo>
                    <a:cubicBezTo>
                      <a:pt x="571" y="606"/>
                      <a:pt x="571" y="606"/>
                      <a:pt x="571" y="606"/>
                    </a:cubicBezTo>
                    <a:cubicBezTo>
                      <a:pt x="571" y="607"/>
                      <a:pt x="571" y="607"/>
                      <a:pt x="571" y="607"/>
                    </a:cubicBezTo>
                    <a:cubicBezTo>
                      <a:pt x="563" y="606"/>
                      <a:pt x="555" y="605"/>
                      <a:pt x="548" y="604"/>
                    </a:cubicBezTo>
                    <a:lnTo>
                      <a:pt x="548" y="603"/>
                    </a:lnTo>
                    <a:close/>
                    <a:moveTo>
                      <a:pt x="599" y="609"/>
                    </a:moveTo>
                    <a:cubicBezTo>
                      <a:pt x="605" y="610"/>
                      <a:pt x="605" y="610"/>
                      <a:pt x="605" y="610"/>
                    </a:cubicBezTo>
                    <a:cubicBezTo>
                      <a:pt x="606" y="610"/>
                      <a:pt x="606" y="611"/>
                      <a:pt x="607" y="611"/>
                    </a:cubicBezTo>
                    <a:cubicBezTo>
                      <a:pt x="607" y="611"/>
                      <a:pt x="608" y="611"/>
                      <a:pt x="608" y="612"/>
                    </a:cubicBezTo>
                    <a:cubicBezTo>
                      <a:pt x="605" y="611"/>
                      <a:pt x="602" y="611"/>
                      <a:pt x="599" y="610"/>
                    </a:cubicBezTo>
                    <a:lnTo>
                      <a:pt x="599" y="609"/>
                    </a:lnTo>
                    <a:close/>
                    <a:moveTo>
                      <a:pt x="612" y="611"/>
                    </a:moveTo>
                    <a:cubicBezTo>
                      <a:pt x="621" y="612"/>
                      <a:pt x="621" y="612"/>
                      <a:pt x="621" y="612"/>
                    </a:cubicBezTo>
                    <a:cubicBezTo>
                      <a:pt x="620" y="613"/>
                      <a:pt x="620" y="613"/>
                      <a:pt x="620" y="613"/>
                    </a:cubicBezTo>
                    <a:cubicBezTo>
                      <a:pt x="617" y="613"/>
                      <a:pt x="613" y="612"/>
                      <a:pt x="609" y="612"/>
                    </a:cubicBezTo>
                    <a:cubicBezTo>
                      <a:pt x="610" y="612"/>
                      <a:pt x="611" y="611"/>
                      <a:pt x="612" y="611"/>
                    </a:cubicBezTo>
                    <a:close/>
                    <a:moveTo>
                      <a:pt x="649" y="615"/>
                    </a:moveTo>
                    <a:cubicBezTo>
                      <a:pt x="667" y="617"/>
                      <a:pt x="667" y="617"/>
                      <a:pt x="667" y="617"/>
                    </a:cubicBezTo>
                    <a:cubicBezTo>
                      <a:pt x="666" y="619"/>
                      <a:pt x="666" y="619"/>
                      <a:pt x="666" y="619"/>
                    </a:cubicBezTo>
                    <a:cubicBezTo>
                      <a:pt x="661" y="618"/>
                      <a:pt x="655" y="617"/>
                      <a:pt x="648" y="616"/>
                    </a:cubicBezTo>
                    <a:lnTo>
                      <a:pt x="649" y="615"/>
                    </a:lnTo>
                    <a:close/>
                    <a:moveTo>
                      <a:pt x="651" y="609"/>
                    </a:moveTo>
                    <a:cubicBezTo>
                      <a:pt x="691" y="491"/>
                      <a:pt x="691" y="491"/>
                      <a:pt x="691" y="491"/>
                    </a:cubicBezTo>
                    <a:cubicBezTo>
                      <a:pt x="712" y="492"/>
                      <a:pt x="712" y="492"/>
                      <a:pt x="712" y="492"/>
                    </a:cubicBezTo>
                    <a:cubicBezTo>
                      <a:pt x="669" y="611"/>
                      <a:pt x="669" y="611"/>
                      <a:pt x="669" y="611"/>
                    </a:cubicBezTo>
                    <a:lnTo>
                      <a:pt x="651" y="609"/>
                    </a:lnTo>
                    <a:close/>
                    <a:moveTo>
                      <a:pt x="715" y="493"/>
                    </a:moveTo>
                    <a:cubicBezTo>
                      <a:pt x="725" y="493"/>
                      <a:pt x="725" y="493"/>
                      <a:pt x="725" y="493"/>
                    </a:cubicBezTo>
                    <a:cubicBezTo>
                      <a:pt x="682" y="612"/>
                      <a:pt x="682" y="612"/>
                      <a:pt x="682" y="612"/>
                    </a:cubicBezTo>
                    <a:cubicBezTo>
                      <a:pt x="673" y="611"/>
                      <a:pt x="673" y="611"/>
                      <a:pt x="673" y="611"/>
                    </a:cubicBezTo>
                    <a:lnTo>
                      <a:pt x="715" y="493"/>
                    </a:lnTo>
                    <a:close/>
                    <a:moveTo>
                      <a:pt x="717" y="486"/>
                    </a:moveTo>
                    <a:cubicBezTo>
                      <a:pt x="771" y="335"/>
                      <a:pt x="771" y="335"/>
                      <a:pt x="771" y="335"/>
                    </a:cubicBezTo>
                    <a:cubicBezTo>
                      <a:pt x="781" y="335"/>
                      <a:pt x="781" y="335"/>
                      <a:pt x="781" y="335"/>
                    </a:cubicBezTo>
                    <a:cubicBezTo>
                      <a:pt x="727" y="487"/>
                      <a:pt x="727" y="487"/>
                      <a:pt x="727" y="487"/>
                    </a:cubicBezTo>
                    <a:lnTo>
                      <a:pt x="717" y="486"/>
                    </a:lnTo>
                    <a:close/>
                    <a:moveTo>
                      <a:pt x="774" y="328"/>
                    </a:moveTo>
                    <a:cubicBezTo>
                      <a:pt x="819" y="200"/>
                      <a:pt x="819" y="200"/>
                      <a:pt x="819" y="200"/>
                    </a:cubicBezTo>
                    <a:cubicBezTo>
                      <a:pt x="830" y="199"/>
                      <a:pt x="830" y="199"/>
                      <a:pt x="830" y="199"/>
                    </a:cubicBezTo>
                    <a:cubicBezTo>
                      <a:pt x="784" y="328"/>
                      <a:pt x="784" y="328"/>
                      <a:pt x="784" y="328"/>
                    </a:cubicBezTo>
                    <a:lnTo>
                      <a:pt x="774" y="328"/>
                    </a:lnTo>
                    <a:close/>
                    <a:moveTo>
                      <a:pt x="789" y="196"/>
                    </a:moveTo>
                    <a:cubicBezTo>
                      <a:pt x="761" y="198"/>
                      <a:pt x="761" y="198"/>
                      <a:pt x="761" y="198"/>
                    </a:cubicBezTo>
                    <a:cubicBezTo>
                      <a:pt x="775" y="156"/>
                      <a:pt x="775" y="156"/>
                      <a:pt x="775" y="156"/>
                    </a:cubicBezTo>
                    <a:cubicBezTo>
                      <a:pt x="803" y="153"/>
                      <a:pt x="803" y="153"/>
                      <a:pt x="803" y="153"/>
                    </a:cubicBezTo>
                    <a:lnTo>
                      <a:pt x="789" y="196"/>
                    </a:lnTo>
                    <a:close/>
                    <a:moveTo>
                      <a:pt x="725" y="201"/>
                    </a:moveTo>
                    <a:cubicBezTo>
                      <a:pt x="697" y="203"/>
                      <a:pt x="697" y="203"/>
                      <a:pt x="697" y="203"/>
                    </a:cubicBezTo>
                    <a:cubicBezTo>
                      <a:pt x="709" y="162"/>
                      <a:pt x="709" y="162"/>
                      <a:pt x="709" y="162"/>
                    </a:cubicBezTo>
                    <a:cubicBezTo>
                      <a:pt x="738" y="159"/>
                      <a:pt x="738" y="159"/>
                      <a:pt x="738" y="159"/>
                    </a:cubicBezTo>
                    <a:lnTo>
                      <a:pt x="725" y="201"/>
                    </a:lnTo>
                    <a:close/>
                    <a:moveTo>
                      <a:pt x="664" y="205"/>
                    </a:moveTo>
                    <a:cubicBezTo>
                      <a:pt x="635" y="208"/>
                      <a:pt x="635" y="208"/>
                      <a:pt x="635" y="208"/>
                    </a:cubicBezTo>
                    <a:cubicBezTo>
                      <a:pt x="647" y="168"/>
                      <a:pt x="647" y="168"/>
                      <a:pt x="647" y="168"/>
                    </a:cubicBezTo>
                    <a:cubicBezTo>
                      <a:pt x="676" y="165"/>
                      <a:pt x="676" y="165"/>
                      <a:pt x="676" y="165"/>
                    </a:cubicBezTo>
                    <a:lnTo>
                      <a:pt x="664" y="205"/>
                    </a:lnTo>
                    <a:close/>
                    <a:moveTo>
                      <a:pt x="600" y="210"/>
                    </a:moveTo>
                    <a:cubicBezTo>
                      <a:pt x="574" y="212"/>
                      <a:pt x="574" y="212"/>
                      <a:pt x="574" y="212"/>
                    </a:cubicBezTo>
                    <a:cubicBezTo>
                      <a:pt x="585" y="173"/>
                      <a:pt x="585" y="173"/>
                      <a:pt x="585" y="173"/>
                    </a:cubicBezTo>
                    <a:cubicBezTo>
                      <a:pt x="611" y="171"/>
                      <a:pt x="611" y="171"/>
                      <a:pt x="611" y="171"/>
                    </a:cubicBezTo>
                    <a:lnTo>
                      <a:pt x="600" y="210"/>
                    </a:lnTo>
                    <a:close/>
                    <a:moveTo>
                      <a:pt x="539" y="215"/>
                    </a:moveTo>
                    <a:cubicBezTo>
                      <a:pt x="513" y="217"/>
                      <a:pt x="513" y="217"/>
                      <a:pt x="513" y="217"/>
                    </a:cubicBezTo>
                    <a:cubicBezTo>
                      <a:pt x="522" y="179"/>
                      <a:pt x="522" y="179"/>
                      <a:pt x="522" y="179"/>
                    </a:cubicBezTo>
                    <a:cubicBezTo>
                      <a:pt x="549" y="177"/>
                      <a:pt x="549" y="177"/>
                      <a:pt x="549" y="177"/>
                    </a:cubicBezTo>
                    <a:lnTo>
                      <a:pt x="539" y="215"/>
                    </a:lnTo>
                    <a:close/>
                    <a:moveTo>
                      <a:pt x="479" y="220"/>
                    </a:moveTo>
                    <a:cubicBezTo>
                      <a:pt x="451" y="222"/>
                      <a:pt x="451" y="222"/>
                      <a:pt x="451" y="222"/>
                    </a:cubicBezTo>
                    <a:cubicBezTo>
                      <a:pt x="459" y="185"/>
                      <a:pt x="459" y="185"/>
                      <a:pt x="459" y="185"/>
                    </a:cubicBezTo>
                    <a:cubicBezTo>
                      <a:pt x="488" y="182"/>
                      <a:pt x="488" y="182"/>
                      <a:pt x="488" y="182"/>
                    </a:cubicBezTo>
                    <a:lnTo>
                      <a:pt x="479" y="220"/>
                    </a:lnTo>
                    <a:close/>
                    <a:moveTo>
                      <a:pt x="417" y="224"/>
                    </a:moveTo>
                    <a:cubicBezTo>
                      <a:pt x="390" y="227"/>
                      <a:pt x="390" y="227"/>
                      <a:pt x="390" y="227"/>
                    </a:cubicBezTo>
                    <a:cubicBezTo>
                      <a:pt x="397" y="190"/>
                      <a:pt x="397" y="190"/>
                      <a:pt x="397" y="190"/>
                    </a:cubicBezTo>
                    <a:cubicBezTo>
                      <a:pt x="424" y="188"/>
                      <a:pt x="424" y="188"/>
                      <a:pt x="424" y="188"/>
                    </a:cubicBezTo>
                    <a:lnTo>
                      <a:pt x="417" y="224"/>
                    </a:lnTo>
                    <a:close/>
                    <a:moveTo>
                      <a:pt x="356" y="229"/>
                    </a:moveTo>
                    <a:cubicBezTo>
                      <a:pt x="329" y="231"/>
                      <a:pt x="329" y="231"/>
                      <a:pt x="329" y="231"/>
                    </a:cubicBezTo>
                    <a:cubicBezTo>
                      <a:pt x="335" y="196"/>
                      <a:pt x="335" y="196"/>
                      <a:pt x="335" y="196"/>
                    </a:cubicBezTo>
                    <a:cubicBezTo>
                      <a:pt x="362" y="194"/>
                      <a:pt x="362" y="194"/>
                      <a:pt x="362" y="194"/>
                    </a:cubicBezTo>
                    <a:lnTo>
                      <a:pt x="356" y="229"/>
                    </a:lnTo>
                    <a:close/>
                    <a:moveTo>
                      <a:pt x="294" y="234"/>
                    </a:move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71" y="202"/>
                      <a:pt x="271" y="202"/>
                      <a:pt x="271" y="202"/>
                    </a:cubicBezTo>
                    <a:cubicBezTo>
                      <a:pt x="299" y="199"/>
                      <a:pt x="299" y="199"/>
                      <a:pt x="299" y="199"/>
                    </a:cubicBezTo>
                    <a:lnTo>
                      <a:pt x="294" y="234"/>
                    </a:lnTo>
                    <a:close/>
                    <a:moveTo>
                      <a:pt x="234" y="239"/>
                    </a:moveTo>
                    <a:cubicBezTo>
                      <a:pt x="207" y="241"/>
                      <a:pt x="207" y="241"/>
                      <a:pt x="207" y="241"/>
                    </a:cubicBezTo>
                    <a:cubicBezTo>
                      <a:pt x="210" y="208"/>
                      <a:pt x="210" y="208"/>
                      <a:pt x="210" y="208"/>
                    </a:cubicBezTo>
                    <a:cubicBezTo>
                      <a:pt x="238" y="205"/>
                      <a:pt x="238" y="205"/>
                      <a:pt x="238" y="205"/>
                    </a:cubicBezTo>
                    <a:lnTo>
                      <a:pt x="234" y="239"/>
                    </a:lnTo>
                    <a:close/>
                    <a:moveTo>
                      <a:pt x="173" y="243"/>
                    </a:move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49" y="211"/>
                      <a:pt x="149" y="211"/>
                      <a:pt x="149" y="211"/>
                    </a:cubicBezTo>
                    <a:cubicBezTo>
                      <a:pt x="176" y="209"/>
                      <a:pt x="176" y="209"/>
                      <a:pt x="176" y="209"/>
                    </a:cubicBezTo>
                    <a:lnTo>
                      <a:pt x="173" y="243"/>
                    </a:lnTo>
                    <a:close/>
                    <a:moveTo>
                      <a:pt x="113" y="248"/>
                    </a:moveTo>
                    <a:cubicBezTo>
                      <a:pt x="87" y="250"/>
                      <a:pt x="87" y="250"/>
                      <a:pt x="87" y="250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115" y="214"/>
                      <a:pt x="115" y="214"/>
                      <a:pt x="115" y="214"/>
                    </a:cubicBezTo>
                    <a:lnTo>
                      <a:pt x="113" y="248"/>
                    </a:lnTo>
                    <a:close/>
                    <a:moveTo>
                      <a:pt x="85" y="217"/>
                    </a:moveTo>
                    <a:cubicBezTo>
                      <a:pt x="84" y="250"/>
                      <a:pt x="84" y="250"/>
                      <a:pt x="84" y="250"/>
                    </a:cubicBezTo>
                    <a:cubicBezTo>
                      <a:pt x="53" y="253"/>
                      <a:pt x="53" y="253"/>
                      <a:pt x="53" y="253"/>
                    </a:cubicBezTo>
                    <a:cubicBezTo>
                      <a:pt x="53" y="250"/>
                      <a:pt x="53" y="250"/>
                      <a:pt x="53" y="250"/>
                    </a:cubicBezTo>
                    <a:cubicBezTo>
                      <a:pt x="59" y="250"/>
                      <a:pt x="65" y="249"/>
                      <a:pt x="65" y="249"/>
                    </a:cubicBezTo>
                    <a:cubicBezTo>
                      <a:pt x="66" y="248"/>
                      <a:pt x="66" y="223"/>
                      <a:pt x="65" y="222"/>
                    </a:cubicBezTo>
                    <a:cubicBezTo>
                      <a:pt x="64" y="222"/>
                      <a:pt x="53" y="222"/>
                      <a:pt x="53" y="222"/>
                    </a:cubicBezTo>
                    <a:cubicBezTo>
                      <a:pt x="53" y="222"/>
                      <a:pt x="53" y="221"/>
                      <a:pt x="52" y="220"/>
                    </a:cubicBezTo>
                    <a:lnTo>
                      <a:pt x="85" y="217"/>
                    </a:lnTo>
                    <a:close/>
                    <a:moveTo>
                      <a:pt x="23" y="252"/>
                    </a:moveTo>
                    <a:cubicBezTo>
                      <a:pt x="30" y="251"/>
                      <a:pt x="36" y="251"/>
                      <a:pt x="36" y="251"/>
                    </a:cubicBezTo>
                    <a:cubicBezTo>
                      <a:pt x="36" y="251"/>
                      <a:pt x="42" y="251"/>
                      <a:pt x="49" y="250"/>
                    </a:cubicBezTo>
                    <a:cubicBezTo>
                      <a:pt x="49" y="253"/>
                      <a:pt x="49" y="253"/>
                      <a:pt x="49" y="253"/>
                    </a:cubicBezTo>
                    <a:cubicBezTo>
                      <a:pt x="23" y="255"/>
                      <a:pt x="23" y="255"/>
                      <a:pt x="23" y="255"/>
                    </a:cubicBezTo>
                    <a:cubicBezTo>
                      <a:pt x="23" y="254"/>
                      <a:pt x="23" y="253"/>
                      <a:pt x="23" y="252"/>
                    </a:cubicBezTo>
                    <a:close/>
                    <a:moveTo>
                      <a:pt x="24" y="272"/>
                    </a:moveTo>
                    <a:cubicBezTo>
                      <a:pt x="24" y="268"/>
                      <a:pt x="24" y="265"/>
                      <a:pt x="24" y="261"/>
                    </a:cubicBezTo>
                    <a:cubicBezTo>
                      <a:pt x="49" y="259"/>
                      <a:pt x="49" y="259"/>
                      <a:pt x="49" y="259"/>
                    </a:cubicBezTo>
                    <a:cubicBezTo>
                      <a:pt x="50" y="326"/>
                      <a:pt x="50" y="326"/>
                      <a:pt x="50" y="326"/>
                    </a:cubicBezTo>
                    <a:cubicBezTo>
                      <a:pt x="25" y="326"/>
                      <a:pt x="25" y="326"/>
                      <a:pt x="25" y="326"/>
                    </a:cubicBezTo>
                    <a:cubicBezTo>
                      <a:pt x="25" y="306"/>
                      <a:pt x="24" y="287"/>
                      <a:pt x="24" y="272"/>
                    </a:cubicBezTo>
                    <a:close/>
                    <a:moveTo>
                      <a:pt x="26" y="356"/>
                    </a:moveTo>
                    <a:cubicBezTo>
                      <a:pt x="26" y="348"/>
                      <a:pt x="26" y="340"/>
                      <a:pt x="25" y="333"/>
                    </a:cubicBezTo>
                    <a:cubicBezTo>
                      <a:pt x="50" y="333"/>
                      <a:pt x="50" y="333"/>
                      <a:pt x="50" y="333"/>
                    </a:cubicBezTo>
                    <a:cubicBezTo>
                      <a:pt x="51" y="442"/>
                      <a:pt x="51" y="442"/>
                      <a:pt x="51" y="442"/>
                    </a:cubicBezTo>
                    <a:cubicBezTo>
                      <a:pt x="28" y="441"/>
                      <a:pt x="28" y="441"/>
                      <a:pt x="28" y="441"/>
                    </a:cubicBezTo>
                    <a:cubicBezTo>
                      <a:pt x="28" y="413"/>
                      <a:pt x="27" y="384"/>
                      <a:pt x="26" y="356"/>
                    </a:cubicBezTo>
                    <a:close/>
                    <a:moveTo>
                      <a:pt x="32" y="533"/>
                    </a:moveTo>
                    <a:cubicBezTo>
                      <a:pt x="31" y="513"/>
                      <a:pt x="30" y="482"/>
                      <a:pt x="29" y="448"/>
                    </a:cubicBezTo>
                    <a:cubicBezTo>
                      <a:pt x="51" y="449"/>
                      <a:pt x="51" y="449"/>
                      <a:pt x="51" y="449"/>
                    </a:cubicBezTo>
                    <a:cubicBezTo>
                      <a:pt x="51" y="537"/>
                      <a:pt x="51" y="537"/>
                      <a:pt x="51" y="537"/>
                    </a:cubicBezTo>
                    <a:cubicBezTo>
                      <a:pt x="32" y="534"/>
                      <a:pt x="32" y="534"/>
                      <a:pt x="32" y="534"/>
                    </a:cubicBezTo>
                    <a:cubicBezTo>
                      <a:pt x="32" y="534"/>
                      <a:pt x="32" y="534"/>
                      <a:pt x="32" y="533"/>
                    </a:cubicBezTo>
                    <a:close/>
                    <a:moveTo>
                      <a:pt x="49" y="560"/>
                    </a:moveTo>
                    <a:cubicBezTo>
                      <a:pt x="44" y="559"/>
                      <a:pt x="40" y="558"/>
                      <a:pt x="37" y="558"/>
                    </a:cubicBezTo>
                    <a:cubicBezTo>
                      <a:pt x="36" y="557"/>
                      <a:pt x="34" y="557"/>
                      <a:pt x="34" y="557"/>
                    </a:cubicBezTo>
                    <a:cubicBezTo>
                      <a:pt x="34" y="557"/>
                      <a:pt x="33" y="557"/>
                      <a:pt x="33" y="557"/>
                    </a:cubicBezTo>
                    <a:cubicBezTo>
                      <a:pt x="33" y="557"/>
                      <a:pt x="33" y="556"/>
                      <a:pt x="33" y="555"/>
                    </a:cubicBezTo>
                    <a:cubicBezTo>
                      <a:pt x="33" y="553"/>
                      <a:pt x="32" y="548"/>
                      <a:pt x="32" y="541"/>
                    </a:cubicBezTo>
                    <a:cubicBezTo>
                      <a:pt x="51" y="543"/>
                      <a:pt x="51" y="543"/>
                      <a:pt x="51" y="543"/>
                    </a:cubicBezTo>
                    <a:cubicBezTo>
                      <a:pt x="51" y="560"/>
                      <a:pt x="51" y="560"/>
                      <a:pt x="51" y="560"/>
                    </a:cubicBezTo>
                    <a:cubicBezTo>
                      <a:pt x="51" y="560"/>
                      <a:pt x="50" y="560"/>
                      <a:pt x="49" y="560"/>
                    </a:cubicBezTo>
                    <a:close/>
                    <a:moveTo>
                      <a:pt x="55" y="560"/>
                    </a:moveTo>
                    <a:cubicBezTo>
                      <a:pt x="55" y="544"/>
                      <a:pt x="55" y="544"/>
                      <a:pt x="55" y="544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4" y="563"/>
                      <a:pt x="74" y="563"/>
                      <a:pt x="74" y="563"/>
                    </a:cubicBezTo>
                    <a:cubicBezTo>
                      <a:pt x="67" y="562"/>
                      <a:pt x="60" y="561"/>
                      <a:pt x="55" y="560"/>
                    </a:cubicBezTo>
                    <a:close/>
                    <a:moveTo>
                      <a:pt x="78" y="564"/>
                    </a:moveTo>
                    <a:cubicBezTo>
                      <a:pt x="78" y="547"/>
                      <a:pt x="78" y="547"/>
                      <a:pt x="78" y="547"/>
                    </a:cubicBezTo>
                    <a:cubicBezTo>
                      <a:pt x="98" y="549"/>
                      <a:pt x="98" y="549"/>
                      <a:pt x="98" y="549"/>
                    </a:cubicBezTo>
                    <a:cubicBezTo>
                      <a:pt x="97" y="566"/>
                      <a:pt x="97" y="566"/>
                      <a:pt x="97" y="566"/>
                    </a:cubicBezTo>
                    <a:cubicBezTo>
                      <a:pt x="96" y="566"/>
                      <a:pt x="95" y="566"/>
                      <a:pt x="93" y="566"/>
                    </a:cubicBezTo>
                    <a:cubicBezTo>
                      <a:pt x="88" y="565"/>
                      <a:pt x="83" y="564"/>
                      <a:pt x="78" y="564"/>
                    </a:cubicBezTo>
                    <a:close/>
                    <a:moveTo>
                      <a:pt x="102" y="549"/>
                    </a:moveTo>
                    <a:cubicBezTo>
                      <a:pt x="124" y="552"/>
                      <a:pt x="124" y="552"/>
                      <a:pt x="124" y="552"/>
                    </a:cubicBezTo>
                    <a:cubicBezTo>
                      <a:pt x="123" y="570"/>
                      <a:pt x="123" y="570"/>
                      <a:pt x="123" y="570"/>
                    </a:cubicBezTo>
                    <a:cubicBezTo>
                      <a:pt x="115" y="569"/>
                      <a:pt x="108" y="568"/>
                      <a:pt x="101" y="567"/>
                    </a:cubicBezTo>
                    <a:lnTo>
                      <a:pt x="102" y="549"/>
                    </a:lnTo>
                    <a:close/>
                    <a:moveTo>
                      <a:pt x="127" y="552"/>
                    </a:moveTo>
                    <a:cubicBezTo>
                      <a:pt x="148" y="555"/>
                      <a:pt x="148" y="555"/>
                      <a:pt x="148" y="555"/>
                    </a:cubicBezTo>
                    <a:cubicBezTo>
                      <a:pt x="147" y="573"/>
                      <a:pt x="147" y="573"/>
                      <a:pt x="147" y="573"/>
                    </a:cubicBezTo>
                    <a:cubicBezTo>
                      <a:pt x="140" y="572"/>
                      <a:pt x="133" y="571"/>
                      <a:pt x="126" y="570"/>
                    </a:cubicBezTo>
                    <a:lnTo>
                      <a:pt x="127" y="552"/>
                    </a:lnTo>
                    <a:close/>
                    <a:moveTo>
                      <a:pt x="152" y="555"/>
                    </a:moveTo>
                    <a:cubicBezTo>
                      <a:pt x="173" y="558"/>
                      <a:pt x="173" y="558"/>
                      <a:pt x="173" y="558"/>
                    </a:cubicBezTo>
                    <a:cubicBezTo>
                      <a:pt x="171" y="576"/>
                      <a:pt x="171" y="576"/>
                      <a:pt x="171" y="576"/>
                    </a:cubicBezTo>
                    <a:cubicBezTo>
                      <a:pt x="164" y="575"/>
                      <a:pt x="157" y="574"/>
                      <a:pt x="150" y="573"/>
                    </a:cubicBezTo>
                    <a:lnTo>
                      <a:pt x="152" y="555"/>
                    </a:lnTo>
                    <a:close/>
                    <a:moveTo>
                      <a:pt x="176" y="558"/>
                    </a:moveTo>
                    <a:cubicBezTo>
                      <a:pt x="197" y="561"/>
                      <a:pt x="197" y="561"/>
                      <a:pt x="197" y="561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88" y="578"/>
                      <a:pt x="181" y="578"/>
                      <a:pt x="174" y="577"/>
                    </a:cubicBezTo>
                    <a:lnTo>
                      <a:pt x="176" y="558"/>
                    </a:lnTo>
                    <a:close/>
                    <a:moveTo>
                      <a:pt x="200" y="561"/>
                    </a:moveTo>
                    <a:cubicBezTo>
                      <a:pt x="222" y="564"/>
                      <a:pt x="222" y="564"/>
                      <a:pt x="222" y="564"/>
                    </a:cubicBezTo>
                    <a:cubicBezTo>
                      <a:pt x="219" y="582"/>
                      <a:pt x="219" y="582"/>
                      <a:pt x="219" y="582"/>
                    </a:cubicBezTo>
                    <a:cubicBezTo>
                      <a:pt x="212" y="582"/>
                      <a:pt x="205" y="581"/>
                      <a:pt x="198" y="580"/>
                    </a:cubicBezTo>
                    <a:lnTo>
                      <a:pt x="200" y="561"/>
                    </a:lnTo>
                    <a:close/>
                    <a:moveTo>
                      <a:pt x="222" y="583"/>
                    </a:moveTo>
                    <a:cubicBezTo>
                      <a:pt x="225" y="564"/>
                      <a:pt x="225" y="564"/>
                      <a:pt x="225" y="564"/>
                    </a:cubicBezTo>
                    <a:cubicBezTo>
                      <a:pt x="247" y="567"/>
                      <a:pt x="247" y="567"/>
                      <a:pt x="247" y="567"/>
                    </a:cubicBezTo>
                    <a:cubicBezTo>
                      <a:pt x="245" y="586"/>
                      <a:pt x="245" y="586"/>
                      <a:pt x="245" y="586"/>
                    </a:cubicBezTo>
                    <a:cubicBezTo>
                      <a:pt x="239" y="585"/>
                      <a:pt x="234" y="584"/>
                      <a:pt x="229" y="584"/>
                    </a:cubicBezTo>
                    <a:cubicBezTo>
                      <a:pt x="227" y="583"/>
                      <a:pt x="225" y="583"/>
                      <a:pt x="222" y="583"/>
                    </a:cubicBezTo>
                    <a:close/>
                    <a:moveTo>
                      <a:pt x="250" y="567"/>
                    </a:moveTo>
                    <a:cubicBezTo>
                      <a:pt x="273" y="570"/>
                      <a:pt x="273" y="570"/>
                      <a:pt x="273" y="570"/>
                    </a:cubicBezTo>
                    <a:cubicBezTo>
                      <a:pt x="270" y="589"/>
                      <a:pt x="270" y="589"/>
                      <a:pt x="270" y="589"/>
                    </a:cubicBezTo>
                    <a:cubicBezTo>
                      <a:pt x="262" y="588"/>
                      <a:pt x="255" y="587"/>
                      <a:pt x="248" y="586"/>
                    </a:cubicBezTo>
                    <a:lnTo>
                      <a:pt x="250" y="567"/>
                    </a:lnTo>
                    <a:close/>
                    <a:moveTo>
                      <a:pt x="276" y="570"/>
                    </a:moveTo>
                    <a:cubicBezTo>
                      <a:pt x="296" y="573"/>
                      <a:pt x="296" y="573"/>
                      <a:pt x="296" y="573"/>
                    </a:cubicBezTo>
                    <a:cubicBezTo>
                      <a:pt x="293" y="592"/>
                      <a:pt x="293" y="592"/>
                      <a:pt x="293" y="592"/>
                    </a:cubicBezTo>
                    <a:cubicBezTo>
                      <a:pt x="286" y="591"/>
                      <a:pt x="279" y="590"/>
                      <a:pt x="273" y="589"/>
                    </a:cubicBezTo>
                    <a:lnTo>
                      <a:pt x="276" y="570"/>
                    </a:lnTo>
                    <a:close/>
                    <a:moveTo>
                      <a:pt x="299" y="573"/>
                    </a:moveTo>
                    <a:cubicBezTo>
                      <a:pt x="321" y="576"/>
                      <a:pt x="321" y="576"/>
                      <a:pt x="321" y="576"/>
                    </a:cubicBezTo>
                    <a:cubicBezTo>
                      <a:pt x="318" y="595"/>
                      <a:pt x="318" y="595"/>
                      <a:pt x="318" y="595"/>
                    </a:cubicBezTo>
                    <a:cubicBezTo>
                      <a:pt x="311" y="594"/>
                      <a:pt x="303" y="593"/>
                      <a:pt x="296" y="592"/>
                    </a:cubicBezTo>
                    <a:lnTo>
                      <a:pt x="299" y="573"/>
                    </a:lnTo>
                    <a:close/>
                    <a:moveTo>
                      <a:pt x="325" y="576"/>
                    </a:moveTo>
                    <a:cubicBezTo>
                      <a:pt x="347" y="579"/>
                      <a:pt x="347" y="579"/>
                      <a:pt x="347" y="579"/>
                    </a:cubicBezTo>
                    <a:cubicBezTo>
                      <a:pt x="343" y="598"/>
                      <a:pt x="343" y="598"/>
                      <a:pt x="343" y="598"/>
                    </a:cubicBezTo>
                    <a:cubicBezTo>
                      <a:pt x="336" y="598"/>
                      <a:pt x="329" y="597"/>
                      <a:pt x="321" y="596"/>
                    </a:cubicBezTo>
                    <a:lnTo>
                      <a:pt x="325" y="576"/>
                    </a:lnTo>
                    <a:close/>
                    <a:moveTo>
                      <a:pt x="350" y="579"/>
                    </a:moveTo>
                    <a:cubicBezTo>
                      <a:pt x="371" y="582"/>
                      <a:pt x="371" y="582"/>
                      <a:pt x="371" y="582"/>
                    </a:cubicBezTo>
                    <a:cubicBezTo>
                      <a:pt x="367" y="602"/>
                      <a:pt x="367" y="602"/>
                      <a:pt x="367" y="602"/>
                    </a:cubicBezTo>
                    <a:cubicBezTo>
                      <a:pt x="360" y="601"/>
                      <a:pt x="353" y="600"/>
                      <a:pt x="346" y="599"/>
                    </a:cubicBezTo>
                    <a:lnTo>
                      <a:pt x="350" y="579"/>
                    </a:lnTo>
                    <a:close/>
                    <a:moveTo>
                      <a:pt x="375" y="582"/>
                    </a:moveTo>
                    <a:cubicBezTo>
                      <a:pt x="397" y="585"/>
                      <a:pt x="397" y="585"/>
                      <a:pt x="397" y="585"/>
                    </a:cubicBezTo>
                    <a:cubicBezTo>
                      <a:pt x="392" y="605"/>
                      <a:pt x="392" y="605"/>
                      <a:pt x="392" y="605"/>
                    </a:cubicBezTo>
                    <a:cubicBezTo>
                      <a:pt x="385" y="604"/>
                      <a:pt x="378" y="603"/>
                      <a:pt x="370" y="602"/>
                    </a:cubicBezTo>
                    <a:lnTo>
                      <a:pt x="375" y="582"/>
                    </a:lnTo>
                    <a:close/>
                    <a:moveTo>
                      <a:pt x="400" y="585"/>
                    </a:moveTo>
                    <a:cubicBezTo>
                      <a:pt x="422" y="588"/>
                      <a:pt x="422" y="588"/>
                      <a:pt x="422" y="588"/>
                    </a:cubicBezTo>
                    <a:cubicBezTo>
                      <a:pt x="418" y="608"/>
                      <a:pt x="418" y="608"/>
                      <a:pt x="418" y="608"/>
                    </a:cubicBezTo>
                    <a:cubicBezTo>
                      <a:pt x="411" y="607"/>
                      <a:pt x="404" y="606"/>
                      <a:pt x="396" y="605"/>
                    </a:cubicBezTo>
                    <a:lnTo>
                      <a:pt x="400" y="585"/>
                    </a:lnTo>
                    <a:close/>
                    <a:moveTo>
                      <a:pt x="441" y="611"/>
                    </a:moveTo>
                    <a:cubicBezTo>
                      <a:pt x="435" y="610"/>
                      <a:pt x="428" y="609"/>
                      <a:pt x="421" y="608"/>
                    </a:cubicBezTo>
                    <a:cubicBezTo>
                      <a:pt x="426" y="588"/>
                      <a:pt x="426" y="588"/>
                      <a:pt x="426" y="588"/>
                    </a:cubicBezTo>
                    <a:cubicBezTo>
                      <a:pt x="446" y="591"/>
                      <a:pt x="446" y="591"/>
                      <a:pt x="446" y="591"/>
                    </a:cubicBezTo>
                    <a:cubicBezTo>
                      <a:pt x="445" y="593"/>
                      <a:pt x="445" y="593"/>
                      <a:pt x="445" y="593"/>
                    </a:cubicBezTo>
                    <a:cubicBezTo>
                      <a:pt x="441" y="593"/>
                      <a:pt x="438" y="593"/>
                      <a:pt x="438" y="593"/>
                    </a:cubicBezTo>
                    <a:cubicBezTo>
                      <a:pt x="437" y="593"/>
                      <a:pt x="440" y="597"/>
                      <a:pt x="443" y="602"/>
                    </a:cubicBezTo>
                    <a:lnTo>
                      <a:pt x="441" y="611"/>
                    </a:lnTo>
                    <a:close/>
                    <a:moveTo>
                      <a:pt x="444" y="611"/>
                    </a:moveTo>
                    <a:cubicBezTo>
                      <a:pt x="446" y="605"/>
                      <a:pt x="446" y="605"/>
                      <a:pt x="446" y="605"/>
                    </a:cubicBezTo>
                    <a:cubicBezTo>
                      <a:pt x="447" y="608"/>
                      <a:pt x="449" y="610"/>
                      <a:pt x="451" y="612"/>
                    </a:cubicBezTo>
                    <a:cubicBezTo>
                      <a:pt x="449" y="612"/>
                      <a:pt x="447" y="612"/>
                      <a:pt x="444" y="611"/>
                    </a:cubicBezTo>
                    <a:close/>
                    <a:moveTo>
                      <a:pt x="670" y="618"/>
                    </a:moveTo>
                    <a:cubicBezTo>
                      <a:pt x="680" y="619"/>
                      <a:pt x="680" y="619"/>
                      <a:pt x="680" y="619"/>
                    </a:cubicBezTo>
                    <a:cubicBezTo>
                      <a:pt x="680" y="620"/>
                      <a:pt x="680" y="620"/>
                      <a:pt x="680" y="620"/>
                    </a:cubicBezTo>
                    <a:cubicBezTo>
                      <a:pt x="677" y="620"/>
                      <a:pt x="673" y="620"/>
                      <a:pt x="670" y="619"/>
                    </a:cubicBezTo>
                    <a:lnTo>
                      <a:pt x="670" y="618"/>
                    </a:lnTo>
                    <a:close/>
                    <a:moveTo>
                      <a:pt x="695" y="622"/>
                    </a:moveTo>
                    <a:cubicBezTo>
                      <a:pt x="694" y="622"/>
                      <a:pt x="691" y="622"/>
                      <a:pt x="688" y="621"/>
                    </a:cubicBezTo>
                    <a:cubicBezTo>
                      <a:pt x="689" y="620"/>
                      <a:pt x="689" y="620"/>
                      <a:pt x="689" y="620"/>
                    </a:cubicBezTo>
                    <a:cubicBezTo>
                      <a:pt x="696" y="621"/>
                      <a:pt x="696" y="621"/>
                      <a:pt x="696" y="621"/>
                    </a:cubicBezTo>
                    <a:lnTo>
                      <a:pt x="695" y="622"/>
                    </a:lnTo>
                    <a:close/>
                    <a:moveTo>
                      <a:pt x="698" y="614"/>
                    </a:moveTo>
                    <a:cubicBezTo>
                      <a:pt x="691" y="613"/>
                      <a:pt x="691" y="613"/>
                      <a:pt x="691" y="613"/>
                    </a:cubicBezTo>
                    <a:cubicBezTo>
                      <a:pt x="733" y="494"/>
                      <a:pt x="733" y="494"/>
                      <a:pt x="733" y="494"/>
                    </a:cubicBezTo>
                    <a:cubicBezTo>
                      <a:pt x="739" y="494"/>
                      <a:pt x="739" y="494"/>
                      <a:pt x="739" y="494"/>
                    </a:cubicBezTo>
                    <a:lnTo>
                      <a:pt x="698" y="614"/>
                    </a:lnTo>
                    <a:close/>
                    <a:moveTo>
                      <a:pt x="741" y="488"/>
                    </a:moveTo>
                    <a:cubicBezTo>
                      <a:pt x="736" y="487"/>
                      <a:pt x="736" y="487"/>
                      <a:pt x="736" y="487"/>
                    </a:cubicBezTo>
                    <a:cubicBezTo>
                      <a:pt x="790" y="335"/>
                      <a:pt x="790" y="335"/>
                      <a:pt x="790" y="335"/>
                    </a:cubicBezTo>
                    <a:cubicBezTo>
                      <a:pt x="793" y="335"/>
                      <a:pt x="793" y="335"/>
                      <a:pt x="793" y="335"/>
                    </a:cubicBezTo>
                    <a:lnTo>
                      <a:pt x="741" y="488"/>
                    </a:lnTo>
                    <a:close/>
                    <a:moveTo>
                      <a:pt x="795" y="328"/>
                    </a:moveTo>
                    <a:cubicBezTo>
                      <a:pt x="792" y="328"/>
                      <a:pt x="792" y="328"/>
                      <a:pt x="792" y="328"/>
                    </a:cubicBezTo>
                    <a:cubicBezTo>
                      <a:pt x="839" y="199"/>
                      <a:pt x="839" y="199"/>
                      <a:pt x="839" y="199"/>
                    </a:cubicBezTo>
                    <a:cubicBezTo>
                      <a:pt x="839" y="199"/>
                      <a:pt x="839" y="199"/>
                      <a:pt x="839" y="199"/>
                    </a:cubicBezTo>
                    <a:lnTo>
                      <a:pt x="795" y="328"/>
                    </a:lnTo>
                    <a:close/>
                    <a:moveTo>
                      <a:pt x="878" y="197"/>
                    </a:moveTo>
                    <a:cubicBezTo>
                      <a:pt x="878" y="197"/>
                      <a:pt x="877" y="198"/>
                      <a:pt x="877" y="199"/>
                    </a:cubicBezTo>
                    <a:cubicBezTo>
                      <a:pt x="877" y="199"/>
                      <a:pt x="877" y="199"/>
                      <a:pt x="877" y="199"/>
                    </a:cubicBezTo>
                    <a:cubicBezTo>
                      <a:pt x="877" y="199"/>
                      <a:pt x="876" y="200"/>
                      <a:pt x="876" y="200"/>
                    </a:cubicBezTo>
                    <a:cubicBezTo>
                      <a:pt x="874" y="201"/>
                      <a:pt x="872" y="202"/>
                      <a:pt x="869" y="203"/>
                    </a:cubicBezTo>
                    <a:cubicBezTo>
                      <a:pt x="865" y="205"/>
                      <a:pt x="861" y="207"/>
                      <a:pt x="857" y="208"/>
                    </a:cubicBezTo>
                    <a:cubicBezTo>
                      <a:pt x="855" y="209"/>
                      <a:pt x="853" y="209"/>
                      <a:pt x="852" y="209"/>
                    </a:cubicBezTo>
                    <a:cubicBezTo>
                      <a:pt x="851" y="210"/>
                      <a:pt x="851" y="210"/>
                      <a:pt x="851" y="210"/>
                    </a:cubicBezTo>
                    <a:cubicBezTo>
                      <a:pt x="851" y="210"/>
                      <a:pt x="850" y="210"/>
                      <a:pt x="850" y="210"/>
                    </a:cubicBezTo>
                    <a:cubicBezTo>
                      <a:pt x="850" y="210"/>
                      <a:pt x="849" y="210"/>
                      <a:pt x="849" y="209"/>
                    </a:cubicBezTo>
                    <a:cubicBezTo>
                      <a:pt x="848" y="209"/>
                      <a:pt x="847" y="209"/>
                      <a:pt x="846" y="209"/>
                    </a:cubicBezTo>
                    <a:cubicBezTo>
                      <a:pt x="850" y="198"/>
                      <a:pt x="850" y="198"/>
                      <a:pt x="850" y="198"/>
                    </a:cubicBezTo>
                    <a:cubicBezTo>
                      <a:pt x="878" y="196"/>
                      <a:pt x="878" y="196"/>
                      <a:pt x="878" y="196"/>
                    </a:cubicBezTo>
                    <a:cubicBezTo>
                      <a:pt x="878" y="196"/>
                      <a:pt x="878" y="196"/>
                      <a:pt x="878" y="197"/>
                    </a:cubicBezTo>
                    <a:close/>
                    <a:moveTo>
                      <a:pt x="886" y="168"/>
                    </a:moveTo>
                    <a:cubicBezTo>
                      <a:pt x="883" y="176"/>
                      <a:pt x="881" y="183"/>
                      <a:pt x="880" y="189"/>
                    </a:cubicBezTo>
                    <a:cubicBezTo>
                      <a:pt x="852" y="191"/>
                      <a:pt x="852" y="191"/>
                      <a:pt x="852" y="191"/>
                    </a:cubicBezTo>
                    <a:cubicBezTo>
                      <a:pt x="867" y="146"/>
                      <a:pt x="867" y="146"/>
                      <a:pt x="867" y="146"/>
                    </a:cubicBezTo>
                    <a:cubicBezTo>
                      <a:pt x="892" y="143"/>
                      <a:pt x="892" y="143"/>
                      <a:pt x="892" y="143"/>
                    </a:cubicBezTo>
                    <a:cubicBezTo>
                      <a:pt x="890" y="152"/>
                      <a:pt x="888" y="160"/>
                      <a:pt x="886" y="168"/>
                    </a:cubicBezTo>
                    <a:close/>
                    <a:moveTo>
                      <a:pt x="931" y="70"/>
                    </a:moveTo>
                    <a:cubicBezTo>
                      <a:pt x="926" y="73"/>
                      <a:pt x="921" y="77"/>
                      <a:pt x="917" y="79"/>
                    </a:cubicBezTo>
                    <a:cubicBezTo>
                      <a:pt x="915" y="81"/>
                      <a:pt x="914" y="82"/>
                      <a:pt x="913" y="83"/>
                    </a:cubicBezTo>
                    <a:cubicBezTo>
                      <a:pt x="912" y="84"/>
                      <a:pt x="911" y="84"/>
                      <a:pt x="911" y="84"/>
                    </a:cubicBezTo>
                    <a:cubicBezTo>
                      <a:pt x="911" y="84"/>
                      <a:pt x="911" y="85"/>
                      <a:pt x="911" y="85"/>
                    </a:cubicBezTo>
                    <a:cubicBezTo>
                      <a:pt x="869" y="90"/>
                      <a:pt x="869" y="90"/>
                      <a:pt x="869" y="90"/>
                    </a:cubicBezTo>
                    <a:cubicBezTo>
                      <a:pt x="870" y="87"/>
                      <a:pt x="871" y="85"/>
                      <a:pt x="872" y="83"/>
                    </a:cubicBezTo>
                    <a:cubicBezTo>
                      <a:pt x="873" y="81"/>
                      <a:pt x="874" y="80"/>
                      <a:pt x="874" y="79"/>
                    </a:cubicBezTo>
                    <a:cubicBezTo>
                      <a:pt x="874" y="79"/>
                      <a:pt x="874" y="79"/>
                      <a:pt x="874" y="78"/>
                    </a:cubicBezTo>
                    <a:cubicBezTo>
                      <a:pt x="875" y="78"/>
                      <a:pt x="875" y="78"/>
                      <a:pt x="875" y="78"/>
                    </a:cubicBezTo>
                    <a:cubicBezTo>
                      <a:pt x="876" y="77"/>
                      <a:pt x="877" y="76"/>
                      <a:pt x="879" y="75"/>
                    </a:cubicBezTo>
                    <a:cubicBezTo>
                      <a:pt x="885" y="71"/>
                      <a:pt x="893" y="65"/>
                      <a:pt x="901" y="60"/>
                    </a:cubicBezTo>
                    <a:cubicBezTo>
                      <a:pt x="917" y="64"/>
                      <a:pt x="917" y="64"/>
                      <a:pt x="917" y="64"/>
                    </a:cubicBezTo>
                    <a:cubicBezTo>
                      <a:pt x="918" y="64"/>
                      <a:pt x="925" y="66"/>
                      <a:pt x="933" y="69"/>
                    </a:cubicBezTo>
                    <a:cubicBezTo>
                      <a:pt x="932" y="69"/>
                      <a:pt x="931" y="69"/>
                      <a:pt x="931" y="70"/>
                    </a:cubicBezTo>
                    <a:close/>
                  </a:path>
                </a:pathLst>
              </a:custGeom>
              <a:solidFill>
                <a:srgbClr val="9AD1D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3" name="Shape 2671"/>
              <p:cNvSpPr/>
              <p:nvPr/>
            </p:nvSpPr>
            <p:spPr>
              <a:xfrm>
                <a:off x="1689171" y="3733660"/>
                <a:ext cx="882685" cy="124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574" extrusionOk="0">
                    <a:moveTo>
                      <a:pt x="13864" y="16422"/>
                    </a:moveTo>
                    <a:cubicBezTo>
                      <a:pt x="13295" y="16782"/>
                      <a:pt x="12583" y="17013"/>
                      <a:pt x="11740" y="17115"/>
                    </a:cubicBezTo>
                    <a:lnTo>
                      <a:pt x="11752" y="18333"/>
                    </a:lnTo>
                    <a:lnTo>
                      <a:pt x="9908" y="18336"/>
                    </a:lnTo>
                    <a:lnTo>
                      <a:pt x="9897" y="17119"/>
                    </a:lnTo>
                    <a:cubicBezTo>
                      <a:pt x="9066" y="17021"/>
                      <a:pt x="8316" y="16773"/>
                      <a:pt x="7666" y="16391"/>
                    </a:cubicBezTo>
                    <a:cubicBezTo>
                      <a:pt x="6892" y="15916"/>
                      <a:pt x="6492" y="15369"/>
                      <a:pt x="6466" y="14757"/>
                    </a:cubicBezTo>
                    <a:lnTo>
                      <a:pt x="6503" y="14424"/>
                    </a:lnTo>
                    <a:lnTo>
                      <a:pt x="8292" y="14419"/>
                    </a:lnTo>
                    <a:lnTo>
                      <a:pt x="8298" y="14543"/>
                    </a:lnTo>
                    <a:cubicBezTo>
                      <a:pt x="8309" y="15050"/>
                      <a:pt x="8528" y="15427"/>
                      <a:pt x="8960" y="15694"/>
                    </a:cubicBezTo>
                    <a:cubicBezTo>
                      <a:pt x="9384" y="15964"/>
                      <a:pt x="10003" y="16098"/>
                      <a:pt x="10790" y="16098"/>
                    </a:cubicBezTo>
                    <a:cubicBezTo>
                      <a:pt x="11584" y="16093"/>
                      <a:pt x="12202" y="15951"/>
                      <a:pt x="12633" y="15680"/>
                    </a:cubicBezTo>
                    <a:cubicBezTo>
                      <a:pt x="13064" y="15409"/>
                      <a:pt x="13270" y="15036"/>
                      <a:pt x="13270" y="14552"/>
                    </a:cubicBezTo>
                    <a:cubicBezTo>
                      <a:pt x="13270" y="14153"/>
                      <a:pt x="13070" y="13842"/>
                      <a:pt x="12652" y="13606"/>
                    </a:cubicBezTo>
                    <a:cubicBezTo>
                      <a:pt x="12221" y="13367"/>
                      <a:pt x="11477" y="13158"/>
                      <a:pt x="10433" y="12985"/>
                    </a:cubicBezTo>
                    <a:cubicBezTo>
                      <a:pt x="9278" y="12794"/>
                      <a:pt x="8385" y="12496"/>
                      <a:pt x="7803" y="12110"/>
                    </a:cubicBezTo>
                    <a:cubicBezTo>
                      <a:pt x="7210" y="11710"/>
                      <a:pt x="6897" y="11199"/>
                      <a:pt x="6892" y="10591"/>
                    </a:cubicBezTo>
                    <a:cubicBezTo>
                      <a:pt x="6886" y="9899"/>
                      <a:pt x="7266" y="9321"/>
                      <a:pt x="8023" y="8877"/>
                    </a:cubicBezTo>
                    <a:cubicBezTo>
                      <a:pt x="8534" y="8574"/>
                      <a:pt x="9147" y="8376"/>
                      <a:pt x="9833" y="8282"/>
                    </a:cubicBezTo>
                    <a:lnTo>
                      <a:pt x="9822" y="7225"/>
                    </a:lnTo>
                    <a:lnTo>
                      <a:pt x="11665" y="7216"/>
                    </a:lnTo>
                    <a:lnTo>
                      <a:pt x="11671" y="8242"/>
                    </a:lnTo>
                    <a:cubicBezTo>
                      <a:pt x="12496" y="8322"/>
                      <a:pt x="13183" y="8527"/>
                      <a:pt x="13727" y="8841"/>
                    </a:cubicBezTo>
                    <a:cubicBezTo>
                      <a:pt x="14451" y="9272"/>
                      <a:pt x="14851" y="9867"/>
                      <a:pt x="14907" y="10617"/>
                    </a:cubicBezTo>
                    <a:lnTo>
                      <a:pt x="14914" y="10748"/>
                    </a:lnTo>
                    <a:lnTo>
                      <a:pt x="13114" y="10754"/>
                    </a:lnTo>
                    <a:lnTo>
                      <a:pt x="13089" y="10650"/>
                    </a:lnTo>
                    <a:cubicBezTo>
                      <a:pt x="13002" y="10183"/>
                      <a:pt x="12783" y="9832"/>
                      <a:pt x="12427" y="9610"/>
                    </a:cubicBezTo>
                    <a:cubicBezTo>
                      <a:pt x="12077" y="9392"/>
                      <a:pt x="11565" y="9277"/>
                      <a:pt x="10895" y="9282"/>
                    </a:cubicBezTo>
                    <a:cubicBezTo>
                      <a:pt x="10196" y="9282"/>
                      <a:pt x="9640" y="9401"/>
                      <a:pt x="9259" y="9632"/>
                    </a:cubicBezTo>
                    <a:cubicBezTo>
                      <a:pt x="8878" y="9858"/>
                      <a:pt x="8698" y="10160"/>
                      <a:pt x="8702" y="10572"/>
                    </a:cubicBezTo>
                    <a:cubicBezTo>
                      <a:pt x="8702" y="10924"/>
                      <a:pt x="8878" y="11204"/>
                      <a:pt x="9229" y="11408"/>
                    </a:cubicBezTo>
                    <a:cubicBezTo>
                      <a:pt x="9584" y="11621"/>
                      <a:pt x="10216" y="11808"/>
                      <a:pt x="11115" y="11954"/>
                    </a:cubicBezTo>
                    <a:cubicBezTo>
                      <a:pt x="12421" y="12172"/>
                      <a:pt x="13414" y="12492"/>
                      <a:pt x="14076" y="12914"/>
                    </a:cubicBezTo>
                    <a:cubicBezTo>
                      <a:pt x="14732" y="13335"/>
                      <a:pt x="15076" y="13877"/>
                      <a:pt x="15076" y="14521"/>
                    </a:cubicBezTo>
                    <a:cubicBezTo>
                      <a:pt x="15082" y="15289"/>
                      <a:pt x="14676" y="15929"/>
                      <a:pt x="13864" y="16422"/>
                    </a:cubicBezTo>
                    <a:cubicBezTo>
                      <a:pt x="13864" y="16422"/>
                      <a:pt x="13864" y="16422"/>
                      <a:pt x="13864" y="16422"/>
                    </a:cubicBezTo>
                    <a:close/>
                    <a:moveTo>
                      <a:pt x="13995" y="4271"/>
                    </a:moveTo>
                    <a:lnTo>
                      <a:pt x="13995" y="4298"/>
                    </a:lnTo>
                    <a:lnTo>
                      <a:pt x="7161" y="4325"/>
                    </a:lnTo>
                    <a:lnTo>
                      <a:pt x="7372" y="4045"/>
                    </a:lnTo>
                    <a:lnTo>
                      <a:pt x="7754" y="3756"/>
                    </a:lnTo>
                    <a:lnTo>
                      <a:pt x="13245" y="3739"/>
                    </a:lnTo>
                    <a:lnTo>
                      <a:pt x="14789" y="0"/>
                    </a:lnTo>
                    <a:lnTo>
                      <a:pt x="6535" y="31"/>
                    </a:lnTo>
                    <a:lnTo>
                      <a:pt x="7722" y="3668"/>
                    </a:lnTo>
                    <a:cubicBezTo>
                      <a:pt x="6866" y="2984"/>
                      <a:pt x="4761" y="1540"/>
                      <a:pt x="2855" y="2042"/>
                    </a:cubicBezTo>
                    <a:lnTo>
                      <a:pt x="3061" y="2446"/>
                    </a:lnTo>
                    <a:cubicBezTo>
                      <a:pt x="4687" y="2020"/>
                      <a:pt x="6673" y="3472"/>
                      <a:pt x="7372" y="4045"/>
                    </a:cubicBezTo>
                    <a:cubicBezTo>
                      <a:pt x="6210" y="4348"/>
                      <a:pt x="4699" y="4569"/>
                      <a:pt x="3805" y="4001"/>
                    </a:cubicBezTo>
                    <a:lnTo>
                      <a:pt x="3399" y="4329"/>
                    </a:lnTo>
                    <a:cubicBezTo>
                      <a:pt x="3930" y="4667"/>
                      <a:pt x="4605" y="4783"/>
                      <a:pt x="5310" y="4783"/>
                    </a:cubicBezTo>
                    <a:cubicBezTo>
                      <a:pt x="5729" y="4783"/>
                      <a:pt x="6155" y="4734"/>
                      <a:pt x="6566" y="4667"/>
                    </a:cubicBezTo>
                    <a:cubicBezTo>
                      <a:pt x="2687" y="6563"/>
                      <a:pt x="-26" y="10769"/>
                      <a:pt x="0" y="13957"/>
                    </a:cubicBezTo>
                    <a:cubicBezTo>
                      <a:pt x="32" y="18189"/>
                      <a:pt x="4886" y="21600"/>
                      <a:pt x="10828" y="21573"/>
                    </a:cubicBezTo>
                    <a:cubicBezTo>
                      <a:pt x="16782" y="21556"/>
                      <a:pt x="21574" y="18105"/>
                      <a:pt x="21543" y="13877"/>
                    </a:cubicBezTo>
                    <a:cubicBezTo>
                      <a:pt x="21518" y="10468"/>
                      <a:pt x="18344" y="5897"/>
                      <a:pt x="13995" y="4271"/>
                    </a:cubicBezTo>
                    <a:cubicBezTo>
                      <a:pt x="13995" y="4271"/>
                      <a:pt x="13995" y="4271"/>
                      <a:pt x="13995" y="4271"/>
                    </a:cubicBezTo>
                    <a:close/>
                  </a:path>
                </a:pathLst>
              </a:custGeom>
              <a:solidFill>
                <a:srgbClr val="9AD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>
              <a:off x="6593992" y="262229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9AD1D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6593992" y="345952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9AD1D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6593992" y="42967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9AD1D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2" name="Freeform 82"/>
            <p:cNvSpPr>
              <a:spLocks noEditPoints="1"/>
            </p:cNvSpPr>
            <p:nvPr/>
          </p:nvSpPr>
          <p:spPr bwMode="auto">
            <a:xfrm>
              <a:off x="6593992" y="5133970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9AD1D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" name="文本框 36"/>
            <p:cNvSpPr txBox="1"/>
            <p:nvPr/>
          </p:nvSpPr>
          <p:spPr>
            <a:xfrm>
              <a:off x="6747905" y="2470266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4" name="Text Placeholder 32"/>
            <p:cNvSpPr txBox="1"/>
            <p:nvPr/>
          </p:nvSpPr>
          <p:spPr>
            <a:xfrm>
              <a:off x="6904122" y="2874830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47905" y="3285465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6" name="Text Placeholder 32"/>
            <p:cNvSpPr txBox="1"/>
            <p:nvPr/>
          </p:nvSpPr>
          <p:spPr>
            <a:xfrm>
              <a:off x="6904122" y="3690029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7" name="文本框 36"/>
            <p:cNvSpPr txBox="1"/>
            <p:nvPr/>
          </p:nvSpPr>
          <p:spPr>
            <a:xfrm>
              <a:off x="6747905" y="4126125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8" name="Text Placeholder 32"/>
            <p:cNvSpPr txBox="1"/>
            <p:nvPr/>
          </p:nvSpPr>
          <p:spPr>
            <a:xfrm>
              <a:off x="6904122" y="4530689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9" name="文本框 36"/>
            <p:cNvSpPr txBox="1"/>
            <p:nvPr/>
          </p:nvSpPr>
          <p:spPr>
            <a:xfrm>
              <a:off x="6747905" y="4981940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0" name="Text Placeholder 32"/>
            <p:cNvSpPr txBox="1"/>
            <p:nvPr/>
          </p:nvSpPr>
          <p:spPr>
            <a:xfrm>
              <a:off x="6904122" y="5386504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0" r="35640" b="9402"/>
          <a:stretch>
            <a:fillRect/>
          </a:stretch>
        </p:blipFill>
        <p:spPr>
          <a:xfrm>
            <a:off x="-227270" y="4492307"/>
            <a:ext cx="4192701" cy="22719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3" t="5128" r="22188" b="81197"/>
          <a:stretch>
            <a:fillRect/>
          </a:stretch>
        </p:blipFill>
        <p:spPr>
          <a:xfrm>
            <a:off x="2834321" y="234461"/>
            <a:ext cx="726831" cy="937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2" b="55214"/>
          <a:stretch>
            <a:fillRect/>
          </a:stretch>
        </p:blipFill>
        <p:spPr>
          <a:xfrm>
            <a:off x="-5540" y="-45709"/>
            <a:ext cx="2754709" cy="3071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6" t="46627" r="6425" b="45053"/>
          <a:stretch>
            <a:fillRect/>
          </a:stretch>
        </p:blipFill>
        <p:spPr>
          <a:xfrm>
            <a:off x="9917730" y="-45709"/>
            <a:ext cx="1594333" cy="228208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932986" y="3798277"/>
            <a:ext cx="2954215" cy="2766646"/>
            <a:chOff x="8628185" y="3436610"/>
            <a:chExt cx="2954215" cy="276664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628185" y="5868583"/>
              <a:ext cx="2954215" cy="0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1207262" y="3436610"/>
              <a:ext cx="0" cy="2766646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4517322" y="2241120"/>
            <a:ext cx="4262718" cy="2733542"/>
            <a:chOff x="3964641" y="1971081"/>
            <a:chExt cx="4262718" cy="2733542"/>
          </a:xfrm>
        </p:grpSpPr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5418956" y="1971081"/>
              <a:ext cx="1306286" cy="1302848"/>
            </a:xfrm>
            <a:prstGeom prst="ellipse">
              <a:avLst/>
            </a:prstGeom>
            <a:solidFill>
              <a:srgbClr val="9AD1DA"/>
            </a:solidFill>
            <a:ln w="7620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rgbClr val="7AABA6"/>
                </a:solidFill>
              </a:endParaRPr>
            </a:p>
          </p:txBody>
        </p:sp>
        <p:sp>
          <p:nvSpPr>
            <p:cNvPr id="59" name="文本框 3"/>
            <p:cNvSpPr txBox="1">
              <a:spLocks noChangeArrowheads="1"/>
            </p:cNvSpPr>
            <p:nvPr/>
          </p:nvSpPr>
          <p:spPr bwMode="auto">
            <a:xfrm>
              <a:off x="5441561" y="2160840"/>
              <a:ext cx="12610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964641" y="3381417"/>
              <a:ext cx="4262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spc="6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4738096" y="4304513"/>
              <a:ext cx="27158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THESIS SUMMED UP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4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8793" y="429870"/>
            <a:ext cx="3505200" cy="577141"/>
            <a:chOff x="1137042" y="406355"/>
            <a:chExt cx="3505200" cy="577141"/>
          </a:xfrm>
        </p:grpSpPr>
        <p:sp>
          <p:nvSpPr>
            <p:cNvPr id="6" name="文本框 5"/>
            <p:cNvSpPr txBox="1"/>
            <p:nvPr/>
          </p:nvSpPr>
          <p:spPr>
            <a:xfrm>
              <a:off x="1137042" y="406355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137042" y="729580"/>
              <a:ext cx="151355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THESIS SUMMED UP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4281" y="2151154"/>
            <a:ext cx="10703439" cy="3373346"/>
            <a:chOff x="426878" y="2151154"/>
            <a:chExt cx="10703439" cy="3373346"/>
          </a:xfrm>
        </p:grpSpPr>
        <p:grpSp>
          <p:nvGrpSpPr>
            <p:cNvPr id="9" name="组合 8"/>
            <p:cNvGrpSpPr/>
            <p:nvPr/>
          </p:nvGrpSpPr>
          <p:grpSpPr>
            <a:xfrm>
              <a:off x="1019175" y="2151154"/>
              <a:ext cx="10111142" cy="3373346"/>
              <a:chOff x="2305508" y="3803155"/>
              <a:chExt cx="20306963" cy="6774944"/>
            </a:xfrm>
          </p:grpSpPr>
          <p:cxnSp>
            <p:nvCxnSpPr>
              <p:cNvPr id="15" name="Straight Connector 54"/>
              <p:cNvCxnSpPr>
                <a:endCxn id="19" idx="1"/>
              </p:cNvCxnSpPr>
              <p:nvPr/>
            </p:nvCxnSpPr>
            <p:spPr>
              <a:xfrm>
                <a:off x="4398090" y="5694454"/>
                <a:ext cx="1151788" cy="1658057"/>
              </a:xfrm>
              <a:prstGeom prst="line">
                <a:avLst/>
              </a:prstGeom>
              <a:ln w="19050" cmpd="sng">
                <a:solidFill>
                  <a:srgbClr val="9AD1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>
                <a:stCxn id="20" idx="3"/>
                <a:endCxn id="19" idx="6"/>
              </p:cNvCxnSpPr>
              <p:nvPr/>
            </p:nvCxnSpPr>
            <p:spPr>
              <a:xfrm flipH="1">
                <a:off x="7579586" y="7288375"/>
                <a:ext cx="1635464" cy="905087"/>
              </a:xfrm>
              <a:prstGeom prst="line">
                <a:avLst/>
              </a:prstGeom>
              <a:ln w="19050" cmpd="sng">
                <a:solidFill>
                  <a:srgbClr val="9AD1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60"/>
              <p:cNvCxnSpPr>
                <a:stCxn id="20" idx="5"/>
                <a:endCxn id="21" idx="2"/>
              </p:cNvCxnSpPr>
              <p:nvPr/>
            </p:nvCxnSpPr>
            <p:spPr>
              <a:xfrm>
                <a:off x="10896515" y="7288375"/>
                <a:ext cx="2202518" cy="2100439"/>
              </a:xfrm>
              <a:prstGeom prst="line">
                <a:avLst/>
              </a:prstGeom>
              <a:ln w="19050" cmpd="sng">
                <a:solidFill>
                  <a:srgbClr val="9AD1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94"/>
              <p:cNvSpPr>
                <a:spLocks noChangeArrowheads="1"/>
              </p:cNvSpPr>
              <p:nvPr/>
            </p:nvSpPr>
            <p:spPr bwMode="auto">
              <a:xfrm>
                <a:off x="2305508" y="3803155"/>
                <a:ext cx="2377951" cy="2378570"/>
              </a:xfrm>
              <a:prstGeom prst="ellipse">
                <a:avLst/>
              </a:prstGeom>
              <a:solidFill>
                <a:srgbClr val="9AD1D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6400"/>
              </a:p>
            </p:txBody>
          </p:sp>
          <p:sp>
            <p:nvSpPr>
              <p:cNvPr id="19" name="Oval 94"/>
              <p:cNvSpPr>
                <a:spLocks noChangeArrowheads="1"/>
              </p:cNvSpPr>
              <p:nvPr/>
            </p:nvSpPr>
            <p:spPr bwMode="auto">
              <a:xfrm>
                <a:off x="5201635" y="7004177"/>
                <a:ext cx="2377951" cy="2378570"/>
              </a:xfrm>
              <a:prstGeom prst="ellipse">
                <a:avLst/>
              </a:prstGeom>
              <a:solidFill>
                <a:srgbClr val="9AD1D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6400"/>
              </a:p>
            </p:txBody>
          </p:sp>
          <p:sp>
            <p:nvSpPr>
              <p:cNvPr id="20" name="Oval 94"/>
              <p:cNvSpPr>
                <a:spLocks noChangeArrowheads="1"/>
              </p:cNvSpPr>
              <p:nvPr/>
            </p:nvSpPr>
            <p:spPr bwMode="auto">
              <a:xfrm>
                <a:off x="8866807" y="5258139"/>
                <a:ext cx="2377951" cy="2378570"/>
              </a:xfrm>
              <a:prstGeom prst="ellipse">
                <a:avLst/>
              </a:prstGeom>
              <a:solidFill>
                <a:srgbClr val="9AD1D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6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94"/>
              <p:cNvSpPr>
                <a:spLocks noChangeArrowheads="1"/>
              </p:cNvSpPr>
              <p:nvPr/>
            </p:nvSpPr>
            <p:spPr bwMode="auto">
              <a:xfrm>
                <a:off x="13099033" y="8199529"/>
                <a:ext cx="2377951" cy="2378570"/>
              </a:xfrm>
              <a:prstGeom prst="ellipse">
                <a:avLst/>
              </a:prstGeom>
              <a:solidFill>
                <a:srgbClr val="9AD1D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6400"/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20234520" y="5680885"/>
                <a:ext cx="2377951" cy="2378570"/>
              </a:xfrm>
              <a:prstGeom prst="ellipse">
                <a:avLst/>
              </a:prstGeom>
              <a:solidFill>
                <a:srgbClr val="9AD1DA"/>
              </a:solidFill>
              <a:ln w="76200" cmpd="sng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6400"/>
              </a:p>
            </p:txBody>
          </p:sp>
          <p:sp>
            <p:nvSpPr>
              <p:cNvPr id="23" name="Oval 94"/>
              <p:cNvSpPr>
                <a:spLocks noChangeArrowheads="1"/>
              </p:cNvSpPr>
              <p:nvPr/>
            </p:nvSpPr>
            <p:spPr bwMode="auto">
              <a:xfrm>
                <a:off x="16286699" y="4505169"/>
                <a:ext cx="2377951" cy="2378570"/>
              </a:xfrm>
              <a:prstGeom prst="ellipse">
                <a:avLst/>
              </a:prstGeom>
              <a:solidFill>
                <a:srgbClr val="9AD1DA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64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Straight Connector 62"/>
              <p:cNvCxnSpPr>
                <a:stCxn id="21" idx="7"/>
                <a:endCxn id="23" idx="3"/>
              </p:cNvCxnSpPr>
              <p:nvPr/>
            </p:nvCxnSpPr>
            <p:spPr>
              <a:xfrm flipV="1">
                <a:off x="15128741" y="6535405"/>
                <a:ext cx="1506201" cy="2012458"/>
              </a:xfrm>
              <a:prstGeom prst="line">
                <a:avLst/>
              </a:prstGeom>
              <a:ln w="19050" cmpd="sng">
                <a:solidFill>
                  <a:srgbClr val="9AD1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6"/>
              <p:cNvCxnSpPr>
                <a:stCxn id="23" idx="6"/>
                <a:endCxn id="22" idx="2"/>
              </p:cNvCxnSpPr>
              <p:nvPr/>
            </p:nvCxnSpPr>
            <p:spPr>
              <a:xfrm>
                <a:off x="18664650" y="5694454"/>
                <a:ext cx="1569870" cy="1175716"/>
              </a:xfrm>
              <a:prstGeom prst="line">
                <a:avLst/>
              </a:prstGeom>
              <a:ln w="19050" cmpd="sng">
                <a:solidFill>
                  <a:srgbClr val="9AD1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67"/>
              <p:cNvSpPr>
                <a:spLocks noChangeArrowheads="1"/>
              </p:cNvSpPr>
              <p:nvPr/>
            </p:nvSpPr>
            <p:spPr bwMode="auto">
              <a:xfrm>
                <a:off x="3132501" y="4458135"/>
                <a:ext cx="819712" cy="953146"/>
              </a:xfrm>
              <a:custGeom>
                <a:avLst/>
                <a:gdLst>
                  <a:gd name="T0" fmla="*/ 434 w 453"/>
                  <a:gd name="T1" fmla="*/ 186 h 533"/>
                  <a:gd name="T2" fmla="*/ 434 w 453"/>
                  <a:gd name="T3" fmla="*/ 186 h 533"/>
                  <a:gd name="T4" fmla="*/ 44 w 453"/>
                  <a:gd name="T5" fmla="*/ 160 h 533"/>
                  <a:gd name="T6" fmla="*/ 0 w 453"/>
                  <a:gd name="T7" fmla="*/ 178 h 533"/>
                  <a:gd name="T8" fmla="*/ 88 w 453"/>
                  <a:gd name="T9" fmla="*/ 532 h 533"/>
                  <a:gd name="T10" fmla="*/ 141 w 453"/>
                  <a:gd name="T11" fmla="*/ 532 h 533"/>
                  <a:gd name="T12" fmla="*/ 97 w 453"/>
                  <a:gd name="T13" fmla="*/ 355 h 533"/>
                  <a:gd name="T14" fmla="*/ 443 w 453"/>
                  <a:gd name="T15" fmla="*/ 195 h 533"/>
                  <a:gd name="T16" fmla="*/ 434 w 453"/>
                  <a:gd name="T17" fmla="*/ 18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533">
                    <a:moveTo>
                      <a:pt x="434" y="186"/>
                    </a:moveTo>
                    <a:lnTo>
                      <a:pt x="434" y="186"/>
                    </a:lnTo>
                    <a:cubicBezTo>
                      <a:pt x="151" y="301"/>
                      <a:pt x="266" y="0"/>
                      <a:pt x="44" y="16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88" y="532"/>
                      <a:pt x="88" y="532"/>
                      <a:pt x="88" y="532"/>
                    </a:cubicBezTo>
                    <a:cubicBezTo>
                      <a:pt x="141" y="532"/>
                      <a:pt x="141" y="532"/>
                      <a:pt x="141" y="532"/>
                    </a:cubicBezTo>
                    <a:cubicBezTo>
                      <a:pt x="97" y="355"/>
                      <a:pt x="97" y="355"/>
                      <a:pt x="97" y="355"/>
                    </a:cubicBezTo>
                    <a:cubicBezTo>
                      <a:pt x="293" y="195"/>
                      <a:pt x="213" y="532"/>
                      <a:pt x="443" y="195"/>
                    </a:cubicBezTo>
                    <a:cubicBezTo>
                      <a:pt x="452" y="195"/>
                      <a:pt x="443" y="186"/>
                      <a:pt x="434" y="1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97"/>
              <p:cNvSpPr>
                <a:spLocks noChangeArrowheads="1"/>
              </p:cNvSpPr>
              <p:nvPr/>
            </p:nvSpPr>
            <p:spPr bwMode="auto">
              <a:xfrm>
                <a:off x="5960599" y="7892054"/>
                <a:ext cx="826211" cy="709018"/>
              </a:xfrm>
              <a:custGeom>
                <a:avLst/>
                <a:gdLst>
                  <a:gd name="T0" fmla="*/ 230 w 497"/>
                  <a:gd name="T1" fmla="*/ 231 h 426"/>
                  <a:gd name="T2" fmla="*/ 230 w 497"/>
                  <a:gd name="T3" fmla="*/ 231 h 426"/>
                  <a:gd name="T4" fmla="*/ 274 w 497"/>
                  <a:gd name="T5" fmla="*/ 231 h 426"/>
                  <a:gd name="T6" fmla="*/ 274 w 497"/>
                  <a:gd name="T7" fmla="*/ 275 h 426"/>
                  <a:gd name="T8" fmla="*/ 496 w 497"/>
                  <a:gd name="T9" fmla="*/ 275 h 426"/>
                  <a:gd name="T10" fmla="*/ 487 w 497"/>
                  <a:gd name="T11" fmla="*/ 133 h 426"/>
                  <a:gd name="T12" fmla="*/ 443 w 497"/>
                  <a:gd name="T13" fmla="*/ 80 h 426"/>
                  <a:gd name="T14" fmla="*/ 363 w 497"/>
                  <a:gd name="T15" fmla="*/ 80 h 426"/>
                  <a:gd name="T16" fmla="*/ 337 w 497"/>
                  <a:gd name="T17" fmla="*/ 27 h 426"/>
                  <a:gd name="T18" fmla="*/ 300 w 497"/>
                  <a:gd name="T19" fmla="*/ 0 h 426"/>
                  <a:gd name="T20" fmla="*/ 194 w 497"/>
                  <a:gd name="T21" fmla="*/ 0 h 426"/>
                  <a:gd name="T22" fmla="*/ 168 w 497"/>
                  <a:gd name="T23" fmla="*/ 27 h 426"/>
                  <a:gd name="T24" fmla="*/ 133 w 497"/>
                  <a:gd name="T25" fmla="*/ 80 h 426"/>
                  <a:gd name="T26" fmla="*/ 53 w 497"/>
                  <a:gd name="T27" fmla="*/ 80 h 426"/>
                  <a:gd name="T28" fmla="*/ 9 w 497"/>
                  <a:gd name="T29" fmla="*/ 133 h 426"/>
                  <a:gd name="T30" fmla="*/ 0 w 497"/>
                  <a:gd name="T31" fmla="*/ 275 h 426"/>
                  <a:gd name="T32" fmla="*/ 230 w 497"/>
                  <a:gd name="T33" fmla="*/ 275 h 426"/>
                  <a:gd name="T34" fmla="*/ 230 w 497"/>
                  <a:gd name="T35" fmla="*/ 231 h 426"/>
                  <a:gd name="T36" fmla="*/ 186 w 497"/>
                  <a:gd name="T37" fmla="*/ 53 h 426"/>
                  <a:gd name="T38" fmla="*/ 186 w 497"/>
                  <a:gd name="T39" fmla="*/ 53 h 426"/>
                  <a:gd name="T40" fmla="*/ 212 w 497"/>
                  <a:gd name="T41" fmla="*/ 36 h 426"/>
                  <a:gd name="T42" fmla="*/ 284 w 497"/>
                  <a:gd name="T43" fmla="*/ 36 h 426"/>
                  <a:gd name="T44" fmla="*/ 309 w 497"/>
                  <a:gd name="T45" fmla="*/ 53 h 426"/>
                  <a:gd name="T46" fmla="*/ 319 w 497"/>
                  <a:gd name="T47" fmla="*/ 80 h 426"/>
                  <a:gd name="T48" fmla="*/ 177 w 497"/>
                  <a:gd name="T49" fmla="*/ 80 h 426"/>
                  <a:gd name="T50" fmla="*/ 186 w 497"/>
                  <a:gd name="T51" fmla="*/ 53 h 426"/>
                  <a:gd name="T52" fmla="*/ 274 w 497"/>
                  <a:gd name="T53" fmla="*/ 355 h 426"/>
                  <a:gd name="T54" fmla="*/ 274 w 497"/>
                  <a:gd name="T55" fmla="*/ 355 h 426"/>
                  <a:gd name="T56" fmla="*/ 230 w 497"/>
                  <a:gd name="T57" fmla="*/ 355 h 426"/>
                  <a:gd name="T58" fmla="*/ 230 w 497"/>
                  <a:gd name="T59" fmla="*/ 302 h 426"/>
                  <a:gd name="T60" fmla="*/ 9 w 497"/>
                  <a:gd name="T61" fmla="*/ 302 h 426"/>
                  <a:gd name="T62" fmla="*/ 17 w 497"/>
                  <a:gd name="T63" fmla="*/ 381 h 426"/>
                  <a:gd name="T64" fmla="*/ 62 w 497"/>
                  <a:gd name="T65" fmla="*/ 425 h 426"/>
                  <a:gd name="T66" fmla="*/ 434 w 497"/>
                  <a:gd name="T67" fmla="*/ 425 h 426"/>
                  <a:gd name="T68" fmla="*/ 478 w 497"/>
                  <a:gd name="T69" fmla="*/ 381 h 426"/>
                  <a:gd name="T70" fmla="*/ 487 w 497"/>
                  <a:gd name="T71" fmla="*/ 302 h 426"/>
                  <a:gd name="T72" fmla="*/ 274 w 497"/>
                  <a:gd name="T73" fmla="*/ 302 h 426"/>
                  <a:gd name="T74" fmla="*/ 274 w 497"/>
                  <a:gd name="T75" fmla="*/ 355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7" h="426">
                    <a:moveTo>
                      <a:pt x="230" y="231"/>
                    </a:moveTo>
                    <a:lnTo>
                      <a:pt x="230" y="231"/>
                    </a:lnTo>
                    <a:cubicBezTo>
                      <a:pt x="274" y="231"/>
                      <a:pt x="274" y="231"/>
                      <a:pt x="274" y="231"/>
                    </a:cubicBezTo>
                    <a:cubicBezTo>
                      <a:pt x="274" y="275"/>
                      <a:pt x="274" y="275"/>
                      <a:pt x="274" y="275"/>
                    </a:cubicBezTo>
                    <a:cubicBezTo>
                      <a:pt x="496" y="275"/>
                      <a:pt x="496" y="275"/>
                      <a:pt x="496" y="275"/>
                    </a:cubicBezTo>
                    <a:cubicBezTo>
                      <a:pt x="496" y="275"/>
                      <a:pt x="496" y="168"/>
                      <a:pt x="487" y="133"/>
                    </a:cubicBezTo>
                    <a:cubicBezTo>
                      <a:pt x="487" y="97"/>
                      <a:pt x="478" y="80"/>
                      <a:pt x="443" y="80"/>
                    </a:cubicBezTo>
                    <a:cubicBezTo>
                      <a:pt x="363" y="80"/>
                      <a:pt x="363" y="80"/>
                      <a:pt x="363" y="80"/>
                    </a:cubicBezTo>
                    <a:cubicBezTo>
                      <a:pt x="345" y="53"/>
                      <a:pt x="337" y="27"/>
                      <a:pt x="337" y="27"/>
                    </a:cubicBezTo>
                    <a:cubicBezTo>
                      <a:pt x="328" y="9"/>
                      <a:pt x="319" y="0"/>
                      <a:pt x="300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7" y="0"/>
                      <a:pt x="168" y="9"/>
                      <a:pt x="168" y="27"/>
                    </a:cubicBezTo>
                    <a:cubicBezTo>
                      <a:pt x="159" y="27"/>
                      <a:pt x="150" y="53"/>
                      <a:pt x="133" y="80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17" y="80"/>
                      <a:pt x="9" y="97"/>
                      <a:pt x="9" y="133"/>
                    </a:cubicBezTo>
                    <a:cubicBezTo>
                      <a:pt x="0" y="168"/>
                      <a:pt x="0" y="275"/>
                      <a:pt x="0" y="275"/>
                    </a:cubicBezTo>
                    <a:cubicBezTo>
                      <a:pt x="230" y="275"/>
                      <a:pt x="230" y="275"/>
                      <a:pt x="230" y="275"/>
                    </a:cubicBezTo>
                    <a:lnTo>
                      <a:pt x="230" y="231"/>
                    </a:lnTo>
                    <a:close/>
                    <a:moveTo>
                      <a:pt x="186" y="53"/>
                    </a:moveTo>
                    <a:lnTo>
                      <a:pt x="186" y="53"/>
                    </a:lnTo>
                    <a:cubicBezTo>
                      <a:pt x="194" y="44"/>
                      <a:pt x="194" y="36"/>
                      <a:pt x="212" y="36"/>
                    </a:cubicBezTo>
                    <a:cubicBezTo>
                      <a:pt x="284" y="36"/>
                      <a:pt x="284" y="36"/>
                      <a:pt x="284" y="36"/>
                    </a:cubicBezTo>
                    <a:cubicBezTo>
                      <a:pt x="300" y="36"/>
                      <a:pt x="300" y="44"/>
                      <a:pt x="309" y="53"/>
                    </a:cubicBezTo>
                    <a:cubicBezTo>
                      <a:pt x="309" y="53"/>
                      <a:pt x="319" y="71"/>
                      <a:pt x="319" y="80"/>
                    </a:cubicBezTo>
                    <a:cubicBezTo>
                      <a:pt x="177" y="80"/>
                      <a:pt x="177" y="80"/>
                      <a:pt x="177" y="80"/>
                    </a:cubicBezTo>
                    <a:cubicBezTo>
                      <a:pt x="186" y="71"/>
                      <a:pt x="186" y="53"/>
                      <a:pt x="186" y="53"/>
                    </a:cubicBezTo>
                    <a:close/>
                    <a:moveTo>
                      <a:pt x="274" y="355"/>
                    </a:moveTo>
                    <a:lnTo>
                      <a:pt x="274" y="355"/>
                    </a:lnTo>
                    <a:cubicBezTo>
                      <a:pt x="230" y="355"/>
                      <a:pt x="230" y="355"/>
                      <a:pt x="230" y="355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9" y="302"/>
                      <a:pt x="9" y="302"/>
                      <a:pt x="9" y="302"/>
                    </a:cubicBezTo>
                    <a:cubicBezTo>
                      <a:pt x="9" y="302"/>
                      <a:pt x="17" y="346"/>
                      <a:pt x="17" y="381"/>
                    </a:cubicBezTo>
                    <a:cubicBezTo>
                      <a:pt x="17" y="399"/>
                      <a:pt x="26" y="425"/>
                      <a:pt x="62" y="425"/>
                    </a:cubicBezTo>
                    <a:cubicBezTo>
                      <a:pt x="434" y="425"/>
                      <a:pt x="434" y="425"/>
                      <a:pt x="434" y="425"/>
                    </a:cubicBezTo>
                    <a:cubicBezTo>
                      <a:pt x="469" y="425"/>
                      <a:pt x="478" y="399"/>
                      <a:pt x="478" y="381"/>
                    </a:cubicBezTo>
                    <a:cubicBezTo>
                      <a:pt x="478" y="346"/>
                      <a:pt x="487" y="302"/>
                      <a:pt x="487" y="302"/>
                    </a:cubicBezTo>
                    <a:cubicBezTo>
                      <a:pt x="274" y="302"/>
                      <a:pt x="274" y="302"/>
                      <a:pt x="274" y="302"/>
                    </a:cubicBezTo>
                    <a:lnTo>
                      <a:pt x="274" y="3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79"/>
              <p:cNvSpPr>
                <a:spLocks noChangeArrowheads="1"/>
              </p:cNvSpPr>
              <p:nvPr/>
            </p:nvSpPr>
            <p:spPr bwMode="auto">
              <a:xfrm>
                <a:off x="9576002" y="5933662"/>
                <a:ext cx="960600" cy="967710"/>
              </a:xfrm>
              <a:custGeom>
                <a:avLst/>
                <a:gdLst>
                  <a:gd name="T0" fmla="*/ 239 w 479"/>
                  <a:gd name="T1" fmla="*/ 0 h 479"/>
                  <a:gd name="T2" fmla="*/ 239 w 479"/>
                  <a:gd name="T3" fmla="*/ 0 h 479"/>
                  <a:gd name="T4" fmla="*/ 0 w 479"/>
                  <a:gd name="T5" fmla="*/ 239 h 479"/>
                  <a:gd name="T6" fmla="*/ 239 w 479"/>
                  <a:gd name="T7" fmla="*/ 478 h 479"/>
                  <a:gd name="T8" fmla="*/ 478 w 479"/>
                  <a:gd name="T9" fmla="*/ 239 h 479"/>
                  <a:gd name="T10" fmla="*/ 239 w 479"/>
                  <a:gd name="T11" fmla="*/ 0 h 479"/>
                  <a:gd name="T12" fmla="*/ 443 w 479"/>
                  <a:gd name="T13" fmla="*/ 239 h 479"/>
                  <a:gd name="T14" fmla="*/ 443 w 479"/>
                  <a:gd name="T15" fmla="*/ 239 h 479"/>
                  <a:gd name="T16" fmla="*/ 399 w 479"/>
                  <a:gd name="T17" fmla="*/ 363 h 479"/>
                  <a:gd name="T18" fmla="*/ 390 w 479"/>
                  <a:gd name="T19" fmla="*/ 328 h 479"/>
                  <a:gd name="T20" fmla="*/ 399 w 479"/>
                  <a:gd name="T21" fmla="*/ 257 h 479"/>
                  <a:gd name="T22" fmla="*/ 372 w 479"/>
                  <a:gd name="T23" fmla="*/ 204 h 479"/>
                  <a:gd name="T24" fmla="*/ 319 w 479"/>
                  <a:gd name="T25" fmla="*/ 178 h 479"/>
                  <a:gd name="T26" fmla="*/ 346 w 479"/>
                  <a:gd name="T27" fmla="*/ 88 h 479"/>
                  <a:gd name="T28" fmla="*/ 293 w 479"/>
                  <a:gd name="T29" fmla="*/ 62 h 479"/>
                  <a:gd name="T30" fmla="*/ 301 w 479"/>
                  <a:gd name="T31" fmla="*/ 53 h 479"/>
                  <a:gd name="T32" fmla="*/ 443 w 479"/>
                  <a:gd name="T33" fmla="*/ 239 h 479"/>
                  <a:gd name="T34" fmla="*/ 212 w 479"/>
                  <a:gd name="T35" fmla="*/ 44 h 479"/>
                  <a:gd name="T36" fmla="*/ 212 w 479"/>
                  <a:gd name="T37" fmla="*/ 44 h 479"/>
                  <a:gd name="T38" fmla="*/ 186 w 479"/>
                  <a:gd name="T39" fmla="*/ 62 h 479"/>
                  <a:gd name="T40" fmla="*/ 150 w 479"/>
                  <a:gd name="T41" fmla="*/ 88 h 479"/>
                  <a:gd name="T42" fmla="*/ 115 w 479"/>
                  <a:gd name="T43" fmla="*/ 133 h 479"/>
                  <a:gd name="T44" fmla="*/ 133 w 479"/>
                  <a:gd name="T45" fmla="*/ 159 h 479"/>
                  <a:gd name="T46" fmla="*/ 177 w 479"/>
                  <a:gd name="T47" fmla="*/ 159 h 479"/>
                  <a:gd name="T48" fmla="*/ 248 w 479"/>
                  <a:gd name="T49" fmla="*/ 239 h 479"/>
                  <a:gd name="T50" fmla="*/ 186 w 479"/>
                  <a:gd name="T51" fmla="*/ 292 h 479"/>
                  <a:gd name="T52" fmla="*/ 177 w 479"/>
                  <a:gd name="T53" fmla="*/ 337 h 479"/>
                  <a:gd name="T54" fmla="*/ 177 w 479"/>
                  <a:gd name="T55" fmla="*/ 390 h 479"/>
                  <a:gd name="T56" fmla="*/ 133 w 479"/>
                  <a:gd name="T57" fmla="*/ 345 h 479"/>
                  <a:gd name="T58" fmla="*/ 124 w 479"/>
                  <a:gd name="T59" fmla="*/ 284 h 479"/>
                  <a:gd name="T60" fmla="*/ 88 w 479"/>
                  <a:gd name="T61" fmla="*/ 239 h 479"/>
                  <a:gd name="T62" fmla="*/ 106 w 479"/>
                  <a:gd name="T63" fmla="*/ 186 h 479"/>
                  <a:gd name="T64" fmla="*/ 53 w 479"/>
                  <a:gd name="T65" fmla="*/ 169 h 479"/>
                  <a:gd name="T66" fmla="*/ 212 w 479"/>
                  <a:gd name="T67" fmla="*/ 44 h 479"/>
                  <a:gd name="T68" fmla="*/ 177 w 479"/>
                  <a:gd name="T69" fmla="*/ 434 h 479"/>
                  <a:gd name="T70" fmla="*/ 177 w 479"/>
                  <a:gd name="T71" fmla="*/ 434 h 479"/>
                  <a:gd name="T72" fmla="*/ 204 w 479"/>
                  <a:gd name="T73" fmla="*/ 416 h 479"/>
                  <a:gd name="T74" fmla="*/ 239 w 479"/>
                  <a:gd name="T75" fmla="*/ 407 h 479"/>
                  <a:gd name="T76" fmla="*/ 293 w 479"/>
                  <a:gd name="T77" fmla="*/ 390 h 479"/>
                  <a:gd name="T78" fmla="*/ 354 w 479"/>
                  <a:gd name="T79" fmla="*/ 407 h 479"/>
                  <a:gd name="T80" fmla="*/ 239 w 479"/>
                  <a:gd name="T81" fmla="*/ 443 h 479"/>
                  <a:gd name="T82" fmla="*/ 177 w 479"/>
                  <a:gd name="T83" fmla="*/ 43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9" h="479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6" y="0"/>
                      <a:pt x="0" y="106"/>
                      <a:pt x="0" y="239"/>
                    </a:cubicBezTo>
                    <a:cubicBezTo>
                      <a:pt x="0" y="372"/>
                      <a:pt x="106" y="478"/>
                      <a:pt x="239" y="478"/>
                    </a:cubicBezTo>
                    <a:cubicBezTo>
                      <a:pt x="372" y="478"/>
                      <a:pt x="478" y="372"/>
                      <a:pt x="478" y="239"/>
                    </a:cubicBezTo>
                    <a:cubicBezTo>
                      <a:pt x="478" y="106"/>
                      <a:pt x="372" y="0"/>
                      <a:pt x="239" y="0"/>
                    </a:cubicBezTo>
                    <a:close/>
                    <a:moveTo>
                      <a:pt x="443" y="239"/>
                    </a:moveTo>
                    <a:lnTo>
                      <a:pt x="443" y="239"/>
                    </a:lnTo>
                    <a:cubicBezTo>
                      <a:pt x="443" y="292"/>
                      <a:pt x="425" y="328"/>
                      <a:pt x="399" y="363"/>
                    </a:cubicBezTo>
                    <a:cubicBezTo>
                      <a:pt x="390" y="363"/>
                      <a:pt x="381" y="345"/>
                      <a:pt x="390" y="328"/>
                    </a:cubicBezTo>
                    <a:cubicBezTo>
                      <a:pt x="399" y="310"/>
                      <a:pt x="399" y="275"/>
                      <a:pt x="399" y="257"/>
                    </a:cubicBezTo>
                    <a:cubicBezTo>
                      <a:pt x="399" y="239"/>
                      <a:pt x="390" y="204"/>
                      <a:pt x="372" y="204"/>
                    </a:cubicBezTo>
                    <a:cubicBezTo>
                      <a:pt x="346" y="204"/>
                      <a:pt x="337" y="204"/>
                      <a:pt x="319" y="178"/>
                    </a:cubicBezTo>
                    <a:cubicBezTo>
                      <a:pt x="301" y="124"/>
                      <a:pt x="372" y="115"/>
                      <a:pt x="346" y="88"/>
                    </a:cubicBezTo>
                    <a:cubicBezTo>
                      <a:pt x="337" y="80"/>
                      <a:pt x="301" y="115"/>
                      <a:pt x="293" y="62"/>
                    </a:cubicBezTo>
                    <a:lnTo>
                      <a:pt x="301" y="53"/>
                    </a:lnTo>
                    <a:cubicBezTo>
                      <a:pt x="381" y="80"/>
                      <a:pt x="443" y="150"/>
                      <a:pt x="443" y="239"/>
                    </a:cubicBezTo>
                    <a:close/>
                    <a:moveTo>
                      <a:pt x="212" y="44"/>
                    </a:moveTo>
                    <a:lnTo>
                      <a:pt x="212" y="44"/>
                    </a:lnTo>
                    <a:cubicBezTo>
                      <a:pt x="204" y="53"/>
                      <a:pt x="194" y="53"/>
                      <a:pt x="186" y="62"/>
                    </a:cubicBezTo>
                    <a:cubicBezTo>
                      <a:pt x="168" y="80"/>
                      <a:pt x="159" y="71"/>
                      <a:pt x="150" y="88"/>
                    </a:cubicBezTo>
                    <a:cubicBezTo>
                      <a:pt x="141" y="106"/>
                      <a:pt x="115" y="124"/>
                      <a:pt x="115" y="133"/>
                    </a:cubicBezTo>
                    <a:cubicBezTo>
                      <a:pt x="115" y="142"/>
                      <a:pt x="133" y="159"/>
                      <a:pt x="133" y="159"/>
                    </a:cubicBezTo>
                    <a:cubicBezTo>
                      <a:pt x="141" y="150"/>
                      <a:pt x="159" y="150"/>
                      <a:pt x="177" y="159"/>
                    </a:cubicBezTo>
                    <a:cubicBezTo>
                      <a:pt x="186" y="159"/>
                      <a:pt x="275" y="169"/>
                      <a:pt x="248" y="239"/>
                    </a:cubicBezTo>
                    <a:cubicBezTo>
                      <a:pt x="239" y="266"/>
                      <a:pt x="194" y="257"/>
                      <a:pt x="186" y="292"/>
                    </a:cubicBezTo>
                    <a:cubicBezTo>
                      <a:pt x="186" y="301"/>
                      <a:pt x="186" y="328"/>
                      <a:pt x="177" y="337"/>
                    </a:cubicBezTo>
                    <a:cubicBezTo>
                      <a:pt x="177" y="345"/>
                      <a:pt x="186" y="390"/>
                      <a:pt x="177" y="390"/>
                    </a:cubicBezTo>
                    <a:cubicBezTo>
                      <a:pt x="168" y="390"/>
                      <a:pt x="133" y="345"/>
                      <a:pt x="133" y="345"/>
                    </a:cubicBezTo>
                    <a:cubicBezTo>
                      <a:pt x="133" y="337"/>
                      <a:pt x="124" y="310"/>
                      <a:pt x="124" y="284"/>
                    </a:cubicBezTo>
                    <a:cubicBezTo>
                      <a:pt x="124" y="266"/>
                      <a:pt x="88" y="266"/>
                      <a:pt x="88" y="239"/>
                    </a:cubicBezTo>
                    <a:cubicBezTo>
                      <a:pt x="88" y="213"/>
                      <a:pt x="106" y="195"/>
                      <a:pt x="106" y="186"/>
                    </a:cubicBezTo>
                    <a:cubicBezTo>
                      <a:pt x="97" y="169"/>
                      <a:pt x="62" y="169"/>
                      <a:pt x="53" y="169"/>
                    </a:cubicBezTo>
                    <a:cubicBezTo>
                      <a:pt x="80" y="97"/>
                      <a:pt x="141" y="53"/>
                      <a:pt x="212" y="44"/>
                    </a:cubicBezTo>
                    <a:close/>
                    <a:moveTo>
                      <a:pt x="177" y="434"/>
                    </a:moveTo>
                    <a:lnTo>
                      <a:pt x="177" y="434"/>
                    </a:lnTo>
                    <a:cubicBezTo>
                      <a:pt x="186" y="425"/>
                      <a:pt x="186" y="416"/>
                      <a:pt x="204" y="416"/>
                    </a:cubicBezTo>
                    <a:cubicBezTo>
                      <a:pt x="212" y="416"/>
                      <a:pt x="221" y="416"/>
                      <a:pt x="239" y="407"/>
                    </a:cubicBezTo>
                    <a:cubicBezTo>
                      <a:pt x="248" y="407"/>
                      <a:pt x="275" y="398"/>
                      <a:pt x="293" y="390"/>
                    </a:cubicBezTo>
                    <a:cubicBezTo>
                      <a:pt x="310" y="390"/>
                      <a:pt x="346" y="398"/>
                      <a:pt x="354" y="407"/>
                    </a:cubicBezTo>
                    <a:cubicBezTo>
                      <a:pt x="319" y="434"/>
                      <a:pt x="284" y="443"/>
                      <a:pt x="239" y="443"/>
                    </a:cubicBezTo>
                    <a:cubicBezTo>
                      <a:pt x="221" y="443"/>
                      <a:pt x="194" y="443"/>
                      <a:pt x="177" y="4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145"/>
              <p:cNvSpPr>
                <a:spLocks noChangeArrowheads="1"/>
              </p:cNvSpPr>
              <p:nvPr/>
            </p:nvSpPr>
            <p:spPr bwMode="auto">
              <a:xfrm>
                <a:off x="13910525" y="9057391"/>
                <a:ext cx="759596" cy="759596"/>
              </a:xfrm>
              <a:custGeom>
                <a:avLst/>
                <a:gdLst>
                  <a:gd name="T0" fmla="*/ 70 w 444"/>
                  <a:gd name="T1" fmla="*/ 400 h 445"/>
                  <a:gd name="T2" fmla="*/ 70 w 444"/>
                  <a:gd name="T3" fmla="*/ 400 h 445"/>
                  <a:gd name="T4" fmla="*/ 124 w 444"/>
                  <a:gd name="T5" fmla="*/ 444 h 445"/>
                  <a:gd name="T6" fmla="*/ 168 w 444"/>
                  <a:gd name="T7" fmla="*/ 400 h 445"/>
                  <a:gd name="T8" fmla="*/ 124 w 444"/>
                  <a:gd name="T9" fmla="*/ 346 h 445"/>
                  <a:gd name="T10" fmla="*/ 70 w 444"/>
                  <a:gd name="T11" fmla="*/ 400 h 445"/>
                  <a:gd name="T12" fmla="*/ 319 w 444"/>
                  <a:gd name="T13" fmla="*/ 400 h 445"/>
                  <a:gd name="T14" fmla="*/ 319 w 444"/>
                  <a:gd name="T15" fmla="*/ 400 h 445"/>
                  <a:gd name="T16" fmla="*/ 372 w 444"/>
                  <a:gd name="T17" fmla="*/ 444 h 445"/>
                  <a:gd name="T18" fmla="*/ 417 w 444"/>
                  <a:gd name="T19" fmla="*/ 400 h 445"/>
                  <a:gd name="T20" fmla="*/ 372 w 444"/>
                  <a:gd name="T21" fmla="*/ 346 h 445"/>
                  <a:gd name="T22" fmla="*/ 319 w 444"/>
                  <a:gd name="T23" fmla="*/ 400 h 445"/>
                  <a:gd name="T24" fmla="*/ 159 w 444"/>
                  <a:gd name="T25" fmla="*/ 284 h 445"/>
                  <a:gd name="T26" fmla="*/ 159 w 444"/>
                  <a:gd name="T27" fmla="*/ 284 h 445"/>
                  <a:gd name="T28" fmla="*/ 434 w 444"/>
                  <a:gd name="T29" fmla="*/ 204 h 445"/>
                  <a:gd name="T30" fmla="*/ 443 w 444"/>
                  <a:gd name="T31" fmla="*/ 187 h 445"/>
                  <a:gd name="T32" fmla="*/ 443 w 444"/>
                  <a:gd name="T33" fmla="*/ 54 h 445"/>
                  <a:gd name="T34" fmla="*/ 98 w 444"/>
                  <a:gd name="T35" fmla="*/ 54 h 445"/>
                  <a:gd name="T36" fmla="*/ 98 w 444"/>
                  <a:gd name="T37" fmla="*/ 10 h 445"/>
                  <a:gd name="T38" fmla="*/ 89 w 444"/>
                  <a:gd name="T39" fmla="*/ 0 h 445"/>
                  <a:gd name="T40" fmla="*/ 9 w 444"/>
                  <a:gd name="T41" fmla="*/ 0 h 445"/>
                  <a:gd name="T42" fmla="*/ 0 w 444"/>
                  <a:gd name="T43" fmla="*/ 10 h 445"/>
                  <a:gd name="T44" fmla="*/ 0 w 444"/>
                  <a:gd name="T45" fmla="*/ 54 h 445"/>
                  <a:gd name="T46" fmla="*/ 45 w 444"/>
                  <a:gd name="T47" fmla="*/ 54 h 445"/>
                  <a:gd name="T48" fmla="*/ 98 w 444"/>
                  <a:gd name="T49" fmla="*/ 275 h 445"/>
                  <a:gd name="T50" fmla="*/ 98 w 444"/>
                  <a:gd name="T51" fmla="*/ 302 h 445"/>
                  <a:gd name="T52" fmla="*/ 98 w 444"/>
                  <a:gd name="T53" fmla="*/ 338 h 445"/>
                  <a:gd name="T54" fmla="*/ 106 w 444"/>
                  <a:gd name="T55" fmla="*/ 346 h 445"/>
                  <a:gd name="T56" fmla="*/ 124 w 444"/>
                  <a:gd name="T57" fmla="*/ 346 h 445"/>
                  <a:gd name="T58" fmla="*/ 372 w 444"/>
                  <a:gd name="T59" fmla="*/ 346 h 445"/>
                  <a:gd name="T60" fmla="*/ 434 w 444"/>
                  <a:gd name="T61" fmla="*/ 346 h 445"/>
                  <a:gd name="T62" fmla="*/ 443 w 444"/>
                  <a:gd name="T63" fmla="*/ 338 h 445"/>
                  <a:gd name="T64" fmla="*/ 443 w 444"/>
                  <a:gd name="T65" fmla="*/ 302 h 445"/>
                  <a:gd name="T66" fmla="*/ 168 w 444"/>
                  <a:gd name="T67" fmla="*/ 302 h 445"/>
                  <a:gd name="T68" fmla="*/ 159 w 444"/>
                  <a:gd name="T69" fmla="*/ 28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4" h="445">
                    <a:moveTo>
                      <a:pt x="70" y="400"/>
                    </a:moveTo>
                    <a:lnTo>
                      <a:pt x="70" y="400"/>
                    </a:lnTo>
                    <a:cubicBezTo>
                      <a:pt x="70" y="426"/>
                      <a:pt x="98" y="444"/>
                      <a:pt x="124" y="444"/>
                    </a:cubicBezTo>
                    <a:cubicBezTo>
                      <a:pt x="151" y="444"/>
                      <a:pt x="168" y="426"/>
                      <a:pt x="168" y="400"/>
                    </a:cubicBezTo>
                    <a:cubicBezTo>
                      <a:pt x="168" y="373"/>
                      <a:pt x="151" y="346"/>
                      <a:pt x="124" y="346"/>
                    </a:cubicBezTo>
                    <a:cubicBezTo>
                      <a:pt x="98" y="346"/>
                      <a:pt x="70" y="373"/>
                      <a:pt x="70" y="400"/>
                    </a:cubicBezTo>
                    <a:close/>
                    <a:moveTo>
                      <a:pt x="319" y="400"/>
                    </a:moveTo>
                    <a:lnTo>
                      <a:pt x="319" y="400"/>
                    </a:lnTo>
                    <a:cubicBezTo>
                      <a:pt x="319" y="426"/>
                      <a:pt x="345" y="444"/>
                      <a:pt x="372" y="444"/>
                    </a:cubicBezTo>
                    <a:cubicBezTo>
                      <a:pt x="399" y="444"/>
                      <a:pt x="417" y="426"/>
                      <a:pt x="417" y="400"/>
                    </a:cubicBezTo>
                    <a:cubicBezTo>
                      <a:pt x="417" y="373"/>
                      <a:pt x="399" y="346"/>
                      <a:pt x="372" y="346"/>
                    </a:cubicBezTo>
                    <a:cubicBezTo>
                      <a:pt x="345" y="346"/>
                      <a:pt x="319" y="373"/>
                      <a:pt x="319" y="400"/>
                    </a:cubicBezTo>
                    <a:close/>
                    <a:moveTo>
                      <a:pt x="159" y="284"/>
                    </a:moveTo>
                    <a:lnTo>
                      <a:pt x="159" y="284"/>
                    </a:lnTo>
                    <a:cubicBezTo>
                      <a:pt x="434" y="204"/>
                      <a:pt x="434" y="204"/>
                      <a:pt x="434" y="204"/>
                    </a:cubicBezTo>
                    <a:cubicBezTo>
                      <a:pt x="443" y="204"/>
                      <a:pt x="443" y="195"/>
                      <a:pt x="443" y="187"/>
                    </a:cubicBezTo>
                    <a:cubicBezTo>
                      <a:pt x="443" y="54"/>
                      <a:pt x="443" y="54"/>
                      <a:pt x="443" y="54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98" y="10"/>
                      <a:pt x="98" y="10"/>
                      <a:pt x="98" y="10"/>
                    </a:cubicBezTo>
                    <a:lnTo>
                      <a:pt x="89" y="0"/>
                    </a:ln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10"/>
                      <a:pt x="0" y="1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302"/>
                      <a:pt x="98" y="302"/>
                      <a:pt x="98" y="302"/>
                    </a:cubicBezTo>
                    <a:cubicBezTo>
                      <a:pt x="98" y="338"/>
                      <a:pt x="98" y="338"/>
                      <a:pt x="98" y="338"/>
                    </a:cubicBezTo>
                    <a:cubicBezTo>
                      <a:pt x="98" y="346"/>
                      <a:pt x="106" y="346"/>
                      <a:pt x="106" y="346"/>
                    </a:cubicBezTo>
                    <a:cubicBezTo>
                      <a:pt x="124" y="346"/>
                      <a:pt x="124" y="346"/>
                      <a:pt x="124" y="346"/>
                    </a:cubicBezTo>
                    <a:cubicBezTo>
                      <a:pt x="372" y="346"/>
                      <a:pt x="372" y="346"/>
                      <a:pt x="372" y="346"/>
                    </a:cubicBezTo>
                    <a:cubicBezTo>
                      <a:pt x="434" y="346"/>
                      <a:pt x="434" y="346"/>
                      <a:pt x="434" y="346"/>
                    </a:cubicBezTo>
                    <a:cubicBezTo>
                      <a:pt x="443" y="346"/>
                      <a:pt x="443" y="346"/>
                      <a:pt x="443" y="338"/>
                    </a:cubicBezTo>
                    <a:cubicBezTo>
                      <a:pt x="443" y="302"/>
                      <a:pt x="443" y="302"/>
                      <a:pt x="443" y="302"/>
                    </a:cubicBezTo>
                    <a:cubicBezTo>
                      <a:pt x="168" y="302"/>
                      <a:pt x="168" y="302"/>
                      <a:pt x="168" y="302"/>
                    </a:cubicBezTo>
                    <a:cubicBezTo>
                      <a:pt x="133" y="302"/>
                      <a:pt x="133" y="284"/>
                      <a:pt x="159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110"/>
              <p:cNvSpPr>
                <a:spLocks noChangeArrowheads="1"/>
              </p:cNvSpPr>
              <p:nvPr/>
            </p:nvSpPr>
            <p:spPr bwMode="auto">
              <a:xfrm>
                <a:off x="16967009" y="5403667"/>
                <a:ext cx="859572" cy="695538"/>
              </a:xfrm>
              <a:custGeom>
                <a:avLst/>
                <a:gdLst>
                  <a:gd name="T0" fmla="*/ 444 w 462"/>
                  <a:gd name="T1" fmla="*/ 9 h 373"/>
                  <a:gd name="T2" fmla="*/ 444 w 462"/>
                  <a:gd name="T3" fmla="*/ 9 h 373"/>
                  <a:gd name="T4" fmla="*/ 9 w 462"/>
                  <a:gd name="T5" fmla="*/ 160 h 373"/>
                  <a:gd name="T6" fmla="*/ 9 w 462"/>
                  <a:gd name="T7" fmla="*/ 169 h 373"/>
                  <a:gd name="T8" fmla="*/ 98 w 462"/>
                  <a:gd name="T9" fmla="*/ 213 h 373"/>
                  <a:gd name="T10" fmla="*/ 98 w 462"/>
                  <a:gd name="T11" fmla="*/ 213 h 373"/>
                  <a:gd name="T12" fmla="*/ 160 w 462"/>
                  <a:gd name="T13" fmla="*/ 230 h 373"/>
                  <a:gd name="T14" fmla="*/ 434 w 462"/>
                  <a:gd name="T15" fmla="*/ 35 h 373"/>
                  <a:gd name="T16" fmla="*/ 434 w 462"/>
                  <a:gd name="T17" fmla="*/ 35 h 373"/>
                  <a:gd name="T18" fmla="*/ 240 w 462"/>
                  <a:gd name="T19" fmla="*/ 248 h 373"/>
                  <a:gd name="T20" fmla="*/ 240 w 462"/>
                  <a:gd name="T21" fmla="*/ 248 h 373"/>
                  <a:gd name="T22" fmla="*/ 231 w 462"/>
                  <a:gd name="T23" fmla="*/ 257 h 373"/>
                  <a:gd name="T24" fmla="*/ 240 w 462"/>
                  <a:gd name="T25" fmla="*/ 266 h 373"/>
                  <a:gd name="T26" fmla="*/ 240 w 462"/>
                  <a:gd name="T27" fmla="*/ 266 h 373"/>
                  <a:gd name="T28" fmla="*/ 363 w 462"/>
                  <a:gd name="T29" fmla="*/ 337 h 373"/>
                  <a:gd name="T30" fmla="*/ 390 w 462"/>
                  <a:gd name="T31" fmla="*/ 328 h 373"/>
                  <a:gd name="T32" fmla="*/ 461 w 462"/>
                  <a:gd name="T33" fmla="*/ 18 h 373"/>
                  <a:gd name="T34" fmla="*/ 444 w 462"/>
                  <a:gd name="T35" fmla="*/ 9 h 373"/>
                  <a:gd name="T36" fmla="*/ 160 w 462"/>
                  <a:gd name="T37" fmla="*/ 363 h 373"/>
                  <a:gd name="T38" fmla="*/ 160 w 462"/>
                  <a:gd name="T39" fmla="*/ 363 h 373"/>
                  <a:gd name="T40" fmla="*/ 169 w 462"/>
                  <a:gd name="T41" fmla="*/ 372 h 373"/>
                  <a:gd name="T42" fmla="*/ 240 w 462"/>
                  <a:gd name="T43" fmla="*/ 310 h 373"/>
                  <a:gd name="T44" fmla="*/ 160 w 462"/>
                  <a:gd name="T45" fmla="*/ 266 h 373"/>
                  <a:gd name="T46" fmla="*/ 160 w 462"/>
                  <a:gd name="T47" fmla="*/ 36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2" h="373">
                    <a:moveTo>
                      <a:pt x="444" y="9"/>
                    </a:moveTo>
                    <a:lnTo>
                      <a:pt x="444" y="9"/>
                    </a:lnTo>
                    <a:cubicBezTo>
                      <a:pt x="434" y="9"/>
                      <a:pt x="18" y="160"/>
                      <a:pt x="9" y="160"/>
                    </a:cubicBezTo>
                    <a:cubicBezTo>
                      <a:pt x="0" y="160"/>
                      <a:pt x="0" y="169"/>
                      <a:pt x="9" y="169"/>
                    </a:cubicBezTo>
                    <a:cubicBezTo>
                      <a:pt x="18" y="177"/>
                      <a:pt x="98" y="213"/>
                      <a:pt x="98" y="213"/>
                    </a:cubicBezTo>
                    <a:lnTo>
                      <a:pt x="98" y="213"/>
                    </a:ln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30"/>
                      <a:pt x="425" y="35"/>
                      <a:pt x="434" y="35"/>
                    </a:cubicBezTo>
                    <a:cubicBezTo>
                      <a:pt x="434" y="26"/>
                      <a:pt x="434" y="35"/>
                      <a:pt x="434" y="35"/>
                    </a:cubicBezTo>
                    <a:lnTo>
                      <a:pt x="240" y="248"/>
                    </a:lnTo>
                    <a:lnTo>
                      <a:pt x="240" y="248"/>
                    </a:lnTo>
                    <a:cubicBezTo>
                      <a:pt x="231" y="257"/>
                      <a:pt x="231" y="257"/>
                      <a:pt x="231" y="257"/>
                    </a:cubicBezTo>
                    <a:cubicBezTo>
                      <a:pt x="240" y="266"/>
                      <a:pt x="240" y="266"/>
                      <a:pt x="240" y="266"/>
                    </a:cubicBezTo>
                    <a:lnTo>
                      <a:pt x="240" y="266"/>
                    </a:lnTo>
                    <a:cubicBezTo>
                      <a:pt x="240" y="266"/>
                      <a:pt x="363" y="328"/>
                      <a:pt x="363" y="337"/>
                    </a:cubicBezTo>
                    <a:cubicBezTo>
                      <a:pt x="372" y="337"/>
                      <a:pt x="381" y="337"/>
                      <a:pt x="390" y="328"/>
                    </a:cubicBezTo>
                    <a:cubicBezTo>
                      <a:pt x="390" y="319"/>
                      <a:pt x="461" y="26"/>
                      <a:pt x="461" y="18"/>
                    </a:cubicBezTo>
                    <a:cubicBezTo>
                      <a:pt x="461" y="9"/>
                      <a:pt x="453" y="0"/>
                      <a:pt x="444" y="9"/>
                    </a:cubicBezTo>
                    <a:close/>
                    <a:moveTo>
                      <a:pt x="160" y="363"/>
                    </a:moveTo>
                    <a:lnTo>
                      <a:pt x="160" y="363"/>
                    </a:lnTo>
                    <a:cubicBezTo>
                      <a:pt x="160" y="372"/>
                      <a:pt x="160" y="372"/>
                      <a:pt x="169" y="372"/>
                    </a:cubicBezTo>
                    <a:cubicBezTo>
                      <a:pt x="169" y="363"/>
                      <a:pt x="240" y="310"/>
                      <a:pt x="240" y="310"/>
                    </a:cubicBezTo>
                    <a:cubicBezTo>
                      <a:pt x="160" y="266"/>
                      <a:pt x="160" y="266"/>
                      <a:pt x="160" y="266"/>
                    </a:cubicBezTo>
                    <a:lnTo>
                      <a:pt x="160" y="3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169"/>
              <p:cNvSpPr>
                <a:spLocks noChangeArrowheads="1"/>
              </p:cNvSpPr>
              <p:nvPr/>
            </p:nvSpPr>
            <p:spPr bwMode="auto">
              <a:xfrm>
                <a:off x="20850520" y="6422413"/>
                <a:ext cx="1009820" cy="804929"/>
              </a:xfrm>
              <a:custGeom>
                <a:avLst/>
                <a:gdLst>
                  <a:gd name="T0" fmla="*/ 478 w 487"/>
                  <a:gd name="T1" fmla="*/ 9 h 390"/>
                  <a:gd name="T2" fmla="*/ 478 w 487"/>
                  <a:gd name="T3" fmla="*/ 9 h 390"/>
                  <a:gd name="T4" fmla="*/ 372 w 487"/>
                  <a:gd name="T5" fmla="*/ 195 h 390"/>
                  <a:gd name="T6" fmla="*/ 345 w 487"/>
                  <a:gd name="T7" fmla="*/ 195 h 390"/>
                  <a:gd name="T8" fmla="*/ 292 w 487"/>
                  <a:gd name="T9" fmla="*/ 150 h 390"/>
                  <a:gd name="T10" fmla="*/ 274 w 487"/>
                  <a:gd name="T11" fmla="*/ 150 h 390"/>
                  <a:gd name="T12" fmla="*/ 194 w 487"/>
                  <a:gd name="T13" fmla="*/ 266 h 390"/>
                  <a:gd name="T14" fmla="*/ 177 w 487"/>
                  <a:gd name="T15" fmla="*/ 266 h 390"/>
                  <a:gd name="T16" fmla="*/ 141 w 487"/>
                  <a:gd name="T17" fmla="*/ 239 h 390"/>
                  <a:gd name="T18" fmla="*/ 123 w 487"/>
                  <a:gd name="T19" fmla="*/ 239 h 390"/>
                  <a:gd name="T20" fmla="*/ 8 w 487"/>
                  <a:gd name="T21" fmla="*/ 381 h 390"/>
                  <a:gd name="T22" fmla="*/ 8 w 487"/>
                  <a:gd name="T23" fmla="*/ 389 h 390"/>
                  <a:gd name="T24" fmla="*/ 486 w 487"/>
                  <a:gd name="T25" fmla="*/ 389 h 390"/>
                  <a:gd name="T26" fmla="*/ 486 w 487"/>
                  <a:gd name="T27" fmla="*/ 9 h 390"/>
                  <a:gd name="T28" fmla="*/ 478 w 487"/>
                  <a:gd name="T29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7" h="390">
                    <a:moveTo>
                      <a:pt x="478" y="9"/>
                    </a:moveTo>
                    <a:lnTo>
                      <a:pt x="478" y="9"/>
                    </a:lnTo>
                    <a:cubicBezTo>
                      <a:pt x="372" y="195"/>
                      <a:pt x="372" y="195"/>
                      <a:pt x="372" y="195"/>
                    </a:cubicBezTo>
                    <a:cubicBezTo>
                      <a:pt x="363" y="204"/>
                      <a:pt x="354" y="204"/>
                      <a:pt x="345" y="195"/>
                    </a:cubicBezTo>
                    <a:cubicBezTo>
                      <a:pt x="292" y="150"/>
                      <a:pt x="292" y="150"/>
                      <a:pt x="292" y="150"/>
                    </a:cubicBezTo>
                    <a:cubicBezTo>
                      <a:pt x="283" y="141"/>
                      <a:pt x="283" y="141"/>
                      <a:pt x="274" y="150"/>
                    </a:cubicBezTo>
                    <a:cubicBezTo>
                      <a:pt x="194" y="266"/>
                      <a:pt x="194" y="266"/>
                      <a:pt x="194" y="266"/>
                    </a:cubicBezTo>
                    <a:cubicBezTo>
                      <a:pt x="194" y="275"/>
                      <a:pt x="186" y="275"/>
                      <a:pt x="177" y="266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32" y="230"/>
                      <a:pt x="123" y="230"/>
                      <a:pt x="123" y="239"/>
                    </a:cubicBezTo>
                    <a:cubicBezTo>
                      <a:pt x="8" y="381"/>
                      <a:pt x="8" y="381"/>
                      <a:pt x="8" y="381"/>
                    </a:cubicBezTo>
                    <a:cubicBezTo>
                      <a:pt x="0" y="389"/>
                      <a:pt x="0" y="389"/>
                      <a:pt x="8" y="389"/>
                    </a:cubicBezTo>
                    <a:cubicBezTo>
                      <a:pt x="486" y="389"/>
                      <a:pt x="486" y="389"/>
                      <a:pt x="486" y="389"/>
                    </a:cubicBezTo>
                    <a:cubicBezTo>
                      <a:pt x="486" y="9"/>
                      <a:pt x="486" y="9"/>
                      <a:pt x="486" y="9"/>
                    </a:cubicBezTo>
                    <a:cubicBezTo>
                      <a:pt x="486" y="0"/>
                      <a:pt x="486" y="0"/>
                      <a:pt x="47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 Placeholder 32"/>
            <p:cNvSpPr txBox="1"/>
            <p:nvPr/>
          </p:nvSpPr>
          <p:spPr>
            <a:xfrm>
              <a:off x="426878" y="3567706"/>
              <a:ext cx="1820213" cy="115873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1" name="Text Placeholder 32"/>
            <p:cNvSpPr txBox="1"/>
            <p:nvPr/>
          </p:nvSpPr>
          <p:spPr>
            <a:xfrm>
              <a:off x="3919129" y="4282326"/>
              <a:ext cx="1820213" cy="115873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2" name="Text Placeholder 32"/>
            <p:cNvSpPr txBox="1"/>
            <p:nvPr/>
          </p:nvSpPr>
          <p:spPr>
            <a:xfrm>
              <a:off x="8057878" y="3875960"/>
              <a:ext cx="1820213" cy="115873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3" name="Text Placeholder 32"/>
            <p:cNvSpPr txBox="1"/>
            <p:nvPr/>
          </p:nvSpPr>
          <p:spPr>
            <a:xfrm>
              <a:off x="5907135" y="2873513"/>
              <a:ext cx="1820213" cy="115873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4" name="Text Placeholder 32"/>
            <p:cNvSpPr txBox="1"/>
            <p:nvPr/>
          </p:nvSpPr>
          <p:spPr>
            <a:xfrm>
              <a:off x="2413661" y="2337776"/>
              <a:ext cx="1820213" cy="115873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4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8793" y="429870"/>
            <a:ext cx="3505200" cy="577141"/>
            <a:chOff x="1137042" y="406355"/>
            <a:chExt cx="3505200" cy="577141"/>
          </a:xfrm>
        </p:grpSpPr>
        <p:sp>
          <p:nvSpPr>
            <p:cNvPr id="6" name="文本框 5"/>
            <p:cNvSpPr txBox="1"/>
            <p:nvPr/>
          </p:nvSpPr>
          <p:spPr>
            <a:xfrm>
              <a:off x="1137042" y="406355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137042" y="729580"/>
              <a:ext cx="151355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THESIS SUMMED UP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862" y="1958226"/>
            <a:ext cx="11315272" cy="3571923"/>
            <a:chOff x="617862" y="1958226"/>
            <a:chExt cx="11315272" cy="3571923"/>
          </a:xfrm>
        </p:grpSpPr>
        <p:grpSp>
          <p:nvGrpSpPr>
            <p:cNvPr id="9" name="Group 31"/>
            <p:cNvGrpSpPr/>
            <p:nvPr/>
          </p:nvGrpSpPr>
          <p:grpSpPr>
            <a:xfrm>
              <a:off x="617862" y="1958226"/>
              <a:ext cx="5592438" cy="3568532"/>
              <a:chOff x="6182503" y="2342564"/>
              <a:chExt cx="4716138" cy="3009365"/>
            </a:xfrm>
          </p:grpSpPr>
          <p:grpSp>
            <p:nvGrpSpPr>
              <p:cNvPr id="59" name="Group 4033"/>
              <p:cNvGrpSpPr/>
              <p:nvPr/>
            </p:nvGrpSpPr>
            <p:grpSpPr>
              <a:xfrm>
                <a:off x="7022161" y="2664126"/>
                <a:ext cx="3649868" cy="2687803"/>
                <a:chOff x="0" y="0"/>
                <a:chExt cx="6461013" cy="4652441"/>
              </a:xfrm>
            </p:grpSpPr>
            <p:sp>
              <p:nvSpPr>
                <p:cNvPr id="72" name="Shape 4028"/>
                <p:cNvSpPr/>
                <p:nvPr/>
              </p:nvSpPr>
              <p:spPr>
                <a:xfrm flipV="1">
                  <a:off x="-1" y="0"/>
                  <a:ext cx="2" cy="4652442"/>
                </a:xfrm>
                <a:prstGeom prst="line">
                  <a:avLst/>
                </a:prstGeom>
                <a:noFill/>
                <a:ln w="6350" cap="flat">
                  <a:solidFill>
                    <a:srgbClr val="626262">
                      <a:alpha val="25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73" name="Shape 4029"/>
                <p:cNvSpPr/>
                <p:nvPr/>
              </p:nvSpPr>
              <p:spPr>
                <a:xfrm flipV="1">
                  <a:off x="1615253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rgbClr val="626262">
                      <a:alpha val="25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74" name="Shape 4030"/>
                <p:cNvSpPr/>
                <p:nvPr/>
              </p:nvSpPr>
              <p:spPr>
                <a:xfrm flipV="1">
                  <a:off x="3230506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rgbClr val="626262">
                      <a:alpha val="25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75" name="Shape 4031"/>
                <p:cNvSpPr/>
                <p:nvPr/>
              </p:nvSpPr>
              <p:spPr>
                <a:xfrm flipV="1">
                  <a:off x="4845759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rgbClr val="626262">
                      <a:alpha val="25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76" name="Shape 4032"/>
                <p:cNvSpPr/>
                <p:nvPr/>
              </p:nvSpPr>
              <p:spPr>
                <a:xfrm flipV="1">
                  <a:off x="6461013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accent1">
                      <a:alpha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60" name="Group 33"/>
              <p:cNvGrpSpPr/>
              <p:nvPr/>
            </p:nvGrpSpPr>
            <p:grpSpPr>
              <a:xfrm>
                <a:off x="6182503" y="2342564"/>
                <a:ext cx="4716138" cy="2953546"/>
                <a:chOff x="6182503" y="2342564"/>
                <a:chExt cx="4716138" cy="2953546"/>
              </a:xfrm>
            </p:grpSpPr>
            <p:grpSp>
              <p:nvGrpSpPr>
                <p:cNvPr id="61" name="Group 34"/>
                <p:cNvGrpSpPr/>
                <p:nvPr/>
              </p:nvGrpSpPr>
              <p:grpSpPr>
                <a:xfrm>
                  <a:off x="6796652" y="2342564"/>
                  <a:ext cx="4101989" cy="160615"/>
                  <a:chOff x="6796652" y="2342564"/>
                  <a:chExt cx="4101989" cy="160615"/>
                </a:xfrm>
              </p:grpSpPr>
              <p:sp>
                <p:nvSpPr>
                  <p:cNvPr id="67" name="TextBox 40"/>
                  <p:cNvSpPr txBox="1"/>
                  <p:nvPr/>
                </p:nvSpPr>
                <p:spPr>
                  <a:xfrm>
                    <a:off x="6796652" y="2349291"/>
                    <a:ext cx="430247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68" name="TextBox 41"/>
                  <p:cNvSpPr txBox="1"/>
                  <p:nvPr/>
                </p:nvSpPr>
                <p:spPr>
                  <a:xfrm>
                    <a:off x="8629953" y="2343114"/>
                    <a:ext cx="430247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</a:rPr>
                      <a:t>50</a:t>
                    </a:r>
                  </a:p>
                </p:txBody>
              </p:sp>
              <p:sp>
                <p:nvSpPr>
                  <p:cNvPr id="69" name="TextBox 42"/>
                  <p:cNvSpPr txBox="1"/>
                  <p:nvPr/>
                </p:nvSpPr>
                <p:spPr>
                  <a:xfrm>
                    <a:off x="9552716" y="2348587"/>
                    <a:ext cx="430247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</a:rPr>
                      <a:t>75</a:t>
                    </a:r>
                  </a:p>
                </p:txBody>
              </p:sp>
              <p:sp>
                <p:nvSpPr>
                  <p:cNvPr id="70" name="TextBox 43"/>
                  <p:cNvSpPr txBox="1"/>
                  <p:nvPr/>
                </p:nvSpPr>
                <p:spPr>
                  <a:xfrm>
                    <a:off x="10468394" y="2347690"/>
                    <a:ext cx="430247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</a:rPr>
                      <a:t>100</a:t>
                    </a:r>
                  </a:p>
                </p:txBody>
              </p:sp>
              <p:sp>
                <p:nvSpPr>
                  <p:cNvPr id="71" name="TextBox 44"/>
                  <p:cNvSpPr txBox="1"/>
                  <p:nvPr/>
                </p:nvSpPr>
                <p:spPr>
                  <a:xfrm>
                    <a:off x="7707191" y="2342564"/>
                    <a:ext cx="430247" cy="1538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</a:rPr>
                      <a:t>25</a:t>
                    </a:r>
                  </a:p>
                </p:txBody>
              </p:sp>
            </p:grpSp>
            <p:grpSp>
              <p:nvGrpSpPr>
                <p:cNvPr id="62" name="Group 35"/>
                <p:cNvGrpSpPr/>
                <p:nvPr/>
              </p:nvGrpSpPr>
              <p:grpSpPr>
                <a:xfrm>
                  <a:off x="6182503" y="2874215"/>
                  <a:ext cx="645384" cy="2421895"/>
                  <a:chOff x="6182503" y="2874215"/>
                  <a:chExt cx="645384" cy="2421895"/>
                </a:xfrm>
              </p:grpSpPr>
              <p:sp>
                <p:nvSpPr>
                  <p:cNvPr id="63" name="Text Placeholder 2"/>
                  <p:cNvSpPr txBox="1"/>
                  <p:nvPr/>
                </p:nvSpPr>
                <p:spPr>
                  <a:xfrm>
                    <a:off x="6182503" y="2874215"/>
                    <a:ext cx="644472" cy="2824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defPPr>
                      <a:defRPr lang="en-US"/>
                    </a:defPPr>
                    <a:lvl1pPr marL="0" algn="ctr" defTabSz="914400" rtl="0" eaLnBrk="1" latinLnBrk="0" hangingPunct="1">
                      <a:defRPr sz="1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1400" b="1" dirty="0">
                        <a:latin typeface="Fira Sans SemiBold Italic" panose="00000700000000000000" pitchFamily="50" charset="0"/>
                        <a:ea typeface="Fira Sans SemiBold Italic" panose="00000700000000000000" pitchFamily="50" charset="0"/>
                      </a:rPr>
                      <a:t>2015</a:t>
                    </a:r>
                  </a:p>
                </p:txBody>
              </p:sp>
              <p:sp>
                <p:nvSpPr>
                  <p:cNvPr id="64" name="Text Placeholder 2"/>
                  <p:cNvSpPr txBox="1"/>
                  <p:nvPr/>
                </p:nvSpPr>
                <p:spPr>
                  <a:xfrm>
                    <a:off x="6182503" y="3587726"/>
                    <a:ext cx="644472" cy="2824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defPPr>
                      <a:defRPr lang="en-US"/>
                    </a:defPPr>
                    <a:lvl1pPr marL="0" algn="ctr" defTabSz="914400" rtl="0" eaLnBrk="1" latinLnBrk="0" hangingPunct="1">
                      <a:defRPr sz="1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1400" b="1" dirty="0">
                        <a:latin typeface="Fira Sans SemiBold Italic" panose="00000700000000000000" pitchFamily="50" charset="0"/>
                        <a:ea typeface="Fira Sans SemiBold Italic" panose="00000700000000000000" pitchFamily="50" charset="0"/>
                      </a:rPr>
                      <a:t>2016</a:t>
                    </a:r>
                  </a:p>
                </p:txBody>
              </p:sp>
              <p:sp>
                <p:nvSpPr>
                  <p:cNvPr id="65" name="Text Placeholder 2"/>
                  <p:cNvSpPr txBox="1"/>
                  <p:nvPr/>
                </p:nvSpPr>
                <p:spPr>
                  <a:xfrm>
                    <a:off x="6183415" y="4292574"/>
                    <a:ext cx="644472" cy="2824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defPPr>
                      <a:defRPr lang="en-US"/>
                    </a:defPPr>
                    <a:lvl1pPr marL="0" algn="ctr" defTabSz="914400" rtl="0" eaLnBrk="1" latinLnBrk="0" hangingPunct="1">
                      <a:defRPr sz="1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1400" b="1" dirty="0">
                        <a:latin typeface="Fira Sans SemiBold Italic" panose="00000700000000000000" pitchFamily="50" charset="0"/>
                        <a:ea typeface="Fira Sans SemiBold Italic" panose="00000700000000000000" pitchFamily="50" charset="0"/>
                      </a:rPr>
                      <a:t>2017</a:t>
                    </a:r>
                  </a:p>
                </p:txBody>
              </p:sp>
              <p:sp>
                <p:nvSpPr>
                  <p:cNvPr id="66" name="Text Placeholder 2"/>
                  <p:cNvSpPr txBox="1"/>
                  <p:nvPr/>
                </p:nvSpPr>
                <p:spPr>
                  <a:xfrm>
                    <a:off x="6182503" y="5013660"/>
                    <a:ext cx="644472" cy="2824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defPPr>
                      <a:defRPr lang="en-US"/>
                    </a:defPPr>
                    <a:lvl1pPr marL="0" algn="ctr" defTabSz="914400" rtl="0" eaLnBrk="1" latinLnBrk="0" hangingPunct="1">
                      <a:defRPr sz="1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1400" b="1" dirty="0">
                        <a:latin typeface="Fira Sans SemiBold Italic" panose="00000700000000000000" pitchFamily="50" charset="0"/>
                        <a:ea typeface="Fira Sans SemiBold Italic" panose="00000700000000000000" pitchFamily="50" charset="0"/>
                      </a:rPr>
                      <a:t>2020</a:t>
                    </a:r>
                  </a:p>
                </p:txBody>
              </p:sp>
            </p:grpSp>
          </p:grpSp>
        </p:grpSp>
        <p:grpSp>
          <p:nvGrpSpPr>
            <p:cNvPr id="10" name="Group 4219"/>
            <p:cNvGrpSpPr/>
            <p:nvPr/>
          </p:nvGrpSpPr>
          <p:grpSpPr>
            <a:xfrm>
              <a:off x="1620718" y="2504508"/>
              <a:ext cx="3781464" cy="563661"/>
              <a:chOff x="-2" y="0"/>
              <a:chExt cx="5745928" cy="976885"/>
            </a:xfrm>
          </p:grpSpPr>
          <p:sp>
            <p:nvSpPr>
              <p:cNvPr id="56" name="Shape 4216"/>
              <p:cNvSpPr/>
              <p:nvPr/>
            </p:nvSpPr>
            <p:spPr>
              <a:xfrm>
                <a:off x="-2" y="0"/>
                <a:ext cx="2656681" cy="325627"/>
              </a:xfrm>
              <a:prstGeom prst="rect">
                <a:avLst/>
              </a:prstGeom>
              <a:solidFill>
                <a:srgbClr val="9AD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7" name="Shape 4217"/>
              <p:cNvSpPr/>
              <p:nvPr/>
            </p:nvSpPr>
            <p:spPr>
              <a:xfrm>
                <a:off x="0" y="325628"/>
                <a:ext cx="3230507" cy="325629"/>
              </a:xfrm>
              <a:prstGeom prst="rect">
                <a:avLst/>
              </a:prstGeom>
              <a:solidFill>
                <a:srgbClr val="A5D6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8" name="Shape 4218"/>
              <p:cNvSpPr/>
              <p:nvPr/>
            </p:nvSpPr>
            <p:spPr>
              <a:xfrm>
                <a:off x="0" y="651255"/>
                <a:ext cx="5745926" cy="325630"/>
              </a:xfrm>
              <a:prstGeom prst="rect">
                <a:avLst/>
              </a:prstGeom>
              <a:solidFill>
                <a:srgbClr val="9AD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11" name="Group 4223"/>
            <p:cNvGrpSpPr/>
            <p:nvPr/>
          </p:nvGrpSpPr>
          <p:grpSpPr>
            <a:xfrm>
              <a:off x="1620718" y="3318513"/>
              <a:ext cx="4079391" cy="558252"/>
              <a:chOff x="-2" y="0"/>
              <a:chExt cx="6198623" cy="967508"/>
            </a:xfrm>
          </p:grpSpPr>
          <p:sp>
            <p:nvSpPr>
              <p:cNvPr id="53" name="Shape 4220"/>
              <p:cNvSpPr/>
              <p:nvPr/>
            </p:nvSpPr>
            <p:spPr>
              <a:xfrm>
                <a:off x="-2" y="0"/>
                <a:ext cx="3446152" cy="325627"/>
              </a:xfrm>
              <a:prstGeom prst="rect">
                <a:avLst/>
              </a:prstGeom>
              <a:solidFill>
                <a:srgbClr val="9AD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4" name="Shape 4221"/>
              <p:cNvSpPr/>
              <p:nvPr/>
            </p:nvSpPr>
            <p:spPr>
              <a:xfrm>
                <a:off x="0" y="325627"/>
                <a:ext cx="4090147" cy="325629"/>
              </a:xfrm>
              <a:prstGeom prst="rect">
                <a:avLst/>
              </a:prstGeom>
              <a:solidFill>
                <a:srgbClr val="A5D6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5" name="Shape 4222"/>
              <p:cNvSpPr/>
              <p:nvPr/>
            </p:nvSpPr>
            <p:spPr>
              <a:xfrm>
                <a:off x="-2" y="641879"/>
                <a:ext cx="6198623" cy="325629"/>
              </a:xfrm>
              <a:prstGeom prst="rect">
                <a:avLst/>
              </a:prstGeom>
              <a:solidFill>
                <a:srgbClr val="9AD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12" name="Group 4227"/>
            <p:cNvGrpSpPr/>
            <p:nvPr/>
          </p:nvGrpSpPr>
          <p:grpSpPr>
            <a:xfrm>
              <a:off x="1620719" y="4132518"/>
              <a:ext cx="3182719" cy="554005"/>
              <a:chOff x="0" y="0"/>
              <a:chExt cx="4836137" cy="960147"/>
            </a:xfrm>
          </p:grpSpPr>
          <p:sp>
            <p:nvSpPr>
              <p:cNvPr id="50" name="Shape 4224"/>
              <p:cNvSpPr/>
              <p:nvPr/>
            </p:nvSpPr>
            <p:spPr>
              <a:xfrm>
                <a:off x="0" y="0"/>
                <a:ext cx="4836137" cy="325628"/>
              </a:xfrm>
              <a:prstGeom prst="rect">
                <a:avLst/>
              </a:prstGeom>
              <a:solidFill>
                <a:srgbClr val="9AD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1" name="Shape 4225"/>
              <p:cNvSpPr/>
              <p:nvPr/>
            </p:nvSpPr>
            <p:spPr>
              <a:xfrm>
                <a:off x="0" y="325628"/>
                <a:ext cx="3718262" cy="325629"/>
              </a:xfrm>
              <a:prstGeom prst="rect">
                <a:avLst/>
              </a:prstGeom>
              <a:solidFill>
                <a:srgbClr val="A5D6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2" name="Shape 4226"/>
              <p:cNvSpPr/>
              <p:nvPr/>
            </p:nvSpPr>
            <p:spPr>
              <a:xfrm>
                <a:off x="0" y="634518"/>
                <a:ext cx="3230508" cy="325629"/>
              </a:xfrm>
              <a:prstGeom prst="rect">
                <a:avLst/>
              </a:prstGeom>
              <a:solidFill>
                <a:srgbClr val="9AD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13" name="Group 4231"/>
            <p:cNvGrpSpPr/>
            <p:nvPr/>
          </p:nvGrpSpPr>
          <p:grpSpPr>
            <a:xfrm>
              <a:off x="1620719" y="4964172"/>
              <a:ext cx="4011124" cy="562586"/>
              <a:chOff x="0" y="0"/>
              <a:chExt cx="6094897" cy="975020"/>
            </a:xfrm>
          </p:grpSpPr>
          <p:sp>
            <p:nvSpPr>
              <p:cNvPr id="47" name="Shape 4228"/>
              <p:cNvSpPr/>
              <p:nvPr/>
            </p:nvSpPr>
            <p:spPr>
              <a:xfrm>
                <a:off x="0" y="0"/>
                <a:ext cx="5169383" cy="325627"/>
              </a:xfrm>
              <a:prstGeom prst="rect">
                <a:avLst/>
              </a:prstGeom>
              <a:solidFill>
                <a:srgbClr val="9AD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8" name="Shape 4229"/>
              <p:cNvSpPr/>
              <p:nvPr/>
            </p:nvSpPr>
            <p:spPr>
              <a:xfrm>
                <a:off x="0" y="325627"/>
                <a:ext cx="6094897" cy="325629"/>
              </a:xfrm>
              <a:prstGeom prst="rect">
                <a:avLst/>
              </a:prstGeom>
              <a:solidFill>
                <a:srgbClr val="A5D6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9" name="Shape 4230"/>
              <p:cNvSpPr/>
              <p:nvPr/>
            </p:nvSpPr>
            <p:spPr>
              <a:xfrm>
                <a:off x="0" y="649391"/>
                <a:ext cx="4277432" cy="325629"/>
              </a:xfrm>
              <a:prstGeom prst="rect">
                <a:avLst/>
              </a:prstGeom>
              <a:solidFill>
                <a:srgbClr val="9AD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14" name="Group 3"/>
            <p:cNvGrpSpPr/>
            <p:nvPr/>
          </p:nvGrpSpPr>
          <p:grpSpPr>
            <a:xfrm>
              <a:off x="6978836" y="3818101"/>
              <a:ext cx="585787" cy="585787"/>
              <a:chOff x="6978836" y="4019806"/>
              <a:chExt cx="585787" cy="585787"/>
            </a:xfrm>
          </p:grpSpPr>
          <p:sp>
            <p:nvSpPr>
              <p:cNvPr id="43" name="Oval 81"/>
              <p:cNvSpPr/>
              <p:nvPr/>
            </p:nvSpPr>
            <p:spPr>
              <a:xfrm>
                <a:off x="6978836" y="4019806"/>
                <a:ext cx="585787" cy="585787"/>
              </a:xfrm>
              <a:prstGeom prst="ellipse">
                <a:avLst/>
              </a:prstGeom>
              <a:solidFill>
                <a:srgbClr val="9AD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4" name="Group 45"/>
              <p:cNvGrpSpPr/>
              <p:nvPr/>
            </p:nvGrpSpPr>
            <p:grpSpPr>
              <a:xfrm>
                <a:off x="7118120" y="4139093"/>
                <a:ext cx="316923" cy="350150"/>
                <a:chOff x="766763" y="1246789"/>
                <a:chExt cx="2982913" cy="3295650"/>
              </a:xfrm>
              <a:solidFill>
                <a:schemeClr val="bg1"/>
              </a:solidFill>
            </p:grpSpPr>
            <p:sp>
              <p:nvSpPr>
                <p:cNvPr id="45" name="Freeform 5"/>
                <p:cNvSpPr/>
                <p:nvPr/>
              </p:nvSpPr>
              <p:spPr bwMode="auto">
                <a:xfrm>
                  <a:off x="766763" y="1246789"/>
                  <a:ext cx="2982913" cy="3295650"/>
                </a:xfrm>
                <a:custGeom>
                  <a:avLst/>
                  <a:gdLst/>
                  <a:ahLst/>
                  <a:cxnLst>
                    <a:cxn ang="0">
                      <a:pos x="977" y="424"/>
                    </a:cxn>
                    <a:cxn ang="0">
                      <a:pos x="914" y="417"/>
                    </a:cxn>
                    <a:cxn ang="0">
                      <a:pos x="905" y="397"/>
                    </a:cxn>
                    <a:cxn ang="0">
                      <a:pos x="855" y="354"/>
                    </a:cxn>
                    <a:cxn ang="0">
                      <a:pos x="814" y="267"/>
                    </a:cxn>
                    <a:cxn ang="0">
                      <a:pos x="784" y="212"/>
                    </a:cxn>
                    <a:cxn ang="0">
                      <a:pos x="756" y="142"/>
                    </a:cxn>
                    <a:cxn ang="0">
                      <a:pos x="763" y="104"/>
                    </a:cxn>
                    <a:cxn ang="0">
                      <a:pos x="680" y="106"/>
                    </a:cxn>
                    <a:cxn ang="0">
                      <a:pos x="607" y="86"/>
                    </a:cxn>
                    <a:cxn ang="0">
                      <a:pos x="556" y="113"/>
                    </a:cxn>
                    <a:cxn ang="0">
                      <a:pos x="458" y="77"/>
                    </a:cxn>
                    <a:cxn ang="0">
                      <a:pos x="424" y="37"/>
                    </a:cxn>
                    <a:cxn ang="0">
                      <a:pos x="412" y="4"/>
                    </a:cxn>
                    <a:cxn ang="0">
                      <a:pos x="344" y="11"/>
                    </a:cxn>
                    <a:cxn ang="0">
                      <a:pos x="255" y="25"/>
                    </a:cxn>
                    <a:cxn ang="0">
                      <a:pos x="187" y="25"/>
                    </a:cxn>
                    <a:cxn ang="0">
                      <a:pos x="136" y="75"/>
                    </a:cxn>
                    <a:cxn ang="0">
                      <a:pos x="115" y="130"/>
                    </a:cxn>
                    <a:cxn ang="0">
                      <a:pos x="55" y="180"/>
                    </a:cxn>
                    <a:cxn ang="0">
                      <a:pos x="8" y="249"/>
                    </a:cxn>
                    <a:cxn ang="0">
                      <a:pos x="18" y="306"/>
                    </a:cxn>
                    <a:cxn ang="0">
                      <a:pos x="5" y="374"/>
                    </a:cxn>
                    <a:cxn ang="0">
                      <a:pos x="23" y="411"/>
                    </a:cxn>
                    <a:cxn ang="0">
                      <a:pos x="41" y="438"/>
                    </a:cxn>
                    <a:cxn ang="0">
                      <a:pos x="62" y="460"/>
                    </a:cxn>
                    <a:cxn ang="0">
                      <a:pos x="80" y="487"/>
                    </a:cxn>
                    <a:cxn ang="0">
                      <a:pos x="107" y="505"/>
                    </a:cxn>
                    <a:cxn ang="0">
                      <a:pos x="152" y="523"/>
                    </a:cxn>
                    <a:cxn ang="0">
                      <a:pos x="214" y="517"/>
                    </a:cxn>
                    <a:cxn ang="0">
                      <a:pos x="263" y="506"/>
                    </a:cxn>
                    <a:cxn ang="0">
                      <a:pos x="317" y="496"/>
                    </a:cxn>
                    <a:cxn ang="0">
                      <a:pos x="372" y="526"/>
                    </a:cxn>
                    <a:cxn ang="0">
                      <a:pos x="409" y="547"/>
                    </a:cxn>
                    <a:cxn ang="0">
                      <a:pos x="402" y="587"/>
                    </a:cxn>
                    <a:cxn ang="0">
                      <a:pos x="401" y="624"/>
                    </a:cxn>
                    <a:cxn ang="0">
                      <a:pos x="445" y="680"/>
                    </a:cxn>
                    <a:cxn ang="0">
                      <a:pos x="461" y="719"/>
                    </a:cxn>
                    <a:cxn ang="0">
                      <a:pos x="461" y="783"/>
                    </a:cxn>
                    <a:cxn ang="0">
                      <a:pos x="440" y="831"/>
                    </a:cxn>
                    <a:cxn ang="0">
                      <a:pos x="464" y="920"/>
                    </a:cxn>
                    <a:cxn ang="0">
                      <a:pos x="480" y="991"/>
                    </a:cxn>
                    <a:cxn ang="0">
                      <a:pos x="493" y="1028"/>
                    </a:cxn>
                    <a:cxn ang="0">
                      <a:pos x="519" y="1068"/>
                    </a:cxn>
                    <a:cxn ang="0">
                      <a:pos x="528" y="1109"/>
                    </a:cxn>
                    <a:cxn ang="0">
                      <a:pos x="548" y="1138"/>
                    </a:cxn>
                    <a:cxn ang="0">
                      <a:pos x="597" y="1130"/>
                    </a:cxn>
                    <a:cxn ang="0">
                      <a:pos x="633" y="1130"/>
                    </a:cxn>
                    <a:cxn ang="0">
                      <a:pos x="693" y="1095"/>
                    </a:cxn>
                    <a:cxn ang="0">
                      <a:pos x="738" y="1041"/>
                    </a:cxn>
                    <a:cxn ang="0">
                      <a:pos x="758" y="982"/>
                    </a:cxn>
                    <a:cxn ang="0">
                      <a:pos x="787" y="928"/>
                    </a:cxn>
                    <a:cxn ang="0">
                      <a:pos x="849" y="851"/>
                    </a:cxn>
                    <a:cxn ang="0">
                      <a:pos x="873" y="775"/>
                    </a:cxn>
                    <a:cxn ang="0">
                      <a:pos x="855" y="707"/>
                    </a:cxn>
                    <a:cxn ang="0">
                      <a:pos x="880" y="624"/>
                    </a:cxn>
                    <a:cxn ang="0">
                      <a:pos x="951" y="559"/>
                    </a:cxn>
                    <a:cxn ang="0">
                      <a:pos x="1008" y="483"/>
                    </a:cxn>
                    <a:cxn ang="0">
                      <a:pos x="1032" y="418"/>
                    </a:cxn>
                  </a:cxnLst>
                  <a:rect l="0" t="0" r="r" b="b"/>
                  <a:pathLst>
                    <a:path w="1032" h="1140">
                      <a:moveTo>
                        <a:pt x="1032" y="418"/>
                      </a:moveTo>
                      <a:cubicBezTo>
                        <a:pt x="1032" y="417"/>
                        <a:pt x="1031" y="415"/>
                        <a:pt x="1030" y="414"/>
                      </a:cubicBezTo>
                      <a:cubicBezTo>
                        <a:pt x="1030" y="412"/>
                        <a:pt x="1028" y="411"/>
                        <a:pt x="1027" y="410"/>
                      </a:cubicBezTo>
                      <a:cubicBezTo>
                        <a:pt x="1026" y="410"/>
                        <a:pt x="1023" y="413"/>
                        <a:pt x="1021" y="414"/>
                      </a:cubicBezTo>
                      <a:cubicBezTo>
                        <a:pt x="1020" y="414"/>
                        <a:pt x="1015" y="419"/>
                        <a:pt x="1011" y="419"/>
                      </a:cubicBezTo>
                      <a:cubicBezTo>
                        <a:pt x="1007" y="420"/>
                        <a:pt x="1006" y="422"/>
                        <a:pt x="1005" y="421"/>
                      </a:cubicBezTo>
                      <a:cubicBezTo>
                        <a:pt x="1003" y="421"/>
                        <a:pt x="1001" y="421"/>
                        <a:pt x="999" y="421"/>
                      </a:cubicBezTo>
                      <a:cubicBezTo>
                        <a:pt x="998" y="421"/>
                        <a:pt x="996" y="422"/>
                        <a:pt x="995" y="421"/>
                      </a:cubicBezTo>
                      <a:cubicBezTo>
                        <a:pt x="994" y="421"/>
                        <a:pt x="997" y="421"/>
                        <a:pt x="991" y="420"/>
                      </a:cubicBezTo>
                      <a:cubicBezTo>
                        <a:pt x="986" y="420"/>
                        <a:pt x="984" y="421"/>
                        <a:pt x="983" y="421"/>
                      </a:cubicBezTo>
                      <a:cubicBezTo>
                        <a:pt x="982" y="423"/>
                        <a:pt x="981" y="424"/>
                        <a:pt x="980" y="424"/>
                      </a:cubicBezTo>
                      <a:cubicBezTo>
                        <a:pt x="979" y="425"/>
                        <a:pt x="979" y="425"/>
                        <a:pt x="977" y="424"/>
                      </a:cubicBezTo>
                      <a:cubicBezTo>
                        <a:pt x="974" y="423"/>
                        <a:pt x="972" y="424"/>
                        <a:pt x="972" y="423"/>
                      </a:cubicBezTo>
                      <a:cubicBezTo>
                        <a:pt x="971" y="422"/>
                        <a:pt x="970" y="422"/>
                        <a:pt x="969" y="424"/>
                      </a:cubicBezTo>
                      <a:cubicBezTo>
                        <a:pt x="968" y="426"/>
                        <a:pt x="965" y="427"/>
                        <a:pt x="965" y="428"/>
                      </a:cubicBezTo>
                      <a:cubicBezTo>
                        <a:pt x="964" y="429"/>
                        <a:pt x="957" y="430"/>
                        <a:pt x="956" y="430"/>
                      </a:cubicBezTo>
                      <a:cubicBezTo>
                        <a:pt x="955" y="430"/>
                        <a:pt x="955" y="428"/>
                        <a:pt x="953" y="428"/>
                      </a:cubicBezTo>
                      <a:cubicBezTo>
                        <a:pt x="951" y="427"/>
                        <a:pt x="943" y="430"/>
                        <a:pt x="942" y="431"/>
                      </a:cubicBezTo>
                      <a:cubicBezTo>
                        <a:pt x="940" y="433"/>
                        <a:pt x="937" y="436"/>
                        <a:pt x="936" y="436"/>
                      </a:cubicBezTo>
                      <a:cubicBezTo>
                        <a:pt x="935" y="436"/>
                        <a:pt x="933" y="436"/>
                        <a:pt x="932" y="435"/>
                      </a:cubicBezTo>
                      <a:cubicBezTo>
                        <a:pt x="931" y="434"/>
                        <a:pt x="929" y="434"/>
                        <a:pt x="928" y="433"/>
                      </a:cubicBezTo>
                      <a:cubicBezTo>
                        <a:pt x="927" y="432"/>
                        <a:pt x="921" y="430"/>
                        <a:pt x="920" y="428"/>
                      </a:cubicBezTo>
                      <a:cubicBezTo>
                        <a:pt x="919" y="427"/>
                        <a:pt x="916" y="425"/>
                        <a:pt x="916" y="422"/>
                      </a:cubicBezTo>
                      <a:cubicBezTo>
                        <a:pt x="915" y="419"/>
                        <a:pt x="914" y="418"/>
                        <a:pt x="914" y="417"/>
                      </a:cubicBezTo>
                      <a:cubicBezTo>
                        <a:pt x="914" y="417"/>
                        <a:pt x="912" y="414"/>
                        <a:pt x="911" y="415"/>
                      </a:cubicBezTo>
                      <a:cubicBezTo>
                        <a:pt x="909" y="416"/>
                        <a:pt x="911" y="414"/>
                        <a:pt x="907" y="416"/>
                      </a:cubicBezTo>
                      <a:cubicBezTo>
                        <a:pt x="904" y="418"/>
                        <a:pt x="908" y="419"/>
                        <a:pt x="904" y="418"/>
                      </a:cubicBezTo>
                      <a:cubicBezTo>
                        <a:pt x="903" y="417"/>
                        <a:pt x="902" y="417"/>
                        <a:pt x="902" y="417"/>
                      </a:cubicBezTo>
                      <a:cubicBezTo>
                        <a:pt x="908" y="409"/>
                        <a:pt x="908" y="409"/>
                        <a:pt x="908" y="409"/>
                      </a:cubicBezTo>
                      <a:cubicBezTo>
                        <a:pt x="910" y="408"/>
                        <a:pt x="910" y="408"/>
                        <a:pt x="911" y="408"/>
                      </a:cubicBezTo>
                      <a:cubicBezTo>
                        <a:pt x="913" y="409"/>
                        <a:pt x="914" y="411"/>
                        <a:pt x="914" y="408"/>
                      </a:cubicBezTo>
                      <a:cubicBezTo>
                        <a:pt x="914" y="406"/>
                        <a:pt x="915" y="406"/>
                        <a:pt x="914" y="404"/>
                      </a:cubicBezTo>
                      <a:cubicBezTo>
                        <a:pt x="914" y="404"/>
                        <a:pt x="913" y="403"/>
                        <a:pt x="912" y="402"/>
                      </a:cubicBezTo>
                      <a:cubicBezTo>
                        <a:pt x="912" y="402"/>
                        <a:pt x="912" y="402"/>
                        <a:pt x="912" y="401"/>
                      </a:cubicBezTo>
                      <a:cubicBezTo>
                        <a:pt x="912" y="401"/>
                        <a:pt x="912" y="401"/>
                        <a:pt x="912" y="401"/>
                      </a:cubicBezTo>
                      <a:cubicBezTo>
                        <a:pt x="909" y="399"/>
                        <a:pt x="906" y="398"/>
                        <a:pt x="905" y="397"/>
                      </a:cubicBezTo>
                      <a:cubicBezTo>
                        <a:pt x="904" y="396"/>
                        <a:pt x="901" y="393"/>
                        <a:pt x="901" y="393"/>
                      </a:cubicBezTo>
                      <a:cubicBezTo>
                        <a:pt x="901" y="393"/>
                        <a:pt x="897" y="388"/>
                        <a:pt x="896" y="387"/>
                      </a:cubicBezTo>
                      <a:cubicBezTo>
                        <a:pt x="896" y="386"/>
                        <a:pt x="894" y="386"/>
                        <a:pt x="894" y="384"/>
                      </a:cubicBezTo>
                      <a:cubicBezTo>
                        <a:pt x="894" y="383"/>
                        <a:pt x="890" y="380"/>
                        <a:pt x="888" y="378"/>
                      </a:cubicBezTo>
                      <a:cubicBezTo>
                        <a:pt x="886" y="376"/>
                        <a:pt x="885" y="375"/>
                        <a:pt x="884" y="374"/>
                      </a:cubicBezTo>
                      <a:cubicBezTo>
                        <a:pt x="884" y="372"/>
                        <a:pt x="883" y="371"/>
                        <a:pt x="883" y="371"/>
                      </a:cubicBezTo>
                      <a:cubicBezTo>
                        <a:pt x="883" y="371"/>
                        <a:pt x="880" y="370"/>
                        <a:pt x="880" y="369"/>
                      </a:cubicBezTo>
                      <a:cubicBezTo>
                        <a:pt x="879" y="367"/>
                        <a:pt x="876" y="366"/>
                        <a:pt x="876" y="365"/>
                      </a:cubicBezTo>
                      <a:cubicBezTo>
                        <a:pt x="876" y="364"/>
                        <a:pt x="871" y="363"/>
                        <a:pt x="871" y="363"/>
                      </a:cubicBezTo>
                      <a:cubicBezTo>
                        <a:pt x="871" y="363"/>
                        <a:pt x="870" y="363"/>
                        <a:pt x="867" y="362"/>
                      </a:cubicBezTo>
                      <a:cubicBezTo>
                        <a:pt x="864" y="361"/>
                        <a:pt x="861" y="360"/>
                        <a:pt x="860" y="360"/>
                      </a:cubicBezTo>
                      <a:cubicBezTo>
                        <a:pt x="859" y="360"/>
                        <a:pt x="858" y="359"/>
                        <a:pt x="855" y="354"/>
                      </a:cubicBezTo>
                      <a:cubicBezTo>
                        <a:pt x="851" y="349"/>
                        <a:pt x="849" y="348"/>
                        <a:pt x="849" y="346"/>
                      </a:cubicBezTo>
                      <a:cubicBezTo>
                        <a:pt x="848" y="344"/>
                        <a:pt x="847" y="341"/>
                        <a:pt x="847" y="339"/>
                      </a:cubicBezTo>
                      <a:cubicBezTo>
                        <a:pt x="847" y="337"/>
                        <a:pt x="849" y="340"/>
                        <a:pt x="846" y="331"/>
                      </a:cubicBezTo>
                      <a:cubicBezTo>
                        <a:pt x="844" y="323"/>
                        <a:pt x="838" y="320"/>
                        <a:pt x="840" y="320"/>
                      </a:cubicBezTo>
                      <a:cubicBezTo>
                        <a:pt x="842" y="320"/>
                        <a:pt x="835" y="315"/>
                        <a:pt x="834" y="313"/>
                      </a:cubicBezTo>
                      <a:cubicBezTo>
                        <a:pt x="833" y="312"/>
                        <a:pt x="829" y="310"/>
                        <a:pt x="828" y="308"/>
                      </a:cubicBezTo>
                      <a:cubicBezTo>
                        <a:pt x="827" y="307"/>
                        <a:pt x="827" y="307"/>
                        <a:pt x="827" y="307"/>
                      </a:cubicBezTo>
                      <a:cubicBezTo>
                        <a:pt x="827" y="307"/>
                        <a:pt x="827" y="306"/>
                        <a:pt x="824" y="304"/>
                      </a:cubicBezTo>
                      <a:cubicBezTo>
                        <a:pt x="819" y="299"/>
                        <a:pt x="820" y="300"/>
                        <a:pt x="819" y="297"/>
                      </a:cubicBezTo>
                      <a:cubicBezTo>
                        <a:pt x="818" y="294"/>
                        <a:pt x="818" y="294"/>
                        <a:pt x="818" y="293"/>
                      </a:cubicBezTo>
                      <a:cubicBezTo>
                        <a:pt x="818" y="292"/>
                        <a:pt x="818" y="289"/>
                        <a:pt x="819" y="286"/>
                      </a:cubicBezTo>
                      <a:cubicBezTo>
                        <a:pt x="819" y="284"/>
                        <a:pt x="813" y="269"/>
                        <a:pt x="814" y="267"/>
                      </a:cubicBezTo>
                      <a:cubicBezTo>
                        <a:pt x="814" y="266"/>
                        <a:pt x="814" y="265"/>
                        <a:pt x="813" y="261"/>
                      </a:cubicBezTo>
                      <a:cubicBezTo>
                        <a:pt x="812" y="258"/>
                        <a:pt x="812" y="257"/>
                        <a:pt x="811" y="255"/>
                      </a:cubicBezTo>
                      <a:cubicBezTo>
                        <a:pt x="809" y="253"/>
                        <a:pt x="806" y="250"/>
                        <a:pt x="805" y="249"/>
                      </a:cubicBezTo>
                      <a:cubicBezTo>
                        <a:pt x="804" y="248"/>
                        <a:pt x="802" y="247"/>
                        <a:pt x="800" y="245"/>
                      </a:cubicBezTo>
                      <a:cubicBezTo>
                        <a:pt x="799" y="243"/>
                        <a:pt x="798" y="243"/>
                        <a:pt x="796" y="241"/>
                      </a:cubicBezTo>
                      <a:cubicBezTo>
                        <a:pt x="795" y="239"/>
                        <a:pt x="794" y="237"/>
                        <a:pt x="793" y="237"/>
                      </a:cubicBezTo>
                      <a:cubicBezTo>
                        <a:pt x="793" y="236"/>
                        <a:pt x="791" y="235"/>
                        <a:pt x="791" y="234"/>
                      </a:cubicBezTo>
                      <a:cubicBezTo>
                        <a:pt x="791" y="232"/>
                        <a:pt x="790" y="230"/>
                        <a:pt x="790" y="229"/>
                      </a:cubicBezTo>
                      <a:cubicBezTo>
                        <a:pt x="790" y="228"/>
                        <a:pt x="791" y="221"/>
                        <a:pt x="790" y="219"/>
                      </a:cubicBezTo>
                      <a:cubicBezTo>
                        <a:pt x="788" y="217"/>
                        <a:pt x="785" y="214"/>
                        <a:pt x="785" y="213"/>
                      </a:cubicBezTo>
                      <a:cubicBezTo>
                        <a:pt x="785" y="213"/>
                        <a:pt x="784" y="212"/>
                        <a:pt x="784" y="212"/>
                      </a:cubicBezTo>
                      <a:cubicBezTo>
                        <a:pt x="784" y="212"/>
                        <a:pt x="784" y="212"/>
                        <a:pt x="784" y="212"/>
                      </a:cubicBezTo>
                      <a:cubicBezTo>
                        <a:pt x="782" y="210"/>
                        <a:pt x="779" y="207"/>
                        <a:pt x="779" y="206"/>
                      </a:cubicBezTo>
                      <a:cubicBezTo>
                        <a:pt x="778" y="205"/>
                        <a:pt x="777" y="209"/>
                        <a:pt x="776" y="203"/>
                      </a:cubicBezTo>
                      <a:cubicBezTo>
                        <a:pt x="775" y="196"/>
                        <a:pt x="774" y="196"/>
                        <a:pt x="774" y="195"/>
                      </a:cubicBezTo>
                      <a:cubicBezTo>
                        <a:pt x="774" y="193"/>
                        <a:pt x="771" y="188"/>
                        <a:pt x="771" y="187"/>
                      </a:cubicBezTo>
                      <a:cubicBezTo>
                        <a:pt x="771" y="185"/>
                        <a:pt x="767" y="181"/>
                        <a:pt x="766" y="180"/>
                      </a:cubicBezTo>
                      <a:cubicBezTo>
                        <a:pt x="766" y="179"/>
                        <a:pt x="762" y="175"/>
                        <a:pt x="762" y="173"/>
                      </a:cubicBezTo>
                      <a:cubicBezTo>
                        <a:pt x="762" y="171"/>
                        <a:pt x="761" y="170"/>
                        <a:pt x="759" y="167"/>
                      </a:cubicBezTo>
                      <a:cubicBezTo>
                        <a:pt x="757" y="163"/>
                        <a:pt x="756" y="161"/>
                        <a:pt x="756" y="161"/>
                      </a:cubicBezTo>
                      <a:cubicBezTo>
                        <a:pt x="756" y="160"/>
                        <a:pt x="748" y="147"/>
                        <a:pt x="747" y="146"/>
                      </a:cubicBezTo>
                      <a:cubicBezTo>
                        <a:pt x="747" y="146"/>
                        <a:pt x="746" y="146"/>
                        <a:pt x="746" y="145"/>
                      </a:cubicBezTo>
                      <a:cubicBezTo>
                        <a:pt x="752" y="137"/>
                        <a:pt x="752" y="137"/>
                        <a:pt x="752" y="137"/>
                      </a:cubicBezTo>
                      <a:cubicBezTo>
                        <a:pt x="752" y="138"/>
                        <a:pt x="753" y="139"/>
                        <a:pt x="756" y="142"/>
                      </a:cubicBezTo>
                      <a:cubicBezTo>
                        <a:pt x="764" y="152"/>
                        <a:pt x="765" y="154"/>
                        <a:pt x="766" y="155"/>
                      </a:cubicBezTo>
                      <a:cubicBezTo>
                        <a:pt x="768" y="156"/>
                        <a:pt x="769" y="157"/>
                        <a:pt x="769" y="157"/>
                      </a:cubicBezTo>
                      <a:cubicBezTo>
                        <a:pt x="772" y="153"/>
                        <a:pt x="772" y="150"/>
                        <a:pt x="772" y="150"/>
                      </a:cubicBezTo>
                      <a:cubicBezTo>
                        <a:pt x="772" y="150"/>
                        <a:pt x="774" y="139"/>
                        <a:pt x="774" y="137"/>
                      </a:cubicBezTo>
                      <a:cubicBezTo>
                        <a:pt x="774" y="134"/>
                        <a:pt x="776" y="131"/>
                        <a:pt x="776" y="131"/>
                      </a:cubicBezTo>
                      <a:cubicBezTo>
                        <a:pt x="776" y="131"/>
                        <a:pt x="776" y="128"/>
                        <a:pt x="776" y="127"/>
                      </a:cubicBezTo>
                      <a:cubicBezTo>
                        <a:pt x="775" y="125"/>
                        <a:pt x="774" y="124"/>
                        <a:pt x="774" y="123"/>
                      </a:cubicBezTo>
                      <a:cubicBezTo>
                        <a:pt x="774" y="123"/>
                        <a:pt x="771" y="119"/>
                        <a:pt x="771" y="116"/>
                      </a:cubicBezTo>
                      <a:cubicBezTo>
                        <a:pt x="771" y="114"/>
                        <a:pt x="770" y="113"/>
                        <a:pt x="770" y="112"/>
                      </a:cubicBezTo>
                      <a:cubicBezTo>
                        <a:pt x="769" y="111"/>
                        <a:pt x="769" y="110"/>
                        <a:pt x="769" y="110"/>
                      </a:cubicBezTo>
                      <a:cubicBezTo>
                        <a:pt x="768" y="109"/>
                        <a:pt x="767" y="108"/>
                        <a:pt x="767" y="108"/>
                      </a:cubicBezTo>
                      <a:cubicBezTo>
                        <a:pt x="763" y="104"/>
                        <a:pt x="763" y="104"/>
                        <a:pt x="763" y="104"/>
                      </a:cubicBezTo>
                      <a:cubicBezTo>
                        <a:pt x="763" y="104"/>
                        <a:pt x="761" y="103"/>
                        <a:pt x="760" y="103"/>
                      </a:cubicBezTo>
                      <a:cubicBezTo>
                        <a:pt x="759" y="104"/>
                        <a:pt x="758" y="104"/>
                        <a:pt x="758" y="104"/>
                      </a:cubicBezTo>
                      <a:cubicBezTo>
                        <a:pt x="758" y="104"/>
                        <a:pt x="754" y="104"/>
                        <a:pt x="752" y="104"/>
                      </a:cubicBezTo>
                      <a:cubicBezTo>
                        <a:pt x="751" y="104"/>
                        <a:pt x="746" y="105"/>
                        <a:pt x="742" y="104"/>
                      </a:cubicBezTo>
                      <a:cubicBezTo>
                        <a:pt x="739" y="104"/>
                        <a:pt x="742" y="105"/>
                        <a:pt x="737" y="104"/>
                      </a:cubicBezTo>
                      <a:cubicBezTo>
                        <a:pt x="731" y="102"/>
                        <a:pt x="728" y="102"/>
                        <a:pt x="728" y="101"/>
                      </a:cubicBezTo>
                      <a:cubicBezTo>
                        <a:pt x="728" y="99"/>
                        <a:pt x="724" y="97"/>
                        <a:pt x="724" y="97"/>
                      </a:cubicBezTo>
                      <a:cubicBezTo>
                        <a:pt x="724" y="97"/>
                        <a:pt x="727" y="91"/>
                        <a:pt x="717" y="96"/>
                      </a:cubicBezTo>
                      <a:cubicBezTo>
                        <a:pt x="707" y="101"/>
                        <a:pt x="707" y="101"/>
                        <a:pt x="707" y="101"/>
                      </a:cubicBezTo>
                      <a:cubicBezTo>
                        <a:pt x="707" y="101"/>
                        <a:pt x="696" y="111"/>
                        <a:pt x="693" y="111"/>
                      </a:cubicBezTo>
                      <a:cubicBezTo>
                        <a:pt x="689" y="110"/>
                        <a:pt x="687" y="111"/>
                        <a:pt x="686" y="110"/>
                      </a:cubicBezTo>
                      <a:cubicBezTo>
                        <a:pt x="684" y="109"/>
                        <a:pt x="682" y="108"/>
                        <a:pt x="680" y="106"/>
                      </a:cubicBezTo>
                      <a:cubicBezTo>
                        <a:pt x="678" y="105"/>
                        <a:pt x="674" y="106"/>
                        <a:pt x="673" y="105"/>
                      </a:cubicBezTo>
                      <a:cubicBezTo>
                        <a:pt x="672" y="105"/>
                        <a:pt x="671" y="105"/>
                        <a:pt x="668" y="103"/>
                      </a:cubicBezTo>
                      <a:cubicBezTo>
                        <a:pt x="666" y="102"/>
                        <a:pt x="672" y="103"/>
                        <a:pt x="661" y="100"/>
                      </a:cubicBezTo>
                      <a:cubicBezTo>
                        <a:pt x="650" y="97"/>
                        <a:pt x="652" y="99"/>
                        <a:pt x="649" y="97"/>
                      </a:cubicBezTo>
                      <a:cubicBezTo>
                        <a:pt x="646" y="95"/>
                        <a:pt x="642" y="95"/>
                        <a:pt x="642" y="95"/>
                      </a:cubicBezTo>
                      <a:cubicBezTo>
                        <a:pt x="642" y="95"/>
                        <a:pt x="637" y="97"/>
                        <a:pt x="637" y="97"/>
                      </a:cubicBezTo>
                      <a:cubicBezTo>
                        <a:pt x="636" y="98"/>
                        <a:pt x="629" y="98"/>
                        <a:pt x="629" y="98"/>
                      </a:cubicBezTo>
                      <a:cubicBezTo>
                        <a:pt x="629" y="98"/>
                        <a:pt x="627" y="99"/>
                        <a:pt x="627" y="96"/>
                      </a:cubicBezTo>
                      <a:cubicBezTo>
                        <a:pt x="626" y="94"/>
                        <a:pt x="626" y="91"/>
                        <a:pt x="626" y="91"/>
                      </a:cubicBezTo>
                      <a:cubicBezTo>
                        <a:pt x="626" y="91"/>
                        <a:pt x="621" y="91"/>
                        <a:pt x="619" y="90"/>
                      </a:cubicBezTo>
                      <a:cubicBezTo>
                        <a:pt x="617" y="89"/>
                        <a:pt x="613" y="90"/>
                        <a:pt x="611" y="89"/>
                      </a:cubicBezTo>
                      <a:cubicBezTo>
                        <a:pt x="610" y="88"/>
                        <a:pt x="607" y="86"/>
                        <a:pt x="607" y="86"/>
                      </a:cubicBezTo>
                      <a:cubicBezTo>
                        <a:pt x="604" y="83"/>
                        <a:pt x="606" y="84"/>
                        <a:pt x="602" y="82"/>
                      </a:cubicBezTo>
                      <a:cubicBezTo>
                        <a:pt x="599" y="80"/>
                        <a:pt x="600" y="82"/>
                        <a:pt x="599" y="80"/>
                      </a:cubicBezTo>
                      <a:cubicBezTo>
                        <a:pt x="598" y="78"/>
                        <a:pt x="600" y="81"/>
                        <a:pt x="598" y="78"/>
                      </a:cubicBezTo>
                      <a:cubicBezTo>
                        <a:pt x="596" y="76"/>
                        <a:pt x="582" y="78"/>
                        <a:pt x="581" y="78"/>
                      </a:cubicBezTo>
                      <a:cubicBezTo>
                        <a:pt x="580" y="78"/>
                        <a:pt x="575" y="79"/>
                        <a:pt x="574" y="79"/>
                      </a:cubicBezTo>
                      <a:cubicBezTo>
                        <a:pt x="572" y="79"/>
                        <a:pt x="574" y="76"/>
                        <a:pt x="572" y="79"/>
                      </a:cubicBezTo>
                      <a:cubicBezTo>
                        <a:pt x="570" y="82"/>
                        <a:pt x="570" y="80"/>
                        <a:pt x="570" y="80"/>
                      </a:cubicBezTo>
                      <a:cubicBezTo>
                        <a:pt x="570" y="80"/>
                        <a:pt x="559" y="91"/>
                        <a:pt x="559" y="92"/>
                      </a:cubicBezTo>
                      <a:cubicBezTo>
                        <a:pt x="559" y="93"/>
                        <a:pt x="558" y="98"/>
                        <a:pt x="558" y="98"/>
                      </a:cubicBezTo>
                      <a:cubicBezTo>
                        <a:pt x="558" y="99"/>
                        <a:pt x="559" y="103"/>
                        <a:pt x="559" y="104"/>
                      </a:cubicBezTo>
                      <a:cubicBezTo>
                        <a:pt x="559" y="104"/>
                        <a:pt x="559" y="105"/>
                        <a:pt x="558" y="107"/>
                      </a:cubicBezTo>
                      <a:cubicBezTo>
                        <a:pt x="557" y="109"/>
                        <a:pt x="559" y="111"/>
                        <a:pt x="556" y="113"/>
                      </a:cubicBezTo>
                      <a:cubicBezTo>
                        <a:pt x="553" y="115"/>
                        <a:pt x="544" y="117"/>
                        <a:pt x="542" y="117"/>
                      </a:cubicBezTo>
                      <a:cubicBezTo>
                        <a:pt x="540" y="117"/>
                        <a:pt x="537" y="118"/>
                        <a:pt x="535" y="116"/>
                      </a:cubicBezTo>
                      <a:cubicBezTo>
                        <a:pt x="533" y="113"/>
                        <a:pt x="531" y="112"/>
                        <a:pt x="531" y="111"/>
                      </a:cubicBezTo>
                      <a:cubicBezTo>
                        <a:pt x="530" y="110"/>
                        <a:pt x="532" y="112"/>
                        <a:pt x="529" y="109"/>
                      </a:cubicBezTo>
                      <a:cubicBezTo>
                        <a:pt x="525" y="106"/>
                        <a:pt x="503" y="104"/>
                        <a:pt x="501" y="104"/>
                      </a:cubicBezTo>
                      <a:cubicBezTo>
                        <a:pt x="500" y="103"/>
                        <a:pt x="494" y="105"/>
                        <a:pt x="493" y="104"/>
                      </a:cubicBezTo>
                      <a:cubicBezTo>
                        <a:pt x="492" y="103"/>
                        <a:pt x="489" y="101"/>
                        <a:pt x="490" y="100"/>
                      </a:cubicBezTo>
                      <a:cubicBezTo>
                        <a:pt x="490" y="98"/>
                        <a:pt x="488" y="97"/>
                        <a:pt x="488" y="95"/>
                      </a:cubicBezTo>
                      <a:cubicBezTo>
                        <a:pt x="488" y="93"/>
                        <a:pt x="487" y="92"/>
                        <a:pt x="487" y="90"/>
                      </a:cubicBezTo>
                      <a:cubicBezTo>
                        <a:pt x="487" y="88"/>
                        <a:pt x="486" y="86"/>
                        <a:pt x="485" y="85"/>
                      </a:cubicBezTo>
                      <a:cubicBezTo>
                        <a:pt x="483" y="84"/>
                        <a:pt x="469" y="81"/>
                        <a:pt x="468" y="80"/>
                      </a:cubicBezTo>
                      <a:cubicBezTo>
                        <a:pt x="467" y="79"/>
                        <a:pt x="462" y="79"/>
                        <a:pt x="458" y="77"/>
                      </a:cubicBezTo>
                      <a:cubicBezTo>
                        <a:pt x="454" y="74"/>
                        <a:pt x="452" y="75"/>
                        <a:pt x="450" y="75"/>
                      </a:cubicBezTo>
                      <a:cubicBezTo>
                        <a:pt x="448" y="75"/>
                        <a:pt x="448" y="76"/>
                        <a:pt x="446" y="76"/>
                      </a:cubicBezTo>
                      <a:cubicBezTo>
                        <a:pt x="444" y="75"/>
                        <a:pt x="443" y="77"/>
                        <a:pt x="441" y="75"/>
                      </a:cubicBezTo>
                      <a:cubicBezTo>
                        <a:pt x="438" y="73"/>
                        <a:pt x="429" y="71"/>
                        <a:pt x="428" y="70"/>
                      </a:cubicBezTo>
                      <a:cubicBezTo>
                        <a:pt x="427" y="70"/>
                        <a:pt x="422" y="69"/>
                        <a:pt x="420" y="67"/>
                      </a:cubicBezTo>
                      <a:cubicBezTo>
                        <a:pt x="418" y="65"/>
                        <a:pt x="420" y="65"/>
                        <a:pt x="417" y="64"/>
                      </a:cubicBezTo>
                      <a:cubicBezTo>
                        <a:pt x="414" y="62"/>
                        <a:pt x="416" y="65"/>
                        <a:pt x="414" y="62"/>
                      </a:cubicBezTo>
                      <a:cubicBezTo>
                        <a:pt x="412" y="59"/>
                        <a:pt x="415" y="67"/>
                        <a:pt x="412" y="60"/>
                      </a:cubicBezTo>
                      <a:cubicBezTo>
                        <a:pt x="410" y="54"/>
                        <a:pt x="410" y="54"/>
                        <a:pt x="411" y="52"/>
                      </a:cubicBezTo>
                      <a:cubicBezTo>
                        <a:pt x="413" y="50"/>
                        <a:pt x="412" y="49"/>
                        <a:pt x="414" y="48"/>
                      </a:cubicBezTo>
                      <a:cubicBezTo>
                        <a:pt x="417" y="47"/>
                        <a:pt x="418" y="47"/>
                        <a:pt x="420" y="44"/>
                      </a:cubicBezTo>
                      <a:cubicBezTo>
                        <a:pt x="422" y="40"/>
                        <a:pt x="424" y="39"/>
                        <a:pt x="424" y="37"/>
                      </a:cubicBezTo>
                      <a:cubicBezTo>
                        <a:pt x="424" y="34"/>
                        <a:pt x="423" y="33"/>
                        <a:pt x="423" y="32"/>
                      </a:cubicBezTo>
                      <a:cubicBezTo>
                        <a:pt x="424" y="31"/>
                        <a:pt x="423" y="28"/>
                        <a:pt x="422" y="27"/>
                      </a:cubicBezTo>
                      <a:cubicBezTo>
                        <a:pt x="421" y="26"/>
                        <a:pt x="419" y="26"/>
                        <a:pt x="418" y="24"/>
                      </a:cubicBezTo>
                      <a:cubicBezTo>
                        <a:pt x="417" y="22"/>
                        <a:pt x="416" y="22"/>
                        <a:pt x="415" y="21"/>
                      </a:cubicBezTo>
                      <a:cubicBezTo>
                        <a:pt x="415" y="20"/>
                        <a:pt x="411" y="23"/>
                        <a:pt x="415" y="18"/>
                      </a:cubicBezTo>
                      <a:cubicBezTo>
                        <a:pt x="419" y="14"/>
                        <a:pt x="420" y="12"/>
                        <a:pt x="421" y="12"/>
                      </a:cubicBezTo>
                      <a:cubicBezTo>
                        <a:pt x="424" y="10"/>
                        <a:pt x="426" y="6"/>
                        <a:pt x="426" y="5"/>
                      </a:cubicBezTo>
                      <a:cubicBezTo>
                        <a:pt x="426" y="3"/>
                        <a:pt x="428" y="4"/>
                        <a:pt x="426" y="3"/>
                      </a:cubicBezTo>
                      <a:cubicBezTo>
                        <a:pt x="423" y="1"/>
                        <a:pt x="420" y="2"/>
                        <a:pt x="420" y="3"/>
                      </a:cubicBezTo>
                      <a:cubicBezTo>
                        <a:pt x="420" y="4"/>
                        <a:pt x="419" y="5"/>
                        <a:pt x="419" y="6"/>
                      </a:cubicBezTo>
                      <a:cubicBezTo>
                        <a:pt x="418" y="7"/>
                        <a:pt x="417" y="9"/>
                        <a:pt x="414" y="7"/>
                      </a:cubicBezTo>
                      <a:cubicBezTo>
                        <a:pt x="412" y="6"/>
                        <a:pt x="413" y="5"/>
                        <a:pt x="412" y="4"/>
                      </a:cubicBezTo>
                      <a:cubicBezTo>
                        <a:pt x="411" y="2"/>
                        <a:pt x="411" y="0"/>
                        <a:pt x="409" y="0"/>
                      </a:cubicBezTo>
                      <a:cubicBezTo>
                        <a:pt x="407" y="1"/>
                        <a:pt x="400" y="1"/>
                        <a:pt x="397" y="2"/>
                      </a:cubicBezTo>
                      <a:cubicBezTo>
                        <a:pt x="394" y="4"/>
                        <a:pt x="394" y="4"/>
                        <a:pt x="393" y="5"/>
                      </a:cubicBezTo>
                      <a:cubicBezTo>
                        <a:pt x="392" y="5"/>
                        <a:pt x="392" y="7"/>
                        <a:pt x="388" y="6"/>
                      </a:cubicBezTo>
                      <a:cubicBezTo>
                        <a:pt x="384" y="4"/>
                        <a:pt x="386" y="4"/>
                        <a:pt x="383" y="4"/>
                      </a:cubicBezTo>
                      <a:cubicBezTo>
                        <a:pt x="381" y="4"/>
                        <a:pt x="389" y="6"/>
                        <a:pt x="383" y="6"/>
                      </a:cubicBezTo>
                      <a:cubicBezTo>
                        <a:pt x="377" y="6"/>
                        <a:pt x="377" y="6"/>
                        <a:pt x="375" y="6"/>
                      </a:cubicBezTo>
                      <a:cubicBezTo>
                        <a:pt x="369" y="3"/>
                        <a:pt x="367" y="4"/>
                        <a:pt x="367" y="4"/>
                      </a:cubicBezTo>
                      <a:cubicBezTo>
                        <a:pt x="367" y="4"/>
                        <a:pt x="362" y="6"/>
                        <a:pt x="358" y="6"/>
                      </a:cubicBezTo>
                      <a:cubicBezTo>
                        <a:pt x="355" y="6"/>
                        <a:pt x="353" y="5"/>
                        <a:pt x="352" y="6"/>
                      </a:cubicBezTo>
                      <a:cubicBezTo>
                        <a:pt x="351" y="6"/>
                        <a:pt x="347" y="7"/>
                        <a:pt x="346" y="9"/>
                      </a:cubicBezTo>
                      <a:cubicBezTo>
                        <a:pt x="346" y="10"/>
                        <a:pt x="347" y="10"/>
                        <a:pt x="344" y="11"/>
                      </a:cubicBezTo>
                      <a:cubicBezTo>
                        <a:pt x="342" y="11"/>
                        <a:pt x="343" y="13"/>
                        <a:pt x="340" y="12"/>
                      </a:cubicBezTo>
                      <a:cubicBezTo>
                        <a:pt x="338" y="10"/>
                        <a:pt x="337" y="10"/>
                        <a:pt x="337" y="10"/>
                      </a:cubicBezTo>
                      <a:cubicBezTo>
                        <a:pt x="337" y="10"/>
                        <a:pt x="326" y="7"/>
                        <a:pt x="323" y="8"/>
                      </a:cubicBezTo>
                      <a:cubicBezTo>
                        <a:pt x="320" y="8"/>
                        <a:pt x="318" y="10"/>
                        <a:pt x="315" y="10"/>
                      </a:cubicBezTo>
                      <a:cubicBezTo>
                        <a:pt x="313" y="10"/>
                        <a:pt x="308" y="11"/>
                        <a:pt x="306" y="11"/>
                      </a:cubicBezTo>
                      <a:cubicBezTo>
                        <a:pt x="304" y="11"/>
                        <a:pt x="292" y="13"/>
                        <a:pt x="290" y="13"/>
                      </a:cubicBezTo>
                      <a:cubicBezTo>
                        <a:pt x="288" y="13"/>
                        <a:pt x="287" y="14"/>
                        <a:pt x="282" y="14"/>
                      </a:cubicBezTo>
                      <a:cubicBezTo>
                        <a:pt x="277" y="14"/>
                        <a:pt x="275" y="13"/>
                        <a:pt x="273" y="15"/>
                      </a:cubicBezTo>
                      <a:cubicBezTo>
                        <a:pt x="272" y="17"/>
                        <a:pt x="270" y="19"/>
                        <a:pt x="269" y="20"/>
                      </a:cubicBezTo>
                      <a:cubicBezTo>
                        <a:pt x="268" y="20"/>
                        <a:pt x="266" y="26"/>
                        <a:pt x="262" y="25"/>
                      </a:cubicBezTo>
                      <a:cubicBezTo>
                        <a:pt x="259" y="24"/>
                        <a:pt x="257" y="25"/>
                        <a:pt x="256" y="25"/>
                      </a:cubicBezTo>
                      <a:cubicBezTo>
                        <a:pt x="255" y="25"/>
                        <a:pt x="255" y="25"/>
                        <a:pt x="255" y="25"/>
                      </a:cubicBezTo>
                      <a:cubicBezTo>
                        <a:pt x="254" y="26"/>
                        <a:pt x="253" y="26"/>
                        <a:pt x="249" y="29"/>
                      </a:cubicBezTo>
                      <a:cubicBezTo>
                        <a:pt x="245" y="33"/>
                        <a:pt x="238" y="36"/>
                        <a:pt x="237" y="37"/>
                      </a:cubicBezTo>
                      <a:cubicBezTo>
                        <a:pt x="237" y="37"/>
                        <a:pt x="235" y="40"/>
                        <a:pt x="232" y="39"/>
                      </a:cubicBezTo>
                      <a:cubicBezTo>
                        <a:pt x="230" y="38"/>
                        <a:pt x="228" y="38"/>
                        <a:pt x="227" y="37"/>
                      </a:cubicBezTo>
                      <a:cubicBezTo>
                        <a:pt x="225" y="37"/>
                        <a:pt x="224" y="36"/>
                        <a:pt x="223" y="36"/>
                      </a:cubicBezTo>
                      <a:cubicBezTo>
                        <a:pt x="221" y="35"/>
                        <a:pt x="216" y="36"/>
                        <a:pt x="216" y="36"/>
                      </a:cubicBezTo>
                      <a:cubicBezTo>
                        <a:pt x="216" y="36"/>
                        <a:pt x="211" y="36"/>
                        <a:pt x="208" y="36"/>
                      </a:cubicBezTo>
                      <a:cubicBezTo>
                        <a:pt x="205" y="36"/>
                        <a:pt x="201" y="38"/>
                        <a:pt x="199" y="37"/>
                      </a:cubicBezTo>
                      <a:cubicBezTo>
                        <a:pt x="198" y="36"/>
                        <a:pt x="197" y="36"/>
                        <a:pt x="195" y="35"/>
                      </a:cubicBezTo>
                      <a:cubicBezTo>
                        <a:pt x="193" y="33"/>
                        <a:pt x="190" y="32"/>
                        <a:pt x="190" y="31"/>
                      </a:cubicBezTo>
                      <a:cubicBezTo>
                        <a:pt x="190" y="31"/>
                        <a:pt x="187" y="29"/>
                        <a:pt x="187" y="28"/>
                      </a:cubicBezTo>
                      <a:cubicBezTo>
                        <a:pt x="187" y="27"/>
                        <a:pt x="187" y="25"/>
                        <a:pt x="187" y="25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5" y="23"/>
                        <a:pt x="185" y="23"/>
                        <a:pt x="185" y="23"/>
                      </a:cubicBezTo>
                      <a:cubicBezTo>
                        <a:pt x="181" y="26"/>
                        <a:pt x="178" y="24"/>
                        <a:pt x="178" y="26"/>
                      </a:cubicBezTo>
                      <a:cubicBezTo>
                        <a:pt x="178" y="26"/>
                        <a:pt x="177" y="29"/>
                        <a:pt x="176" y="32"/>
                      </a:cubicBezTo>
                      <a:cubicBezTo>
                        <a:pt x="176" y="33"/>
                        <a:pt x="176" y="33"/>
                        <a:pt x="176" y="34"/>
                      </a:cubicBezTo>
                      <a:cubicBezTo>
                        <a:pt x="175" y="35"/>
                        <a:pt x="175" y="37"/>
                        <a:pt x="174" y="38"/>
                      </a:cubicBezTo>
                      <a:cubicBezTo>
                        <a:pt x="172" y="42"/>
                        <a:pt x="168" y="53"/>
                        <a:pt x="164" y="55"/>
                      </a:cubicBezTo>
                      <a:cubicBezTo>
                        <a:pt x="159" y="57"/>
                        <a:pt x="160" y="60"/>
                        <a:pt x="158" y="60"/>
                      </a:cubicBezTo>
                      <a:cubicBezTo>
                        <a:pt x="155" y="60"/>
                        <a:pt x="155" y="60"/>
                        <a:pt x="153" y="62"/>
                      </a:cubicBezTo>
                      <a:cubicBezTo>
                        <a:pt x="151" y="63"/>
                        <a:pt x="152" y="63"/>
                        <a:pt x="148" y="64"/>
                      </a:cubicBezTo>
                      <a:cubicBezTo>
                        <a:pt x="145" y="65"/>
                        <a:pt x="140" y="67"/>
                        <a:pt x="139" y="70"/>
                      </a:cubicBezTo>
                      <a:cubicBezTo>
                        <a:pt x="137" y="72"/>
                        <a:pt x="137" y="74"/>
                        <a:pt x="136" y="75"/>
                      </a:cubicBezTo>
                      <a:cubicBezTo>
                        <a:pt x="135" y="76"/>
                        <a:pt x="131" y="79"/>
                        <a:pt x="130" y="79"/>
                      </a:cubicBezTo>
                      <a:cubicBezTo>
                        <a:pt x="130" y="79"/>
                        <a:pt x="127" y="82"/>
                        <a:pt x="127" y="83"/>
                      </a:cubicBezTo>
                      <a:cubicBezTo>
                        <a:pt x="128" y="84"/>
                        <a:pt x="127" y="86"/>
                        <a:pt x="127" y="86"/>
                      </a:cubicBezTo>
                      <a:cubicBezTo>
                        <a:pt x="126" y="87"/>
                        <a:pt x="127" y="89"/>
                        <a:pt x="125" y="90"/>
                      </a:cubicBezTo>
                      <a:cubicBezTo>
                        <a:pt x="124" y="91"/>
                        <a:pt x="123" y="91"/>
                        <a:pt x="121" y="94"/>
                      </a:cubicBezTo>
                      <a:cubicBezTo>
                        <a:pt x="119" y="96"/>
                        <a:pt x="122" y="94"/>
                        <a:pt x="121" y="97"/>
                      </a:cubicBezTo>
                      <a:cubicBezTo>
                        <a:pt x="121" y="99"/>
                        <a:pt x="119" y="100"/>
                        <a:pt x="118" y="102"/>
                      </a:cubicBezTo>
                      <a:cubicBezTo>
                        <a:pt x="117" y="103"/>
                        <a:pt x="118" y="104"/>
                        <a:pt x="118" y="107"/>
                      </a:cubicBezTo>
                      <a:cubicBezTo>
                        <a:pt x="118" y="110"/>
                        <a:pt x="117" y="111"/>
                        <a:pt x="118" y="112"/>
                      </a:cubicBezTo>
                      <a:cubicBezTo>
                        <a:pt x="119" y="113"/>
                        <a:pt x="120" y="114"/>
                        <a:pt x="120" y="115"/>
                      </a:cubicBezTo>
                      <a:cubicBezTo>
                        <a:pt x="121" y="116"/>
                        <a:pt x="122" y="120"/>
                        <a:pt x="120" y="123"/>
                      </a:cubicBezTo>
                      <a:cubicBezTo>
                        <a:pt x="117" y="126"/>
                        <a:pt x="116" y="129"/>
                        <a:pt x="115" y="130"/>
                      </a:cubicBezTo>
                      <a:cubicBezTo>
                        <a:pt x="113" y="131"/>
                        <a:pt x="111" y="131"/>
                        <a:pt x="111" y="134"/>
                      </a:cubicBezTo>
                      <a:cubicBezTo>
                        <a:pt x="110" y="137"/>
                        <a:pt x="109" y="138"/>
                        <a:pt x="107" y="139"/>
                      </a:cubicBezTo>
                      <a:cubicBezTo>
                        <a:pt x="104" y="141"/>
                        <a:pt x="102" y="141"/>
                        <a:pt x="100" y="143"/>
                      </a:cubicBezTo>
                      <a:cubicBezTo>
                        <a:pt x="97" y="146"/>
                        <a:pt x="95" y="147"/>
                        <a:pt x="94" y="149"/>
                      </a:cubicBezTo>
                      <a:cubicBezTo>
                        <a:pt x="92" y="150"/>
                        <a:pt x="93" y="151"/>
                        <a:pt x="90" y="152"/>
                      </a:cubicBezTo>
                      <a:cubicBezTo>
                        <a:pt x="87" y="154"/>
                        <a:pt x="86" y="154"/>
                        <a:pt x="83" y="154"/>
                      </a:cubicBezTo>
                      <a:cubicBezTo>
                        <a:pt x="80" y="154"/>
                        <a:pt x="80" y="156"/>
                        <a:pt x="77" y="156"/>
                      </a:cubicBezTo>
                      <a:cubicBezTo>
                        <a:pt x="74" y="156"/>
                        <a:pt x="73" y="157"/>
                        <a:pt x="72" y="157"/>
                      </a:cubicBezTo>
                      <a:cubicBezTo>
                        <a:pt x="71" y="156"/>
                        <a:pt x="70" y="154"/>
                        <a:pt x="68" y="158"/>
                      </a:cubicBezTo>
                      <a:cubicBezTo>
                        <a:pt x="66" y="161"/>
                        <a:pt x="67" y="165"/>
                        <a:pt x="64" y="169"/>
                      </a:cubicBezTo>
                      <a:cubicBezTo>
                        <a:pt x="62" y="173"/>
                        <a:pt x="61" y="174"/>
                        <a:pt x="59" y="176"/>
                      </a:cubicBezTo>
                      <a:cubicBezTo>
                        <a:pt x="57" y="177"/>
                        <a:pt x="58" y="178"/>
                        <a:pt x="55" y="180"/>
                      </a:cubicBezTo>
                      <a:cubicBezTo>
                        <a:pt x="53" y="181"/>
                        <a:pt x="52" y="182"/>
                        <a:pt x="51" y="182"/>
                      </a:cubicBezTo>
                      <a:cubicBezTo>
                        <a:pt x="49" y="183"/>
                        <a:pt x="44" y="190"/>
                        <a:pt x="44" y="192"/>
                      </a:cubicBezTo>
                      <a:cubicBezTo>
                        <a:pt x="43" y="194"/>
                        <a:pt x="43" y="195"/>
                        <a:pt x="42" y="198"/>
                      </a:cubicBezTo>
                      <a:cubicBezTo>
                        <a:pt x="42" y="200"/>
                        <a:pt x="41" y="205"/>
                        <a:pt x="40" y="208"/>
                      </a:cubicBezTo>
                      <a:cubicBezTo>
                        <a:pt x="39" y="209"/>
                        <a:pt x="39" y="210"/>
                        <a:pt x="39" y="211"/>
                      </a:cubicBezTo>
                      <a:cubicBezTo>
                        <a:pt x="39" y="212"/>
                        <a:pt x="38" y="212"/>
                        <a:pt x="38" y="213"/>
                      </a:cubicBezTo>
                      <a:cubicBezTo>
                        <a:pt x="38" y="214"/>
                        <a:pt x="37" y="214"/>
                        <a:pt x="36" y="215"/>
                      </a:cubicBezTo>
                      <a:cubicBezTo>
                        <a:pt x="34" y="216"/>
                        <a:pt x="34" y="214"/>
                        <a:pt x="32" y="217"/>
                      </a:cubicBezTo>
                      <a:cubicBezTo>
                        <a:pt x="29" y="220"/>
                        <a:pt x="23" y="229"/>
                        <a:pt x="21" y="232"/>
                      </a:cubicBezTo>
                      <a:cubicBezTo>
                        <a:pt x="20" y="236"/>
                        <a:pt x="19" y="238"/>
                        <a:pt x="17" y="240"/>
                      </a:cubicBezTo>
                      <a:cubicBezTo>
                        <a:pt x="15" y="242"/>
                        <a:pt x="14" y="245"/>
                        <a:pt x="13" y="246"/>
                      </a:cubicBezTo>
                      <a:cubicBezTo>
                        <a:pt x="11" y="246"/>
                        <a:pt x="9" y="248"/>
                        <a:pt x="8" y="249"/>
                      </a:cubicBezTo>
                      <a:cubicBezTo>
                        <a:pt x="8" y="251"/>
                        <a:pt x="7" y="253"/>
                        <a:pt x="6" y="255"/>
                      </a:cubicBezTo>
                      <a:cubicBezTo>
                        <a:pt x="6" y="256"/>
                        <a:pt x="5" y="259"/>
                        <a:pt x="6" y="261"/>
                      </a:cubicBezTo>
                      <a:cubicBezTo>
                        <a:pt x="6" y="263"/>
                        <a:pt x="7" y="265"/>
                        <a:pt x="8" y="267"/>
                      </a:cubicBezTo>
                      <a:cubicBezTo>
                        <a:pt x="9" y="269"/>
                        <a:pt x="9" y="271"/>
                        <a:pt x="10" y="272"/>
                      </a:cubicBezTo>
                      <a:cubicBezTo>
                        <a:pt x="10" y="272"/>
                        <a:pt x="14" y="273"/>
                        <a:pt x="15" y="275"/>
                      </a:cubicBezTo>
                      <a:cubicBezTo>
                        <a:pt x="16" y="277"/>
                        <a:pt x="17" y="278"/>
                        <a:pt x="17" y="280"/>
                      </a:cubicBezTo>
                      <a:cubicBezTo>
                        <a:pt x="18" y="283"/>
                        <a:pt x="19" y="282"/>
                        <a:pt x="18" y="285"/>
                      </a:cubicBezTo>
                      <a:cubicBezTo>
                        <a:pt x="17" y="287"/>
                        <a:pt x="17" y="288"/>
                        <a:pt x="15" y="290"/>
                      </a:cubicBezTo>
                      <a:cubicBezTo>
                        <a:pt x="14" y="292"/>
                        <a:pt x="13" y="294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4" y="299"/>
                        <a:pt x="14" y="298"/>
                        <a:pt x="15" y="300"/>
                      </a:cubicBezTo>
                      <a:cubicBezTo>
                        <a:pt x="17" y="303"/>
                        <a:pt x="18" y="302"/>
                        <a:pt x="18" y="306"/>
                      </a:cubicBezTo>
                      <a:cubicBezTo>
                        <a:pt x="19" y="310"/>
                        <a:pt x="20" y="309"/>
                        <a:pt x="19" y="313"/>
                      </a:cubicBezTo>
                      <a:cubicBezTo>
                        <a:pt x="18" y="318"/>
                        <a:pt x="20" y="319"/>
                        <a:pt x="18" y="321"/>
                      </a:cubicBezTo>
                      <a:cubicBezTo>
                        <a:pt x="16" y="323"/>
                        <a:pt x="16" y="326"/>
                        <a:pt x="15" y="327"/>
                      </a:cubicBezTo>
                      <a:cubicBezTo>
                        <a:pt x="14" y="328"/>
                        <a:pt x="12" y="328"/>
                        <a:pt x="13" y="330"/>
                      </a:cubicBezTo>
                      <a:cubicBezTo>
                        <a:pt x="14" y="333"/>
                        <a:pt x="15" y="332"/>
                        <a:pt x="15" y="334"/>
                      </a:cubicBezTo>
                      <a:cubicBezTo>
                        <a:pt x="14" y="335"/>
                        <a:pt x="14" y="337"/>
                        <a:pt x="12" y="339"/>
                      </a:cubicBezTo>
                      <a:cubicBezTo>
                        <a:pt x="11" y="342"/>
                        <a:pt x="14" y="337"/>
                        <a:pt x="11" y="346"/>
                      </a:cubicBezTo>
                      <a:cubicBezTo>
                        <a:pt x="8" y="355"/>
                        <a:pt x="8" y="356"/>
                        <a:pt x="7" y="357"/>
                      </a:cubicBezTo>
                      <a:cubicBezTo>
                        <a:pt x="5" y="358"/>
                        <a:pt x="8" y="355"/>
                        <a:pt x="5" y="358"/>
                      </a:cubicBezTo>
                      <a:cubicBezTo>
                        <a:pt x="3" y="361"/>
                        <a:pt x="2" y="363"/>
                        <a:pt x="2" y="364"/>
                      </a:cubicBezTo>
                      <a:cubicBezTo>
                        <a:pt x="2" y="366"/>
                        <a:pt x="0" y="366"/>
                        <a:pt x="2" y="368"/>
                      </a:cubicBezTo>
                      <a:cubicBezTo>
                        <a:pt x="4" y="371"/>
                        <a:pt x="3" y="371"/>
                        <a:pt x="5" y="374"/>
                      </a:cubicBezTo>
                      <a:cubicBezTo>
                        <a:pt x="6" y="377"/>
                        <a:pt x="6" y="379"/>
                        <a:pt x="7" y="380"/>
                      </a:cubicBezTo>
                      <a:cubicBezTo>
                        <a:pt x="8" y="382"/>
                        <a:pt x="11" y="381"/>
                        <a:pt x="11" y="383"/>
                      </a:cubicBezTo>
                      <a:cubicBezTo>
                        <a:pt x="11" y="385"/>
                        <a:pt x="16" y="385"/>
                        <a:pt x="15" y="388"/>
                      </a:cubicBezTo>
                      <a:cubicBezTo>
                        <a:pt x="14" y="391"/>
                        <a:pt x="12" y="393"/>
                        <a:pt x="10" y="393"/>
                      </a:cubicBezTo>
                      <a:cubicBezTo>
                        <a:pt x="10" y="393"/>
                        <a:pt x="7" y="396"/>
                        <a:pt x="7" y="397"/>
                      </a:cubicBezTo>
                      <a:cubicBezTo>
                        <a:pt x="6" y="398"/>
                        <a:pt x="4" y="399"/>
                        <a:pt x="7" y="400"/>
                      </a:cubicBezTo>
                      <a:cubicBezTo>
                        <a:pt x="9" y="400"/>
                        <a:pt x="11" y="399"/>
                        <a:pt x="11" y="401"/>
                      </a:cubicBezTo>
                      <a:cubicBezTo>
                        <a:pt x="12" y="402"/>
                        <a:pt x="12" y="404"/>
                        <a:pt x="12" y="404"/>
                      </a:cubicBezTo>
                      <a:cubicBezTo>
                        <a:pt x="12" y="404"/>
                        <a:pt x="12" y="409"/>
                        <a:pt x="13" y="409"/>
                      </a:cubicBezTo>
                      <a:cubicBezTo>
                        <a:pt x="14" y="409"/>
                        <a:pt x="17" y="409"/>
                        <a:pt x="17" y="409"/>
                      </a:cubicBezTo>
                      <a:cubicBezTo>
                        <a:pt x="17" y="409"/>
                        <a:pt x="18" y="409"/>
                        <a:pt x="20" y="409"/>
                      </a:cubicBezTo>
                      <a:cubicBezTo>
                        <a:pt x="21" y="410"/>
                        <a:pt x="22" y="411"/>
                        <a:pt x="23" y="411"/>
                      </a:cubicBezTo>
                      <a:cubicBezTo>
                        <a:pt x="25" y="411"/>
                        <a:pt x="27" y="409"/>
                        <a:pt x="28" y="409"/>
                      </a:cubicBezTo>
                      <a:cubicBezTo>
                        <a:pt x="28" y="409"/>
                        <a:pt x="32" y="409"/>
                        <a:pt x="32" y="410"/>
                      </a:cubicBezTo>
                      <a:cubicBezTo>
                        <a:pt x="32" y="411"/>
                        <a:pt x="32" y="411"/>
                        <a:pt x="31" y="414"/>
                      </a:cubicBezTo>
                      <a:cubicBezTo>
                        <a:pt x="31" y="417"/>
                        <a:pt x="27" y="418"/>
                        <a:pt x="27" y="418"/>
                      </a:cubicBezTo>
                      <a:cubicBezTo>
                        <a:pt x="25" y="419"/>
                        <a:pt x="25" y="418"/>
                        <a:pt x="26" y="420"/>
                      </a:cubicBezTo>
                      <a:cubicBezTo>
                        <a:pt x="27" y="423"/>
                        <a:pt x="28" y="423"/>
                        <a:pt x="29" y="423"/>
                      </a:cubicBezTo>
                      <a:cubicBezTo>
                        <a:pt x="31" y="423"/>
                        <a:pt x="32" y="424"/>
                        <a:pt x="33" y="424"/>
                      </a:cubicBezTo>
                      <a:cubicBezTo>
                        <a:pt x="34" y="424"/>
                        <a:pt x="35" y="424"/>
                        <a:pt x="36" y="425"/>
                      </a:cubicBezTo>
                      <a:cubicBezTo>
                        <a:pt x="37" y="427"/>
                        <a:pt x="38" y="426"/>
                        <a:pt x="39" y="428"/>
                      </a:cubicBezTo>
                      <a:cubicBezTo>
                        <a:pt x="40" y="430"/>
                        <a:pt x="41" y="432"/>
                        <a:pt x="40" y="433"/>
                      </a:cubicBezTo>
                      <a:cubicBezTo>
                        <a:pt x="38" y="433"/>
                        <a:pt x="37" y="434"/>
                        <a:pt x="38" y="436"/>
                      </a:cubicBezTo>
                      <a:cubicBezTo>
                        <a:pt x="40" y="437"/>
                        <a:pt x="40" y="437"/>
                        <a:pt x="41" y="438"/>
                      </a:cubicBezTo>
                      <a:cubicBezTo>
                        <a:pt x="43" y="438"/>
                        <a:pt x="43" y="439"/>
                        <a:pt x="44" y="439"/>
                      </a:cubicBezTo>
                      <a:cubicBezTo>
                        <a:pt x="45" y="439"/>
                        <a:pt x="45" y="439"/>
                        <a:pt x="47" y="439"/>
                      </a:cubicBezTo>
                      <a:cubicBezTo>
                        <a:pt x="48" y="439"/>
                        <a:pt x="48" y="439"/>
                        <a:pt x="49" y="440"/>
                      </a:cubicBezTo>
                      <a:cubicBezTo>
                        <a:pt x="49" y="440"/>
                        <a:pt x="51" y="442"/>
                        <a:pt x="51" y="443"/>
                      </a:cubicBezTo>
                      <a:cubicBezTo>
                        <a:pt x="52" y="444"/>
                        <a:pt x="53" y="445"/>
                        <a:pt x="52" y="446"/>
                      </a:cubicBezTo>
                      <a:cubicBezTo>
                        <a:pt x="51" y="447"/>
                        <a:pt x="50" y="448"/>
                        <a:pt x="51" y="448"/>
                      </a:cubicBezTo>
                      <a:cubicBezTo>
                        <a:pt x="52" y="449"/>
                        <a:pt x="55" y="450"/>
                        <a:pt x="55" y="450"/>
                      </a:cubicBezTo>
                      <a:cubicBezTo>
                        <a:pt x="55" y="450"/>
                        <a:pt x="57" y="451"/>
                        <a:pt x="58" y="452"/>
                      </a:cubicBezTo>
                      <a:cubicBezTo>
                        <a:pt x="58" y="452"/>
                        <a:pt x="59" y="455"/>
                        <a:pt x="59" y="456"/>
                      </a:cubicBezTo>
                      <a:cubicBezTo>
                        <a:pt x="59" y="457"/>
                        <a:pt x="59" y="458"/>
                        <a:pt x="59" y="458"/>
                      </a:cubicBezTo>
                      <a:cubicBezTo>
                        <a:pt x="59" y="458"/>
                        <a:pt x="58" y="460"/>
                        <a:pt x="59" y="461"/>
                      </a:cubicBezTo>
                      <a:cubicBezTo>
                        <a:pt x="59" y="462"/>
                        <a:pt x="61" y="459"/>
                        <a:pt x="62" y="460"/>
                      </a:cubicBezTo>
                      <a:cubicBezTo>
                        <a:pt x="64" y="461"/>
                        <a:pt x="63" y="463"/>
                        <a:pt x="63" y="463"/>
                      </a:cubicBezTo>
                      <a:cubicBezTo>
                        <a:pt x="63" y="463"/>
                        <a:pt x="62" y="465"/>
                        <a:pt x="61" y="465"/>
                      </a:cubicBezTo>
                      <a:cubicBezTo>
                        <a:pt x="61" y="466"/>
                        <a:pt x="60" y="467"/>
                        <a:pt x="61" y="468"/>
                      </a:cubicBezTo>
                      <a:cubicBezTo>
                        <a:pt x="62" y="468"/>
                        <a:pt x="62" y="470"/>
                        <a:pt x="64" y="471"/>
                      </a:cubicBezTo>
                      <a:cubicBezTo>
                        <a:pt x="65" y="471"/>
                        <a:pt x="67" y="473"/>
                        <a:pt x="67" y="473"/>
                      </a:cubicBezTo>
                      <a:cubicBezTo>
                        <a:pt x="70" y="474"/>
                        <a:pt x="70" y="474"/>
                        <a:pt x="70" y="474"/>
                      </a:cubicBezTo>
                      <a:cubicBezTo>
                        <a:pt x="70" y="474"/>
                        <a:pt x="70" y="476"/>
                        <a:pt x="70" y="476"/>
                      </a:cubicBezTo>
                      <a:cubicBezTo>
                        <a:pt x="70" y="476"/>
                        <a:pt x="72" y="479"/>
                        <a:pt x="73" y="480"/>
                      </a:cubicBezTo>
                      <a:cubicBezTo>
                        <a:pt x="74" y="481"/>
                        <a:pt x="74" y="481"/>
                        <a:pt x="75" y="481"/>
                      </a:cubicBezTo>
                      <a:cubicBezTo>
                        <a:pt x="76" y="481"/>
                        <a:pt x="77" y="483"/>
                        <a:pt x="77" y="483"/>
                      </a:cubicBezTo>
                      <a:cubicBezTo>
                        <a:pt x="78" y="483"/>
                        <a:pt x="79" y="484"/>
                        <a:pt x="79" y="484"/>
                      </a:cubicBezTo>
                      <a:cubicBezTo>
                        <a:pt x="79" y="484"/>
                        <a:pt x="79" y="486"/>
                        <a:pt x="80" y="487"/>
                      </a:cubicBezTo>
                      <a:cubicBezTo>
                        <a:pt x="81" y="487"/>
                        <a:pt x="82" y="488"/>
                        <a:pt x="82" y="488"/>
                      </a:cubicBezTo>
                      <a:cubicBezTo>
                        <a:pt x="82" y="488"/>
                        <a:pt x="84" y="487"/>
                        <a:pt x="85" y="488"/>
                      </a:cubicBezTo>
                      <a:cubicBezTo>
                        <a:pt x="85" y="488"/>
                        <a:pt x="87" y="490"/>
                        <a:pt x="87" y="491"/>
                      </a:cubicBezTo>
                      <a:cubicBezTo>
                        <a:pt x="87" y="492"/>
                        <a:pt x="89" y="491"/>
                        <a:pt x="90" y="492"/>
                      </a:cubicBezTo>
                      <a:cubicBezTo>
                        <a:pt x="92" y="493"/>
                        <a:pt x="92" y="494"/>
                        <a:pt x="93" y="495"/>
                      </a:cubicBezTo>
                      <a:cubicBezTo>
                        <a:pt x="95" y="496"/>
                        <a:pt x="95" y="496"/>
                        <a:pt x="95" y="497"/>
                      </a:cubicBezTo>
                      <a:cubicBezTo>
                        <a:pt x="98" y="499"/>
                        <a:pt x="97" y="499"/>
                        <a:pt x="98" y="499"/>
                      </a:cubicBezTo>
                      <a:cubicBezTo>
                        <a:pt x="98" y="499"/>
                        <a:pt x="99" y="499"/>
                        <a:pt x="100" y="500"/>
                      </a:cubicBezTo>
                      <a:cubicBezTo>
                        <a:pt x="102" y="500"/>
                        <a:pt x="101" y="500"/>
                        <a:pt x="102" y="500"/>
                      </a:cubicBezTo>
                      <a:cubicBezTo>
                        <a:pt x="104" y="500"/>
                        <a:pt x="102" y="499"/>
                        <a:pt x="104" y="500"/>
                      </a:cubicBezTo>
                      <a:cubicBezTo>
                        <a:pt x="105" y="501"/>
                        <a:pt x="107" y="502"/>
                        <a:pt x="107" y="502"/>
                      </a:cubicBezTo>
                      <a:cubicBezTo>
                        <a:pt x="107" y="504"/>
                        <a:pt x="107" y="504"/>
                        <a:pt x="107" y="505"/>
                      </a:cubicBezTo>
                      <a:cubicBezTo>
                        <a:pt x="110" y="507"/>
                        <a:pt x="105" y="501"/>
                        <a:pt x="110" y="507"/>
                      </a:cubicBezTo>
                      <a:cubicBezTo>
                        <a:pt x="116" y="512"/>
                        <a:pt x="114" y="512"/>
                        <a:pt x="117" y="514"/>
                      </a:cubicBezTo>
                      <a:cubicBezTo>
                        <a:pt x="120" y="516"/>
                        <a:pt x="120" y="517"/>
                        <a:pt x="121" y="517"/>
                      </a:cubicBezTo>
                      <a:cubicBezTo>
                        <a:pt x="121" y="516"/>
                        <a:pt x="122" y="517"/>
                        <a:pt x="124" y="517"/>
                      </a:cubicBezTo>
                      <a:cubicBezTo>
                        <a:pt x="125" y="517"/>
                        <a:pt x="124" y="516"/>
                        <a:pt x="126" y="517"/>
                      </a:cubicBezTo>
                      <a:cubicBezTo>
                        <a:pt x="128" y="519"/>
                        <a:pt x="129" y="519"/>
                        <a:pt x="129" y="519"/>
                      </a:cubicBezTo>
                      <a:cubicBezTo>
                        <a:pt x="131" y="520"/>
                        <a:pt x="131" y="520"/>
                        <a:pt x="131" y="520"/>
                      </a:cubicBezTo>
                      <a:cubicBezTo>
                        <a:pt x="132" y="521"/>
                        <a:pt x="135" y="523"/>
                        <a:pt x="135" y="523"/>
                      </a:cubicBezTo>
                      <a:cubicBezTo>
                        <a:pt x="138" y="524"/>
                        <a:pt x="137" y="524"/>
                        <a:pt x="140" y="525"/>
                      </a:cubicBezTo>
                      <a:cubicBezTo>
                        <a:pt x="142" y="526"/>
                        <a:pt x="142" y="526"/>
                        <a:pt x="142" y="526"/>
                      </a:cubicBezTo>
                      <a:cubicBezTo>
                        <a:pt x="142" y="526"/>
                        <a:pt x="146" y="527"/>
                        <a:pt x="147" y="526"/>
                      </a:cubicBezTo>
                      <a:cubicBezTo>
                        <a:pt x="147" y="526"/>
                        <a:pt x="151" y="524"/>
                        <a:pt x="152" y="523"/>
                      </a:cubicBezTo>
                      <a:cubicBezTo>
                        <a:pt x="154" y="522"/>
                        <a:pt x="161" y="518"/>
                        <a:pt x="162" y="518"/>
                      </a:cubicBezTo>
                      <a:cubicBezTo>
                        <a:pt x="163" y="518"/>
                        <a:pt x="165" y="517"/>
                        <a:pt x="167" y="516"/>
                      </a:cubicBezTo>
                      <a:cubicBezTo>
                        <a:pt x="167" y="516"/>
                        <a:pt x="167" y="516"/>
                        <a:pt x="168" y="516"/>
                      </a:cubicBezTo>
                      <a:cubicBezTo>
                        <a:pt x="169" y="516"/>
                        <a:pt x="171" y="515"/>
                        <a:pt x="172" y="515"/>
                      </a:cubicBezTo>
                      <a:cubicBezTo>
                        <a:pt x="173" y="515"/>
                        <a:pt x="174" y="515"/>
                        <a:pt x="176" y="515"/>
                      </a:cubicBezTo>
                      <a:cubicBezTo>
                        <a:pt x="177" y="515"/>
                        <a:pt x="181" y="514"/>
                        <a:pt x="182" y="514"/>
                      </a:cubicBezTo>
                      <a:cubicBezTo>
                        <a:pt x="183" y="514"/>
                        <a:pt x="184" y="514"/>
                        <a:pt x="186" y="514"/>
                      </a:cubicBezTo>
                      <a:cubicBezTo>
                        <a:pt x="187" y="514"/>
                        <a:pt x="190" y="513"/>
                        <a:pt x="191" y="513"/>
                      </a:cubicBezTo>
                      <a:cubicBezTo>
                        <a:pt x="193" y="513"/>
                        <a:pt x="195" y="513"/>
                        <a:pt x="197" y="514"/>
                      </a:cubicBezTo>
                      <a:cubicBezTo>
                        <a:pt x="198" y="514"/>
                        <a:pt x="199" y="513"/>
                        <a:pt x="203" y="514"/>
                      </a:cubicBezTo>
                      <a:cubicBezTo>
                        <a:pt x="206" y="514"/>
                        <a:pt x="205" y="516"/>
                        <a:pt x="208" y="516"/>
                      </a:cubicBezTo>
                      <a:cubicBezTo>
                        <a:pt x="211" y="516"/>
                        <a:pt x="211" y="517"/>
                        <a:pt x="214" y="517"/>
                      </a:cubicBezTo>
                      <a:cubicBezTo>
                        <a:pt x="216" y="517"/>
                        <a:pt x="212" y="517"/>
                        <a:pt x="216" y="517"/>
                      </a:cubicBezTo>
                      <a:cubicBezTo>
                        <a:pt x="220" y="516"/>
                        <a:pt x="221" y="517"/>
                        <a:pt x="221" y="517"/>
                      </a:cubicBezTo>
                      <a:cubicBezTo>
                        <a:pt x="222" y="517"/>
                        <a:pt x="220" y="517"/>
                        <a:pt x="224" y="519"/>
                      </a:cubicBezTo>
                      <a:cubicBezTo>
                        <a:pt x="227" y="520"/>
                        <a:pt x="227" y="520"/>
                        <a:pt x="228" y="520"/>
                      </a:cubicBezTo>
                      <a:cubicBezTo>
                        <a:pt x="230" y="519"/>
                        <a:pt x="230" y="519"/>
                        <a:pt x="232" y="518"/>
                      </a:cubicBezTo>
                      <a:cubicBezTo>
                        <a:pt x="233" y="518"/>
                        <a:pt x="242" y="513"/>
                        <a:pt x="244" y="513"/>
                      </a:cubicBezTo>
                      <a:cubicBezTo>
                        <a:pt x="246" y="513"/>
                        <a:pt x="246" y="513"/>
                        <a:pt x="249" y="512"/>
                      </a:cubicBezTo>
                      <a:cubicBezTo>
                        <a:pt x="249" y="512"/>
                        <a:pt x="249" y="512"/>
                        <a:pt x="250" y="512"/>
                      </a:cubicBezTo>
                      <a:cubicBezTo>
                        <a:pt x="250" y="512"/>
                        <a:pt x="250" y="512"/>
                        <a:pt x="250" y="512"/>
                      </a:cubicBezTo>
                      <a:cubicBezTo>
                        <a:pt x="252" y="511"/>
                        <a:pt x="254" y="511"/>
                        <a:pt x="254" y="511"/>
                      </a:cubicBezTo>
                      <a:cubicBezTo>
                        <a:pt x="257" y="509"/>
                        <a:pt x="256" y="510"/>
                        <a:pt x="258" y="508"/>
                      </a:cubicBezTo>
                      <a:cubicBezTo>
                        <a:pt x="261" y="506"/>
                        <a:pt x="262" y="507"/>
                        <a:pt x="263" y="506"/>
                      </a:cubicBezTo>
                      <a:cubicBezTo>
                        <a:pt x="265" y="504"/>
                        <a:pt x="268" y="504"/>
                        <a:pt x="270" y="503"/>
                      </a:cubicBezTo>
                      <a:cubicBezTo>
                        <a:pt x="271" y="503"/>
                        <a:pt x="274" y="503"/>
                        <a:pt x="275" y="502"/>
                      </a:cubicBezTo>
                      <a:cubicBezTo>
                        <a:pt x="276" y="501"/>
                        <a:pt x="277" y="500"/>
                        <a:pt x="278" y="499"/>
                      </a:cubicBezTo>
                      <a:cubicBezTo>
                        <a:pt x="280" y="498"/>
                        <a:pt x="280" y="499"/>
                        <a:pt x="282" y="498"/>
                      </a:cubicBezTo>
                      <a:cubicBezTo>
                        <a:pt x="284" y="497"/>
                        <a:pt x="284" y="498"/>
                        <a:pt x="286" y="498"/>
                      </a:cubicBezTo>
                      <a:cubicBezTo>
                        <a:pt x="288" y="497"/>
                        <a:pt x="289" y="497"/>
                        <a:pt x="290" y="497"/>
                      </a:cubicBezTo>
                      <a:cubicBezTo>
                        <a:pt x="291" y="497"/>
                        <a:pt x="293" y="498"/>
                        <a:pt x="295" y="497"/>
                      </a:cubicBezTo>
                      <a:cubicBezTo>
                        <a:pt x="297" y="497"/>
                        <a:pt x="298" y="497"/>
                        <a:pt x="299" y="497"/>
                      </a:cubicBezTo>
                      <a:cubicBezTo>
                        <a:pt x="301" y="497"/>
                        <a:pt x="304" y="498"/>
                        <a:pt x="305" y="497"/>
                      </a:cubicBezTo>
                      <a:cubicBezTo>
                        <a:pt x="307" y="496"/>
                        <a:pt x="308" y="497"/>
                        <a:pt x="309" y="496"/>
                      </a:cubicBezTo>
                      <a:cubicBezTo>
                        <a:pt x="310" y="495"/>
                        <a:pt x="312" y="496"/>
                        <a:pt x="312" y="496"/>
                      </a:cubicBezTo>
                      <a:cubicBezTo>
                        <a:pt x="312" y="496"/>
                        <a:pt x="315" y="496"/>
                        <a:pt x="317" y="496"/>
                      </a:cubicBezTo>
                      <a:cubicBezTo>
                        <a:pt x="318" y="496"/>
                        <a:pt x="319" y="496"/>
                        <a:pt x="321" y="496"/>
                      </a:cubicBezTo>
                      <a:cubicBezTo>
                        <a:pt x="322" y="496"/>
                        <a:pt x="323" y="496"/>
                        <a:pt x="323" y="496"/>
                      </a:cubicBezTo>
                      <a:cubicBezTo>
                        <a:pt x="327" y="498"/>
                        <a:pt x="327" y="498"/>
                        <a:pt x="327" y="498"/>
                      </a:cubicBezTo>
                      <a:cubicBezTo>
                        <a:pt x="327" y="498"/>
                        <a:pt x="331" y="499"/>
                        <a:pt x="333" y="501"/>
                      </a:cubicBezTo>
                      <a:cubicBezTo>
                        <a:pt x="337" y="505"/>
                        <a:pt x="335" y="505"/>
                        <a:pt x="338" y="507"/>
                      </a:cubicBezTo>
                      <a:cubicBezTo>
                        <a:pt x="340" y="510"/>
                        <a:pt x="338" y="513"/>
                        <a:pt x="339" y="515"/>
                      </a:cubicBezTo>
                      <a:cubicBezTo>
                        <a:pt x="340" y="517"/>
                        <a:pt x="349" y="527"/>
                        <a:pt x="349" y="527"/>
                      </a:cubicBezTo>
                      <a:cubicBezTo>
                        <a:pt x="350" y="528"/>
                        <a:pt x="352" y="529"/>
                        <a:pt x="353" y="529"/>
                      </a:cubicBezTo>
                      <a:cubicBezTo>
                        <a:pt x="354" y="528"/>
                        <a:pt x="359" y="528"/>
                        <a:pt x="359" y="528"/>
                      </a:cubicBezTo>
                      <a:cubicBezTo>
                        <a:pt x="359" y="528"/>
                        <a:pt x="362" y="528"/>
                        <a:pt x="363" y="528"/>
                      </a:cubicBezTo>
                      <a:cubicBezTo>
                        <a:pt x="364" y="527"/>
                        <a:pt x="365" y="527"/>
                        <a:pt x="367" y="526"/>
                      </a:cubicBezTo>
                      <a:cubicBezTo>
                        <a:pt x="369" y="526"/>
                        <a:pt x="371" y="526"/>
                        <a:pt x="372" y="526"/>
                      </a:cubicBezTo>
                      <a:cubicBezTo>
                        <a:pt x="372" y="525"/>
                        <a:pt x="372" y="526"/>
                        <a:pt x="374" y="524"/>
                      </a:cubicBezTo>
                      <a:cubicBezTo>
                        <a:pt x="377" y="523"/>
                        <a:pt x="377" y="523"/>
                        <a:pt x="378" y="523"/>
                      </a:cubicBezTo>
                      <a:cubicBezTo>
                        <a:pt x="380" y="522"/>
                        <a:pt x="380" y="522"/>
                        <a:pt x="382" y="521"/>
                      </a:cubicBezTo>
                      <a:cubicBezTo>
                        <a:pt x="383" y="520"/>
                        <a:pt x="382" y="520"/>
                        <a:pt x="384" y="520"/>
                      </a:cubicBezTo>
                      <a:cubicBezTo>
                        <a:pt x="387" y="520"/>
                        <a:pt x="382" y="516"/>
                        <a:pt x="388" y="521"/>
                      </a:cubicBezTo>
                      <a:cubicBezTo>
                        <a:pt x="395" y="525"/>
                        <a:pt x="393" y="527"/>
                        <a:pt x="395" y="527"/>
                      </a:cubicBezTo>
                      <a:cubicBezTo>
                        <a:pt x="397" y="527"/>
                        <a:pt x="396" y="528"/>
                        <a:pt x="399" y="528"/>
                      </a:cubicBezTo>
                      <a:cubicBezTo>
                        <a:pt x="402" y="528"/>
                        <a:pt x="402" y="529"/>
                        <a:pt x="403" y="530"/>
                      </a:cubicBezTo>
                      <a:cubicBezTo>
                        <a:pt x="405" y="531"/>
                        <a:pt x="403" y="527"/>
                        <a:pt x="405" y="532"/>
                      </a:cubicBezTo>
                      <a:cubicBezTo>
                        <a:pt x="407" y="537"/>
                        <a:pt x="407" y="531"/>
                        <a:pt x="407" y="537"/>
                      </a:cubicBezTo>
                      <a:cubicBezTo>
                        <a:pt x="408" y="543"/>
                        <a:pt x="409" y="543"/>
                        <a:pt x="409" y="544"/>
                      </a:cubicBezTo>
                      <a:cubicBezTo>
                        <a:pt x="409" y="545"/>
                        <a:pt x="408" y="546"/>
                        <a:pt x="409" y="547"/>
                      </a:cubicBezTo>
                      <a:cubicBezTo>
                        <a:pt x="409" y="547"/>
                        <a:pt x="411" y="547"/>
                        <a:pt x="410" y="549"/>
                      </a:cubicBezTo>
                      <a:cubicBezTo>
                        <a:pt x="410" y="551"/>
                        <a:pt x="409" y="554"/>
                        <a:pt x="409" y="554"/>
                      </a:cubicBezTo>
                      <a:cubicBezTo>
                        <a:pt x="407" y="557"/>
                        <a:pt x="407" y="557"/>
                        <a:pt x="407" y="557"/>
                      </a:cubicBezTo>
                      <a:cubicBezTo>
                        <a:pt x="407" y="557"/>
                        <a:pt x="409" y="559"/>
                        <a:pt x="409" y="560"/>
                      </a:cubicBezTo>
                      <a:cubicBezTo>
                        <a:pt x="407" y="564"/>
                        <a:pt x="407" y="564"/>
                        <a:pt x="407" y="564"/>
                      </a:cubicBezTo>
                      <a:cubicBezTo>
                        <a:pt x="407" y="564"/>
                        <a:pt x="405" y="565"/>
                        <a:pt x="405" y="566"/>
                      </a:cubicBezTo>
                      <a:cubicBezTo>
                        <a:pt x="405" y="570"/>
                        <a:pt x="405" y="568"/>
                        <a:pt x="405" y="569"/>
                      </a:cubicBezTo>
                      <a:cubicBezTo>
                        <a:pt x="404" y="570"/>
                        <a:pt x="402" y="570"/>
                        <a:pt x="402" y="573"/>
                      </a:cubicBezTo>
                      <a:cubicBezTo>
                        <a:pt x="402" y="575"/>
                        <a:pt x="402" y="573"/>
                        <a:pt x="402" y="576"/>
                      </a:cubicBezTo>
                      <a:cubicBezTo>
                        <a:pt x="403" y="580"/>
                        <a:pt x="402" y="580"/>
                        <a:pt x="402" y="580"/>
                      </a:cubicBezTo>
                      <a:cubicBezTo>
                        <a:pt x="404" y="584"/>
                        <a:pt x="405" y="581"/>
                        <a:pt x="404" y="583"/>
                      </a:cubicBezTo>
                      <a:cubicBezTo>
                        <a:pt x="403" y="586"/>
                        <a:pt x="402" y="586"/>
                        <a:pt x="402" y="587"/>
                      </a:cubicBezTo>
                      <a:cubicBezTo>
                        <a:pt x="402" y="588"/>
                        <a:pt x="406" y="590"/>
                        <a:pt x="405" y="590"/>
                      </a:cubicBezTo>
                      <a:cubicBezTo>
                        <a:pt x="404" y="591"/>
                        <a:pt x="403" y="594"/>
                        <a:pt x="402" y="594"/>
                      </a:cubicBezTo>
                      <a:cubicBezTo>
                        <a:pt x="402" y="594"/>
                        <a:pt x="399" y="596"/>
                        <a:pt x="399" y="596"/>
                      </a:cubicBezTo>
                      <a:cubicBezTo>
                        <a:pt x="399" y="600"/>
                        <a:pt x="399" y="600"/>
                        <a:pt x="399" y="600"/>
                      </a:cubicBezTo>
                      <a:cubicBezTo>
                        <a:pt x="399" y="600"/>
                        <a:pt x="397" y="600"/>
                        <a:pt x="396" y="603"/>
                      </a:cubicBezTo>
                      <a:cubicBezTo>
                        <a:pt x="395" y="606"/>
                        <a:pt x="397" y="608"/>
                        <a:pt x="396" y="610"/>
                      </a:cubicBezTo>
                      <a:cubicBezTo>
                        <a:pt x="396" y="612"/>
                        <a:pt x="394" y="612"/>
                        <a:pt x="395" y="614"/>
                      </a:cubicBezTo>
                      <a:cubicBezTo>
                        <a:pt x="395" y="616"/>
                        <a:pt x="394" y="617"/>
                        <a:pt x="396" y="618"/>
                      </a:cubicBezTo>
                      <a:cubicBezTo>
                        <a:pt x="398" y="618"/>
                        <a:pt x="395" y="617"/>
                        <a:pt x="398" y="618"/>
                      </a:cubicBezTo>
                      <a:cubicBezTo>
                        <a:pt x="398" y="619"/>
                        <a:pt x="399" y="619"/>
                        <a:pt x="399" y="619"/>
                      </a:cubicBezTo>
                      <a:cubicBezTo>
                        <a:pt x="399" y="619"/>
                        <a:pt x="399" y="619"/>
                        <a:pt x="399" y="619"/>
                      </a:cubicBezTo>
                      <a:cubicBezTo>
                        <a:pt x="400" y="622"/>
                        <a:pt x="401" y="624"/>
                        <a:pt x="401" y="624"/>
                      </a:cubicBezTo>
                      <a:cubicBezTo>
                        <a:pt x="401" y="624"/>
                        <a:pt x="405" y="630"/>
                        <a:pt x="406" y="631"/>
                      </a:cubicBezTo>
                      <a:cubicBezTo>
                        <a:pt x="408" y="632"/>
                        <a:pt x="410" y="635"/>
                        <a:pt x="411" y="635"/>
                      </a:cubicBezTo>
                      <a:cubicBezTo>
                        <a:pt x="411" y="635"/>
                        <a:pt x="415" y="639"/>
                        <a:pt x="415" y="640"/>
                      </a:cubicBezTo>
                      <a:cubicBezTo>
                        <a:pt x="415" y="640"/>
                        <a:pt x="416" y="642"/>
                        <a:pt x="416" y="643"/>
                      </a:cubicBezTo>
                      <a:cubicBezTo>
                        <a:pt x="416" y="643"/>
                        <a:pt x="418" y="645"/>
                        <a:pt x="421" y="646"/>
                      </a:cubicBezTo>
                      <a:cubicBezTo>
                        <a:pt x="423" y="647"/>
                        <a:pt x="423" y="648"/>
                        <a:pt x="425" y="650"/>
                      </a:cubicBezTo>
                      <a:cubicBezTo>
                        <a:pt x="427" y="651"/>
                        <a:pt x="431" y="656"/>
                        <a:pt x="432" y="656"/>
                      </a:cubicBezTo>
                      <a:cubicBezTo>
                        <a:pt x="433" y="657"/>
                        <a:pt x="434" y="660"/>
                        <a:pt x="435" y="660"/>
                      </a:cubicBezTo>
                      <a:cubicBezTo>
                        <a:pt x="437" y="661"/>
                        <a:pt x="438" y="666"/>
                        <a:pt x="438" y="666"/>
                      </a:cubicBezTo>
                      <a:cubicBezTo>
                        <a:pt x="438" y="666"/>
                        <a:pt x="439" y="668"/>
                        <a:pt x="440" y="669"/>
                      </a:cubicBezTo>
                      <a:cubicBezTo>
                        <a:pt x="441" y="670"/>
                        <a:pt x="442" y="671"/>
                        <a:pt x="443" y="673"/>
                      </a:cubicBezTo>
                      <a:cubicBezTo>
                        <a:pt x="444" y="675"/>
                        <a:pt x="442" y="678"/>
                        <a:pt x="445" y="680"/>
                      </a:cubicBezTo>
                      <a:cubicBezTo>
                        <a:pt x="447" y="682"/>
                        <a:pt x="448" y="682"/>
                        <a:pt x="449" y="682"/>
                      </a:cubicBezTo>
                      <a:cubicBezTo>
                        <a:pt x="450" y="682"/>
                        <a:pt x="452" y="683"/>
                        <a:pt x="452" y="683"/>
                      </a:cubicBezTo>
                      <a:cubicBezTo>
                        <a:pt x="452" y="683"/>
                        <a:pt x="453" y="682"/>
                        <a:pt x="454" y="682"/>
                      </a:cubicBezTo>
                      <a:cubicBezTo>
                        <a:pt x="455" y="682"/>
                        <a:pt x="456" y="685"/>
                        <a:pt x="456" y="685"/>
                      </a:cubicBezTo>
                      <a:cubicBezTo>
                        <a:pt x="456" y="685"/>
                        <a:pt x="454" y="689"/>
                        <a:pt x="452" y="689"/>
                      </a:cubicBezTo>
                      <a:cubicBezTo>
                        <a:pt x="451" y="688"/>
                        <a:pt x="448" y="688"/>
                        <a:pt x="448" y="689"/>
                      </a:cubicBezTo>
                      <a:cubicBezTo>
                        <a:pt x="447" y="691"/>
                        <a:pt x="449" y="693"/>
                        <a:pt x="449" y="694"/>
                      </a:cubicBezTo>
                      <a:cubicBezTo>
                        <a:pt x="450" y="694"/>
                        <a:pt x="449" y="694"/>
                        <a:pt x="451" y="697"/>
                      </a:cubicBezTo>
                      <a:cubicBezTo>
                        <a:pt x="453" y="699"/>
                        <a:pt x="453" y="705"/>
                        <a:pt x="454" y="706"/>
                      </a:cubicBezTo>
                      <a:cubicBezTo>
                        <a:pt x="455" y="707"/>
                        <a:pt x="457" y="711"/>
                        <a:pt x="458" y="712"/>
                      </a:cubicBezTo>
                      <a:cubicBezTo>
                        <a:pt x="458" y="713"/>
                        <a:pt x="459" y="716"/>
                        <a:pt x="460" y="718"/>
                      </a:cubicBezTo>
                      <a:cubicBezTo>
                        <a:pt x="461" y="719"/>
                        <a:pt x="460" y="716"/>
                        <a:pt x="461" y="719"/>
                      </a:cubicBezTo>
                      <a:cubicBezTo>
                        <a:pt x="462" y="722"/>
                        <a:pt x="462" y="718"/>
                        <a:pt x="462" y="722"/>
                      </a:cubicBezTo>
                      <a:cubicBezTo>
                        <a:pt x="462" y="725"/>
                        <a:pt x="461" y="725"/>
                        <a:pt x="461" y="726"/>
                      </a:cubicBezTo>
                      <a:cubicBezTo>
                        <a:pt x="461" y="727"/>
                        <a:pt x="460" y="728"/>
                        <a:pt x="459" y="728"/>
                      </a:cubicBezTo>
                      <a:cubicBezTo>
                        <a:pt x="458" y="728"/>
                        <a:pt x="457" y="728"/>
                        <a:pt x="457" y="728"/>
                      </a:cubicBezTo>
                      <a:cubicBezTo>
                        <a:pt x="457" y="728"/>
                        <a:pt x="457" y="732"/>
                        <a:pt x="457" y="733"/>
                      </a:cubicBezTo>
                      <a:cubicBezTo>
                        <a:pt x="459" y="738"/>
                        <a:pt x="459" y="738"/>
                        <a:pt x="459" y="738"/>
                      </a:cubicBezTo>
                      <a:cubicBezTo>
                        <a:pt x="459" y="738"/>
                        <a:pt x="463" y="748"/>
                        <a:pt x="464" y="750"/>
                      </a:cubicBezTo>
                      <a:cubicBezTo>
                        <a:pt x="465" y="751"/>
                        <a:pt x="465" y="755"/>
                        <a:pt x="467" y="756"/>
                      </a:cubicBezTo>
                      <a:cubicBezTo>
                        <a:pt x="468" y="757"/>
                        <a:pt x="468" y="762"/>
                        <a:pt x="468" y="763"/>
                      </a:cubicBezTo>
                      <a:cubicBezTo>
                        <a:pt x="468" y="764"/>
                        <a:pt x="468" y="768"/>
                        <a:pt x="468" y="768"/>
                      </a:cubicBezTo>
                      <a:cubicBezTo>
                        <a:pt x="468" y="769"/>
                        <a:pt x="467" y="771"/>
                        <a:pt x="467" y="773"/>
                      </a:cubicBezTo>
                      <a:cubicBezTo>
                        <a:pt x="466" y="774"/>
                        <a:pt x="464" y="782"/>
                        <a:pt x="461" y="783"/>
                      </a:cubicBezTo>
                      <a:cubicBezTo>
                        <a:pt x="459" y="784"/>
                        <a:pt x="457" y="788"/>
                        <a:pt x="456" y="788"/>
                      </a:cubicBezTo>
                      <a:cubicBezTo>
                        <a:pt x="455" y="787"/>
                        <a:pt x="453" y="788"/>
                        <a:pt x="453" y="789"/>
                      </a:cubicBezTo>
                      <a:cubicBezTo>
                        <a:pt x="453" y="791"/>
                        <a:pt x="453" y="787"/>
                        <a:pt x="453" y="791"/>
                      </a:cubicBezTo>
                      <a:cubicBezTo>
                        <a:pt x="452" y="794"/>
                        <a:pt x="452" y="794"/>
                        <a:pt x="452" y="794"/>
                      </a:cubicBezTo>
                      <a:cubicBezTo>
                        <a:pt x="452" y="795"/>
                        <a:pt x="451" y="798"/>
                        <a:pt x="451" y="798"/>
                      </a:cubicBezTo>
                      <a:cubicBezTo>
                        <a:pt x="451" y="798"/>
                        <a:pt x="449" y="801"/>
                        <a:pt x="448" y="803"/>
                      </a:cubicBezTo>
                      <a:cubicBezTo>
                        <a:pt x="448" y="805"/>
                        <a:pt x="448" y="805"/>
                        <a:pt x="447" y="807"/>
                      </a:cubicBezTo>
                      <a:cubicBezTo>
                        <a:pt x="446" y="809"/>
                        <a:pt x="444" y="810"/>
                        <a:pt x="445" y="812"/>
                      </a:cubicBezTo>
                      <a:cubicBezTo>
                        <a:pt x="445" y="813"/>
                        <a:pt x="445" y="816"/>
                        <a:pt x="445" y="817"/>
                      </a:cubicBezTo>
                      <a:cubicBezTo>
                        <a:pt x="444" y="819"/>
                        <a:pt x="443" y="823"/>
                        <a:pt x="442" y="824"/>
                      </a:cubicBezTo>
                      <a:cubicBezTo>
                        <a:pt x="441" y="825"/>
                        <a:pt x="441" y="822"/>
                        <a:pt x="441" y="826"/>
                      </a:cubicBezTo>
                      <a:cubicBezTo>
                        <a:pt x="440" y="830"/>
                        <a:pt x="443" y="828"/>
                        <a:pt x="440" y="831"/>
                      </a:cubicBezTo>
                      <a:cubicBezTo>
                        <a:pt x="437" y="833"/>
                        <a:pt x="437" y="833"/>
                        <a:pt x="437" y="833"/>
                      </a:cubicBezTo>
                      <a:cubicBezTo>
                        <a:pt x="437" y="833"/>
                        <a:pt x="435" y="837"/>
                        <a:pt x="435" y="838"/>
                      </a:cubicBezTo>
                      <a:cubicBezTo>
                        <a:pt x="435" y="839"/>
                        <a:pt x="435" y="837"/>
                        <a:pt x="436" y="843"/>
                      </a:cubicBezTo>
                      <a:cubicBezTo>
                        <a:pt x="437" y="848"/>
                        <a:pt x="437" y="857"/>
                        <a:pt x="437" y="857"/>
                      </a:cubicBezTo>
                      <a:cubicBezTo>
                        <a:pt x="436" y="858"/>
                        <a:pt x="436" y="866"/>
                        <a:pt x="436" y="866"/>
                      </a:cubicBezTo>
                      <a:cubicBezTo>
                        <a:pt x="437" y="870"/>
                        <a:pt x="435" y="867"/>
                        <a:pt x="437" y="870"/>
                      </a:cubicBezTo>
                      <a:cubicBezTo>
                        <a:pt x="439" y="873"/>
                        <a:pt x="438" y="870"/>
                        <a:pt x="441" y="875"/>
                      </a:cubicBezTo>
                      <a:cubicBezTo>
                        <a:pt x="444" y="880"/>
                        <a:pt x="444" y="879"/>
                        <a:pt x="447" y="884"/>
                      </a:cubicBezTo>
                      <a:cubicBezTo>
                        <a:pt x="450" y="888"/>
                        <a:pt x="454" y="900"/>
                        <a:pt x="456" y="903"/>
                      </a:cubicBezTo>
                      <a:cubicBezTo>
                        <a:pt x="458" y="905"/>
                        <a:pt x="459" y="909"/>
                        <a:pt x="459" y="910"/>
                      </a:cubicBezTo>
                      <a:cubicBezTo>
                        <a:pt x="461" y="917"/>
                        <a:pt x="458" y="913"/>
                        <a:pt x="460" y="916"/>
                      </a:cubicBezTo>
                      <a:cubicBezTo>
                        <a:pt x="462" y="918"/>
                        <a:pt x="464" y="920"/>
                        <a:pt x="464" y="920"/>
                      </a:cubicBezTo>
                      <a:cubicBezTo>
                        <a:pt x="464" y="920"/>
                        <a:pt x="465" y="922"/>
                        <a:pt x="467" y="923"/>
                      </a:cubicBezTo>
                      <a:cubicBezTo>
                        <a:pt x="468" y="923"/>
                        <a:pt x="468" y="925"/>
                        <a:pt x="470" y="927"/>
                      </a:cubicBezTo>
                      <a:cubicBezTo>
                        <a:pt x="471" y="928"/>
                        <a:pt x="468" y="922"/>
                        <a:pt x="471" y="928"/>
                      </a:cubicBezTo>
                      <a:cubicBezTo>
                        <a:pt x="475" y="935"/>
                        <a:pt x="475" y="937"/>
                        <a:pt x="476" y="938"/>
                      </a:cubicBezTo>
                      <a:cubicBezTo>
                        <a:pt x="478" y="943"/>
                        <a:pt x="478" y="940"/>
                        <a:pt x="478" y="943"/>
                      </a:cubicBezTo>
                      <a:cubicBezTo>
                        <a:pt x="475" y="950"/>
                        <a:pt x="476" y="954"/>
                        <a:pt x="476" y="956"/>
                      </a:cubicBezTo>
                      <a:cubicBezTo>
                        <a:pt x="476" y="958"/>
                        <a:pt x="476" y="960"/>
                        <a:pt x="477" y="962"/>
                      </a:cubicBezTo>
                      <a:cubicBezTo>
                        <a:pt x="477" y="964"/>
                        <a:pt x="478" y="962"/>
                        <a:pt x="478" y="967"/>
                      </a:cubicBezTo>
                      <a:cubicBezTo>
                        <a:pt x="477" y="972"/>
                        <a:pt x="474" y="968"/>
                        <a:pt x="478" y="974"/>
                      </a:cubicBezTo>
                      <a:cubicBezTo>
                        <a:pt x="481" y="979"/>
                        <a:pt x="481" y="979"/>
                        <a:pt x="481" y="981"/>
                      </a:cubicBezTo>
                      <a:cubicBezTo>
                        <a:pt x="481" y="982"/>
                        <a:pt x="482" y="985"/>
                        <a:pt x="481" y="986"/>
                      </a:cubicBezTo>
                      <a:cubicBezTo>
                        <a:pt x="480" y="987"/>
                        <a:pt x="480" y="990"/>
                        <a:pt x="480" y="991"/>
                      </a:cubicBezTo>
                      <a:cubicBezTo>
                        <a:pt x="480" y="991"/>
                        <a:pt x="482" y="994"/>
                        <a:pt x="482" y="994"/>
                      </a:cubicBezTo>
                      <a:cubicBezTo>
                        <a:pt x="483" y="1000"/>
                        <a:pt x="483" y="1000"/>
                        <a:pt x="483" y="1000"/>
                      </a:cubicBezTo>
                      <a:cubicBezTo>
                        <a:pt x="483" y="1000"/>
                        <a:pt x="485" y="1000"/>
                        <a:pt x="485" y="1001"/>
                      </a:cubicBezTo>
                      <a:cubicBezTo>
                        <a:pt x="485" y="1003"/>
                        <a:pt x="485" y="1005"/>
                        <a:pt x="485" y="1006"/>
                      </a:cubicBezTo>
                      <a:cubicBezTo>
                        <a:pt x="485" y="1006"/>
                        <a:pt x="485" y="1009"/>
                        <a:pt x="485" y="1009"/>
                      </a:cubicBezTo>
                      <a:cubicBezTo>
                        <a:pt x="487" y="1011"/>
                        <a:pt x="485" y="1010"/>
                        <a:pt x="487" y="1011"/>
                      </a:cubicBezTo>
                      <a:cubicBezTo>
                        <a:pt x="488" y="1013"/>
                        <a:pt x="488" y="1013"/>
                        <a:pt x="488" y="1013"/>
                      </a:cubicBezTo>
                      <a:cubicBezTo>
                        <a:pt x="489" y="1013"/>
                        <a:pt x="489" y="1014"/>
                        <a:pt x="489" y="1015"/>
                      </a:cubicBezTo>
                      <a:cubicBezTo>
                        <a:pt x="489" y="1016"/>
                        <a:pt x="489" y="1018"/>
                        <a:pt x="489" y="1018"/>
                      </a:cubicBezTo>
                      <a:cubicBezTo>
                        <a:pt x="489" y="1020"/>
                        <a:pt x="488" y="1018"/>
                        <a:pt x="489" y="1020"/>
                      </a:cubicBezTo>
                      <a:cubicBezTo>
                        <a:pt x="491" y="1023"/>
                        <a:pt x="491" y="1023"/>
                        <a:pt x="491" y="1024"/>
                      </a:cubicBezTo>
                      <a:cubicBezTo>
                        <a:pt x="492" y="1025"/>
                        <a:pt x="492" y="1028"/>
                        <a:pt x="493" y="1028"/>
                      </a:cubicBezTo>
                      <a:cubicBezTo>
                        <a:pt x="494" y="1028"/>
                        <a:pt x="495" y="1029"/>
                        <a:pt x="495" y="1029"/>
                      </a:cubicBezTo>
                      <a:cubicBezTo>
                        <a:pt x="497" y="1031"/>
                        <a:pt x="497" y="1031"/>
                        <a:pt x="497" y="1031"/>
                      </a:cubicBezTo>
                      <a:cubicBezTo>
                        <a:pt x="507" y="1042"/>
                        <a:pt x="506" y="1041"/>
                        <a:pt x="507" y="1042"/>
                      </a:cubicBezTo>
                      <a:cubicBezTo>
                        <a:pt x="508" y="1044"/>
                        <a:pt x="509" y="1045"/>
                        <a:pt x="510" y="1047"/>
                      </a:cubicBezTo>
                      <a:cubicBezTo>
                        <a:pt x="510" y="1048"/>
                        <a:pt x="510" y="1050"/>
                        <a:pt x="510" y="1051"/>
                      </a:cubicBezTo>
                      <a:cubicBezTo>
                        <a:pt x="510" y="1052"/>
                        <a:pt x="510" y="1054"/>
                        <a:pt x="510" y="1054"/>
                      </a:cubicBezTo>
                      <a:cubicBezTo>
                        <a:pt x="510" y="1054"/>
                        <a:pt x="511" y="1056"/>
                        <a:pt x="511" y="1057"/>
                      </a:cubicBezTo>
                      <a:cubicBezTo>
                        <a:pt x="512" y="1057"/>
                        <a:pt x="512" y="1059"/>
                        <a:pt x="513" y="1060"/>
                      </a:cubicBezTo>
                      <a:cubicBezTo>
                        <a:pt x="514" y="1060"/>
                        <a:pt x="514" y="1061"/>
                        <a:pt x="515" y="1061"/>
                      </a:cubicBezTo>
                      <a:cubicBezTo>
                        <a:pt x="515" y="1062"/>
                        <a:pt x="516" y="1064"/>
                        <a:pt x="517" y="1065"/>
                      </a:cubicBezTo>
                      <a:cubicBezTo>
                        <a:pt x="519" y="1067"/>
                        <a:pt x="519" y="1068"/>
                        <a:pt x="519" y="1068"/>
                      </a:cubicBezTo>
                      <a:cubicBezTo>
                        <a:pt x="519" y="1068"/>
                        <a:pt x="519" y="1068"/>
                        <a:pt x="519" y="1068"/>
                      </a:cubicBezTo>
                      <a:cubicBezTo>
                        <a:pt x="519" y="1068"/>
                        <a:pt x="519" y="1068"/>
                        <a:pt x="519" y="1068"/>
                      </a:cubicBezTo>
                      <a:cubicBezTo>
                        <a:pt x="521" y="1071"/>
                        <a:pt x="521" y="1071"/>
                        <a:pt x="521" y="1071"/>
                      </a:cubicBezTo>
                      <a:cubicBezTo>
                        <a:pt x="522" y="1074"/>
                        <a:pt x="522" y="1074"/>
                        <a:pt x="522" y="1074"/>
                      </a:cubicBezTo>
                      <a:cubicBezTo>
                        <a:pt x="523" y="1077"/>
                        <a:pt x="523" y="1077"/>
                        <a:pt x="523" y="1077"/>
                      </a:cubicBezTo>
                      <a:cubicBezTo>
                        <a:pt x="524" y="1079"/>
                        <a:pt x="524" y="1079"/>
                        <a:pt x="524" y="1079"/>
                      </a:cubicBezTo>
                      <a:cubicBezTo>
                        <a:pt x="526" y="1084"/>
                        <a:pt x="526" y="1084"/>
                        <a:pt x="526" y="1084"/>
                      </a:cubicBezTo>
                      <a:cubicBezTo>
                        <a:pt x="527" y="1088"/>
                        <a:pt x="527" y="1088"/>
                        <a:pt x="527" y="1088"/>
                      </a:cubicBezTo>
                      <a:cubicBezTo>
                        <a:pt x="530" y="1091"/>
                        <a:pt x="530" y="1091"/>
                        <a:pt x="530" y="1091"/>
                      </a:cubicBezTo>
                      <a:cubicBezTo>
                        <a:pt x="532" y="1098"/>
                        <a:pt x="532" y="1098"/>
                        <a:pt x="532" y="1098"/>
                      </a:cubicBezTo>
                      <a:cubicBezTo>
                        <a:pt x="532" y="1098"/>
                        <a:pt x="532" y="1101"/>
                        <a:pt x="532" y="1103"/>
                      </a:cubicBezTo>
                      <a:cubicBezTo>
                        <a:pt x="532" y="1104"/>
                        <a:pt x="531" y="1107"/>
                        <a:pt x="530" y="1107"/>
                      </a:cubicBezTo>
                      <a:cubicBezTo>
                        <a:pt x="530" y="1107"/>
                        <a:pt x="529" y="1109"/>
                        <a:pt x="528" y="1109"/>
                      </a:cubicBezTo>
                      <a:cubicBezTo>
                        <a:pt x="526" y="1109"/>
                        <a:pt x="525" y="1110"/>
                        <a:pt x="525" y="1110"/>
                      </a:cubicBezTo>
                      <a:cubicBezTo>
                        <a:pt x="525" y="1110"/>
                        <a:pt x="524" y="1111"/>
                        <a:pt x="526" y="1113"/>
                      </a:cubicBezTo>
                      <a:cubicBezTo>
                        <a:pt x="529" y="1117"/>
                        <a:pt x="529" y="1117"/>
                        <a:pt x="529" y="1117"/>
                      </a:cubicBezTo>
                      <a:cubicBezTo>
                        <a:pt x="529" y="1117"/>
                        <a:pt x="529" y="1118"/>
                        <a:pt x="531" y="1120"/>
                      </a:cubicBezTo>
                      <a:cubicBezTo>
                        <a:pt x="532" y="1122"/>
                        <a:pt x="531" y="1120"/>
                        <a:pt x="532" y="1122"/>
                      </a:cubicBezTo>
                      <a:cubicBezTo>
                        <a:pt x="534" y="1123"/>
                        <a:pt x="532" y="1124"/>
                        <a:pt x="533" y="1125"/>
                      </a:cubicBezTo>
                      <a:cubicBezTo>
                        <a:pt x="533" y="1126"/>
                        <a:pt x="532" y="1129"/>
                        <a:pt x="533" y="1129"/>
                      </a:cubicBezTo>
                      <a:cubicBezTo>
                        <a:pt x="538" y="1130"/>
                        <a:pt x="540" y="1131"/>
                        <a:pt x="540" y="1131"/>
                      </a:cubicBezTo>
                      <a:cubicBezTo>
                        <a:pt x="541" y="1133"/>
                        <a:pt x="541" y="1133"/>
                        <a:pt x="541" y="1133"/>
                      </a:cubicBezTo>
                      <a:cubicBezTo>
                        <a:pt x="541" y="1133"/>
                        <a:pt x="539" y="1134"/>
                        <a:pt x="542" y="1135"/>
                      </a:cubicBezTo>
                      <a:cubicBezTo>
                        <a:pt x="545" y="1136"/>
                        <a:pt x="546" y="1136"/>
                        <a:pt x="546" y="1136"/>
                      </a:cubicBezTo>
                      <a:cubicBezTo>
                        <a:pt x="548" y="1138"/>
                        <a:pt x="548" y="1138"/>
                        <a:pt x="548" y="1138"/>
                      </a:cubicBezTo>
                      <a:cubicBezTo>
                        <a:pt x="548" y="1138"/>
                        <a:pt x="548" y="1139"/>
                        <a:pt x="550" y="1139"/>
                      </a:cubicBezTo>
                      <a:cubicBezTo>
                        <a:pt x="551" y="1140"/>
                        <a:pt x="549" y="1138"/>
                        <a:pt x="554" y="1139"/>
                      </a:cubicBezTo>
                      <a:cubicBezTo>
                        <a:pt x="559" y="1140"/>
                        <a:pt x="559" y="1140"/>
                        <a:pt x="560" y="1139"/>
                      </a:cubicBezTo>
                      <a:cubicBezTo>
                        <a:pt x="561" y="1138"/>
                        <a:pt x="559" y="1138"/>
                        <a:pt x="563" y="1138"/>
                      </a:cubicBezTo>
                      <a:cubicBezTo>
                        <a:pt x="567" y="1137"/>
                        <a:pt x="572" y="1136"/>
                        <a:pt x="572" y="1136"/>
                      </a:cubicBezTo>
                      <a:cubicBezTo>
                        <a:pt x="573" y="1136"/>
                        <a:pt x="576" y="1137"/>
                        <a:pt x="576" y="1137"/>
                      </a:cubicBezTo>
                      <a:cubicBezTo>
                        <a:pt x="576" y="1137"/>
                        <a:pt x="578" y="1139"/>
                        <a:pt x="579" y="1138"/>
                      </a:cubicBezTo>
                      <a:cubicBezTo>
                        <a:pt x="581" y="1137"/>
                        <a:pt x="582" y="1135"/>
                        <a:pt x="583" y="1135"/>
                      </a:cubicBezTo>
                      <a:cubicBezTo>
                        <a:pt x="584" y="1135"/>
                        <a:pt x="585" y="1134"/>
                        <a:pt x="585" y="1133"/>
                      </a:cubicBezTo>
                      <a:cubicBezTo>
                        <a:pt x="586" y="1133"/>
                        <a:pt x="584" y="1133"/>
                        <a:pt x="588" y="1132"/>
                      </a:cubicBezTo>
                      <a:cubicBezTo>
                        <a:pt x="592" y="1131"/>
                        <a:pt x="591" y="1131"/>
                        <a:pt x="594" y="1131"/>
                      </a:cubicBezTo>
                      <a:cubicBezTo>
                        <a:pt x="597" y="1130"/>
                        <a:pt x="592" y="1129"/>
                        <a:pt x="597" y="1130"/>
                      </a:cubicBezTo>
                      <a:cubicBezTo>
                        <a:pt x="602" y="1131"/>
                        <a:pt x="598" y="1130"/>
                        <a:pt x="598" y="1130"/>
                      </a:cubicBezTo>
                      <a:cubicBezTo>
                        <a:pt x="604" y="1131"/>
                        <a:pt x="604" y="1131"/>
                        <a:pt x="604" y="1131"/>
                      </a:cubicBezTo>
                      <a:cubicBezTo>
                        <a:pt x="604" y="1131"/>
                        <a:pt x="605" y="1131"/>
                        <a:pt x="608" y="1132"/>
                      </a:cubicBezTo>
                      <a:cubicBezTo>
                        <a:pt x="611" y="1133"/>
                        <a:pt x="616" y="1130"/>
                        <a:pt x="618" y="1131"/>
                      </a:cubicBezTo>
                      <a:cubicBezTo>
                        <a:pt x="620" y="1131"/>
                        <a:pt x="619" y="1131"/>
                        <a:pt x="621" y="1131"/>
                      </a:cubicBezTo>
                      <a:cubicBezTo>
                        <a:pt x="624" y="1132"/>
                        <a:pt x="624" y="1132"/>
                        <a:pt x="624" y="1132"/>
                      </a:cubicBezTo>
                      <a:cubicBezTo>
                        <a:pt x="627" y="1132"/>
                        <a:pt x="625" y="1134"/>
                        <a:pt x="627" y="1132"/>
                      </a:cubicBezTo>
                      <a:cubicBezTo>
                        <a:pt x="627" y="1132"/>
                        <a:pt x="627" y="1132"/>
                        <a:pt x="627" y="1132"/>
                      </a:cubicBezTo>
                      <a:cubicBezTo>
                        <a:pt x="627" y="1132"/>
                        <a:pt x="627" y="1132"/>
                        <a:pt x="628" y="1132"/>
                      </a:cubicBezTo>
                      <a:cubicBezTo>
                        <a:pt x="630" y="1131"/>
                        <a:pt x="627" y="1132"/>
                        <a:pt x="630" y="1131"/>
                      </a:cubicBezTo>
                      <a:cubicBezTo>
                        <a:pt x="632" y="1130"/>
                        <a:pt x="632" y="1130"/>
                        <a:pt x="632" y="1130"/>
                      </a:cubicBezTo>
                      <a:cubicBezTo>
                        <a:pt x="632" y="1130"/>
                        <a:pt x="632" y="1130"/>
                        <a:pt x="633" y="1130"/>
                      </a:cubicBezTo>
                      <a:cubicBezTo>
                        <a:pt x="634" y="1129"/>
                        <a:pt x="631" y="1129"/>
                        <a:pt x="634" y="1129"/>
                      </a:cubicBezTo>
                      <a:cubicBezTo>
                        <a:pt x="638" y="1129"/>
                        <a:pt x="637" y="1129"/>
                        <a:pt x="640" y="1128"/>
                      </a:cubicBezTo>
                      <a:cubicBezTo>
                        <a:pt x="643" y="1128"/>
                        <a:pt x="645" y="1128"/>
                        <a:pt x="645" y="1126"/>
                      </a:cubicBezTo>
                      <a:cubicBezTo>
                        <a:pt x="645" y="1124"/>
                        <a:pt x="645" y="1124"/>
                        <a:pt x="645" y="1124"/>
                      </a:cubicBezTo>
                      <a:cubicBezTo>
                        <a:pt x="645" y="1124"/>
                        <a:pt x="646" y="1124"/>
                        <a:pt x="649" y="1124"/>
                      </a:cubicBezTo>
                      <a:cubicBezTo>
                        <a:pt x="649" y="1124"/>
                        <a:pt x="649" y="1124"/>
                        <a:pt x="649" y="1124"/>
                      </a:cubicBezTo>
                      <a:cubicBezTo>
                        <a:pt x="650" y="1124"/>
                        <a:pt x="650" y="1124"/>
                        <a:pt x="649" y="1124"/>
                      </a:cubicBezTo>
                      <a:cubicBezTo>
                        <a:pt x="650" y="1124"/>
                        <a:pt x="650" y="1124"/>
                        <a:pt x="650" y="1124"/>
                      </a:cubicBezTo>
                      <a:cubicBezTo>
                        <a:pt x="651" y="1124"/>
                        <a:pt x="652" y="1124"/>
                        <a:pt x="652" y="1125"/>
                      </a:cubicBezTo>
                      <a:cubicBezTo>
                        <a:pt x="653" y="1126"/>
                        <a:pt x="653" y="1126"/>
                        <a:pt x="656" y="1124"/>
                      </a:cubicBezTo>
                      <a:cubicBezTo>
                        <a:pt x="660" y="1122"/>
                        <a:pt x="686" y="1098"/>
                        <a:pt x="687" y="1098"/>
                      </a:cubicBezTo>
                      <a:cubicBezTo>
                        <a:pt x="689" y="1098"/>
                        <a:pt x="692" y="1095"/>
                        <a:pt x="693" y="1095"/>
                      </a:cubicBezTo>
                      <a:cubicBezTo>
                        <a:pt x="694" y="1094"/>
                        <a:pt x="695" y="1093"/>
                        <a:pt x="696" y="1091"/>
                      </a:cubicBezTo>
                      <a:cubicBezTo>
                        <a:pt x="697" y="1090"/>
                        <a:pt x="691" y="1091"/>
                        <a:pt x="697" y="1090"/>
                      </a:cubicBezTo>
                      <a:cubicBezTo>
                        <a:pt x="702" y="1088"/>
                        <a:pt x="705" y="1080"/>
                        <a:pt x="707" y="1078"/>
                      </a:cubicBezTo>
                      <a:cubicBezTo>
                        <a:pt x="710" y="1076"/>
                        <a:pt x="712" y="1074"/>
                        <a:pt x="712" y="1073"/>
                      </a:cubicBezTo>
                      <a:cubicBezTo>
                        <a:pt x="712" y="1072"/>
                        <a:pt x="714" y="1069"/>
                        <a:pt x="714" y="1069"/>
                      </a:cubicBezTo>
                      <a:cubicBezTo>
                        <a:pt x="717" y="1064"/>
                        <a:pt x="717" y="1064"/>
                        <a:pt x="717" y="1064"/>
                      </a:cubicBezTo>
                      <a:cubicBezTo>
                        <a:pt x="717" y="1064"/>
                        <a:pt x="719" y="1062"/>
                        <a:pt x="720" y="1060"/>
                      </a:cubicBezTo>
                      <a:cubicBezTo>
                        <a:pt x="720" y="1059"/>
                        <a:pt x="721" y="1059"/>
                        <a:pt x="721" y="1058"/>
                      </a:cubicBezTo>
                      <a:cubicBezTo>
                        <a:pt x="721" y="1057"/>
                        <a:pt x="722" y="1056"/>
                        <a:pt x="722" y="1055"/>
                      </a:cubicBezTo>
                      <a:cubicBezTo>
                        <a:pt x="723" y="1053"/>
                        <a:pt x="727" y="1049"/>
                        <a:pt x="729" y="1048"/>
                      </a:cubicBezTo>
                      <a:cubicBezTo>
                        <a:pt x="731" y="1046"/>
                        <a:pt x="733" y="1046"/>
                        <a:pt x="735" y="1044"/>
                      </a:cubicBezTo>
                      <a:cubicBezTo>
                        <a:pt x="737" y="1043"/>
                        <a:pt x="738" y="1043"/>
                        <a:pt x="738" y="1041"/>
                      </a:cubicBezTo>
                      <a:cubicBezTo>
                        <a:pt x="739" y="1040"/>
                        <a:pt x="740" y="1037"/>
                        <a:pt x="741" y="1036"/>
                      </a:cubicBezTo>
                      <a:cubicBezTo>
                        <a:pt x="742" y="1034"/>
                        <a:pt x="742" y="1031"/>
                        <a:pt x="742" y="1029"/>
                      </a:cubicBezTo>
                      <a:cubicBezTo>
                        <a:pt x="743" y="1027"/>
                        <a:pt x="742" y="1029"/>
                        <a:pt x="743" y="1026"/>
                      </a:cubicBezTo>
                      <a:cubicBezTo>
                        <a:pt x="744" y="1023"/>
                        <a:pt x="744" y="1025"/>
                        <a:pt x="744" y="1023"/>
                      </a:cubicBezTo>
                      <a:cubicBezTo>
                        <a:pt x="745" y="1021"/>
                        <a:pt x="745" y="1019"/>
                        <a:pt x="746" y="1018"/>
                      </a:cubicBezTo>
                      <a:cubicBezTo>
                        <a:pt x="747" y="1017"/>
                        <a:pt x="747" y="1014"/>
                        <a:pt x="747" y="1012"/>
                      </a:cubicBezTo>
                      <a:cubicBezTo>
                        <a:pt x="748" y="1011"/>
                        <a:pt x="751" y="1013"/>
                        <a:pt x="749" y="1007"/>
                      </a:cubicBezTo>
                      <a:cubicBezTo>
                        <a:pt x="748" y="1001"/>
                        <a:pt x="749" y="1003"/>
                        <a:pt x="748" y="1001"/>
                      </a:cubicBezTo>
                      <a:cubicBezTo>
                        <a:pt x="746" y="999"/>
                        <a:pt x="744" y="1000"/>
                        <a:pt x="743" y="997"/>
                      </a:cubicBezTo>
                      <a:cubicBezTo>
                        <a:pt x="743" y="995"/>
                        <a:pt x="749" y="990"/>
                        <a:pt x="749" y="989"/>
                      </a:cubicBezTo>
                      <a:cubicBezTo>
                        <a:pt x="750" y="989"/>
                        <a:pt x="752" y="987"/>
                        <a:pt x="753" y="986"/>
                      </a:cubicBezTo>
                      <a:cubicBezTo>
                        <a:pt x="755" y="984"/>
                        <a:pt x="757" y="983"/>
                        <a:pt x="758" y="982"/>
                      </a:cubicBezTo>
                      <a:cubicBezTo>
                        <a:pt x="759" y="982"/>
                        <a:pt x="760" y="981"/>
                        <a:pt x="763" y="981"/>
                      </a:cubicBezTo>
                      <a:cubicBezTo>
                        <a:pt x="765" y="981"/>
                        <a:pt x="774" y="978"/>
                        <a:pt x="777" y="977"/>
                      </a:cubicBezTo>
                      <a:cubicBezTo>
                        <a:pt x="780" y="975"/>
                        <a:pt x="780" y="975"/>
                        <a:pt x="783" y="974"/>
                      </a:cubicBezTo>
                      <a:cubicBezTo>
                        <a:pt x="785" y="972"/>
                        <a:pt x="788" y="967"/>
                        <a:pt x="788" y="966"/>
                      </a:cubicBezTo>
                      <a:cubicBezTo>
                        <a:pt x="789" y="965"/>
                        <a:pt x="789" y="964"/>
                        <a:pt x="788" y="961"/>
                      </a:cubicBezTo>
                      <a:cubicBezTo>
                        <a:pt x="787" y="958"/>
                        <a:pt x="786" y="960"/>
                        <a:pt x="787" y="958"/>
                      </a:cubicBezTo>
                      <a:cubicBezTo>
                        <a:pt x="787" y="955"/>
                        <a:pt x="788" y="954"/>
                        <a:pt x="788" y="954"/>
                      </a:cubicBezTo>
                      <a:cubicBezTo>
                        <a:pt x="788" y="954"/>
                        <a:pt x="789" y="953"/>
                        <a:pt x="789" y="951"/>
                      </a:cubicBezTo>
                      <a:cubicBezTo>
                        <a:pt x="790" y="950"/>
                        <a:pt x="790" y="948"/>
                        <a:pt x="790" y="945"/>
                      </a:cubicBezTo>
                      <a:cubicBezTo>
                        <a:pt x="791" y="943"/>
                        <a:pt x="792" y="945"/>
                        <a:pt x="791" y="941"/>
                      </a:cubicBezTo>
                      <a:cubicBezTo>
                        <a:pt x="791" y="937"/>
                        <a:pt x="791" y="935"/>
                        <a:pt x="790" y="933"/>
                      </a:cubicBezTo>
                      <a:cubicBezTo>
                        <a:pt x="789" y="931"/>
                        <a:pt x="787" y="931"/>
                        <a:pt x="787" y="928"/>
                      </a:cubicBezTo>
                      <a:cubicBezTo>
                        <a:pt x="786" y="925"/>
                        <a:pt x="785" y="923"/>
                        <a:pt x="785" y="921"/>
                      </a:cubicBezTo>
                      <a:cubicBezTo>
                        <a:pt x="785" y="920"/>
                        <a:pt x="784" y="916"/>
                        <a:pt x="784" y="915"/>
                      </a:cubicBezTo>
                      <a:cubicBezTo>
                        <a:pt x="784" y="914"/>
                        <a:pt x="784" y="914"/>
                        <a:pt x="781" y="910"/>
                      </a:cubicBezTo>
                      <a:cubicBezTo>
                        <a:pt x="779" y="906"/>
                        <a:pt x="777" y="904"/>
                        <a:pt x="778" y="904"/>
                      </a:cubicBezTo>
                      <a:cubicBezTo>
                        <a:pt x="779" y="904"/>
                        <a:pt x="792" y="895"/>
                        <a:pt x="793" y="893"/>
                      </a:cubicBezTo>
                      <a:cubicBezTo>
                        <a:pt x="793" y="891"/>
                        <a:pt x="795" y="888"/>
                        <a:pt x="796" y="887"/>
                      </a:cubicBezTo>
                      <a:cubicBezTo>
                        <a:pt x="797" y="886"/>
                        <a:pt x="815" y="870"/>
                        <a:pt x="816" y="869"/>
                      </a:cubicBezTo>
                      <a:cubicBezTo>
                        <a:pt x="816" y="868"/>
                        <a:pt x="818" y="866"/>
                        <a:pt x="819" y="866"/>
                      </a:cubicBezTo>
                      <a:cubicBezTo>
                        <a:pt x="821" y="865"/>
                        <a:pt x="821" y="864"/>
                        <a:pt x="823" y="862"/>
                      </a:cubicBezTo>
                      <a:cubicBezTo>
                        <a:pt x="826" y="860"/>
                        <a:pt x="824" y="859"/>
                        <a:pt x="828" y="859"/>
                      </a:cubicBezTo>
                      <a:cubicBezTo>
                        <a:pt x="831" y="859"/>
                        <a:pt x="832" y="859"/>
                        <a:pt x="832" y="859"/>
                      </a:cubicBezTo>
                      <a:cubicBezTo>
                        <a:pt x="832" y="859"/>
                        <a:pt x="847" y="853"/>
                        <a:pt x="849" y="851"/>
                      </a:cubicBezTo>
                      <a:cubicBezTo>
                        <a:pt x="851" y="850"/>
                        <a:pt x="851" y="850"/>
                        <a:pt x="854" y="849"/>
                      </a:cubicBezTo>
                      <a:cubicBezTo>
                        <a:pt x="856" y="847"/>
                        <a:pt x="856" y="847"/>
                        <a:pt x="858" y="846"/>
                      </a:cubicBezTo>
                      <a:cubicBezTo>
                        <a:pt x="859" y="844"/>
                        <a:pt x="858" y="847"/>
                        <a:pt x="859" y="843"/>
                      </a:cubicBezTo>
                      <a:cubicBezTo>
                        <a:pt x="860" y="840"/>
                        <a:pt x="861" y="839"/>
                        <a:pt x="861" y="838"/>
                      </a:cubicBezTo>
                      <a:cubicBezTo>
                        <a:pt x="861" y="838"/>
                        <a:pt x="859" y="840"/>
                        <a:pt x="865" y="834"/>
                      </a:cubicBezTo>
                      <a:cubicBezTo>
                        <a:pt x="871" y="829"/>
                        <a:pt x="871" y="829"/>
                        <a:pt x="871" y="829"/>
                      </a:cubicBezTo>
                      <a:cubicBezTo>
                        <a:pt x="871" y="829"/>
                        <a:pt x="871" y="831"/>
                        <a:pt x="872" y="825"/>
                      </a:cubicBezTo>
                      <a:cubicBezTo>
                        <a:pt x="873" y="818"/>
                        <a:pt x="869" y="806"/>
                        <a:pt x="869" y="802"/>
                      </a:cubicBezTo>
                      <a:cubicBezTo>
                        <a:pt x="869" y="798"/>
                        <a:pt x="869" y="796"/>
                        <a:pt x="869" y="794"/>
                      </a:cubicBezTo>
                      <a:cubicBezTo>
                        <a:pt x="870" y="792"/>
                        <a:pt x="867" y="794"/>
                        <a:pt x="869" y="788"/>
                      </a:cubicBezTo>
                      <a:cubicBezTo>
                        <a:pt x="872" y="782"/>
                        <a:pt x="872" y="781"/>
                        <a:pt x="873" y="779"/>
                      </a:cubicBezTo>
                      <a:cubicBezTo>
                        <a:pt x="874" y="777"/>
                        <a:pt x="873" y="775"/>
                        <a:pt x="873" y="775"/>
                      </a:cubicBezTo>
                      <a:cubicBezTo>
                        <a:pt x="873" y="773"/>
                        <a:pt x="873" y="773"/>
                        <a:pt x="873" y="773"/>
                      </a:cubicBezTo>
                      <a:cubicBezTo>
                        <a:pt x="873" y="773"/>
                        <a:pt x="872" y="771"/>
                        <a:pt x="872" y="770"/>
                      </a:cubicBezTo>
                      <a:cubicBezTo>
                        <a:pt x="872" y="769"/>
                        <a:pt x="871" y="761"/>
                        <a:pt x="871" y="760"/>
                      </a:cubicBezTo>
                      <a:cubicBezTo>
                        <a:pt x="872" y="759"/>
                        <a:pt x="868" y="748"/>
                        <a:pt x="868" y="748"/>
                      </a:cubicBezTo>
                      <a:cubicBezTo>
                        <a:pt x="868" y="748"/>
                        <a:pt x="865" y="746"/>
                        <a:pt x="864" y="745"/>
                      </a:cubicBezTo>
                      <a:cubicBezTo>
                        <a:pt x="864" y="745"/>
                        <a:pt x="861" y="741"/>
                        <a:pt x="860" y="740"/>
                      </a:cubicBezTo>
                      <a:cubicBezTo>
                        <a:pt x="859" y="739"/>
                        <a:pt x="857" y="738"/>
                        <a:pt x="857" y="738"/>
                      </a:cubicBezTo>
                      <a:cubicBezTo>
                        <a:pt x="856" y="735"/>
                        <a:pt x="856" y="735"/>
                        <a:pt x="856" y="735"/>
                      </a:cubicBezTo>
                      <a:cubicBezTo>
                        <a:pt x="856" y="735"/>
                        <a:pt x="858" y="739"/>
                        <a:pt x="856" y="729"/>
                      </a:cubicBezTo>
                      <a:cubicBezTo>
                        <a:pt x="854" y="719"/>
                        <a:pt x="855" y="721"/>
                        <a:pt x="855" y="719"/>
                      </a:cubicBezTo>
                      <a:cubicBezTo>
                        <a:pt x="854" y="717"/>
                        <a:pt x="854" y="716"/>
                        <a:pt x="854" y="714"/>
                      </a:cubicBezTo>
                      <a:cubicBezTo>
                        <a:pt x="855" y="712"/>
                        <a:pt x="855" y="708"/>
                        <a:pt x="855" y="707"/>
                      </a:cubicBezTo>
                      <a:cubicBezTo>
                        <a:pt x="855" y="707"/>
                        <a:pt x="855" y="710"/>
                        <a:pt x="855" y="705"/>
                      </a:cubicBezTo>
                      <a:cubicBezTo>
                        <a:pt x="855" y="701"/>
                        <a:pt x="854" y="700"/>
                        <a:pt x="854" y="699"/>
                      </a:cubicBezTo>
                      <a:cubicBezTo>
                        <a:pt x="854" y="697"/>
                        <a:pt x="854" y="697"/>
                        <a:pt x="852" y="695"/>
                      </a:cubicBezTo>
                      <a:cubicBezTo>
                        <a:pt x="851" y="692"/>
                        <a:pt x="847" y="678"/>
                        <a:pt x="847" y="677"/>
                      </a:cubicBezTo>
                      <a:cubicBezTo>
                        <a:pt x="847" y="676"/>
                        <a:pt x="848" y="676"/>
                        <a:pt x="848" y="674"/>
                      </a:cubicBezTo>
                      <a:cubicBezTo>
                        <a:pt x="849" y="673"/>
                        <a:pt x="855" y="659"/>
                        <a:pt x="857" y="656"/>
                      </a:cubicBezTo>
                      <a:cubicBezTo>
                        <a:pt x="859" y="654"/>
                        <a:pt x="858" y="653"/>
                        <a:pt x="861" y="651"/>
                      </a:cubicBezTo>
                      <a:cubicBezTo>
                        <a:pt x="864" y="648"/>
                        <a:pt x="864" y="649"/>
                        <a:pt x="865" y="646"/>
                      </a:cubicBezTo>
                      <a:cubicBezTo>
                        <a:pt x="866" y="643"/>
                        <a:pt x="866" y="641"/>
                        <a:pt x="866" y="641"/>
                      </a:cubicBezTo>
                      <a:cubicBezTo>
                        <a:pt x="866" y="641"/>
                        <a:pt x="866" y="641"/>
                        <a:pt x="869" y="637"/>
                      </a:cubicBezTo>
                      <a:cubicBezTo>
                        <a:pt x="875" y="627"/>
                        <a:pt x="871" y="630"/>
                        <a:pt x="876" y="627"/>
                      </a:cubicBezTo>
                      <a:cubicBezTo>
                        <a:pt x="882" y="623"/>
                        <a:pt x="876" y="627"/>
                        <a:pt x="880" y="624"/>
                      </a:cubicBezTo>
                      <a:cubicBezTo>
                        <a:pt x="884" y="620"/>
                        <a:pt x="868" y="639"/>
                        <a:pt x="885" y="619"/>
                      </a:cubicBezTo>
                      <a:cubicBezTo>
                        <a:pt x="902" y="598"/>
                        <a:pt x="898" y="603"/>
                        <a:pt x="902" y="598"/>
                      </a:cubicBezTo>
                      <a:cubicBezTo>
                        <a:pt x="907" y="594"/>
                        <a:pt x="905" y="597"/>
                        <a:pt x="908" y="594"/>
                      </a:cubicBezTo>
                      <a:cubicBezTo>
                        <a:pt x="911" y="590"/>
                        <a:pt x="910" y="591"/>
                        <a:pt x="912" y="589"/>
                      </a:cubicBezTo>
                      <a:cubicBezTo>
                        <a:pt x="914" y="586"/>
                        <a:pt x="912" y="591"/>
                        <a:pt x="914" y="588"/>
                      </a:cubicBezTo>
                      <a:cubicBezTo>
                        <a:pt x="916" y="585"/>
                        <a:pt x="915" y="586"/>
                        <a:pt x="917" y="584"/>
                      </a:cubicBezTo>
                      <a:cubicBezTo>
                        <a:pt x="919" y="582"/>
                        <a:pt x="918" y="583"/>
                        <a:pt x="918" y="583"/>
                      </a:cubicBezTo>
                      <a:cubicBezTo>
                        <a:pt x="921" y="579"/>
                        <a:pt x="921" y="579"/>
                        <a:pt x="921" y="579"/>
                      </a:cubicBezTo>
                      <a:cubicBezTo>
                        <a:pt x="921" y="579"/>
                        <a:pt x="927" y="576"/>
                        <a:pt x="928" y="575"/>
                      </a:cubicBezTo>
                      <a:cubicBezTo>
                        <a:pt x="929" y="574"/>
                        <a:pt x="931" y="568"/>
                        <a:pt x="933" y="568"/>
                      </a:cubicBezTo>
                      <a:cubicBezTo>
                        <a:pt x="936" y="567"/>
                        <a:pt x="943" y="564"/>
                        <a:pt x="945" y="563"/>
                      </a:cubicBezTo>
                      <a:cubicBezTo>
                        <a:pt x="947" y="561"/>
                        <a:pt x="948" y="560"/>
                        <a:pt x="951" y="559"/>
                      </a:cubicBezTo>
                      <a:cubicBezTo>
                        <a:pt x="954" y="558"/>
                        <a:pt x="954" y="557"/>
                        <a:pt x="954" y="557"/>
                      </a:cubicBezTo>
                      <a:cubicBezTo>
                        <a:pt x="956" y="556"/>
                        <a:pt x="956" y="556"/>
                        <a:pt x="956" y="556"/>
                      </a:cubicBezTo>
                      <a:cubicBezTo>
                        <a:pt x="956" y="556"/>
                        <a:pt x="970" y="542"/>
                        <a:pt x="971" y="541"/>
                      </a:cubicBezTo>
                      <a:cubicBezTo>
                        <a:pt x="972" y="540"/>
                        <a:pt x="976" y="536"/>
                        <a:pt x="977" y="536"/>
                      </a:cubicBezTo>
                      <a:cubicBezTo>
                        <a:pt x="978" y="535"/>
                        <a:pt x="981" y="528"/>
                        <a:pt x="981" y="528"/>
                      </a:cubicBezTo>
                      <a:cubicBezTo>
                        <a:pt x="983" y="524"/>
                        <a:pt x="983" y="524"/>
                        <a:pt x="983" y="524"/>
                      </a:cubicBezTo>
                      <a:cubicBezTo>
                        <a:pt x="983" y="524"/>
                        <a:pt x="992" y="512"/>
                        <a:pt x="995" y="509"/>
                      </a:cubicBezTo>
                      <a:cubicBezTo>
                        <a:pt x="997" y="507"/>
                        <a:pt x="997" y="507"/>
                        <a:pt x="999" y="504"/>
                      </a:cubicBezTo>
                      <a:cubicBezTo>
                        <a:pt x="1000" y="502"/>
                        <a:pt x="1000" y="501"/>
                        <a:pt x="1001" y="499"/>
                      </a:cubicBezTo>
                      <a:cubicBezTo>
                        <a:pt x="1001" y="497"/>
                        <a:pt x="1001" y="496"/>
                        <a:pt x="1002" y="494"/>
                      </a:cubicBezTo>
                      <a:cubicBezTo>
                        <a:pt x="1002" y="493"/>
                        <a:pt x="1004" y="488"/>
                        <a:pt x="1004" y="487"/>
                      </a:cubicBezTo>
                      <a:cubicBezTo>
                        <a:pt x="1005" y="486"/>
                        <a:pt x="1007" y="483"/>
                        <a:pt x="1008" y="483"/>
                      </a:cubicBezTo>
                      <a:cubicBezTo>
                        <a:pt x="1008" y="482"/>
                        <a:pt x="1012" y="474"/>
                        <a:pt x="1013" y="471"/>
                      </a:cubicBezTo>
                      <a:cubicBezTo>
                        <a:pt x="1014" y="468"/>
                        <a:pt x="1006" y="476"/>
                        <a:pt x="1015" y="468"/>
                      </a:cubicBezTo>
                      <a:cubicBezTo>
                        <a:pt x="1023" y="459"/>
                        <a:pt x="1023" y="458"/>
                        <a:pt x="1023" y="458"/>
                      </a:cubicBezTo>
                      <a:cubicBezTo>
                        <a:pt x="1023" y="458"/>
                        <a:pt x="1023" y="455"/>
                        <a:pt x="1024" y="454"/>
                      </a:cubicBezTo>
                      <a:cubicBezTo>
                        <a:pt x="1025" y="452"/>
                        <a:pt x="1025" y="451"/>
                        <a:pt x="1025" y="450"/>
                      </a:cubicBezTo>
                      <a:cubicBezTo>
                        <a:pt x="1026" y="449"/>
                        <a:pt x="1026" y="447"/>
                        <a:pt x="1027" y="446"/>
                      </a:cubicBezTo>
                      <a:cubicBezTo>
                        <a:pt x="1027" y="445"/>
                        <a:pt x="1027" y="444"/>
                        <a:pt x="1028" y="442"/>
                      </a:cubicBezTo>
                      <a:cubicBezTo>
                        <a:pt x="1029" y="441"/>
                        <a:pt x="1030" y="437"/>
                        <a:pt x="1030" y="437"/>
                      </a:cubicBezTo>
                      <a:cubicBezTo>
                        <a:pt x="1030" y="436"/>
                        <a:pt x="1027" y="433"/>
                        <a:pt x="1028" y="431"/>
                      </a:cubicBezTo>
                      <a:cubicBezTo>
                        <a:pt x="1030" y="430"/>
                        <a:pt x="1031" y="429"/>
                        <a:pt x="1031" y="427"/>
                      </a:cubicBezTo>
                      <a:cubicBezTo>
                        <a:pt x="1031" y="426"/>
                        <a:pt x="1031" y="427"/>
                        <a:pt x="1031" y="423"/>
                      </a:cubicBezTo>
                      <a:cubicBezTo>
                        <a:pt x="1031" y="420"/>
                        <a:pt x="1032" y="419"/>
                        <a:pt x="1032" y="4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6" name="Freeform 6"/>
                <p:cNvSpPr/>
                <p:nvPr/>
              </p:nvSpPr>
              <p:spPr bwMode="auto">
                <a:xfrm>
                  <a:off x="3390901" y="3496277"/>
                  <a:ext cx="327025" cy="630238"/>
                </a:xfrm>
                <a:custGeom>
                  <a:avLst/>
                  <a:gdLst/>
                  <a:ahLst/>
                  <a:cxnLst>
                    <a:cxn ang="0">
                      <a:pos x="107" y="33"/>
                    </a:cxn>
                    <a:cxn ang="0">
                      <a:pos x="106" y="21"/>
                    </a:cxn>
                    <a:cxn ang="0">
                      <a:pos x="99" y="5"/>
                    </a:cxn>
                    <a:cxn ang="0">
                      <a:pos x="90" y="4"/>
                    </a:cxn>
                    <a:cxn ang="0">
                      <a:pos x="86" y="20"/>
                    </a:cxn>
                    <a:cxn ang="0">
                      <a:pos x="75" y="31"/>
                    </a:cxn>
                    <a:cxn ang="0">
                      <a:pos x="60" y="48"/>
                    </a:cxn>
                    <a:cxn ang="0">
                      <a:pos x="50" y="55"/>
                    </a:cxn>
                    <a:cxn ang="0">
                      <a:pos x="40" y="60"/>
                    </a:cxn>
                    <a:cxn ang="0">
                      <a:pos x="30" y="62"/>
                    </a:cxn>
                    <a:cxn ang="0">
                      <a:pos x="20" y="66"/>
                    </a:cxn>
                    <a:cxn ang="0">
                      <a:pos x="21" y="73"/>
                    </a:cxn>
                    <a:cxn ang="0">
                      <a:pos x="14" y="83"/>
                    </a:cxn>
                    <a:cxn ang="0">
                      <a:pos x="13" y="93"/>
                    </a:cxn>
                    <a:cxn ang="0">
                      <a:pos x="18" y="107"/>
                    </a:cxn>
                    <a:cxn ang="0">
                      <a:pos x="19" y="127"/>
                    </a:cxn>
                    <a:cxn ang="0">
                      <a:pos x="3" y="146"/>
                    </a:cxn>
                    <a:cxn ang="0">
                      <a:pos x="1" y="160"/>
                    </a:cxn>
                    <a:cxn ang="0">
                      <a:pos x="4" y="174"/>
                    </a:cxn>
                    <a:cxn ang="0">
                      <a:pos x="6" y="184"/>
                    </a:cxn>
                    <a:cxn ang="0">
                      <a:pos x="4" y="197"/>
                    </a:cxn>
                    <a:cxn ang="0">
                      <a:pos x="12" y="206"/>
                    </a:cxn>
                    <a:cxn ang="0">
                      <a:pos x="33" y="215"/>
                    </a:cxn>
                    <a:cxn ang="0">
                      <a:pos x="42" y="207"/>
                    </a:cxn>
                    <a:cxn ang="0">
                      <a:pos x="63" y="186"/>
                    </a:cxn>
                    <a:cxn ang="0">
                      <a:pos x="71" y="151"/>
                    </a:cxn>
                    <a:cxn ang="0">
                      <a:pos x="79" y="134"/>
                    </a:cxn>
                    <a:cxn ang="0">
                      <a:pos x="84" y="123"/>
                    </a:cxn>
                    <a:cxn ang="0">
                      <a:pos x="94" y="95"/>
                    </a:cxn>
                    <a:cxn ang="0">
                      <a:pos x="94" y="84"/>
                    </a:cxn>
                    <a:cxn ang="0">
                      <a:pos x="100" y="68"/>
                    </a:cxn>
                    <a:cxn ang="0">
                      <a:pos x="98" y="53"/>
                    </a:cxn>
                    <a:cxn ang="0">
                      <a:pos x="105" y="59"/>
                    </a:cxn>
                    <a:cxn ang="0">
                      <a:pos x="111" y="44"/>
                    </a:cxn>
                  </a:cxnLst>
                  <a:rect l="0" t="0" r="r" b="b"/>
                  <a:pathLst>
                    <a:path w="113" h="218">
                      <a:moveTo>
                        <a:pt x="108" y="39"/>
                      </a:moveTo>
                      <a:cubicBezTo>
                        <a:pt x="108" y="37"/>
                        <a:pt x="108" y="36"/>
                        <a:pt x="107" y="33"/>
                      </a:cubicBezTo>
                      <a:cubicBezTo>
                        <a:pt x="107" y="31"/>
                        <a:pt x="107" y="31"/>
                        <a:pt x="107" y="28"/>
                      </a:cubicBezTo>
                      <a:cubicBezTo>
                        <a:pt x="107" y="25"/>
                        <a:pt x="107" y="26"/>
                        <a:pt x="106" y="21"/>
                      </a:cubicBezTo>
                      <a:cubicBezTo>
                        <a:pt x="105" y="16"/>
                        <a:pt x="103" y="14"/>
                        <a:pt x="103" y="12"/>
                      </a:cubicBezTo>
                      <a:cubicBezTo>
                        <a:pt x="102" y="10"/>
                        <a:pt x="100" y="8"/>
                        <a:pt x="99" y="5"/>
                      </a:cubicBezTo>
                      <a:cubicBezTo>
                        <a:pt x="98" y="3"/>
                        <a:pt x="97" y="0"/>
                        <a:pt x="95" y="1"/>
                      </a:cubicBezTo>
                      <a:cubicBezTo>
                        <a:pt x="94" y="1"/>
                        <a:pt x="90" y="1"/>
                        <a:pt x="90" y="4"/>
                      </a:cubicBezTo>
                      <a:cubicBezTo>
                        <a:pt x="90" y="7"/>
                        <a:pt x="89" y="12"/>
                        <a:pt x="88" y="14"/>
                      </a:cubicBezTo>
                      <a:cubicBezTo>
                        <a:pt x="88" y="16"/>
                        <a:pt x="87" y="19"/>
                        <a:pt x="86" y="20"/>
                      </a:cubicBezTo>
                      <a:cubicBezTo>
                        <a:pt x="85" y="22"/>
                        <a:pt x="82" y="24"/>
                        <a:pt x="81" y="25"/>
                      </a:cubicBezTo>
                      <a:cubicBezTo>
                        <a:pt x="79" y="27"/>
                        <a:pt x="77" y="29"/>
                        <a:pt x="75" y="31"/>
                      </a:cubicBezTo>
                      <a:cubicBezTo>
                        <a:pt x="74" y="33"/>
                        <a:pt x="72" y="41"/>
                        <a:pt x="68" y="43"/>
                      </a:cubicBezTo>
                      <a:cubicBezTo>
                        <a:pt x="64" y="45"/>
                        <a:pt x="61" y="47"/>
                        <a:pt x="60" y="48"/>
                      </a:cubicBezTo>
                      <a:cubicBezTo>
                        <a:pt x="58" y="50"/>
                        <a:pt x="57" y="52"/>
                        <a:pt x="55" y="53"/>
                      </a:cubicBezTo>
                      <a:cubicBezTo>
                        <a:pt x="54" y="54"/>
                        <a:pt x="50" y="55"/>
                        <a:pt x="50" y="55"/>
                      </a:cubicBezTo>
                      <a:cubicBezTo>
                        <a:pt x="50" y="55"/>
                        <a:pt x="47" y="56"/>
                        <a:pt x="46" y="57"/>
                      </a:cubicBezTo>
                      <a:cubicBezTo>
                        <a:pt x="44" y="58"/>
                        <a:pt x="41" y="60"/>
                        <a:pt x="40" y="60"/>
                      </a:cubicBezTo>
                      <a:cubicBezTo>
                        <a:pt x="38" y="60"/>
                        <a:pt x="37" y="61"/>
                        <a:pt x="35" y="61"/>
                      </a:cubicBezTo>
                      <a:cubicBezTo>
                        <a:pt x="35" y="61"/>
                        <a:pt x="35" y="60"/>
                        <a:pt x="30" y="62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5" y="64"/>
                        <a:pt x="20" y="65"/>
                        <a:pt x="20" y="66"/>
                      </a:cubicBezTo>
                      <a:cubicBezTo>
                        <a:pt x="20" y="66"/>
                        <a:pt x="20" y="70"/>
                        <a:pt x="20" y="70"/>
                      </a:cubicBezTo>
                      <a:cubicBezTo>
                        <a:pt x="21" y="73"/>
                        <a:pt x="21" y="73"/>
                        <a:pt x="21" y="73"/>
                      </a:cubicBezTo>
                      <a:cubicBezTo>
                        <a:pt x="18" y="78"/>
                        <a:pt x="18" y="78"/>
                        <a:pt x="18" y="78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4" y="83"/>
                        <a:pt x="12" y="86"/>
                        <a:pt x="12" y="87"/>
                      </a:cubicBezTo>
                      <a:cubicBezTo>
                        <a:pt x="12" y="88"/>
                        <a:pt x="12" y="91"/>
                        <a:pt x="13" y="93"/>
                      </a:cubicBezTo>
                      <a:cubicBezTo>
                        <a:pt x="14" y="94"/>
                        <a:pt x="14" y="98"/>
                        <a:pt x="15" y="100"/>
                      </a:cubicBezTo>
                      <a:cubicBezTo>
                        <a:pt x="16" y="102"/>
                        <a:pt x="17" y="106"/>
                        <a:pt x="18" y="107"/>
                      </a:cubicBezTo>
                      <a:cubicBezTo>
                        <a:pt x="19" y="108"/>
                        <a:pt x="18" y="117"/>
                        <a:pt x="19" y="119"/>
                      </a:cubicBezTo>
                      <a:cubicBezTo>
                        <a:pt x="19" y="122"/>
                        <a:pt x="19" y="127"/>
                        <a:pt x="19" y="127"/>
                      </a:cubicBezTo>
                      <a:cubicBezTo>
                        <a:pt x="19" y="127"/>
                        <a:pt x="18" y="130"/>
                        <a:pt x="16" y="132"/>
                      </a:cubicBezTo>
                      <a:cubicBezTo>
                        <a:pt x="14" y="134"/>
                        <a:pt x="3" y="144"/>
                        <a:pt x="3" y="146"/>
                      </a:cubicBezTo>
                      <a:cubicBezTo>
                        <a:pt x="2" y="148"/>
                        <a:pt x="1" y="152"/>
                        <a:pt x="1" y="152"/>
                      </a:cubicBezTo>
                      <a:cubicBezTo>
                        <a:pt x="1" y="152"/>
                        <a:pt x="2" y="159"/>
                        <a:pt x="1" y="160"/>
                      </a:cubicBezTo>
                      <a:cubicBezTo>
                        <a:pt x="0" y="161"/>
                        <a:pt x="0" y="167"/>
                        <a:pt x="0" y="167"/>
                      </a:cubicBezTo>
                      <a:cubicBezTo>
                        <a:pt x="0" y="167"/>
                        <a:pt x="4" y="173"/>
                        <a:pt x="4" y="174"/>
                      </a:cubicBezTo>
                      <a:cubicBezTo>
                        <a:pt x="4" y="174"/>
                        <a:pt x="6" y="180"/>
                        <a:pt x="6" y="182"/>
                      </a:cubicBezTo>
                      <a:cubicBezTo>
                        <a:pt x="6" y="184"/>
                        <a:pt x="6" y="184"/>
                        <a:pt x="6" y="184"/>
                      </a:cubicBezTo>
                      <a:cubicBezTo>
                        <a:pt x="6" y="184"/>
                        <a:pt x="4" y="189"/>
                        <a:pt x="4" y="190"/>
                      </a:cubicBezTo>
                      <a:cubicBezTo>
                        <a:pt x="4" y="191"/>
                        <a:pt x="2" y="195"/>
                        <a:pt x="4" y="197"/>
                      </a:cubicBezTo>
                      <a:cubicBezTo>
                        <a:pt x="7" y="199"/>
                        <a:pt x="7" y="200"/>
                        <a:pt x="8" y="201"/>
                      </a:cubicBezTo>
                      <a:cubicBezTo>
                        <a:pt x="10" y="203"/>
                        <a:pt x="10" y="204"/>
                        <a:pt x="12" y="206"/>
                      </a:cubicBezTo>
                      <a:cubicBezTo>
                        <a:pt x="14" y="208"/>
                        <a:pt x="19" y="211"/>
                        <a:pt x="24" y="212"/>
                      </a:cubicBezTo>
                      <a:cubicBezTo>
                        <a:pt x="28" y="213"/>
                        <a:pt x="31" y="218"/>
                        <a:pt x="33" y="215"/>
                      </a:cubicBezTo>
                      <a:cubicBezTo>
                        <a:pt x="34" y="212"/>
                        <a:pt x="35" y="211"/>
                        <a:pt x="37" y="210"/>
                      </a:cubicBezTo>
                      <a:cubicBezTo>
                        <a:pt x="38" y="209"/>
                        <a:pt x="35" y="207"/>
                        <a:pt x="42" y="207"/>
                      </a:cubicBezTo>
                      <a:cubicBezTo>
                        <a:pt x="48" y="207"/>
                        <a:pt x="56" y="198"/>
                        <a:pt x="57" y="195"/>
                      </a:cubicBezTo>
                      <a:cubicBezTo>
                        <a:pt x="59" y="191"/>
                        <a:pt x="62" y="188"/>
                        <a:pt x="63" y="186"/>
                      </a:cubicBezTo>
                      <a:cubicBezTo>
                        <a:pt x="64" y="184"/>
                        <a:pt x="64" y="180"/>
                        <a:pt x="65" y="178"/>
                      </a:cubicBezTo>
                      <a:cubicBezTo>
                        <a:pt x="66" y="176"/>
                        <a:pt x="69" y="155"/>
                        <a:pt x="71" y="151"/>
                      </a:cubicBezTo>
                      <a:cubicBezTo>
                        <a:pt x="73" y="146"/>
                        <a:pt x="74" y="144"/>
                        <a:pt x="76" y="141"/>
                      </a:cubicBezTo>
                      <a:cubicBezTo>
                        <a:pt x="78" y="137"/>
                        <a:pt x="77" y="137"/>
                        <a:pt x="79" y="134"/>
                      </a:cubicBezTo>
                      <a:cubicBezTo>
                        <a:pt x="81" y="131"/>
                        <a:pt x="81" y="132"/>
                        <a:pt x="82" y="128"/>
                      </a:cubicBezTo>
                      <a:cubicBezTo>
                        <a:pt x="84" y="125"/>
                        <a:pt x="83" y="130"/>
                        <a:pt x="84" y="123"/>
                      </a:cubicBezTo>
                      <a:cubicBezTo>
                        <a:pt x="86" y="116"/>
                        <a:pt x="89" y="104"/>
                        <a:pt x="90" y="101"/>
                      </a:cubicBezTo>
                      <a:cubicBezTo>
                        <a:pt x="92" y="98"/>
                        <a:pt x="93" y="98"/>
                        <a:pt x="94" y="95"/>
                      </a:cubicBezTo>
                      <a:cubicBezTo>
                        <a:pt x="95" y="92"/>
                        <a:pt x="96" y="90"/>
                        <a:pt x="95" y="88"/>
                      </a:cubicBezTo>
                      <a:cubicBezTo>
                        <a:pt x="94" y="85"/>
                        <a:pt x="93" y="90"/>
                        <a:pt x="94" y="84"/>
                      </a:cubicBezTo>
                      <a:cubicBezTo>
                        <a:pt x="96" y="78"/>
                        <a:pt x="94" y="79"/>
                        <a:pt x="97" y="75"/>
                      </a:cubicBezTo>
                      <a:cubicBezTo>
                        <a:pt x="101" y="71"/>
                        <a:pt x="101" y="70"/>
                        <a:pt x="100" y="68"/>
                      </a:cubicBezTo>
                      <a:cubicBezTo>
                        <a:pt x="100" y="65"/>
                        <a:pt x="99" y="63"/>
                        <a:pt x="99" y="61"/>
                      </a:cubicBezTo>
                      <a:cubicBezTo>
                        <a:pt x="99" y="58"/>
                        <a:pt x="95" y="56"/>
                        <a:pt x="98" y="53"/>
                      </a:cubicBezTo>
                      <a:cubicBezTo>
                        <a:pt x="102" y="49"/>
                        <a:pt x="103" y="49"/>
                        <a:pt x="104" y="52"/>
                      </a:cubicBezTo>
                      <a:cubicBezTo>
                        <a:pt x="104" y="55"/>
                        <a:pt x="101" y="62"/>
                        <a:pt x="105" y="59"/>
                      </a:cubicBezTo>
                      <a:cubicBezTo>
                        <a:pt x="109" y="56"/>
                        <a:pt x="113" y="52"/>
                        <a:pt x="113" y="50"/>
                      </a:cubicBezTo>
                      <a:cubicBezTo>
                        <a:pt x="113" y="48"/>
                        <a:pt x="111" y="47"/>
                        <a:pt x="111" y="44"/>
                      </a:cubicBezTo>
                      <a:cubicBezTo>
                        <a:pt x="111" y="42"/>
                        <a:pt x="108" y="41"/>
                        <a:pt x="108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" name="Group 4"/>
            <p:cNvGrpSpPr/>
            <p:nvPr/>
          </p:nvGrpSpPr>
          <p:grpSpPr>
            <a:xfrm>
              <a:off x="6973070" y="2931914"/>
              <a:ext cx="585787" cy="585787"/>
              <a:chOff x="6973070" y="3268089"/>
              <a:chExt cx="585787" cy="585787"/>
            </a:xfrm>
          </p:grpSpPr>
          <p:sp>
            <p:nvSpPr>
              <p:cNvPr id="41" name="Oval 78"/>
              <p:cNvSpPr/>
              <p:nvPr/>
            </p:nvSpPr>
            <p:spPr>
              <a:xfrm>
                <a:off x="6973070" y="3268089"/>
                <a:ext cx="585787" cy="585787"/>
              </a:xfrm>
              <a:prstGeom prst="ellipse">
                <a:avLst/>
              </a:prstGeom>
              <a:solidFill>
                <a:srgbClr val="9AD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13"/>
              <p:cNvSpPr/>
              <p:nvPr/>
            </p:nvSpPr>
            <p:spPr bwMode="auto">
              <a:xfrm>
                <a:off x="7063705" y="3450453"/>
                <a:ext cx="425752" cy="262405"/>
              </a:xfrm>
              <a:custGeom>
                <a:avLst/>
                <a:gdLst/>
                <a:ahLst/>
                <a:cxnLst>
                  <a:cxn ang="0">
                    <a:pos x="2667" y="186"/>
                  </a:cxn>
                  <a:cxn ang="0">
                    <a:pos x="2594" y="86"/>
                  </a:cxn>
                  <a:cxn ang="0">
                    <a:pos x="2535" y="205"/>
                  </a:cxn>
                  <a:cxn ang="0">
                    <a:pos x="2487" y="275"/>
                  </a:cxn>
                  <a:cxn ang="0">
                    <a:pos x="2309" y="357"/>
                  </a:cxn>
                  <a:cxn ang="0">
                    <a:pos x="2175" y="458"/>
                  </a:cxn>
                  <a:cxn ang="0">
                    <a:pos x="1986" y="587"/>
                  </a:cxn>
                  <a:cxn ang="0">
                    <a:pos x="1955" y="470"/>
                  </a:cxn>
                  <a:cxn ang="0">
                    <a:pos x="1955" y="357"/>
                  </a:cxn>
                  <a:cxn ang="0">
                    <a:pos x="1866" y="373"/>
                  </a:cxn>
                  <a:cxn ang="0">
                    <a:pos x="1824" y="492"/>
                  </a:cxn>
                  <a:cxn ang="0">
                    <a:pos x="1750" y="428"/>
                  </a:cxn>
                  <a:cxn ang="0">
                    <a:pos x="1931" y="321"/>
                  </a:cxn>
                  <a:cxn ang="0">
                    <a:pos x="1873" y="275"/>
                  </a:cxn>
                  <a:cxn ang="0">
                    <a:pos x="1747" y="241"/>
                  </a:cxn>
                  <a:cxn ang="0">
                    <a:pos x="1607" y="305"/>
                  </a:cxn>
                  <a:cxn ang="0">
                    <a:pos x="1610" y="244"/>
                  </a:cxn>
                  <a:cxn ang="0">
                    <a:pos x="1555" y="196"/>
                  </a:cxn>
                  <a:cxn ang="0">
                    <a:pos x="1417" y="134"/>
                  </a:cxn>
                  <a:cxn ang="0">
                    <a:pos x="238" y="67"/>
                  </a:cxn>
                  <a:cxn ang="0">
                    <a:pos x="140" y="12"/>
                  </a:cxn>
                  <a:cxn ang="0">
                    <a:pos x="143" y="131"/>
                  </a:cxn>
                  <a:cxn ang="0">
                    <a:pos x="43" y="357"/>
                  </a:cxn>
                  <a:cxn ang="0">
                    <a:pos x="6" y="614"/>
                  </a:cxn>
                  <a:cxn ang="0">
                    <a:pos x="64" y="773"/>
                  </a:cxn>
                  <a:cxn ang="0">
                    <a:pos x="88" y="944"/>
                  </a:cxn>
                  <a:cxn ang="0">
                    <a:pos x="232" y="1103"/>
                  </a:cxn>
                  <a:cxn ang="0">
                    <a:pos x="495" y="1219"/>
                  </a:cxn>
                  <a:cxn ang="0">
                    <a:pos x="803" y="1253"/>
                  </a:cxn>
                  <a:cxn ang="0">
                    <a:pos x="971" y="1451"/>
                  </a:cxn>
                  <a:cxn ang="0">
                    <a:pos x="1179" y="1558"/>
                  </a:cxn>
                  <a:cxn ang="0">
                    <a:pos x="1457" y="1436"/>
                  </a:cxn>
                  <a:cxn ang="0">
                    <a:pos x="1650" y="1430"/>
                  </a:cxn>
                  <a:cxn ang="0">
                    <a:pos x="1705" y="1439"/>
                  </a:cxn>
                  <a:cxn ang="0">
                    <a:pos x="1778" y="1436"/>
                  </a:cxn>
                  <a:cxn ang="0">
                    <a:pos x="1729" y="1393"/>
                  </a:cxn>
                  <a:cxn ang="0">
                    <a:pos x="1833" y="1366"/>
                  </a:cxn>
                  <a:cxn ang="0">
                    <a:pos x="2129" y="1402"/>
                  </a:cxn>
                  <a:cxn ang="0">
                    <a:pos x="2163" y="1482"/>
                  </a:cxn>
                  <a:cxn ang="0">
                    <a:pos x="2206" y="1567"/>
                  </a:cxn>
                  <a:cxn ang="0">
                    <a:pos x="2306" y="1634"/>
                  </a:cxn>
                  <a:cxn ang="0">
                    <a:pos x="2309" y="1619"/>
                  </a:cxn>
                  <a:cxn ang="0">
                    <a:pos x="2199" y="1219"/>
                  </a:cxn>
                  <a:cxn ang="0">
                    <a:pos x="2343" y="1054"/>
                  </a:cxn>
                  <a:cxn ang="0">
                    <a:pos x="2398" y="944"/>
                  </a:cxn>
                  <a:cxn ang="0">
                    <a:pos x="2438" y="907"/>
                  </a:cxn>
                  <a:cxn ang="0">
                    <a:pos x="2407" y="840"/>
                  </a:cxn>
                  <a:cxn ang="0">
                    <a:pos x="2386" y="816"/>
                  </a:cxn>
                  <a:cxn ang="0">
                    <a:pos x="2367" y="684"/>
                  </a:cxn>
                  <a:cxn ang="0">
                    <a:pos x="2392" y="776"/>
                  </a:cxn>
                  <a:cxn ang="0">
                    <a:pos x="2426" y="709"/>
                  </a:cxn>
                  <a:cxn ang="0">
                    <a:pos x="2426" y="700"/>
                  </a:cxn>
                  <a:cxn ang="0">
                    <a:pos x="2453" y="580"/>
                  </a:cxn>
                  <a:cxn ang="0">
                    <a:pos x="2578" y="492"/>
                  </a:cxn>
                  <a:cxn ang="0">
                    <a:pos x="2624" y="467"/>
                  </a:cxn>
                  <a:cxn ang="0">
                    <a:pos x="2566" y="437"/>
                  </a:cxn>
                  <a:cxn ang="0">
                    <a:pos x="2621" y="278"/>
                  </a:cxn>
                  <a:cxn ang="0">
                    <a:pos x="2645" y="272"/>
                  </a:cxn>
                  <a:cxn ang="0">
                    <a:pos x="2688" y="208"/>
                  </a:cxn>
                </a:cxnLst>
                <a:rect l="0" t="0" r="r" b="b"/>
                <a:pathLst>
                  <a:path w="2717" h="1674">
                    <a:moveTo>
                      <a:pt x="2688" y="208"/>
                    </a:moveTo>
                    <a:cubicBezTo>
                      <a:pt x="2679" y="206"/>
                      <a:pt x="2676" y="214"/>
                      <a:pt x="2670" y="208"/>
                    </a:cubicBezTo>
                    <a:cubicBezTo>
                      <a:pt x="2672" y="197"/>
                      <a:pt x="2665" y="196"/>
                      <a:pt x="2667" y="186"/>
                    </a:cubicBezTo>
                    <a:cubicBezTo>
                      <a:pt x="2659" y="186"/>
                      <a:pt x="2649" y="188"/>
                      <a:pt x="2645" y="183"/>
                    </a:cubicBezTo>
                    <a:cubicBezTo>
                      <a:pt x="2640" y="151"/>
                      <a:pt x="2627" y="126"/>
                      <a:pt x="2621" y="95"/>
                    </a:cubicBezTo>
                    <a:cubicBezTo>
                      <a:pt x="2609" y="95"/>
                      <a:pt x="2603" y="88"/>
                      <a:pt x="2594" y="86"/>
                    </a:cubicBezTo>
                    <a:cubicBezTo>
                      <a:pt x="2586" y="92"/>
                      <a:pt x="2580" y="101"/>
                      <a:pt x="2569" y="104"/>
                    </a:cubicBezTo>
                    <a:cubicBezTo>
                      <a:pt x="2560" y="103"/>
                      <a:pt x="2565" y="89"/>
                      <a:pt x="2554" y="92"/>
                    </a:cubicBezTo>
                    <a:cubicBezTo>
                      <a:pt x="2542" y="121"/>
                      <a:pt x="2520" y="168"/>
                      <a:pt x="2535" y="205"/>
                    </a:cubicBezTo>
                    <a:cubicBezTo>
                      <a:pt x="2528" y="217"/>
                      <a:pt x="2519" y="229"/>
                      <a:pt x="2520" y="251"/>
                    </a:cubicBezTo>
                    <a:cubicBezTo>
                      <a:pt x="2509" y="248"/>
                      <a:pt x="2505" y="257"/>
                      <a:pt x="2499" y="251"/>
                    </a:cubicBezTo>
                    <a:cubicBezTo>
                      <a:pt x="2496" y="260"/>
                      <a:pt x="2497" y="273"/>
                      <a:pt x="2487" y="275"/>
                    </a:cubicBezTo>
                    <a:cubicBezTo>
                      <a:pt x="2455" y="281"/>
                      <a:pt x="2420" y="295"/>
                      <a:pt x="2386" y="302"/>
                    </a:cubicBezTo>
                    <a:cubicBezTo>
                      <a:pt x="2370" y="306"/>
                      <a:pt x="2353" y="303"/>
                      <a:pt x="2340" y="312"/>
                    </a:cubicBezTo>
                    <a:cubicBezTo>
                      <a:pt x="2325" y="321"/>
                      <a:pt x="2320" y="343"/>
                      <a:pt x="2309" y="357"/>
                    </a:cubicBezTo>
                    <a:cubicBezTo>
                      <a:pt x="2302" y="368"/>
                      <a:pt x="2287" y="369"/>
                      <a:pt x="2291" y="385"/>
                    </a:cubicBezTo>
                    <a:cubicBezTo>
                      <a:pt x="2305" y="390"/>
                      <a:pt x="2303" y="406"/>
                      <a:pt x="2303" y="415"/>
                    </a:cubicBezTo>
                    <a:cubicBezTo>
                      <a:pt x="2274" y="457"/>
                      <a:pt x="2221" y="437"/>
                      <a:pt x="2175" y="458"/>
                    </a:cubicBezTo>
                    <a:cubicBezTo>
                      <a:pt x="2176" y="473"/>
                      <a:pt x="2185" y="479"/>
                      <a:pt x="2190" y="489"/>
                    </a:cubicBezTo>
                    <a:cubicBezTo>
                      <a:pt x="2151" y="542"/>
                      <a:pt x="2094" y="578"/>
                      <a:pt x="2031" y="608"/>
                    </a:cubicBezTo>
                    <a:cubicBezTo>
                      <a:pt x="2022" y="595"/>
                      <a:pt x="1991" y="604"/>
                      <a:pt x="1986" y="587"/>
                    </a:cubicBezTo>
                    <a:cubicBezTo>
                      <a:pt x="2001" y="571"/>
                      <a:pt x="1998" y="530"/>
                      <a:pt x="2022" y="532"/>
                    </a:cubicBezTo>
                    <a:cubicBezTo>
                      <a:pt x="2019" y="492"/>
                      <a:pt x="2014" y="454"/>
                      <a:pt x="1989" y="437"/>
                    </a:cubicBezTo>
                    <a:cubicBezTo>
                      <a:pt x="1969" y="439"/>
                      <a:pt x="1971" y="464"/>
                      <a:pt x="1955" y="470"/>
                    </a:cubicBezTo>
                    <a:cubicBezTo>
                      <a:pt x="1943" y="472"/>
                      <a:pt x="1946" y="459"/>
                      <a:pt x="1946" y="449"/>
                    </a:cubicBezTo>
                    <a:cubicBezTo>
                      <a:pt x="1981" y="440"/>
                      <a:pt x="1957" y="386"/>
                      <a:pt x="1964" y="370"/>
                    </a:cubicBezTo>
                    <a:cubicBezTo>
                      <a:pt x="1956" y="371"/>
                      <a:pt x="1956" y="363"/>
                      <a:pt x="1955" y="357"/>
                    </a:cubicBezTo>
                    <a:cubicBezTo>
                      <a:pt x="1922" y="357"/>
                      <a:pt x="1894" y="321"/>
                      <a:pt x="1876" y="354"/>
                    </a:cubicBezTo>
                    <a:cubicBezTo>
                      <a:pt x="1873" y="364"/>
                      <a:pt x="1886" y="359"/>
                      <a:pt x="1885" y="367"/>
                    </a:cubicBezTo>
                    <a:cubicBezTo>
                      <a:pt x="1874" y="364"/>
                      <a:pt x="1872" y="370"/>
                      <a:pt x="1866" y="373"/>
                    </a:cubicBezTo>
                    <a:cubicBezTo>
                      <a:pt x="1864" y="391"/>
                      <a:pt x="1875" y="404"/>
                      <a:pt x="1857" y="406"/>
                    </a:cubicBezTo>
                    <a:cubicBezTo>
                      <a:pt x="1853" y="392"/>
                      <a:pt x="1870" y="380"/>
                      <a:pt x="1857" y="376"/>
                    </a:cubicBezTo>
                    <a:cubicBezTo>
                      <a:pt x="1829" y="406"/>
                      <a:pt x="1828" y="439"/>
                      <a:pt x="1824" y="492"/>
                    </a:cubicBezTo>
                    <a:cubicBezTo>
                      <a:pt x="1858" y="525"/>
                      <a:pt x="1848" y="607"/>
                      <a:pt x="1802" y="620"/>
                    </a:cubicBezTo>
                    <a:cubicBezTo>
                      <a:pt x="1738" y="563"/>
                      <a:pt x="1774" y="444"/>
                      <a:pt x="1790" y="379"/>
                    </a:cubicBezTo>
                    <a:cubicBezTo>
                      <a:pt x="1778" y="394"/>
                      <a:pt x="1765" y="425"/>
                      <a:pt x="1750" y="428"/>
                    </a:cubicBezTo>
                    <a:cubicBezTo>
                      <a:pt x="1761" y="398"/>
                      <a:pt x="1779" y="377"/>
                      <a:pt x="1787" y="345"/>
                    </a:cubicBezTo>
                    <a:cubicBezTo>
                      <a:pt x="1813" y="352"/>
                      <a:pt x="1828" y="332"/>
                      <a:pt x="1860" y="324"/>
                    </a:cubicBezTo>
                    <a:cubicBezTo>
                      <a:pt x="1887" y="328"/>
                      <a:pt x="1911" y="324"/>
                      <a:pt x="1931" y="321"/>
                    </a:cubicBezTo>
                    <a:cubicBezTo>
                      <a:pt x="1917" y="318"/>
                      <a:pt x="1913" y="306"/>
                      <a:pt x="1915" y="287"/>
                    </a:cubicBezTo>
                    <a:cubicBezTo>
                      <a:pt x="1899" y="288"/>
                      <a:pt x="1887" y="300"/>
                      <a:pt x="1873" y="293"/>
                    </a:cubicBezTo>
                    <a:cubicBezTo>
                      <a:pt x="1873" y="287"/>
                      <a:pt x="1873" y="281"/>
                      <a:pt x="1873" y="275"/>
                    </a:cubicBezTo>
                    <a:cubicBezTo>
                      <a:pt x="1828" y="280"/>
                      <a:pt x="1805" y="309"/>
                      <a:pt x="1766" y="302"/>
                    </a:cubicBezTo>
                    <a:cubicBezTo>
                      <a:pt x="1760" y="278"/>
                      <a:pt x="1725" y="273"/>
                      <a:pt x="1717" y="284"/>
                    </a:cubicBezTo>
                    <a:cubicBezTo>
                      <a:pt x="1721" y="264"/>
                      <a:pt x="1737" y="256"/>
                      <a:pt x="1747" y="241"/>
                    </a:cubicBezTo>
                    <a:cubicBezTo>
                      <a:pt x="1717" y="242"/>
                      <a:pt x="1706" y="262"/>
                      <a:pt x="1692" y="278"/>
                    </a:cubicBezTo>
                    <a:cubicBezTo>
                      <a:pt x="1671" y="290"/>
                      <a:pt x="1647" y="298"/>
                      <a:pt x="1628" y="312"/>
                    </a:cubicBezTo>
                    <a:cubicBezTo>
                      <a:pt x="1625" y="300"/>
                      <a:pt x="1610" y="312"/>
                      <a:pt x="1607" y="305"/>
                    </a:cubicBezTo>
                    <a:cubicBezTo>
                      <a:pt x="1609" y="299"/>
                      <a:pt x="1616" y="296"/>
                      <a:pt x="1616" y="287"/>
                    </a:cubicBezTo>
                    <a:cubicBezTo>
                      <a:pt x="1600" y="281"/>
                      <a:pt x="1580" y="312"/>
                      <a:pt x="1558" y="299"/>
                    </a:cubicBezTo>
                    <a:cubicBezTo>
                      <a:pt x="1580" y="287"/>
                      <a:pt x="1589" y="259"/>
                      <a:pt x="1610" y="244"/>
                    </a:cubicBezTo>
                    <a:cubicBezTo>
                      <a:pt x="1627" y="232"/>
                      <a:pt x="1652" y="234"/>
                      <a:pt x="1665" y="214"/>
                    </a:cubicBezTo>
                    <a:cubicBezTo>
                      <a:pt x="1647" y="210"/>
                      <a:pt x="1618" y="213"/>
                      <a:pt x="1607" y="202"/>
                    </a:cubicBezTo>
                    <a:cubicBezTo>
                      <a:pt x="1591" y="218"/>
                      <a:pt x="1559" y="216"/>
                      <a:pt x="1555" y="196"/>
                    </a:cubicBezTo>
                    <a:cubicBezTo>
                      <a:pt x="1529" y="204"/>
                      <a:pt x="1506" y="166"/>
                      <a:pt x="1482" y="189"/>
                    </a:cubicBezTo>
                    <a:cubicBezTo>
                      <a:pt x="1469" y="185"/>
                      <a:pt x="1459" y="177"/>
                      <a:pt x="1442" y="177"/>
                    </a:cubicBezTo>
                    <a:cubicBezTo>
                      <a:pt x="1428" y="168"/>
                      <a:pt x="1441" y="133"/>
                      <a:pt x="1417" y="134"/>
                    </a:cubicBezTo>
                    <a:cubicBezTo>
                      <a:pt x="1410" y="138"/>
                      <a:pt x="1419" y="156"/>
                      <a:pt x="1411" y="159"/>
                    </a:cubicBezTo>
                    <a:cubicBezTo>
                      <a:pt x="959" y="167"/>
                      <a:pt x="577" y="89"/>
                      <a:pt x="232" y="0"/>
                    </a:cubicBezTo>
                    <a:cubicBezTo>
                      <a:pt x="246" y="22"/>
                      <a:pt x="233" y="49"/>
                      <a:pt x="238" y="67"/>
                    </a:cubicBezTo>
                    <a:cubicBezTo>
                      <a:pt x="224" y="56"/>
                      <a:pt x="231" y="46"/>
                      <a:pt x="232" y="37"/>
                    </a:cubicBezTo>
                    <a:cubicBezTo>
                      <a:pt x="220" y="35"/>
                      <a:pt x="225" y="50"/>
                      <a:pt x="214" y="49"/>
                    </a:cubicBezTo>
                    <a:cubicBezTo>
                      <a:pt x="182" y="44"/>
                      <a:pt x="165" y="24"/>
                      <a:pt x="140" y="12"/>
                    </a:cubicBezTo>
                    <a:cubicBezTo>
                      <a:pt x="138" y="41"/>
                      <a:pt x="136" y="88"/>
                      <a:pt x="150" y="110"/>
                    </a:cubicBezTo>
                    <a:cubicBezTo>
                      <a:pt x="144" y="110"/>
                      <a:pt x="140" y="111"/>
                      <a:pt x="137" y="113"/>
                    </a:cubicBezTo>
                    <a:cubicBezTo>
                      <a:pt x="134" y="124"/>
                      <a:pt x="145" y="122"/>
                      <a:pt x="143" y="131"/>
                    </a:cubicBezTo>
                    <a:cubicBezTo>
                      <a:pt x="131" y="139"/>
                      <a:pt x="126" y="155"/>
                      <a:pt x="140" y="162"/>
                    </a:cubicBezTo>
                    <a:cubicBezTo>
                      <a:pt x="131" y="159"/>
                      <a:pt x="134" y="170"/>
                      <a:pt x="128" y="171"/>
                    </a:cubicBezTo>
                    <a:cubicBezTo>
                      <a:pt x="107" y="240"/>
                      <a:pt x="82" y="306"/>
                      <a:pt x="43" y="357"/>
                    </a:cubicBezTo>
                    <a:cubicBezTo>
                      <a:pt x="43" y="376"/>
                      <a:pt x="39" y="389"/>
                      <a:pt x="37" y="403"/>
                    </a:cubicBezTo>
                    <a:cubicBezTo>
                      <a:pt x="55" y="451"/>
                      <a:pt x="14" y="488"/>
                      <a:pt x="0" y="522"/>
                    </a:cubicBezTo>
                    <a:cubicBezTo>
                      <a:pt x="34" y="544"/>
                      <a:pt x="2" y="585"/>
                      <a:pt x="6" y="614"/>
                    </a:cubicBezTo>
                    <a:cubicBezTo>
                      <a:pt x="8" y="627"/>
                      <a:pt x="29" y="646"/>
                      <a:pt x="30" y="666"/>
                    </a:cubicBezTo>
                    <a:cubicBezTo>
                      <a:pt x="31" y="685"/>
                      <a:pt x="33" y="691"/>
                      <a:pt x="46" y="703"/>
                    </a:cubicBezTo>
                    <a:cubicBezTo>
                      <a:pt x="30" y="729"/>
                      <a:pt x="45" y="763"/>
                      <a:pt x="64" y="773"/>
                    </a:cubicBezTo>
                    <a:cubicBezTo>
                      <a:pt x="62" y="783"/>
                      <a:pt x="50" y="783"/>
                      <a:pt x="49" y="794"/>
                    </a:cubicBezTo>
                    <a:cubicBezTo>
                      <a:pt x="50" y="834"/>
                      <a:pt x="89" y="866"/>
                      <a:pt x="92" y="901"/>
                    </a:cubicBezTo>
                    <a:cubicBezTo>
                      <a:pt x="93" y="917"/>
                      <a:pt x="77" y="929"/>
                      <a:pt x="88" y="944"/>
                    </a:cubicBezTo>
                    <a:cubicBezTo>
                      <a:pt x="142" y="942"/>
                      <a:pt x="148" y="989"/>
                      <a:pt x="186" y="1002"/>
                    </a:cubicBezTo>
                    <a:cubicBezTo>
                      <a:pt x="188" y="1012"/>
                      <a:pt x="180" y="1011"/>
                      <a:pt x="186" y="1017"/>
                    </a:cubicBezTo>
                    <a:cubicBezTo>
                      <a:pt x="222" y="1026"/>
                      <a:pt x="234" y="1057"/>
                      <a:pt x="232" y="1103"/>
                    </a:cubicBezTo>
                    <a:cubicBezTo>
                      <a:pt x="269" y="1116"/>
                      <a:pt x="321" y="1116"/>
                      <a:pt x="363" y="1124"/>
                    </a:cubicBezTo>
                    <a:cubicBezTo>
                      <a:pt x="363" y="1130"/>
                      <a:pt x="355" y="1128"/>
                      <a:pt x="357" y="1136"/>
                    </a:cubicBezTo>
                    <a:cubicBezTo>
                      <a:pt x="405" y="1160"/>
                      <a:pt x="451" y="1193"/>
                      <a:pt x="495" y="1219"/>
                    </a:cubicBezTo>
                    <a:cubicBezTo>
                      <a:pt x="552" y="1252"/>
                      <a:pt x="619" y="1261"/>
                      <a:pt x="706" y="1271"/>
                    </a:cubicBezTo>
                    <a:cubicBezTo>
                      <a:pt x="707" y="1260"/>
                      <a:pt x="707" y="1248"/>
                      <a:pt x="712" y="1240"/>
                    </a:cubicBezTo>
                    <a:cubicBezTo>
                      <a:pt x="741" y="1245"/>
                      <a:pt x="771" y="1251"/>
                      <a:pt x="803" y="1253"/>
                    </a:cubicBezTo>
                    <a:cubicBezTo>
                      <a:pt x="824" y="1279"/>
                      <a:pt x="841" y="1311"/>
                      <a:pt x="874" y="1326"/>
                    </a:cubicBezTo>
                    <a:cubicBezTo>
                      <a:pt x="891" y="1344"/>
                      <a:pt x="885" y="1364"/>
                      <a:pt x="892" y="1390"/>
                    </a:cubicBezTo>
                    <a:cubicBezTo>
                      <a:pt x="901" y="1424"/>
                      <a:pt x="944" y="1432"/>
                      <a:pt x="971" y="1451"/>
                    </a:cubicBezTo>
                    <a:cubicBezTo>
                      <a:pt x="993" y="1437"/>
                      <a:pt x="990" y="1399"/>
                      <a:pt x="1023" y="1396"/>
                    </a:cubicBezTo>
                    <a:cubicBezTo>
                      <a:pt x="1088" y="1404"/>
                      <a:pt x="1120" y="1444"/>
                      <a:pt x="1130" y="1506"/>
                    </a:cubicBezTo>
                    <a:cubicBezTo>
                      <a:pt x="1152" y="1518"/>
                      <a:pt x="1158" y="1546"/>
                      <a:pt x="1179" y="1558"/>
                    </a:cubicBezTo>
                    <a:cubicBezTo>
                      <a:pt x="1166" y="1635"/>
                      <a:pt x="1252" y="1654"/>
                      <a:pt x="1304" y="1665"/>
                    </a:cubicBezTo>
                    <a:cubicBezTo>
                      <a:pt x="1295" y="1624"/>
                      <a:pt x="1297" y="1584"/>
                      <a:pt x="1301" y="1540"/>
                    </a:cubicBezTo>
                    <a:cubicBezTo>
                      <a:pt x="1353" y="1505"/>
                      <a:pt x="1416" y="1481"/>
                      <a:pt x="1457" y="1436"/>
                    </a:cubicBezTo>
                    <a:cubicBezTo>
                      <a:pt x="1501" y="1399"/>
                      <a:pt x="1577" y="1426"/>
                      <a:pt x="1622" y="1427"/>
                    </a:cubicBezTo>
                    <a:cubicBezTo>
                      <a:pt x="1620" y="1409"/>
                      <a:pt x="1602" y="1426"/>
                      <a:pt x="1598" y="1414"/>
                    </a:cubicBezTo>
                    <a:cubicBezTo>
                      <a:pt x="1617" y="1397"/>
                      <a:pt x="1632" y="1426"/>
                      <a:pt x="1650" y="1430"/>
                    </a:cubicBezTo>
                    <a:cubicBezTo>
                      <a:pt x="1650" y="1436"/>
                      <a:pt x="1646" y="1436"/>
                      <a:pt x="1646" y="1442"/>
                    </a:cubicBezTo>
                    <a:cubicBezTo>
                      <a:pt x="1657" y="1447"/>
                      <a:pt x="1665" y="1454"/>
                      <a:pt x="1680" y="1454"/>
                    </a:cubicBezTo>
                    <a:cubicBezTo>
                      <a:pt x="1688" y="1448"/>
                      <a:pt x="1692" y="1439"/>
                      <a:pt x="1705" y="1439"/>
                    </a:cubicBezTo>
                    <a:cubicBezTo>
                      <a:pt x="1715" y="1445"/>
                      <a:pt x="1697" y="1452"/>
                      <a:pt x="1705" y="1454"/>
                    </a:cubicBezTo>
                    <a:cubicBezTo>
                      <a:pt x="1729" y="1447"/>
                      <a:pt x="1710" y="1431"/>
                      <a:pt x="1729" y="1424"/>
                    </a:cubicBezTo>
                    <a:cubicBezTo>
                      <a:pt x="1734" y="1438"/>
                      <a:pt x="1775" y="1458"/>
                      <a:pt x="1778" y="1436"/>
                    </a:cubicBezTo>
                    <a:cubicBezTo>
                      <a:pt x="1769" y="1424"/>
                      <a:pt x="1744" y="1429"/>
                      <a:pt x="1738" y="1414"/>
                    </a:cubicBezTo>
                    <a:cubicBezTo>
                      <a:pt x="1748" y="1406"/>
                      <a:pt x="1760" y="1404"/>
                      <a:pt x="1753" y="1381"/>
                    </a:cubicBezTo>
                    <a:cubicBezTo>
                      <a:pt x="1740" y="1380"/>
                      <a:pt x="1746" y="1398"/>
                      <a:pt x="1729" y="1393"/>
                    </a:cubicBezTo>
                    <a:cubicBezTo>
                      <a:pt x="1743" y="1357"/>
                      <a:pt x="1774" y="1361"/>
                      <a:pt x="1818" y="1359"/>
                    </a:cubicBezTo>
                    <a:cubicBezTo>
                      <a:pt x="1824" y="1354"/>
                      <a:pt x="1819" y="1338"/>
                      <a:pt x="1830" y="1338"/>
                    </a:cubicBezTo>
                    <a:cubicBezTo>
                      <a:pt x="1836" y="1343"/>
                      <a:pt x="1845" y="1360"/>
                      <a:pt x="1833" y="1366"/>
                    </a:cubicBezTo>
                    <a:cubicBezTo>
                      <a:pt x="1883" y="1349"/>
                      <a:pt x="1957" y="1336"/>
                      <a:pt x="1983" y="1384"/>
                    </a:cubicBezTo>
                    <a:cubicBezTo>
                      <a:pt x="2010" y="1382"/>
                      <a:pt x="2034" y="1370"/>
                      <a:pt x="2038" y="1353"/>
                    </a:cubicBezTo>
                    <a:cubicBezTo>
                      <a:pt x="2090" y="1348"/>
                      <a:pt x="2086" y="1398"/>
                      <a:pt x="2129" y="1402"/>
                    </a:cubicBezTo>
                    <a:cubicBezTo>
                      <a:pt x="2155" y="1423"/>
                      <a:pt x="2126" y="1480"/>
                      <a:pt x="2151" y="1500"/>
                    </a:cubicBezTo>
                    <a:cubicBezTo>
                      <a:pt x="2158" y="1491"/>
                      <a:pt x="2148" y="1479"/>
                      <a:pt x="2151" y="1479"/>
                    </a:cubicBezTo>
                    <a:cubicBezTo>
                      <a:pt x="2155" y="1479"/>
                      <a:pt x="2162" y="1478"/>
                      <a:pt x="2163" y="1482"/>
                    </a:cubicBezTo>
                    <a:cubicBezTo>
                      <a:pt x="2164" y="1496"/>
                      <a:pt x="2151" y="1497"/>
                      <a:pt x="2151" y="1509"/>
                    </a:cubicBezTo>
                    <a:cubicBezTo>
                      <a:pt x="2166" y="1527"/>
                      <a:pt x="2179" y="1548"/>
                      <a:pt x="2190" y="1570"/>
                    </a:cubicBezTo>
                    <a:cubicBezTo>
                      <a:pt x="2199" y="1573"/>
                      <a:pt x="2198" y="1566"/>
                      <a:pt x="2206" y="1567"/>
                    </a:cubicBezTo>
                    <a:cubicBezTo>
                      <a:pt x="2212" y="1577"/>
                      <a:pt x="2215" y="1590"/>
                      <a:pt x="2221" y="1601"/>
                    </a:cubicBezTo>
                    <a:cubicBezTo>
                      <a:pt x="2248" y="1595"/>
                      <a:pt x="2259" y="1624"/>
                      <a:pt x="2267" y="1647"/>
                    </a:cubicBezTo>
                    <a:cubicBezTo>
                      <a:pt x="2278" y="1643"/>
                      <a:pt x="2298" y="1632"/>
                      <a:pt x="2306" y="1634"/>
                    </a:cubicBezTo>
                    <a:cubicBezTo>
                      <a:pt x="2302" y="1653"/>
                      <a:pt x="2272" y="1661"/>
                      <a:pt x="2273" y="1674"/>
                    </a:cubicBezTo>
                    <a:cubicBezTo>
                      <a:pt x="2294" y="1659"/>
                      <a:pt x="2314" y="1642"/>
                      <a:pt x="2319" y="1610"/>
                    </a:cubicBezTo>
                    <a:cubicBezTo>
                      <a:pt x="2308" y="1605"/>
                      <a:pt x="2317" y="1620"/>
                      <a:pt x="2309" y="1619"/>
                    </a:cubicBezTo>
                    <a:cubicBezTo>
                      <a:pt x="2332" y="1539"/>
                      <a:pt x="2288" y="1484"/>
                      <a:pt x="2261" y="1436"/>
                    </a:cubicBezTo>
                    <a:cubicBezTo>
                      <a:pt x="2261" y="1430"/>
                      <a:pt x="2269" y="1432"/>
                      <a:pt x="2267" y="1424"/>
                    </a:cubicBezTo>
                    <a:cubicBezTo>
                      <a:pt x="2220" y="1382"/>
                      <a:pt x="2172" y="1299"/>
                      <a:pt x="2199" y="1219"/>
                    </a:cubicBezTo>
                    <a:cubicBezTo>
                      <a:pt x="2206" y="1200"/>
                      <a:pt x="2227" y="1190"/>
                      <a:pt x="2227" y="1170"/>
                    </a:cubicBezTo>
                    <a:cubicBezTo>
                      <a:pt x="2256" y="1160"/>
                      <a:pt x="2264" y="1129"/>
                      <a:pt x="2288" y="1115"/>
                    </a:cubicBezTo>
                    <a:cubicBezTo>
                      <a:pt x="2286" y="1075"/>
                      <a:pt x="2308" y="1058"/>
                      <a:pt x="2343" y="1054"/>
                    </a:cubicBezTo>
                    <a:cubicBezTo>
                      <a:pt x="2340" y="993"/>
                      <a:pt x="2418" y="1005"/>
                      <a:pt x="2419" y="965"/>
                    </a:cubicBezTo>
                    <a:cubicBezTo>
                      <a:pt x="2417" y="971"/>
                      <a:pt x="2393" y="974"/>
                      <a:pt x="2389" y="965"/>
                    </a:cubicBezTo>
                    <a:cubicBezTo>
                      <a:pt x="2402" y="976"/>
                      <a:pt x="2410" y="949"/>
                      <a:pt x="2398" y="944"/>
                    </a:cubicBezTo>
                    <a:cubicBezTo>
                      <a:pt x="2418" y="950"/>
                      <a:pt x="2439" y="941"/>
                      <a:pt x="2441" y="920"/>
                    </a:cubicBezTo>
                    <a:cubicBezTo>
                      <a:pt x="2436" y="911"/>
                      <a:pt x="2422" y="927"/>
                      <a:pt x="2416" y="916"/>
                    </a:cubicBezTo>
                    <a:cubicBezTo>
                      <a:pt x="2427" y="917"/>
                      <a:pt x="2435" y="914"/>
                      <a:pt x="2438" y="907"/>
                    </a:cubicBezTo>
                    <a:cubicBezTo>
                      <a:pt x="2436" y="903"/>
                      <a:pt x="2436" y="903"/>
                      <a:pt x="2436" y="903"/>
                    </a:cubicBezTo>
                    <a:cubicBezTo>
                      <a:pt x="2441" y="904"/>
                      <a:pt x="2441" y="904"/>
                      <a:pt x="2441" y="904"/>
                    </a:cubicBezTo>
                    <a:cubicBezTo>
                      <a:pt x="2428" y="885"/>
                      <a:pt x="2417" y="862"/>
                      <a:pt x="2407" y="840"/>
                    </a:cubicBezTo>
                    <a:cubicBezTo>
                      <a:pt x="2400" y="840"/>
                      <a:pt x="2392" y="839"/>
                      <a:pt x="2388" y="842"/>
                    </a:cubicBezTo>
                    <a:cubicBezTo>
                      <a:pt x="2400" y="832"/>
                      <a:pt x="2374" y="820"/>
                      <a:pt x="2380" y="813"/>
                    </a:cubicBezTo>
                    <a:cubicBezTo>
                      <a:pt x="2383" y="813"/>
                      <a:pt x="2383" y="815"/>
                      <a:pt x="2386" y="816"/>
                    </a:cubicBezTo>
                    <a:cubicBezTo>
                      <a:pt x="2384" y="793"/>
                      <a:pt x="2377" y="775"/>
                      <a:pt x="2361" y="767"/>
                    </a:cubicBezTo>
                    <a:cubicBezTo>
                      <a:pt x="2370" y="769"/>
                      <a:pt x="2367" y="760"/>
                      <a:pt x="2371" y="758"/>
                    </a:cubicBezTo>
                    <a:cubicBezTo>
                      <a:pt x="2349" y="744"/>
                      <a:pt x="2346" y="687"/>
                      <a:pt x="2367" y="684"/>
                    </a:cubicBezTo>
                    <a:cubicBezTo>
                      <a:pt x="2354" y="697"/>
                      <a:pt x="2376" y="712"/>
                      <a:pt x="2361" y="727"/>
                    </a:cubicBezTo>
                    <a:cubicBezTo>
                      <a:pt x="2375" y="727"/>
                      <a:pt x="2366" y="731"/>
                      <a:pt x="2367" y="748"/>
                    </a:cubicBezTo>
                    <a:cubicBezTo>
                      <a:pt x="2384" y="750"/>
                      <a:pt x="2380" y="770"/>
                      <a:pt x="2392" y="776"/>
                    </a:cubicBezTo>
                    <a:cubicBezTo>
                      <a:pt x="2396" y="765"/>
                      <a:pt x="2382" y="758"/>
                      <a:pt x="2389" y="755"/>
                    </a:cubicBezTo>
                    <a:cubicBezTo>
                      <a:pt x="2421" y="766"/>
                      <a:pt x="2383" y="811"/>
                      <a:pt x="2407" y="828"/>
                    </a:cubicBezTo>
                    <a:cubicBezTo>
                      <a:pt x="2413" y="788"/>
                      <a:pt x="2442" y="751"/>
                      <a:pt x="2426" y="709"/>
                    </a:cubicBezTo>
                    <a:cubicBezTo>
                      <a:pt x="2404" y="703"/>
                      <a:pt x="2401" y="678"/>
                      <a:pt x="2389" y="663"/>
                    </a:cubicBezTo>
                    <a:cubicBezTo>
                      <a:pt x="2397" y="675"/>
                      <a:pt x="2409" y="684"/>
                      <a:pt x="2429" y="684"/>
                    </a:cubicBezTo>
                    <a:cubicBezTo>
                      <a:pt x="2430" y="692"/>
                      <a:pt x="2423" y="691"/>
                      <a:pt x="2426" y="700"/>
                    </a:cubicBezTo>
                    <a:cubicBezTo>
                      <a:pt x="2448" y="678"/>
                      <a:pt x="2467" y="638"/>
                      <a:pt x="2456" y="593"/>
                    </a:cubicBezTo>
                    <a:cubicBezTo>
                      <a:pt x="2452" y="585"/>
                      <a:pt x="2445" y="599"/>
                      <a:pt x="2441" y="590"/>
                    </a:cubicBezTo>
                    <a:cubicBezTo>
                      <a:pt x="2447" y="589"/>
                      <a:pt x="2447" y="581"/>
                      <a:pt x="2453" y="580"/>
                    </a:cubicBezTo>
                    <a:cubicBezTo>
                      <a:pt x="2451" y="572"/>
                      <a:pt x="2451" y="572"/>
                      <a:pt x="2451" y="572"/>
                    </a:cubicBezTo>
                    <a:cubicBezTo>
                      <a:pt x="2456" y="565"/>
                      <a:pt x="2456" y="565"/>
                      <a:pt x="2456" y="565"/>
                    </a:cubicBezTo>
                    <a:cubicBezTo>
                      <a:pt x="2478" y="522"/>
                      <a:pt x="2541" y="519"/>
                      <a:pt x="2578" y="492"/>
                    </a:cubicBezTo>
                    <a:cubicBezTo>
                      <a:pt x="2582" y="483"/>
                      <a:pt x="2577" y="477"/>
                      <a:pt x="2590" y="474"/>
                    </a:cubicBezTo>
                    <a:cubicBezTo>
                      <a:pt x="2592" y="483"/>
                      <a:pt x="2590" y="489"/>
                      <a:pt x="2584" y="492"/>
                    </a:cubicBezTo>
                    <a:cubicBezTo>
                      <a:pt x="2598" y="484"/>
                      <a:pt x="2605" y="470"/>
                      <a:pt x="2624" y="467"/>
                    </a:cubicBezTo>
                    <a:cubicBezTo>
                      <a:pt x="2624" y="452"/>
                      <a:pt x="2619" y="440"/>
                      <a:pt x="2603" y="440"/>
                    </a:cubicBezTo>
                    <a:cubicBezTo>
                      <a:pt x="2604" y="450"/>
                      <a:pt x="2618" y="447"/>
                      <a:pt x="2618" y="458"/>
                    </a:cubicBezTo>
                    <a:cubicBezTo>
                      <a:pt x="2592" y="482"/>
                      <a:pt x="2586" y="430"/>
                      <a:pt x="2566" y="437"/>
                    </a:cubicBezTo>
                    <a:cubicBezTo>
                      <a:pt x="2568" y="410"/>
                      <a:pt x="2564" y="373"/>
                      <a:pt x="2578" y="333"/>
                    </a:cubicBezTo>
                    <a:cubicBezTo>
                      <a:pt x="2595" y="336"/>
                      <a:pt x="2607" y="317"/>
                      <a:pt x="2621" y="309"/>
                    </a:cubicBezTo>
                    <a:cubicBezTo>
                      <a:pt x="2623" y="298"/>
                      <a:pt x="2618" y="280"/>
                      <a:pt x="2621" y="278"/>
                    </a:cubicBezTo>
                    <a:cubicBezTo>
                      <a:pt x="2625" y="283"/>
                      <a:pt x="2634" y="282"/>
                      <a:pt x="2633" y="290"/>
                    </a:cubicBezTo>
                    <a:cubicBezTo>
                      <a:pt x="2626" y="295"/>
                      <a:pt x="2622" y="295"/>
                      <a:pt x="2627" y="305"/>
                    </a:cubicBezTo>
                    <a:cubicBezTo>
                      <a:pt x="2643" y="302"/>
                      <a:pt x="2635" y="281"/>
                      <a:pt x="2645" y="272"/>
                    </a:cubicBezTo>
                    <a:cubicBezTo>
                      <a:pt x="2645" y="280"/>
                      <a:pt x="2644" y="287"/>
                      <a:pt x="2655" y="284"/>
                    </a:cubicBezTo>
                    <a:cubicBezTo>
                      <a:pt x="2660" y="266"/>
                      <a:pt x="2651" y="276"/>
                      <a:pt x="2649" y="266"/>
                    </a:cubicBezTo>
                    <a:cubicBezTo>
                      <a:pt x="2672" y="277"/>
                      <a:pt x="2717" y="231"/>
                      <a:pt x="2688" y="2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/>
              </a:p>
            </p:txBody>
          </p:sp>
        </p:grpSp>
        <p:grpSp>
          <p:nvGrpSpPr>
            <p:cNvPr id="16" name="Group 5"/>
            <p:cNvGrpSpPr/>
            <p:nvPr/>
          </p:nvGrpSpPr>
          <p:grpSpPr>
            <a:xfrm>
              <a:off x="6978836" y="4724718"/>
              <a:ext cx="585787" cy="585787"/>
              <a:chOff x="6978836" y="4778506"/>
              <a:chExt cx="585787" cy="585787"/>
            </a:xfrm>
          </p:grpSpPr>
          <p:sp>
            <p:nvSpPr>
              <p:cNvPr id="26" name="Oval 136"/>
              <p:cNvSpPr/>
              <p:nvPr/>
            </p:nvSpPr>
            <p:spPr>
              <a:xfrm>
                <a:off x="6978836" y="4778506"/>
                <a:ext cx="585787" cy="585787"/>
              </a:xfrm>
              <a:prstGeom prst="ellipse">
                <a:avLst/>
              </a:prstGeom>
              <a:solidFill>
                <a:srgbClr val="9AD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6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grpSp>
            <p:nvGrpSpPr>
              <p:cNvPr id="27" name="Group 144"/>
              <p:cNvGrpSpPr/>
              <p:nvPr/>
            </p:nvGrpSpPr>
            <p:grpSpPr>
              <a:xfrm>
                <a:off x="7126318" y="4860739"/>
                <a:ext cx="300526" cy="362297"/>
                <a:chOff x="4219575" y="1416050"/>
                <a:chExt cx="687388" cy="828676"/>
              </a:xfrm>
              <a:solidFill>
                <a:schemeClr val="bg1"/>
              </a:solidFill>
            </p:grpSpPr>
            <p:sp>
              <p:nvSpPr>
                <p:cNvPr id="28" name="Freeform 36"/>
                <p:cNvSpPr/>
                <p:nvPr/>
              </p:nvSpPr>
              <p:spPr bwMode="auto">
                <a:xfrm>
                  <a:off x="4568825" y="1816100"/>
                  <a:ext cx="26988" cy="39688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9" y="21"/>
                    </a:cxn>
                    <a:cxn ang="0">
                      <a:pos x="0" y="14"/>
                    </a:cxn>
                    <a:cxn ang="0">
                      <a:pos x="9" y="0"/>
                    </a:cxn>
                    <a:cxn ang="0">
                      <a:pos x="20" y="12"/>
                    </a:cxn>
                    <a:cxn ang="0">
                      <a:pos x="6" y="30"/>
                    </a:cxn>
                    <a:cxn ang="0">
                      <a:pos x="0" y="27"/>
                    </a:cxn>
                    <a:cxn ang="0">
                      <a:pos x="2" y="25"/>
                    </a:cxn>
                    <a:cxn ang="0">
                      <a:pos x="3" y="27"/>
                    </a:cxn>
                  </a:cxnLst>
                  <a:rect l="0" t="0" r="r" b="b"/>
                  <a:pathLst>
                    <a:path w="20" h="30">
                      <a:moveTo>
                        <a:pt x="3" y="27"/>
                      </a:moveTo>
                      <a:cubicBezTo>
                        <a:pt x="6" y="26"/>
                        <a:pt x="9" y="23"/>
                        <a:pt x="9" y="21"/>
                      </a:cubicBezTo>
                      <a:cubicBezTo>
                        <a:pt x="5" y="20"/>
                        <a:pt x="0" y="16"/>
                        <a:pt x="0" y="14"/>
                      </a:cubicBezTo>
                      <a:cubicBezTo>
                        <a:pt x="0" y="12"/>
                        <a:pt x="5" y="0"/>
                        <a:pt x="9" y="0"/>
                      </a:cubicBezTo>
                      <a:cubicBezTo>
                        <a:pt x="17" y="0"/>
                        <a:pt x="18" y="4"/>
                        <a:pt x="20" y="12"/>
                      </a:cubicBezTo>
                      <a:cubicBezTo>
                        <a:pt x="12" y="14"/>
                        <a:pt x="16" y="30"/>
                        <a:pt x="6" y="30"/>
                      </a:cubicBezTo>
                      <a:cubicBezTo>
                        <a:pt x="3" y="30"/>
                        <a:pt x="1" y="27"/>
                        <a:pt x="0" y="27"/>
                      </a:cubicBezTo>
                      <a:cubicBezTo>
                        <a:pt x="1" y="26"/>
                        <a:pt x="2" y="25"/>
                        <a:pt x="2" y="25"/>
                      </a:cubicBezTo>
                      <a:lnTo>
                        <a:pt x="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grpSp>
              <p:nvGrpSpPr>
                <p:cNvPr id="29" name="Group 343"/>
                <p:cNvGrpSpPr/>
                <p:nvPr/>
              </p:nvGrpSpPr>
              <p:grpSpPr>
                <a:xfrm>
                  <a:off x="4219575" y="1416050"/>
                  <a:ext cx="687388" cy="828676"/>
                  <a:chOff x="4219575" y="1416050"/>
                  <a:chExt cx="687388" cy="828676"/>
                </a:xfrm>
                <a:grpFill/>
              </p:grpSpPr>
              <p:sp>
                <p:nvSpPr>
                  <p:cNvPr id="30" name="Freeform 24"/>
                  <p:cNvSpPr/>
                  <p:nvPr/>
                </p:nvSpPr>
                <p:spPr bwMode="auto">
                  <a:xfrm>
                    <a:off x="4230688" y="1782763"/>
                    <a:ext cx="646113" cy="461963"/>
                  </a:xfrm>
                  <a:custGeom>
                    <a:avLst/>
                    <a:gdLst/>
                    <a:ahLst/>
                    <a:cxnLst>
                      <a:cxn ang="0">
                        <a:pos x="473" y="233"/>
                      </a:cxn>
                      <a:cxn ang="0">
                        <a:pos x="470" y="273"/>
                      </a:cxn>
                      <a:cxn ang="0">
                        <a:pos x="427" y="274"/>
                      </a:cxn>
                      <a:cxn ang="0">
                        <a:pos x="401" y="283"/>
                      </a:cxn>
                      <a:cxn ang="0">
                        <a:pos x="403" y="303"/>
                      </a:cxn>
                      <a:cxn ang="0">
                        <a:pos x="413" y="322"/>
                      </a:cxn>
                      <a:cxn ang="0">
                        <a:pos x="401" y="319"/>
                      </a:cxn>
                      <a:cxn ang="0">
                        <a:pos x="397" y="336"/>
                      </a:cxn>
                      <a:cxn ang="0">
                        <a:pos x="382" y="315"/>
                      </a:cxn>
                      <a:cxn ang="0">
                        <a:pos x="358" y="278"/>
                      </a:cxn>
                      <a:cxn ang="0">
                        <a:pos x="329" y="238"/>
                      </a:cxn>
                      <a:cxn ang="0">
                        <a:pos x="289" y="213"/>
                      </a:cxn>
                      <a:cxn ang="0">
                        <a:pos x="270" y="212"/>
                      </a:cxn>
                      <a:cxn ang="0">
                        <a:pos x="289" y="244"/>
                      </a:cxn>
                      <a:cxn ang="0">
                        <a:pos x="315" y="264"/>
                      </a:cxn>
                      <a:cxn ang="0">
                        <a:pos x="330" y="283"/>
                      </a:cxn>
                      <a:cxn ang="0">
                        <a:pos x="323" y="305"/>
                      </a:cxn>
                      <a:cxn ang="0">
                        <a:pos x="316" y="303"/>
                      </a:cxn>
                      <a:cxn ang="0">
                        <a:pos x="291" y="273"/>
                      </a:cxn>
                      <a:cxn ang="0">
                        <a:pos x="229" y="223"/>
                      </a:cxn>
                      <a:cxn ang="0">
                        <a:pos x="168" y="237"/>
                      </a:cxn>
                      <a:cxn ang="0">
                        <a:pos x="135" y="272"/>
                      </a:cxn>
                      <a:cxn ang="0">
                        <a:pos x="101" y="326"/>
                      </a:cxn>
                      <a:cxn ang="0">
                        <a:pos x="72" y="338"/>
                      </a:cxn>
                      <a:cxn ang="0">
                        <a:pos x="10" y="334"/>
                      </a:cxn>
                      <a:cxn ang="0">
                        <a:pos x="0" y="306"/>
                      </a:cxn>
                      <a:cxn ang="0">
                        <a:pos x="4" y="246"/>
                      </a:cxn>
                      <a:cxn ang="0">
                        <a:pos x="48" y="235"/>
                      </a:cxn>
                      <a:cxn ang="0">
                        <a:pos x="89" y="240"/>
                      </a:cxn>
                      <a:cxn ang="0">
                        <a:pos x="105" y="206"/>
                      </a:cxn>
                      <a:cxn ang="0">
                        <a:pos x="103" y="193"/>
                      </a:cxn>
                      <a:cxn ang="0">
                        <a:pos x="60" y="163"/>
                      </a:cxn>
                      <a:cxn ang="0">
                        <a:pos x="88" y="157"/>
                      </a:cxn>
                      <a:cxn ang="0">
                        <a:pos x="96" y="143"/>
                      </a:cxn>
                      <a:cxn ang="0">
                        <a:pos x="114" y="145"/>
                      </a:cxn>
                      <a:cxn ang="0">
                        <a:pos x="147" y="118"/>
                      </a:cxn>
                      <a:cxn ang="0">
                        <a:pos x="176" y="89"/>
                      </a:cxn>
                      <a:cxn ang="0">
                        <a:pos x="208" y="73"/>
                      </a:cxn>
                      <a:cxn ang="0">
                        <a:pos x="225" y="54"/>
                      </a:cxn>
                      <a:cxn ang="0">
                        <a:pos x="245" y="5"/>
                      </a:cxn>
                      <a:cxn ang="0">
                        <a:pos x="251" y="25"/>
                      </a:cxn>
                      <a:cxn ang="0">
                        <a:pos x="240" y="54"/>
                      </a:cxn>
                      <a:cxn ang="0">
                        <a:pos x="254" y="66"/>
                      </a:cxn>
                      <a:cxn ang="0">
                        <a:pos x="289" y="68"/>
                      </a:cxn>
                      <a:cxn ang="0">
                        <a:pos x="333" y="50"/>
                      </a:cxn>
                      <a:cxn ang="0">
                        <a:pos x="378" y="55"/>
                      </a:cxn>
                      <a:cxn ang="0">
                        <a:pos x="408" y="95"/>
                      </a:cxn>
                      <a:cxn ang="0">
                        <a:pos x="399" y="153"/>
                      </a:cxn>
                      <a:cxn ang="0">
                        <a:pos x="470" y="180"/>
                      </a:cxn>
                      <a:cxn ang="0">
                        <a:pos x="474" y="204"/>
                      </a:cxn>
                      <a:cxn ang="0">
                        <a:pos x="476" y="216"/>
                      </a:cxn>
                    </a:cxnLst>
                    <a:rect l="0" t="0" r="r" b="b"/>
                    <a:pathLst>
                      <a:path w="485" h="347">
                        <a:moveTo>
                          <a:pt x="476" y="216"/>
                        </a:moveTo>
                        <a:cubicBezTo>
                          <a:pt x="474" y="223"/>
                          <a:pt x="475" y="219"/>
                          <a:pt x="473" y="222"/>
                        </a:cubicBezTo>
                        <a:cubicBezTo>
                          <a:pt x="473" y="233"/>
                          <a:pt x="473" y="233"/>
                          <a:pt x="473" y="233"/>
                        </a:cubicBezTo>
                        <a:cubicBezTo>
                          <a:pt x="469" y="238"/>
                          <a:pt x="461" y="246"/>
                          <a:pt x="461" y="253"/>
                        </a:cubicBezTo>
                        <a:cubicBezTo>
                          <a:pt x="461" y="261"/>
                          <a:pt x="473" y="268"/>
                          <a:pt x="476" y="272"/>
                        </a:cubicBezTo>
                        <a:cubicBezTo>
                          <a:pt x="474" y="273"/>
                          <a:pt x="472" y="273"/>
                          <a:pt x="470" y="273"/>
                        </a:cubicBezTo>
                        <a:cubicBezTo>
                          <a:pt x="466" y="275"/>
                          <a:pt x="463" y="273"/>
                          <a:pt x="459" y="275"/>
                        </a:cubicBezTo>
                        <a:cubicBezTo>
                          <a:pt x="453" y="277"/>
                          <a:pt x="452" y="283"/>
                          <a:pt x="446" y="283"/>
                        </a:cubicBezTo>
                        <a:cubicBezTo>
                          <a:pt x="439" y="283"/>
                          <a:pt x="435" y="274"/>
                          <a:pt x="427" y="274"/>
                        </a:cubicBezTo>
                        <a:cubicBezTo>
                          <a:pt x="420" y="274"/>
                          <a:pt x="419" y="278"/>
                          <a:pt x="413" y="280"/>
                        </a:cubicBezTo>
                        <a:cubicBezTo>
                          <a:pt x="414" y="284"/>
                          <a:pt x="414" y="286"/>
                          <a:pt x="413" y="290"/>
                        </a:cubicBezTo>
                        <a:cubicBezTo>
                          <a:pt x="406" y="290"/>
                          <a:pt x="405" y="283"/>
                          <a:pt x="401" y="283"/>
                        </a:cubicBezTo>
                        <a:cubicBezTo>
                          <a:pt x="399" y="283"/>
                          <a:pt x="397" y="286"/>
                          <a:pt x="397" y="288"/>
                        </a:cubicBezTo>
                        <a:cubicBezTo>
                          <a:pt x="405" y="298"/>
                          <a:pt x="405" y="298"/>
                          <a:pt x="405" y="298"/>
                        </a:cubicBezTo>
                        <a:cubicBezTo>
                          <a:pt x="405" y="300"/>
                          <a:pt x="403" y="302"/>
                          <a:pt x="403" y="303"/>
                        </a:cubicBezTo>
                        <a:cubicBezTo>
                          <a:pt x="403" y="304"/>
                          <a:pt x="415" y="315"/>
                          <a:pt x="419" y="315"/>
                        </a:cubicBezTo>
                        <a:cubicBezTo>
                          <a:pt x="419" y="317"/>
                          <a:pt x="420" y="318"/>
                          <a:pt x="420" y="319"/>
                        </a:cubicBezTo>
                        <a:cubicBezTo>
                          <a:pt x="418" y="321"/>
                          <a:pt x="414" y="319"/>
                          <a:pt x="413" y="322"/>
                        </a:cubicBezTo>
                        <a:cubicBezTo>
                          <a:pt x="412" y="322"/>
                          <a:pt x="412" y="322"/>
                          <a:pt x="412" y="322"/>
                        </a:cubicBezTo>
                        <a:cubicBezTo>
                          <a:pt x="407" y="321"/>
                          <a:pt x="403" y="317"/>
                          <a:pt x="401" y="315"/>
                        </a:cubicBezTo>
                        <a:cubicBezTo>
                          <a:pt x="401" y="319"/>
                          <a:pt x="401" y="319"/>
                          <a:pt x="401" y="319"/>
                        </a:cubicBezTo>
                        <a:cubicBezTo>
                          <a:pt x="402" y="321"/>
                          <a:pt x="403" y="323"/>
                          <a:pt x="403" y="326"/>
                        </a:cubicBezTo>
                        <a:cubicBezTo>
                          <a:pt x="403" y="329"/>
                          <a:pt x="399" y="334"/>
                          <a:pt x="403" y="336"/>
                        </a:cubicBezTo>
                        <a:cubicBezTo>
                          <a:pt x="401" y="336"/>
                          <a:pt x="397" y="336"/>
                          <a:pt x="397" y="336"/>
                        </a:cubicBezTo>
                        <a:cubicBezTo>
                          <a:pt x="390" y="336"/>
                          <a:pt x="384" y="329"/>
                          <a:pt x="384" y="322"/>
                        </a:cubicBezTo>
                        <a:cubicBezTo>
                          <a:pt x="384" y="319"/>
                          <a:pt x="388" y="317"/>
                          <a:pt x="390" y="315"/>
                        </a:cubicBezTo>
                        <a:cubicBezTo>
                          <a:pt x="387" y="315"/>
                          <a:pt x="385" y="315"/>
                          <a:pt x="382" y="315"/>
                        </a:cubicBezTo>
                        <a:cubicBezTo>
                          <a:pt x="380" y="315"/>
                          <a:pt x="379" y="311"/>
                          <a:pt x="379" y="310"/>
                        </a:cubicBezTo>
                        <a:cubicBezTo>
                          <a:pt x="378" y="304"/>
                          <a:pt x="374" y="300"/>
                          <a:pt x="370" y="296"/>
                        </a:cubicBezTo>
                        <a:cubicBezTo>
                          <a:pt x="365" y="291"/>
                          <a:pt x="358" y="287"/>
                          <a:pt x="358" y="278"/>
                        </a:cubicBezTo>
                        <a:cubicBezTo>
                          <a:pt x="358" y="272"/>
                          <a:pt x="358" y="270"/>
                          <a:pt x="358" y="266"/>
                        </a:cubicBezTo>
                        <a:cubicBezTo>
                          <a:pt x="358" y="260"/>
                          <a:pt x="348" y="251"/>
                          <a:pt x="342" y="248"/>
                        </a:cubicBezTo>
                        <a:cubicBezTo>
                          <a:pt x="336" y="245"/>
                          <a:pt x="329" y="244"/>
                          <a:pt x="329" y="238"/>
                        </a:cubicBezTo>
                        <a:cubicBezTo>
                          <a:pt x="326" y="238"/>
                          <a:pt x="325" y="238"/>
                          <a:pt x="323" y="238"/>
                        </a:cubicBezTo>
                        <a:cubicBezTo>
                          <a:pt x="313" y="238"/>
                          <a:pt x="302" y="223"/>
                          <a:pt x="302" y="213"/>
                        </a:cubicBezTo>
                        <a:cubicBezTo>
                          <a:pt x="297" y="213"/>
                          <a:pt x="293" y="213"/>
                          <a:pt x="289" y="213"/>
                        </a:cubicBezTo>
                        <a:cubicBezTo>
                          <a:pt x="283" y="213"/>
                          <a:pt x="285" y="204"/>
                          <a:pt x="283" y="201"/>
                        </a:cubicBezTo>
                        <a:cubicBezTo>
                          <a:pt x="278" y="204"/>
                          <a:pt x="268" y="204"/>
                          <a:pt x="268" y="209"/>
                        </a:cubicBezTo>
                        <a:cubicBezTo>
                          <a:pt x="268" y="210"/>
                          <a:pt x="270" y="212"/>
                          <a:pt x="270" y="212"/>
                        </a:cubicBezTo>
                        <a:cubicBezTo>
                          <a:pt x="270" y="214"/>
                          <a:pt x="269" y="217"/>
                          <a:pt x="269" y="220"/>
                        </a:cubicBezTo>
                        <a:cubicBezTo>
                          <a:pt x="269" y="226"/>
                          <a:pt x="273" y="229"/>
                          <a:pt x="278" y="231"/>
                        </a:cubicBezTo>
                        <a:cubicBezTo>
                          <a:pt x="285" y="233"/>
                          <a:pt x="288" y="240"/>
                          <a:pt x="289" y="244"/>
                        </a:cubicBezTo>
                        <a:cubicBezTo>
                          <a:pt x="291" y="250"/>
                          <a:pt x="294" y="257"/>
                          <a:pt x="298" y="259"/>
                        </a:cubicBezTo>
                        <a:cubicBezTo>
                          <a:pt x="304" y="262"/>
                          <a:pt x="309" y="260"/>
                          <a:pt x="315" y="260"/>
                        </a:cubicBezTo>
                        <a:cubicBezTo>
                          <a:pt x="315" y="261"/>
                          <a:pt x="315" y="263"/>
                          <a:pt x="315" y="264"/>
                        </a:cubicBezTo>
                        <a:cubicBezTo>
                          <a:pt x="313" y="269"/>
                          <a:pt x="323" y="271"/>
                          <a:pt x="326" y="272"/>
                        </a:cubicBezTo>
                        <a:cubicBezTo>
                          <a:pt x="335" y="277"/>
                          <a:pt x="345" y="280"/>
                          <a:pt x="344" y="290"/>
                        </a:cubicBezTo>
                        <a:cubicBezTo>
                          <a:pt x="340" y="289"/>
                          <a:pt x="337" y="283"/>
                          <a:pt x="330" y="283"/>
                        </a:cubicBezTo>
                        <a:cubicBezTo>
                          <a:pt x="325" y="283"/>
                          <a:pt x="320" y="286"/>
                          <a:pt x="320" y="290"/>
                        </a:cubicBezTo>
                        <a:cubicBezTo>
                          <a:pt x="320" y="296"/>
                          <a:pt x="328" y="297"/>
                          <a:pt x="328" y="303"/>
                        </a:cubicBezTo>
                        <a:cubicBezTo>
                          <a:pt x="328" y="305"/>
                          <a:pt x="323" y="305"/>
                          <a:pt x="323" y="305"/>
                        </a:cubicBezTo>
                        <a:cubicBezTo>
                          <a:pt x="319" y="309"/>
                          <a:pt x="319" y="318"/>
                          <a:pt x="313" y="318"/>
                        </a:cubicBezTo>
                        <a:cubicBezTo>
                          <a:pt x="310" y="318"/>
                          <a:pt x="308" y="317"/>
                          <a:pt x="308" y="315"/>
                        </a:cubicBezTo>
                        <a:cubicBezTo>
                          <a:pt x="314" y="315"/>
                          <a:pt x="316" y="309"/>
                          <a:pt x="316" y="303"/>
                        </a:cubicBezTo>
                        <a:cubicBezTo>
                          <a:pt x="316" y="297"/>
                          <a:pt x="312" y="295"/>
                          <a:pt x="311" y="291"/>
                        </a:cubicBezTo>
                        <a:cubicBezTo>
                          <a:pt x="310" y="291"/>
                          <a:pt x="300" y="281"/>
                          <a:pt x="299" y="278"/>
                        </a:cubicBezTo>
                        <a:cubicBezTo>
                          <a:pt x="297" y="278"/>
                          <a:pt x="291" y="276"/>
                          <a:pt x="291" y="273"/>
                        </a:cubicBezTo>
                        <a:cubicBezTo>
                          <a:pt x="277" y="270"/>
                          <a:pt x="274" y="266"/>
                          <a:pt x="266" y="259"/>
                        </a:cubicBezTo>
                        <a:cubicBezTo>
                          <a:pt x="263" y="256"/>
                          <a:pt x="257" y="254"/>
                          <a:pt x="256" y="251"/>
                        </a:cubicBezTo>
                        <a:cubicBezTo>
                          <a:pt x="248" y="241"/>
                          <a:pt x="245" y="223"/>
                          <a:pt x="229" y="223"/>
                        </a:cubicBezTo>
                        <a:cubicBezTo>
                          <a:pt x="221" y="223"/>
                          <a:pt x="220" y="228"/>
                          <a:pt x="216" y="230"/>
                        </a:cubicBezTo>
                        <a:cubicBezTo>
                          <a:pt x="208" y="234"/>
                          <a:pt x="202" y="242"/>
                          <a:pt x="192" y="242"/>
                        </a:cubicBezTo>
                        <a:cubicBezTo>
                          <a:pt x="183" y="242"/>
                          <a:pt x="177" y="237"/>
                          <a:pt x="168" y="237"/>
                        </a:cubicBezTo>
                        <a:cubicBezTo>
                          <a:pt x="161" y="237"/>
                          <a:pt x="154" y="242"/>
                          <a:pt x="154" y="248"/>
                        </a:cubicBezTo>
                        <a:cubicBezTo>
                          <a:pt x="157" y="258"/>
                          <a:pt x="157" y="258"/>
                          <a:pt x="157" y="258"/>
                        </a:cubicBezTo>
                        <a:cubicBezTo>
                          <a:pt x="154" y="267"/>
                          <a:pt x="144" y="270"/>
                          <a:pt x="135" y="272"/>
                        </a:cubicBezTo>
                        <a:cubicBezTo>
                          <a:pt x="127" y="274"/>
                          <a:pt x="114" y="292"/>
                          <a:pt x="114" y="302"/>
                        </a:cubicBezTo>
                        <a:cubicBezTo>
                          <a:pt x="114" y="305"/>
                          <a:pt x="117" y="306"/>
                          <a:pt x="119" y="307"/>
                        </a:cubicBezTo>
                        <a:cubicBezTo>
                          <a:pt x="113" y="316"/>
                          <a:pt x="110" y="321"/>
                          <a:pt x="101" y="326"/>
                        </a:cubicBezTo>
                        <a:cubicBezTo>
                          <a:pt x="96" y="328"/>
                          <a:pt x="95" y="340"/>
                          <a:pt x="86" y="337"/>
                        </a:cubicBezTo>
                        <a:cubicBezTo>
                          <a:pt x="86" y="337"/>
                          <a:pt x="86" y="337"/>
                          <a:pt x="86" y="337"/>
                        </a:cubicBezTo>
                        <a:cubicBezTo>
                          <a:pt x="82" y="336"/>
                          <a:pt x="75" y="338"/>
                          <a:pt x="72" y="338"/>
                        </a:cubicBezTo>
                        <a:cubicBezTo>
                          <a:pt x="62" y="338"/>
                          <a:pt x="56" y="347"/>
                          <a:pt x="46" y="347"/>
                        </a:cubicBezTo>
                        <a:cubicBezTo>
                          <a:pt x="40" y="347"/>
                          <a:pt x="39" y="331"/>
                          <a:pt x="29" y="331"/>
                        </a:cubicBezTo>
                        <a:cubicBezTo>
                          <a:pt x="22" y="331"/>
                          <a:pt x="17" y="334"/>
                          <a:pt x="10" y="334"/>
                        </a:cubicBezTo>
                        <a:cubicBezTo>
                          <a:pt x="8" y="334"/>
                          <a:pt x="7" y="332"/>
                          <a:pt x="7" y="330"/>
                        </a:cubicBezTo>
                        <a:cubicBezTo>
                          <a:pt x="7" y="321"/>
                          <a:pt x="7" y="318"/>
                          <a:pt x="7" y="313"/>
                        </a:cubicBezTo>
                        <a:cubicBezTo>
                          <a:pt x="3" y="313"/>
                          <a:pt x="0" y="310"/>
                          <a:pt x="0" y="306"/>
                        </a:cubicBezTo>
                        <a:cubicBezTo>
                          <a:pt x="0" y="301"/>
                          <a:pt x="4" y="299"/>
                          <a:pt x="4" y="296"/>
                        </a:cubicBezTo>
                        <a:cubicBezTo>
                          <a:pt x="4" y="285"/>
                          <a:pt x="8" y="274"/>
                          <a:pt x="8" y="262"/>
                        </a:cubicBezTo>
                        <a:cubicBezTo>
                          <a:pt x="8" y="256"/>
                          <a:pt x="4" y="250"/>
                          <a:pt x="4" y="246"/>
                        </a:cubicBezTo>
                        <a:cubicBezTo>
                          <a:pt x="4" y="243"/>
                          <a:pt x="19" y="234"/>
                          <a:pt x="21" y="234"/>
                        </a:cubicBezTo>
                        <a:cubicBezTo>
                          <a:pt x="23" y="234"/>
                          <a:pt x="25" y="236"/>
                          <a:pt x="28" y="235"/>
                        </a:cubicBezTo>
                        <a:cubicBezTo>
                          <a:pt x="48" y="235"/>
                          <a:pt x="48" y="235"/>
                          <a:pt x="48" y="235"/>
                        </a:cubicBezTo>
                        <a:cubicBezTo>
                          <a:pt x="49" y="237"/>
                          <a:pt x="53" y="238"/>
                          <a:pt x="55" y="238"/>
                        </a:cubicBezTo>
                        <a:cubicBezTo>
                          <a:pt x="76" y="238"/>
                          <a:pt x="76" y="238"/>
                          <a:pt x="76" y="238"/>
                        </a:cubicBezTo>
                        <a:cubicBezTo>
                          <a:pt x="82" y="237"/>
                          <a:pt x="84" y="240"/>
                          <a:pt x="89" y="240"/>
                        </a:cubicBezTo>
                        <a:cubicBezTo>
                          <a:pt x="92" y="240"/>
                          <a:pt x="98" y="238"/>
                          <a:pt x="100" y="238"/>
                        </a:cubicBezTo>
                        <a:cubicBezTo>
                          <a:pt x="100" y="229"/>
                          <a:pt x="105" y="226"/>
                          <a:pt x="105" y="218"/>
                        </a:cubicBezTo>
                        <a:cubicBezTo>
                          <a:pt x="105" y="216"/>
                          <a:pt x="105" y="208"/>
                          <a:pt x="105" y="206"/>
                        </a:cubicBezTo>
                        <a:cubicBezTo>
                          <a:pt x="104" y="206"/>
                          <a:pt x="104" y="206"/>
                          <a:pt x="104" y="206"/>
                        </a:cubicBezTo>
                        <a:cubicBezTo>
                          <a:pt x="105" y="205"/>
                          <a:pt x="106" y="201"/>
                          <a:pt x="106" y="200"/>
                        </a:cubicBezTo>
                        <a:cubicBezTo>
                          <a:pt x="106" y="196"/>
                          <a:pt x="103" y="197"/>
                          <a:pt x="103" y="193"/>
                        </a:cubicBezTo>
                        <a:cubicBezTo>
                          <a:pt x="94" y="193"/>
                          <a:pt x="92" y="185"/>
                          <a:pt x="92" y="178"/>
                        </a:cubicBezTo>
                        <a:cubicBezTo>
                          <a:pt x="89" y="178"/>
                          <a:pt x="89" y="175"/>
                          <a:pt x="87" y="175"/>
                        </a:cubicBezTo>
                        <a:cubicBezTo>
                          <a:pt x="79" y="173"/>
                          <a:pt x="60" y="169"/>
                          <a:pt x="60" y="163"/>
                        </a:cubicBezTo>
                        <a:cubicBezTo>
                          <a:pt x="60" y="163"/>
                          <a:pt x="60" y="161"/>
                          <a:pt x="60" y="161"/>
                        </a:cubicBezTo>
                        <a:cubicBezTo>
                          <a:pt x="60" y="157"/>
                          <a:pt x="72" y="154"/>
                          <a:pt x="76" y="153"/>
                        </a:cubicBezTo>
                        <a:cubicBezTo>
                          <a:pt x="78" y="156"/>
                          <a:pt x="85" y="157"/>
                          <a:pt x="88" y="157"/>
                        </a:cubicBezTo>
                        <a:cubicBezTo>
                          <a:pt x="92" y="157"/>
                          <a:pt x="97" y="156"/>
                          <a:pt x="98" y="155"/>
                        </a:cubicBezTo>
                        <a:cubicBezTo>
                          <a:pt x="98" y="152"/>
                          <a:pt x="98" y="152"/>
                          <a:pt x="98" y="152"/>
                        </a:cubicBezTo>
                        <a:cubicBezTo>
                          <a:pt x="95" y="151"/>
                          <a:pt x="97" y="145"/>
                          <a:pt x="96" y="143"/>
                        </a:cubicBezTo>
                        <a:cubicBezTo>
                          <a:pt x="96" y="140"/>
                          <a:pt x="96" y="140"/>
                          <a:pt x="96" y="140"/>
                        </a:cubicBezTo>
                        <a:cubicBezTo>
                          <a:pt x="101" y="140"/>
                          <a:pt x="101" y="140"/>
                          <a:pt x="101" y="140"/>
                        </a:cubicBezTo>
                        <a:cubicBezTo>
                          <a:pt x="104" y="143"/>
                          <a:pt x="109" y="145"/>
                          <a:pt x="114" y="145"/>
                        </a:cubicBezTo>
                        <a:cubicBezTo>
                          <a:pt x="117" y="145"/>
                          <a:pt x="120" y="142"/>
                          <a:pt x="121" y="139"/>
                        </a:cubicBezTo>
                        <a:cubicBezTo>
                          <a:pt x="135" y="139"/>
                          <a:pt x="138" y="129"/>
                          <a:pt x="141" y="119"/>
                        </a:cubicBezTo>
                        <a:cubicBezTo>
                          <a:pt x="143" y="119"/>
                          <a:pt x="145" y="118"/>
                          <a:pt x="147" y="118"/>
                        </a:cubicBezTo>
                        <a:cubicBezTo>
                          <a:pt x="150" y="117"/>
                          <a:pt x="167" y="110"/>
                          <a:pt x="169" y="108"/>
                        </a:cubicBezTo>
                        <a:cubicBezTo>
                          <a:pt x="173" y="104"/>
                          <a:pt x="171" y="99"/>
                          <a:pt x="171" y="94"/>
                        </a:cubicBezTo>
                        <a:cubicBezTo>
                          <a:pt x="171" y="92"/>
                          <a:pt x="175" y="89"/>
                          <a:pt x="176" y="89"/>
                        </a:cubicBezTo>
                        <a:cubicBezTo>
                          <a:pt x="182" y="83"/>
                          <a:pt x="188" y="76"/>
                          <a:pt x="198" y="76"/>
                        </a:cubicBezTo>
                        <a:cubicBezTo>
                          <a:pt x="204" y="76"/>
                          <a:pt x="201" y="77"/>
                          <a:pt x="204" y="76"/>
                        </a:cubicBezTo>
                        <a:cubicBezTo>
                          <a:pt x="206" y="77"/>
                          <a:pt x="207" y="74"/>
                          <a:pt x="208" y="73"/>
                        </a:cubicBezTo>
                        <a:cubicBezTo>
                          <a:pt x="211" y="70"/>
                          <a:pt x="215" y="72"/>
                          <a:pt x="219" y="72"/>
                        </a:cubicBezTo>
                        <a:cubicBezTo>
                          <a:pt x="221" y="72"/>
                          <a:pt x="229" y="68"/>
                          <a:pt x="229" y="65"/>
                        </a:cubicBezTo>
                        <a:cubicBezTo>
                          <a:pt x="229" y="63"/>
                          <a:pt x="225" y="54"/>
                          <a:pt x="225" y="54"/>
                        </a:cubicBezTo>
                        <a:cubicBezTo>
                          <a:pt x="224" y="42"/>
                          <a:pt x="217" y="38"/>
                          <a:pt x="217" y="28"/>
                        </a:cubicBezTo>
                        <a:cubicBezTo>
                          <a:pt x="217" y="9"/>
                          <a:pt x="234" y="8"/>
                          <a:pt x="245" y="0"/>
                        </a:cubicBezTo>
                        <a:cubicBezTo>
                          <a:pt x="245" y="5"/>
                          <a:pt x="245" y="5"/>
                          <a:pt x="245" y="5"/>
                        </a:cubicBezTo>
                        <a:cubicBezTo>
                          <a:pt x="243" y="10"/>
                          <a:pt x="242" y="12"/>
                          <a:pt x="242" y="17"/>
                        </a:cubicBezTo>
                        <a:cubicBezTo>
                          <a:pt x="242" y="21"/>
                          <a:pt x="247" y="22"/>
                          <a:pt x="251" y="22"/>
                        </a:cubicBezTo>
                        <a:cubicBezTo>
                          <a:pt x="251" y="23"/>
                          <a:pt x="251" y="24"/>
                          <a:pt x="251" y="25"/>
                        </a:cubicBezTo>
                        <a:cubicBezTo>
                          <a:pt x="251" y="27"/>
                          <a:pt x="247" y="28"/>
                          <a:pt x="245" y="29"/>
                        </a:cubicBezTo>
                        <a:cubicBezTo>
                          <a:pt x="241" y="34"/>
                          <a:pt x="236" y="38"/>
                          <a:pt x="236" y="46"/>
                        </a:cubicBezTo>
                        <a:cubicBezTo>
                          <a:pt x="236" y="50"/>
                          <a:pt x="238" y="53"/>
                          <a:pt x="240" y="54"/>
                        </a:cubicBezTo>
                        <a:cubicBezTo>
                          <a:pt x="240" y="56"/>
                          <a:pt x="241" y="57"/>
                          <a:pt x="240" y="59"/>
                        </a:cubicBezTo>
                        <a:cubicBezTo>
                          <a:pt x="245" y="59"/>
                          <a:pt x="247" y="60"/>
                          <a:pt x="251" y="60"/>
                        </a:cubicBezTo>
                        <a:cubicBezTo>
                          <a:pt x="252" y="63"/>
                          <a:pt x="253" y="66"/>
                          <a:pt x="254" y="66"/>
                        </a:cubicBezTo>
                        <a:cubicBezTo>
                          <a:pt x="266" y="66"/>
                          <a:pt x="274" y="56"/>
                          <a:pt x="285" y="57"/>
                        </a:cubicBezTo>
                        <a:cubicBezTo>
                          <a:pt x="284" y="59"/>
                          <a:pt x="282" y="60"/>
                          <a:pt x="282" y="62"/>
                        </a:cubicBezTo>
                        <a:cubicBezTo>
                          <a:pt x="282" y="63"/>
                          <a:pt x="289" y="68"/>
                          <a:pt x="289" y="68"/>
                        </a:cubicBezTo>
                        <a:cubicBezTo>
                          <a:pt x="294" y="68"/>
                          <a:pt x="295" y="65"/>
                          <a:pt x="297" y="64"/>
                        </a:cubicBezTo>
                        <a:cubicBezTo>
                          <a:pt x="304" y="60"/>
                          <a:pt x="310" y="62"/>
                          <a:pt x="317" y="59"/>
                        </a:cubicBezTo>
                        <a:cubicBezTo>
                          <a:pt x="321" y="57"/>
                          <a:pt x="328" y="50"/>
                          <a:pt x="333" y="50"/>
                        </a:cubicBezTo>
                        <a:cubicBezTo>
                          <a:pt x="339" y="50"/>
                          <a:pt x="345" y="51"/>
                          <a:pt x="348" y="52"/>
                        </a:cubicBezTo>
                        <a:cubicBezTo>
                          <a:pt x="347" y="54"/>
                          <a:pt x="346" y="56"/>
                          <a:pt x="346" y="57"/>
                        </a:cubicBezTo>
                        <a:cubicBezTo>
                          <a:pt x="358" y="57"/>
                          <a:pt x="370" y="55"/>
                          <a:pt x="378" y="55"/>
                        </a:cubicBezTo>
                        <a:cubicBezTo>
                          <a:pt x="386" y="55"/>
                          <a:pt x="392" y="54"/>
                          <a:pt x="401" y="54"/>
                        </a:cubicBezTo>
                        <a:cubicBezTo>
                          <a:pt x="410" y="54"/>
                          <a:pt x="414" y="70"/>
                          <a:pt x="414" y="80"/>
                        </a:cubicBezTo>
                        <a:cubicBezTo>
                          <a:pt x="414" y="86"/>
                          <a:pt x="408" y="89"/>
                          <a:pt x="408" y="95"/>
                        </a:cubicBezTo>
                        <a:cubicBezTo>
                          <a:pt x="408" y="104"/>
                          <a:pt x="416" y="110"/>
                          <a:pt x="416" y="118"/>
                        </a:cubicBezTo>
                        <a:cubicBezTo>
                          <a:pt x="416" y="123"/>
                          <a:pt x="408" y="125"/>
                          <a:pt x="406" y="128"/>
                        </a:cubicBezTo>
                        <a:cubicBezTo>
                          <a:pt x="401" y="136"/>
                          <a:pt x="399" y="143"/>
                          <a:pt x="399" y="153"/>
                        </a:cubicBezTo>
                        <a:cubicBezTo>
                          <a:pt x="399" y="166"/>
                          <a:pt x="408" y="163"/>
                          <a:pt x="418" y="163"/>
                        </a:cubicBezTo>
                        <a:cubicBezTo>
                          <a:pt x="432" y="163"/>
                          <a:pt x="439" y="157"/>
                          <a:pt x="450" y="157"/>
                        </a:cubicBezTo>
                        <a:cubicBezTo>
                          <a:pt x="461" y="157"/>
                          <a:pt x="459" y="180"/>
                          <a:pt x="470" y="180"/>
                        </a:cubicBezTo>
                        <a:cubicBezTo>
                          <a:pt x="470" y="198"/>
                          <a:pt x="470" y="198"/>
                          <a:pt x="470" y="198"/>
                        </a:cubicBezTo>
                        <a:cubicBezTo>
                          <a:pt x="470" y="200"/>
                          <a:pt x="471" y="201"/>
                          <a:pt x="472" y="201"/>
                        </a:cubicBezTo>
                        <a:cubicBezTo>
                          <a:pt x="474" y="204"/>
                          <a:pt x="474" y="204"/>
                          <a:pt x="474" y="204"/>
                        </a:cubicBezTo>
                        <a:cubicBezTo>
                          <a:pt x="476" y="204"/>
                          <a:pt x="482" y="202"/>
                          <a:pt x="485" y="201"/>
                        </a:cubicBezTo>
                        <a:cubicBezTo>
                          <a:pt x="485" y="204"/>
                          <a:pt x="485" y="206"/>
                          <a:pt x="485" y="208"/>
                        </a:cubicBezTo>
                        <a:cubicBezTo>
                          <a:pt x="481" y="209"/>
                          <a:pt x="476" y="211"/>
                          <a:pt x="476" y="21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Freeform 25"/>
                  <p:cNvSpPr/>
                  <p:nvPr/>
                </p:nvSpPr>
                <p:spPr bwMode="auto">
                  <a:xfrm>
                    <a:off x="4470400" y="1416050"/>
                    <a:ext cx="436563" cy="423863"/>
                  </a:xfrm>
                  <a:custGeom>
                    <a:avLst/>
                    <a:gdLst/>
                    <a:ahLst/>
                    <a:cxnLst>
                      <a:cxn ang="0">
                        <a:pos x="66" y="236"/>
                      </a:cxn>
                      <a:cxn ang="0">
                        <a:pos x="4" y="254"/>
                      </a:cxn>
                      <a:cxn ang="0">
                        <a:pos x="12" y="241"/>
                      </a:cxn>
                      <a:cxn ang="0">
                        <a:pos x="8" y="231"/>
                      </a:cxn>
                      <a:cxn ang="0">
                        <a:pos x="10" y="190"/>
                      </a:cxn>
                      <a:cxn ang="0">
                        <a:pos x="55" y="163"/>
                      </a:cxn>
                      <a:cxn ang="0">
                        <a:pos x="85" y="129"/>
                      </a:cxn>
                      <a:cxn ang="0">
                        <a:pos x="97" y="102"/>
                      </a:cxn>
                      <a:cxn ang="0">
                        <a:pos x="142" y="55"/>
                      </a:cxn>
                      <a:cxn ang="0">
                        <a:pos x="124" y="57"/>
                      </a:cxn>
                      <a:cxn ang="0">
                        <a:pos x="124" y="49"/>
                      </a:cxn>
                      <a:cxn ang="0">
                        <a:pos x="132" y="44"/>
                      </a:cxn>
                      <a:cxn ang="0">
                        <a:pos x="148" y="57"/>
                      </a:cxn>
                      <a:cxn ang="0">
                        <a:pos x="149" y="45"/>
                      </a:cxn>
                      <a:cxn ang="0">
                        <a:pos x="168" y="37"/>
                      </a:cxn>
                      <a:cxn ang="0">
                        <a:pos x="183" y="28"/>
                      </a:cxn>
                      <a:cxn ang="0">
                        <a:pos x="199" y="21"/>
                      </a:cxn>
                      <a:cxn ang="0">
                        <a:pos x="221" y="17"/>
                      </a:cxn>
                      <a:cxn ang="0">
                        <a:pos x="223" y="5"/>
                      </a:cxn>
                      <a:cxn ang="0">
                        <a:pos x="256" y="6"/>
                      </a:cxn>
                      <a:cxn ang="0">
                        <a:pos x="266" y="7"/>
                      </a:cxn>
                      <a:cxn ang="0">
                        <a:pos x="285" y="2"/>
                      </a:cxn>
                      <a:cxn ang="0">
                        <a:pos x="296" y="6"/>
                      </a:cxn>
                      <a:cxn ang="0">
                        <a:pos x="293" y="24"/>
                      </a:cxn>
                      <a:cxn ang="0">
                        <a:pos x="315" y="32"/>
                      </a:cxn>
                      <a:cxn ang="0">
                        <a:pos x="309" y="72"/>
                      </a:cxn>
                      <a:cxn ang="0">
                        <a:pos x="310" y="113"/>
                      </a:cxn>
                      <a:cxn ang="0">
                        <a:pos x="318" y="148"/>
                      </a:cxn>
                      <a:cxn ang="0">
                        <a:pos x="327" y="172"/>
                      </a:cxn>
                      <a:cxn ang="0">
                        <a:pos x="255" y="224"/>
                      </a:cxn>
                      <a:cxn ang="0">
                        <a:pos x="218" y="225"/>
                      </a:cxn>
                      <a:cxn ang="0">
                        <a:pos x="206" y="200"/>
                      </a:cxn>
                      <a:cxn ang="0">
                        <a:pos x="197" y="174"/>
                      </a:cxn>
                      <a:cxn ang="0">
                        <a:pos x="254" y="130"/>
                      </a:cxn>
                      <a:cxn ang="0">
                        <a:pos x="202" y="135"/>
                      </a:cxn>
                      <a:cxn ang="0">
                        <a:pos x="172" y="169"/>
                      </a:cxn>
                      <a:cxn ang="0">
                        <a:pos x="146" y="201"/>
                      </a:cxn>
                      <a:cxn ang="0">
                        <a:pos x="150" y="218"/>
                      </a:cxn>
                      <a:cxn ang="0">
                        <a:pos x="152" y="253"/>
                      </a:cxn>
                      <a:cxn ang="0">
                        <a:pos x="146" y="283"/>
                      </a:cxn>
                      <a:cxn ang="0">
                        <a:pos x="121" y="304"/>
                      </a:cxn>
                      <a:cxn ang="0">
                        <a:pos x="90" y="297"/>
                      </a:cxn>
                      <a:cxn ang="0">
                        <a:pos x="82" y="269"/>
                      </a:cxn>
                      <a:cxn ang="0">
                        <a:pos x="76" y="245"/>
                      </a:cxn>
                    </a:cxnLst>
                    <a:rect l="0" t="0" r="r" b="b"/>
                    <a:pathLst>
                      <a:path w="327" h="318">
                        <a:moveTo>
                          <a:pt x="76" y="247"/>
                        </a:moveTo>
                        <a:cubicBezTo>
                          <a:pt x="70" y="245"/>
                          <a:pt x="69" y="241"/>
                          <a:pt x="66" y="236"/>
                        </a:cubicBezTo>
                        <a:cubicBezTo>
                          <a:pt x="57" y="249"/>
                          <a:pt x="43" y="266"/>
                          <a:pt x="24" y="266"/>
                        </a:cubicBezTo>
                        <a:cubicBezTo>
                          <a:pt x="22" y="266"/>
                          <a:pt x="4" y="256"/>
                          <a:pt x="4" y="254"/>
                        </a:cubicBezTo>
                        <a:cubicBezTo>
                          <a:pt x="4" y="250"/>
                          <a:pt x="10" y="248"/>
                          <a:pt x="12" y="247"/>
                        </a:cubicBezTo>
                        <a:cubicBezTo>
                          <a:pt x="12" y="241"/>
                          <a:pt x="12" y="241"/>
                          <a:pt x="12" y="241"/>
                        </a:cubicBezTo>
                        <a:cubicBezTo>
                          <a:pt x="6" y="241"/>
                          <a:pt x="6" y="241"/>
                          <a:pt x="0" y="243"/>
                        </a:cubicBezTo>
                        <a:cubicBezTo>
                          <a:pt x="0" y="240"/>
                          <a:pt x="5" y="234"/>
                          <a:pt x="8" y="231"/>
                        </a:cubicBezTo>
                        <a:cubicBezTo>
                          <a:pt x="1" y="223"/>
                          <a:pt x="0" y="212"/>
                          <a:pt x="0" y="200"/>
                        </a:cubicBezTo>
                        <a:cubicBezTo>
                          <a:pt x="0" y="193"/>
                          <a:pt x="7" y="194"/>
                          <a:pt x="10" y="190"/>
                        </a:cubicBezTo>
                        <a:cubicBezTo>
                          <a:pt x="15" y="182"/>
                          <a:pt x="20" y="177"/>
                          <a:pt x="30" y="174"/>
                        </a:cubicBezTo>
                        <a:cubicBezTo>
                          <a:pt x="38" y="172"/>
                          <a:pt x="39" y="162"/>
                          <a:pt x="55" y="163"/>
                        </a:cubicBezTo>
                        <a:cubicBezTo>
                          <a:pt x="50" y="162"/>
                          <a:pt x="49" y="161"/>
                          <a:pt x="45" y="160"/>
                        </a:cubicBezTo>
                        <a:cubicBezTo>
                          <a:pt x="64" y="155"/>
                          <a:pt x="71" y="140"/>
                          <a:pt x="85" y="129"/>
                        </a:cubicBezTo>
                        <a:cubicBezTo>
                          <a:pt x="90" y="126"/>
                          <a:pt x="89" y="112"/>
                          <a:pt x="93" y="112"/>
                        </a:cubicBezTo>
                        <a:cubicBezTo>
                          <a:pt x="93" y="112"/>
                          <a:pt x="97" y="102"/>
                          <a:pt x="97" y="102"/>
                        </a:cubicBezTo>
                        <a:cubicBezTo>
                          <a:pt x="102" y="93"/>
                          <a:pt x="109" y="87"/>
                          <a:pt x="118" y="83"/>
                        </a:cubicBezTo>
                        <a:cubicBezTo>
                          <a:pt x="127" y="80"/>
                          <a:pt x="139" y="65"/>
                          <a:pt x="142" y="55"/>
                        </a:cubicBezTo>
                        <a:cubicBezTo>
                          <a:pt x="131" y="58"/>
                          <a:pt x="126" y="63"/>
                          <a:pt x="116" y="63"/>
                        </a:cubicBezTo>
                        <a:cubicBezTo>
                          <a:pt x="118" y="60"/>
                          <a:pt x="123" y="58"/>
                          <a:pt x="124" y="57"/>
                        </a:cubicBezTo>
                        <a:cubicBezTo>
                          <a:pt x="122" y="57"/>
                          <a:pt x="118" y="56"/>
                          <a:pt x="118" y="56"/>
                        </a:cubicBezTo>
                        <a:cubicBezTo>
                          <a:pt x="119" y="51"/>
                          <a:pt x="121" y="49"/>
                          <a:pt x="124" y="49"/>
                        </a:cubicBezTo>
                        <a:cubicBezTo>
                          <a:pt x="126" y="49"/>
                          <a:pt x="127" y="50"/>
                          <a:pt x="128" y="50"/>
                        </a:cubicBezTo>
                        <a:cubicBezTo>
                          <a:pt x="129" y="47"/>
                          <a:pt x="131" y="46"/>
                          <a:pt x="132" y="44"/>
                        </a:cubicBezTo>
                        <a:cubicBezTo>
                          <a:pt x="134" y="47"/>
                          <a:pt x="135" y="49"/>
                          <a:pt x="133" y="52"/>
                        </a:cubicBezTo>
                        <a:cubicBezTo>
                          <a:pt x="140" y="52"/>
                          <a:pt x="142" y="57"/>
                          <a:pt x="148" y="57"/>
                        </a:cubicBezTo>
                        <a:cubicBezTo>
                          <a:pt x="150" y="57"/>
                          <a:pt x="155" y="46"/>
                          <a:pt x="156" y="46"/>
                        </a:cubicBezTo>
                        <a:cubicBezTo>
                          <a:pt x="153" y="45"/>
                          <a:pt x="153" y="44"/>
                          <a:pt x="149" y="45"/>
                        </a:cubicBezTo>
                        <a:cubicBezTo>
                          <a:pt x="151" y="41"/>
                          <a:pt x="154" y="38"/>
                          <a:pt x="159" y="38"/>
                        </a:cubicBezTo>
                        <a:cubicBezTo>
                          <a:pt x="162" y="38"/>
                          <a:pt x="165" y="39"/>
                          <a:pt x="168" y="37"/>
                        </a:cubicBezTo>
                        <a:cubicBezTo>
                          <a:pt x="165" y="35"/>
                          <a:pt x="166" y="35"/>
                          <a:pt x="164" y="33"/>
                        </a:cubicBezTo>
                        <a:cubicBezTo>
                          <a:pt x="169" y="29"/>
                          <a:pt x="176" y="29"/>
                          <a:pt x="183" y="28"/>
                        </a:cubicBezTo>
                        <a:cubicBezTo>
                          <a:pt x="183" y="33"/>
                          <a:pt x="183" y="33"/>
                          <a:pt x="183" y="33"/>
                        </a:cubicBezTo>
                        <a:cubicBezTo>
                          <a:pt x="189" y="32"/>
                          <a:pt x="190" y="22"/>
                          <a:pt x="199" y="21"/>
                        </a:cubicBezTo>
                        <a:cubicBezTo>
                          <a:pt x="199" y="29"/>
                          <a:pt x="199" y="29"/>
                          <a:pt x="199" y="29"/>
                        </a:cubicBezTo>
                        <a:cubicBezTo>
                          <a:pt x="205" y="18"/>
                          <a:pt x="213" y="21"/>
                          <a:pt x="221" y="17"/>
                        </a:cubicBezTo>
                        <a:cubicBezTo>
                          <a:pt x="217" y="15"/>
                          <a:pt x="214" y="14"/>
                          <a:pt x="214" y="11"/>
                        </a:cubicBezTo>
                        <a:cubicBezTo>
                          <a:pt x="214" y="9"/>
                          <a:pt x="222" y="7"/>
                          <a:pt x="223" y="5"/>
                        </a:cubicBezTo>
                        <a:cubicBezTo>
                          <a:pt x="226" y="8"/>
                          <a:pt x="228" y="11"/>
                          <a:pt x="232" y="11"/>
                        </a:cubicBezTo>
                        <a:cubicBezTo>
                          <a:pt x="239" y="11"/>
                          <a:pt x="256" y="0"/>
                          <a:pt x="256" y="6"/>
                        </a:cubicBezTo>
                        <a:cubicBezTo>
                          <a:pt x="256" y="12"/>
                          <a:pt x="248" y="14"/>
                          <a:pt x="247" y="20"/>
                        </a:cubicBezTo>
                        <a:cubicBezTo>
                          <a:pt x="255" y="21"/>
                          <a:pt x="258" y="11"/>
                          <a:pt x="266" y="7"/>
                        </a:cubicBezTo>
                        <a:cubicBezTo>
                          <a:pt x="267" y="10"/>
                          <a:pt x="267" y="12"/>
                          <a:pt x="268" y="15"/>
                        </a:cubicBezTo>
                        <a:cubicBezTo>
                          <a:pt x="274" y="9"/>
                          <a:pt x="277" y="7"/>
                          <a:pt x="285" y="2"/>
                        </a:cubicBezTo>
                        <a:cubicBezTo>
                          <a:pt x="285" y="8"/>
                          <a:pt x="284" y="12"/>
                          <a:pt x="289" y="13"/>
                        </a:cubicBezTo>
                        <a:cubicBezTo>
                          <a:pt x="290" y="9"/>
                          <a:pt x="292" y="6"/>
                          <a:pt x="296" y="6"/>
                        </a:cubicBezTo>
                        <a:cubicBezTo>
                          <a:pt x="298" y="6"/>
                          <a:pt x="307" y="11"/>
                          <a:pt x="311" y="13"/>
                        </a:cubicBezTo>
                        <a:cubicBezTo>
                          <a:pt x="307" y="24"/>
                          <a:pt x="303" y="20"/>
                          <a:pt x="293" y="24"/>
                        </a:cubicBezTo>
                        <a:cubicBezTo>
                          <a:pt x="298" y="27"/>
                          <a:pt x="301" y="28"/>
                          <a:pt x="301" y="30"/>
                        </a:cubicBezTo>
                        <a:cubicBezTo>
                          <a:pt x="305" y="31"/>
                          <a:pt x="314" y="32"/>
                          <a:pt x="315" y="32"/>
                        </a:cubicBezTo>
                        <a:cubicBezTo>
                          <a:pt x="309" y="36"/>
                          <a:pt x="293" y="44"/>
                          <a:pt x="293" y="55"/>
                        </a:cubicBezTo>
                        <a:cubicBezTo>
                          <a:pt x="293" y="63"/>
                          <a:pt x="309" y="62"/>
                          <a:pt x="309" y="72"/>
                        </a:cubicBezTo>
                        <a:cubicBezTo>
                          <a:pt x="309" y="80"/>
                          <a:pt x="301" y="83"/>
                          <a:pt x="301" y="91"/>
                        </a:cubicBezTo>
                        <a:cubicBezTo>
                          <a:pt x="301" y="99"/>
                          <a:pt x="310" y="104"/>
                          <a:pt x="310" y="113"/>
                        </a:cubicBezTo>
                        <a:cubicBezTo>
                          <a:pt x="310" y="118"/>
                          <a:pt x="305" y="121"/>
                          <a:pt x="305" y="126"/>
                        </a:cubicBezTo>
                        <a:cubicBezTo>
                          <a:pt x="305" y="136"/>
                          <a:pt x="318" y="138"/>
                          <a:pt x="318" y="148"/>
                        </a:cubicBezTo>
                        <a:cubicBezTo>
                          <a:pt x="318" y="151"/>
                          <a:pt x="314" y="153"/>
                          <a:pt x="313" y="154"/>
                        </a:cubicBezTo>
                        <a:cubicBezTo>
                          <a:pt x="317" y="161"/>
                          <a:pt x="327" y="163"/>
                          <a:pt x="327" y="172"/>
                        </a:cubicBezTo>
                        <a:cubicBezTo>
                          <a:pt x="327" y="187"/>
                          <a:pt x="297" y="203"/>
                          <a:pt x="288" y="215"/>
                        </a:cubicBezTo>
                        <a:cubicBezTo>
                          <a:pt x="283" y="224"/>
                          <a:pt x="263" y="226"/>
                          <a:pt x="255" y="224"/>
                        </a:cubicBezTo>
                        <a:cubicBezTo>
                          <a:pt x="246" y="227"/>
                          <a:pt x="236" y="231"/>
                          <a:pt x="228" y="231"/>
                        </a:cubicBezTo>
                        <a:cubicBezTo>
                          <a:pt x="222" y="231"/>
                          <a:pt x="218" y="230"/>
                          <a:pt x="218" y="225"/>
                        </a:cubicBezTo>
                        <a:cubicBezTo>
                          <a:pt x="209" y="225"/>
                          <a:pt x="199" y="219"/>
                          <a:pt x="199" y="210"/>
                        </a:cubicBezTo>
                        <a:cubicBezTo>
                          <a:pt x="199" y="205"/>
                          <a:pt x="204" y="202"/>
                          <a:pt x="206" y="200"/>
                        </a:cubicBezTo>
                        <a:cubicBezTo>
                          <a:pt x="201" y="198"/>
                          <a:pt x="197" y="188"/>
                          <a:pt x="197" y="183"/>
                        </a:cubicBezTo>
                        <a:cubicBezTo>
                          <a:pt x="197" y="180"/>
                          <a:pt x="198" y="178"/>
                          <a:pt x="197" y="174"/>
                        </a:cubicBezTo>
                        <a:cubicBezTo>
                          <a:pt x="216" y="174"/>
                          <a:pt x="225" y="150"/>
                          <a:pt x="237" y="144"/>
                        </a:cubicBezTo>
                        <a:cubicBezTo>
                          <a:pt x="243" y="140"/>
                          <a:pt x="254" y="138"/>
                          <a:pt x="254" y="130"/>
                        </a:cubicBezTo>
                        <a:cubicBezTo>
                          <a:pt x="254" y="119"/>
                          <a:pt x="239" y="117"/>
                          <a:pt x="228" y="117"/>
                        </a:cubicBezTo>
                        <a:cubicBezTo>
                          <a:pt x="213" y="117"/>
                          <a:pt x="202" y="122"/>
                          <a:pt x="202" y="135"/>
                        </a:cubicBezTo>
                        <a:cubicBezTo>
                          <a:pt x="202" y="140"/>
                          <a:pt x="203" y="142"/>
                          <a:pt x="202" y="145"/>
                        </a:cubicBezTo>
                        <a:cubicBezTo>
                          <a:pt x="202" y="155"/>
                          <a:pt x="181" y="164"/>
                          <a:pt x="172" y="169"/>
                        </a:cubicBezTo>
                        <a:cubicBezTo>
                          <a:pt x="165" y="174"/>
                          <a:pt x="157" y="175"/>
                          <a:pt x="152" y="183"/>
                        </a:cubicBezTo>
                        <a:cubicBezTo>
                          <a:pt x="149" y="189"/>
                          <a:pt x="153" y="198"/>
                          <a:pt x="146" y="201"/>
                        </a:cubicBezTo>
                        <a:cubicBezTo>
                          <a:pt x="146" y="210"/>
                          <a:pt x="146" y="210"/>
                          <a:pt x="146" y="210"/>
                        </a:cubicBezTo>
                        <a:cubicBezTo>
                          <a:pt x="149" y="212"/>
                          <a:pt x="150" y="215"/>
                          <a:pt x="150" y="218"/>
                        </a:cubicBezTo>
                        <a:cubicBezTo>
                          <a:pt x="158" y="219"/>
                          <a:pt x="170" y="227"/>
                          <a:pt x="170" y="235"/>
                        </a:cubicBezTo>
                        <a:cubicBezTo>
                          <a:pt x="170" y="242"/>
                          <a:pt x="157" y="253"/>
                          <a:pt x="152" y="253"/>
                        </a:cubicBezTo>
                        <a:cubicBezTo>
                          <a:pt x="143" y="253"/>
                          <a:pt x="140" y="266"/>
                          <a:pt x="140" y="275"/>
                        </a:cubicBezTo>
                        <a:cubicBezTo>
                          <a:pt x="140" y="280"/>
                          <a:pt x="144" y="282"/>
                          <a:pt x="146" y="283"/>
                        </a:cubicBezTo>
                        <a:cubicBezTo>
                          <a:pt x="145" y="294"/>
                          <a:pt x="135" y="295"/>
                          <a:pt x="133" y="304"/>
                        </a:cubicBezTo>
                        <a:cubicBezTo>
                          <a:pt x="127" y="304"/>
                          <a:pt x="125" y="304"/>
                          <a:pt x="121" y="304"/>
                        </a:cubicBezTo>
                        <a:cubicBezTo>
                          <a:pt x="114" y="304"/>
                          <a:pt x="111" y="318"/>
                          <a:pt x="100" y="318"/>
                        </a:cubicBezTo>
                        <a:cubicBezTo>
                          <a:pt x="97" y="318"/>
                          <a:pt x="90" y="299"/>
                          <a:pt x="90" y="297"/>
                        </a:cubicBezTo>
                        <a:cubicBezTo>
                          <a:pt x="90" y="296"/>
                          <a:pt x="91" y="294"/>
                          <a:pt x="91" y="293"/>
                        </a:cubicBezTo>
                        <a:cubicBezTo>
                          <a:pt x="84" y="285"/>
                          <a:pt x="85" y="279"/>
                          <a:pt x="82" y="269"/>
                        </a:cubicBezTo>
                        <a:cubicBezTo>
                          <a:pt x="79" y="263"/>
                          <a:pt x="73" y="261"/>
                          <a:pt x="73" y="253"/>
                        </a:cubicBezTo>
                        <a:cubicBezTo>
                          <a:pt x="73" y="250"/>
                          <a:pt x="75" y="246"/>
                          <a:pt x="76" y="245"/>
                        </a:cubicBezTo>
                        <a:lnTo>
                          <a:pt x="76" y="24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Freeform 28"/>
                  <p:cNvSpPr/>
                  <p:nvPr/>
                </p:nvSpPr>
                <p:spPr bwMode="auto">
                  <a:xfrm>
                    <a:off x="4219575" y="1841500"/>
                    <a:ext cx="73025" cy="87313"/>
                  </a:xfrm>
                  <a:custGeom>
                    <a:avLst/>
                    <a:gdLst/>
                    <a:ahLst/>
                    <a:cxnLst>
                      <a:cxn ang="0">
                        <a:pos x="9" y="19"/>
                      </a:cxn>
                      <a:cxn ang="0">
                        <a:pos x="22" y="14"/>
                      </a:cxn>
                      <a:cxn ang="0">
                        <a:pos x="19" y="8"/>
                      </a:cxn>
                      <a:cxn ang="0">
                        <a:pos x="32" y="0"/>
                      </a:cxn>
                      <a:cxn ang="0">
                        <a:pos x="40" y="0"/>
                      </a:cxn>
                      <a:cxn ang="0">
                        <a:pos x="55" y="18"/>
                      </a:cxn>
                      <a:cxn ang="0">
                        <a:pos x="47" y="24"/>
                      </a:cxn>
                      <a:cxn ang="0">
                        <a:pos x="47" y="39"/>
                      </a:cxn>
                      <a:cxn ang="0">
                        <a:pos x="47" y="52"/>
                      </a:cxn>
                      <a:cxn ang="0">
                        <a:pos x="35" y="54"/>
                      </a:cxn>
                      <a:cxn ang="0">
                        <a:pos x="19" y="64"/>
                      </a:cxn>
                      <a:cxn ang="0">
                        <a:pos x="11" y="65"/>
                      </a:cxn>
                      <a:cxn ang="0">
                        <a:pos x="0" y="55"/>
                      </a:cxn>
                      <a:cxn ang="0">
                        <a:pos x="13" y="33"/>
                      </a:cxn>
                      <a:cxn ang="0">
                        <a:pos x="4" y="23"/>
                      </a:cxn>
                      <a:cxn ang="0">
                        <a:pos x="9" y="19"/>
                      </a:cxn>
                    </a:cxnLst>
                    <a:rect l="0" t="0" r="r" b="b"/>
                    <a:pathLst>
                      <a:path w="55" h="65">
                        <a:moveTo>
                          <a:pt x="9" y="19"/>
                        </a:moveTo>
                        <a:cubicBezTo>
                          <a:pt x="12" y="19"/>
                          <a:pt x="19" y="16"/>
                          <a:pt x="22" y="14"/>
                        </a:cubicBezTo>
                        <a:cubicBezTo>
                          <a:pt x="20" y="11"/>
                          <a:pt x="19" y="10"/>
                          <a:pt x="19" y="8"/>
                        </a:cubicBezTo>
                        <a:cubicBezTo>
                          <a:pt x="19" y="5"/>
                          <a:pt x="28" y="0"/>
                          <a:pt x="32" y="0"/>
                        </a:cubicBezTo>
                        <a:cubicBezTo>
                          <a:pt x="35" y="0"/>
                          <a:pt x="37" y="0"/>
                          <a:pt x="40" y="0"/>
                        </a:cubicBezTo>
                        <a:cubicBezTo>
                          <a:pt x="50" y="0"/>
                          <a:pt x="55" y="10"/>
                          <a:pt x="55" y="18"/>
                        </a:cubicBezTo>
                        <a:cubicBezTo>
                          <a:pt x="55" y="21"/>
                          <a:pt x="47" y="21"/>
                          <a:pt x="47" y="24"/>
                        </a:cubicBezTo>
                        <a:cubicBezTo>
                          <a:pt x="47" y="27"/>
                          <a:pt x="47" y="39"/>
                          <a:pt x="47" y="39"/>
                        </a:cubicBezTo>
                        <a:cubicBezTo>
                          <a:pt x="47" y="43"/>
                          <a:pt x="50" y="48"/>
                          <a:pt x="47" y="52"/>
                        </a:cubicBezTo>
                        <a:cubicBezTo>
                          <a:pt x="44" y="54"/>
                          <a:pt x="40" y="54"/>
                          <a:pt x="35" y="54"/>
                        </a:cubicBezTo>
                        <a:cubicBezTo>
                          <a:pt x="28" y="54"/>
                          <a:pt x="23" y="61"/>
                          <a:pt x="19" y="64"/>
                        </a:cubicBezTo>
                        <a:cubicBezTo>
                          <a:pt x="17" y="65"/>
                          <a:pt x="13" y="65"/>
                          <a:pt x="11" y="65"/>
                        </a:cubicBezTo>
                        <a:cubicBezTo>
                          <a:pt x="6" y="65"/>
                          <a:pt x="0" y="60"/>
                          <a:pt x="0" y="55"/>
                        </a:cubicBezTo>
                        <a:cubicBezTo>
                          <a:pt x="0" y="44"/>
                          <a:pt x="11" y="43"/>
                          <a:pt x="13" y="33"/>
                        </a:cubicBezTo>
                        <a:cubicBezTo>
                          <a:pt x="8" y="30"/>
                          <a:pt x="4" y="28"/>
                          <a:pt x="4" y="23"/>
                        </a:cubicBezTo>
                        <a:cubicBezTo>
                          <a:pt x="4" y="18"/>
                          <a:pt x="8" y="19"/>
                          <a:pt x="9" y="1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33" name="Freeform 29"/>
                  <p:cNvSpPr/>
                  <p:nvPr/>
                </p:nvSpPr>
                <p:spPr bwMode="auto">
                  <a:xfrm>
                    <a:off x="4276725" y="1758950"/>
                    <a:ext cx="139700" cy="203200"/>
                  </a:xfrm>
                  <a:custGeom>
                    <a:avLst/>
                    <a:gdLst/>
                    <a:ahLst/>
                    <a:cxnLst>
                      <a:cxn ang="0">
                        <a:pos x="96" y="102"/>
                      </a:cxn>
                      <a:cxn ang="0">
                        <a:pos x="91" y="128"/>
                      </a:cxn>
                      <a:cxn ang="0">
                        <a:pos x="100" y="133"/>
                      </a:cxn>
                      <a:cxn ang="0">
                        <a:pos x="70" y="139"/>
                      </a:cxn>
                      <a:cxn ang="0">
                        <a:pos x="39" y="141"/>
                      </a:cxn>
                      <a:cxn ang="0">
                        <a:pos x="26" y="148"/>
                      </a:cxn>
                      <a:cxn ang="0">
                        <a:pos x="16" y="152"/>
                      </a:cxn>
                      <a:cxn ang="0">
                        <a:pos x="32" y="133"/>
                      </a:cxn>
                      <a:cxn ang="0">
                        <a:pos x="46" y="124"/>
                      </a:cxn>
                      <a:cxn ang="0">
                        <a:pos x="26" y="123"/>
                      </a:cxn>
                      <a:cxn ang="0">
                        <a:pos x="19" y="123"/>
                      </a:cxn>
                      <a:cxn ang="0">
                        <a:pos x="28" y="96"/>
                      </a:cxn>
                      <a:cxn ang="0">
                        <a:pos x="48" y="81"/>
                      </a:cxn>
                      <a:cxn ang="0">
                        <a:pos x="40" y="70"/>
                      </a:cxn>
                      <a:cxn ang="0">
                        <a:pos x="26" y="72"/>
                      </a:cxn>
                      <a:cxn ang="0">
                        <a:pos x="23" y="59"/>
                      </a:cxn>
                      <a:cxn ang="0">
                        <a:pos x="16" y="49"/>
                      </a:cxn>
                      <a:cxn ang="0">
                        <a:pos x="12" y="55"/>
                      </a:cxn>
                      <a:cxn ang="0">
                        <a:pos x="14" y="45"/>
                      </a:cxn>
                      <a:cxn ang="0">
                        <a:pos x="8" y="38"/>
                      </a:cxn>
                      <a:cxn ang="0">
                        <a:pos x="11" y="29"/>
                      </a:cxn>
                      <a:cxn ang="0">
                        <a:pos x="8" y="20"/>
                      </a:cxn>
                      <a:cxn ang="0">
                        <a:pos x="12" y="21"/>
                      </a:cxn>
                      <a:cxn ang="0">
                        <a:pos x="16" y="14"/>
                      </a:cxn>
                      <a:cxn ang="0">
                        <a:pos x="25" y="0"/>
                      </a:cxn>
                      <a:cxn ang="0">
                        <a:pos x="42" y="4"/>
                      </a:cxn>
                      <a:cxn ang="0">
                        <a:pos x="33" y="19"/>
                      </a:cxn>
                      <a:cxn ang="0">
                        <a:pos x="47" y="46"/>
                      </a:cxn>
                      <a:cxn ang="0">
                        <a:pos x="53" y="50"/>
                      </a:cxn>
                      <a:cxn ang="0">
                        <a:pos x="84" y="89"/>
                      </a:cxn>
                      <a:cxn ang="0">
                        <a:pos x="87" y="102"/>
                      </a:cxn>
                      <a:cxn ang="0">
                        <a:pos x="92" y="102"/>
                      </a:cxn>
                    </a:cxnLst>
                    <a:rect l="0" t="0" r="r" b="b"/>
                    <a:pathLst>
                      <a:path w="105" h="152">
                        <a:moveTo>
                          <a:pt x="90" y="103"/>
                        </a:moveTo>
                        <a:cubicBezTo>
                          <a:pt x="93" y="101"/>
                          <a:pt x="92" y="102"/>
                          <a:pt x="96" y="102"/>
                        </a:cubicBezTo>
                        <a:cubicBezTo>
                          <a:pt x="101" y="102"/>
                          <a:pt x="105" y="106"/>
                          <a:pt x="105" y="110"/>
                        </a:cubicBezTo>
                        <a:cubicBezTo>
                          <a:pt x="105" y="118"/>
                          <a:pt x="94" y="122"/>
                          <a:pt x="91" y="128"/>
                        </a:cubicBezTo>
                        <a:cubicBezTo>
                          <a:pt x="95" y="129"/>
                          <a:pt x="97" y="130"/>
                          <a:pt x="100" y="130"/>
                        </a:cubicBezTo>
                        <a:cubicBezTo>
                          <a:pt x="100" y="133"/>
                          <a:pt x="100" y="133"/>
                          <a:pt x="100" y="133"/>
                        </a:cubicBezTo>
                        <a:cubicBezTo>
                          <a:pt x="96" y="137"/>
                          <a:pt x="93" y="139"/>
                          <a:pt x="87" y="139"/>
                        </a:cubicBezTo>
                        <a:cubicBezTo>
                          <a:pt x="82" y="139"/>
                          <a:pt x="72" y="139"/>
                          <a:pt x="70" y="139"/>
                        </a:cubicBezTo>
                        <a:cubicBezTo>
                          <a:pt x="65" y="139"/>
                          <a:pt x="53" y="143"/>
                          <a:pt x="47" y="143"/>
                        </a:cubicBezTo>
                        <a:cubicBezTo>
                          <a:pt x="44" y="143"/>
                          <a:pt x="42" y="141"/>
                          <a:pt x="39" y="141"/>
                        </a:cubicBezTo>
                        <a:cubicBezTo>
                          <a:pt x="34" y="141"/>
                          <a:pt x="32" y="144"/>
                          <a:pt x="32" y="148"/>
                        </a:cubicBezTo>
                        <a:cubicBezTo>
                          <a:pt x="26" y="148"/>
                          <a:pt x="26" y="148"/>
                          <a:pt x="26" y="148"/>
                        </a:cubicBezTo>
                        <a:cubicBezTo>
                          <a:pt x="23" y="148"/>
                          <a:pt x="21" y="150"/>
                          <a:pt x="19" y="152"/>
                        </a:cubicBezTo>
                        <a:cubicBezTo>
                          <a:pt x="16" y="152"/>
                          <a:pt x="16" y="152"/>
                          <a:pt x="16" y="152"/>
                        </a:cubicBezTo>
                        <a:cubicBezTo>
                          <a:pt x="16" y="149"/>
                          <a:pt x="16" y="149"/>
                          <a:pt x="16" y="149"/>
                        </a:cubicBezTo>
                        <a:cubicBezTo>
                          <a:pt x="17" y="147"/>
                          <a:pt x="30" y="133"/>
                          <a:pt x="32" y="133"/>
                        </a:cubicBezTo>
                        <a:cubicBezTo>
                          <a:pt x="38" y="131"/>
                          <a:pt x="47" y="133"/>
                          <a:pt x="47" y="127"/>
                        </a:cubicBezTo>
                        <a:cubicBezTo>
                          <a:pt x="47" y="126"/>
                          <a:pt x="46" y="125"/>
                          <a:pt x="46" y="124"/>
                        </a:cubicBezTo>
                        <a:cubicBezTo>
                          <a:pt x="44" y="126"/>
                          <a:pt x="41" y="128"/>
                          <a:pt x="38" y="128"/>
                        </a:cubicBezTo>
                        <a:cubicBezTo>
                          <a:pt x="32" y="128"/>
                          <a:pt x="30" y="123"/>
                          <a:pt x="26" y="123"/>
                        </a:cubicBezTo>
                        <a:cubicBezTo>
                          <a:pt x="23" y="123"/>
                          <a:pt x="23" y="125"/>
                          <a:pt x="21" y="125"/>
                        </a:cubicBezTo>
                        <a:cubicBezTo>
                          <a:pt x="20" y="125"/>
                          <a:pt x="19" y="124"/>
                          <a:pt x="19" y="123"/>
                        </a:cubicBezTo>
                        <a:cubicBezTo>
                          <a:pt x="19" y="116"/>
                          <a:pt x="31" y="116"/>
                          <a:pt x="31" y="109"/>
                        </a:cubicBezTo>
                        <a:cubicBezTo>
                          <a:pt x="31" y="103"/>
                          <a:pt x="28" y="101"/>
                          <a:pt x="28" y="96"/>
                        </a:cubicBezTo>
                        <a:cubicBezTo>
                          <a:pt x="36" y="96"/>
                          <a:pt x="45" y="92"/>
                          <a:pt x="48" y="88"/>
                        </a:cubicBezTo>
                        <a:cubicBezTo>
                          <a:pt x="48" y="81"/>
                          <a:pt x="48" y="81"/>
                          <a:pt x="48" y="81"/>
                        </a:cubicBezTo>
                        <a:cubicBezTo>
                          <a:pt x="43" y="82"/>
                          <a:pt x="37" y="81"/>
                          <a:pt x="37" y="77"/>
                        </a:cubicBezTo>
                        <a:cubicBezTo>
                          <a:pt x="37" y="73"/>
                          <a:pt x="39" y="72"/>
                          <a:pt x="40" y="70"/>
                        </a:cubicBezTo>
                        <a:cubicBezTo>
                          <a:pt x="39" y="70"/>
                          <a:pt x="38" y="70"/>
                          <a:pt x="36" y="70"/>
                        </a:cubicBezTo>
                        <a:cubicBezTo>
                          <a:pt x="32" y="70"/>
                          <a:pt x="30" y="72"/>
                          <a:pt x="26" y="72"/>
                        </a:cubicBezTo>
                        <a:cubicBezTo>
                          <a:pt x="22" y="72"/>
                          <a:pt x="19" y="72"/>
                          <a:pt x="19" y="69"/>
                        </a:cubicBezTo>
                        <a:cubicBezTo>
                          <a:pt x="19" y="65"/>
                          <a:pt x="23" y="63"/>
                          <a:pt x="23" y="59"/>
                        </a:cubicBezTo>
                        <a:cubicBezTo>
                          <a:pt x="23" y="55"/>
                          <a:pt x="22" y="55"/>
                          <a:pt x="23" y="51"/>
                        </a:cubicBezTo>
                        <a:cubicBezTo>
                          <a:pt x="20" y="51"/>
                          <a:pt x="17" y="50"/>
                          <a:pt x="16" y="49"/>
                        </a:cubicBezTo>
                        <a:cubicBezTo>
                          <a:pt x="14" y="52"/>
                          <a:pt x="15" y="54"/>
                          <a:pt x="16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2" y="52"/>
                          <a:pt x="12" y="51"/>
                          <a:pt x="12" y="48"/>
                        </a:cubicBezTo>
                        <a:cubicBezTo>
                          <a:pt x="12" y="47"/>
                          <a:pt x="13" y="46"/>
                          <a:pt x="14" y="45"/>
                        </a:cubicBezTo>
                        <a:cubicBezTo>
                          <a:pt x="14" y="41"/>
                          <a:pt x="14" y="41"/>
                          <a:pt x="14" y="41"/>
                        </a:cubicBezTo>
                        <a:cubicBezTo>
                          <a:pt x="12" y="41"/>
                          <a:pt x="8" y="40"/>
                          <a:pt x="8" y="38"/>
                        </a:cubicBezTo>
                        <a:cubicBezTo>
                          <a:pt x="8" y="36"/>
                          <a:pt x="11" y="32"/>
                          <a:pt x="11" y="32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4" y="27"/>
                          <a:pt x="0" y="26"/>
                          <a:pt x="0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23"/>
                          <a:pt x="10" y="24"/>
                          <a:pt x="11" y="24"/>
                        </a:cubicBezTo>
                        <a:cubicBezTo>
                          <a:pt x="12" y="24"/>
                          <a:pt x="12" y="22"/>
                          <a:pt x="12" y="21"/>
                        </a:cubicBezTo>
                        <a:cubicBezTo>
                          <a:pt x="12" y="21"/>
                          <a:pt x="10" y="20"/>
                          <a:pt x="10" y="19"/>
                        </a:cubicBezTo>
                        <a:cubicBezTo>
                          <a:pt x="10" y="15"/>
                          <a:pt x="13" y="14"/>
                          <a:pt x="16" y="14"/>
                        </a:cubicBezTo>
                        <a:cubicBezTo>
                          <a:pt x="16" y="10"/>
                          <a:pt x="18" y="8"/>
                          <a:pt x="18" y="6"/>
                        </a:cubicBezTo>
                        <a:cubicBezTo>
                          <a:pt x="18" y="4"/>
                          <a:pt x="23" y="0"/>
                          <a:pt x="25" y="0"/>
                        </a:cubicBezTo>
                        <a:cubicBezTo>
                          <a:pt x="30" y="0"/>
                          <a:pt x="35" y="0"/>
                          <a:pt x="38" y="0"/>
                        </a:cubicBezTo>
                        <a:cubicBezTo>
                          <a:pt x="40" y="0"/>
                          <a:pt x="42" y="3"/>
                          <a:pt x="42" y="4"/>
                        </a:cubicBezTo>
                        <a:cubicBezTo>
                          <a:pt x="42" y="10"/>
                          <a:pt x="33" y="10"/>
                          <a:pt x="31" y="16"/>
                        </a:cubicBezTo>
                        <a:cubicBezTo>
                          <a:pt x="31" y="17"/>
                          <a:pt x="32" y="18"/>
                          <a:pt x="33" y="19"/>
                        </a:cubicBezTo>
                        <a:cubicBezTo>
                          <a:pt x="59" y="19"/>
                          <a:pt x="59" y="19"/>
                          <a:pt x="59" y="19"/>
                        </a:cubicBezTo>
                        <a:cubicBezTo>
                          <a:pt x="60" y="32"/>
                          <a:pt x="47" y="37"/>
                          <a:pt x="47" y="46"/>
                        </a:cubicBezTo>
                        <a:cubicBezTo>
                          <a:pt x="45" y="47"/>
                          <a:pt x="44" y="48"/>
                          <a:pt x="43" y="50"/>
                        </a:cubicBezTo>
                        <a:cubicBezTo>
                          <a:pt x="48" y="51"/>
                          <a:pt x="50" y="49"/>
                          <a:pt x="53" y="50"/>
                        </a:cubicBezTo>
                        <a:cubicBezTo>
                          <a:pt x="62" y="53"/>
                          <a:pt x="60" y="63"/>
                          <a:pt x="66" y="69"/>
                        </a:cubicBezTo>
                        <a:cubicBezTo>
                          <a:pt x="73" y="76"/>
                          <a:pt x="84" y="79"/>
                          <a:pt x="84" y="89"/>
                        </a:cubicBezTo>
                        <a:cubicBezTo>
                          <a:pt x="84" y="93"/>
                          <a:pt x="89" y="95"/>
                          <a:pt x="89" y="99"/>
                        </a:cubicBezTo>
                        <a:cubicBezTo>
                          <a:pt x="89" y="100"/>
                          <a:pt x="88" y="101"/>
                          <a:pt x="87" y="102"/>
                        </a:cubicBezTo>
                        <a:cubicBezTo>
                          <a:pt x="87" y="105"/>
                          <a:pt x="87" y="105"/>
                          <a:pt x="87" y="105"/>
                        </a:cubicBezTo>
                        <a:cubicBezTo>
                          <a:pt x="90" y="104"/>
                          <a:pt x="90" y="103"/>
                          <a:pt x="92" y="102"/>
                        </a:cubicBezTo>
                        <a:lnTo>
                          <a:pt x="90" y="10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Freeform 31"/>
                  <p:cNvSpPr/>
                  <p:nvPr/>
                </p:nvSpPr>
                <p:spPr bwMode="auto">
                  <a:xfrm>
                    <a:off x="4592638" y="2203450"/>
                    <a:ext cx="46038" cy="30163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8"/>
                      </a:cxn>
                      <a:cxn ang="0">
                        <a:pos x="7" y="10"/>
                      </a:cxn>
                      <a:cxn ang="0">
                        <a:pos x="27" y="21"/>
                      </a:cxn>
                      <a:cxn ang="0">
                        <a:pos x="30" y="23"/>
                      </a:cxn>
                      <a:cxn ang="0">
                        <a:pos x="33" y="20"/>
                      </a:cxn>
                      <a:cxn ang="0">
                        <a:pos x="31" y="13"/>
                      </a:cxn>
                      <a:cxn ang="0">
                        <a:pos x="33" y="8"/>
                      </a:cxn>
                      <a:cxn ang="0">
                        <a:pos x="35" y="3"/>
                      </a:cxn>
                      <a:cxn ang="0">
                        <a:pos x="20" y="6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5" h="23">
                        <a:moveTo>
                          <a:pt x="0" y="5"/>
                        </a:move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2" y="10"/>
                          <a:pt x="5" y="10"/>
                          <a:pt x="7" y="10"/>
                        </a:cubicBezTo>
                        <a:cubicBezTo>
                          <a:pt x="14" y="12"/>
                          <a:pt x="19" y="20"/>
                          <a:pt x="27" y="21"/>
                        </a:cubicBezTo>
                        <a:cubicBezTo>
                          <a:pt x="27" y="23"/>
                          <a:pt x="29" y="23"/>
                          <a:pt x="30" y="23"/>
                        </a:cubicBezTo>
                        <a:cubicBezTo>
                          <a:pt x="32" y="23"/>
                          <a:pt x="33" y="21"/>
                          <a:pt x="33" y="20"/>
                        </a:cubicBezTo>
                        <a:cubicBezTo>
                          <a:pt x="33" y="17"/>
                          <a:pt x="31" y="16"/>
                          <a:pt x="31" y="13"/>
                        </a:cubicBezTo>
                        <a:cubicBezTo>
                          <a:pt x="31" y="11"/>
                          <a:pt x="33" y="8"/>
                          <a:pt x="33" y="8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8" y="2"/>
                          <a:pt x="25" y="6"/>
                          <a:pt x="20" y="6"/>
                        </a:cubicBezTo>
                        <a:cubicBezTo>
                          <a:pt x="14" y="6"/>
                          <a:pt x="10" y="0"/>
                          <a:pt x="0" y="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35" name="Freeform 32"/>
                  <p:cNvSpPr/>
                  <p:nvPr/>
                </p:nvSpPr>
                <p:spPr bwMode="auto">
                  <a:xfrm>
                    <a:off x="4527550" y="2111375"/>
                    <a:ext cx="15875" cy="30163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10" y="0"/>
                      </a:cxn>
                      <a:cxn ang="0">
                        <a:pos x="12" y="5"/>
                      </a:cxn>
                      <a:cxn ang="0">
                        <a:pos x="8" y="23"/>
                      </a:cxn>
                      <a:cxn ang="0">
                        <a:pos x="0" y="6"/>
                      </a:cxn>
                      <a:cxn ang="0">
                        <a:pos x="3" y="5"/>
                      </a:cxn>
                    </a:cxnLst>
                    <a:rect l="0" t="0" r="r" b="b"/>
                    <a:pathLst>
                      <a:path w="12" h="23">
                        <a:moveTo>
                          <a:pt x="3" y="5"/>
                        </a:moveTo>
                        <a:cubicBezTo>
                          <a:pt x="6" y="5"/>
                          <a:pt x="8" y="1"/>
                          <a:pt x="10" y="0"/>
                        </a:cubicBezTo>
                        <a:cubicBezTo>
                          <a:pt x="10" y="3"/>
                          <a:pt x="11" y="5"/>
                          <a:pt x="12" y="5"/>
                        </a:cubicBezTo>
                        <a:cubicBezTo>
                          <a:pt x="11" y="11"/>
                          <a:pt x="10" y="20"/>
                          <a:pt x="8" y="23"/>
                        </a:cubicBezTo>
                        <a:cubicBezTo>
                          <a:pt x="4" y="22"/>
                          <a:pt x="2" y="9"/>
                          <a:pt x="0" y="6"/>
                        </a:cubicBezTo>
                        <a:cubicBezTo>
                          <a:pt x="1" y="6"/>
                          <a:pt x="2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36" name="Freeform 33"/>
                  <p:cNvSpPr/>
                  <p:nvPr/>
                </p:nvSpPr>
                <p:spPr bwMode="auto">
                  <a:xfrm>
                    <a:off x="4524375" y="2144713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5" y="15"/>
                      </a:cxn>
                      <a:cxn ang="0">
                        <a:pos x="0" y="6"/>
                      </a:cxn>
                      <a:cxn ang="0">
                        <a:pos x="9" y="0"/>
                      </a:cxn>
                      <a:cxn ang="0">
                        <a:pos x="15" y="3"/>
                      </a:cxn>
                      <a:cxn ang="0">
                        <a:pos x="18" y="21"/>
                      </a:cxn>
                      <a:cxn ang="0">
                        <a:pos x="6" y="33"/>
                      </a:cxn>
                      <a:cxn ang="0">
                        <a:pos x="2" y="24"/>
                      </a:cxn>
                      <a:cxn ang="0">
                        <a:pos x="5" y="15"/>
                      </a:cxn>
                    </a:cxnLst>
                    <a:rect l="0" t="0" r="r" b="b"/>
                    <a:pathLst>
                      <a:path w="19" h="33">
                        <a:moveTo>
                          <a:pt x="5" y="15"/>
                        </a:moveTo>
                        <a:cubicBezTo>
                          <a:pt x="5" y="12"/>
                          <a:pt x="1" y="9"/>
                          <a:pt x="0" y="6"/>
                        </a:cubicBezTo>
                        <a:cubicBezTo>
                          <a:pt x="5" y="4"/>
                          <a:pt x="5" y="0"/>
                          <a:pt x="9" y="0"/>
                        </a:cubicBezTo>
                        <a:cubicBezTo>
                          <a:pt x="13" y="0"/>
                          <a:pt x="14" y="3"/>
                          <a:pt x="15" y="3"/>
                        </a:cubicBezTo>
                        <a:cubicBezTo>
                          <a:pt x="19" y="10"/>
                          <a:pt x="18" y="14"/>
                          <a:pt x="18" y="21"/>
                        </a:cubicBezTo>
                        <a:cubicBezTo>
                          <a:pt x="18" y="27"/>
                          <a:pt x="10" y="33"/>
                          <a:pt x="6" y="33"/>
                        </a:cubicBezTo>
                        <a:cubicBezTo>
                          <a:pt x="2" y="33"/>
                          <a:pt x="2" y="27"/>
                          <a:pt x="2" y="24"/>
                        </a:cubicBezTo>
                        <a:cubicBezTo>
                          <a:pt x="2" y="20"/>
                          <a:pt x="5" y="18"/>
                          <a:pt x="5" y="1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Freeform 34"/>
                  <p:cNvSpPr/>
                  <p:nvPr/>
                </p:nvSpPr>
                <p:spPr bwMode="auto">
                  <a:xfrm>
                    <a:off x="4429125" y="2171700"/>
                    <a:ext cx="12700" cy="9525"/>
                  </a:xfrm>
                  <a:custGeom>
                    <a:avLst/>
                    <a:gdLst/>
                    <a:ahLst/>
                    <a:cxnLst>
                      <a:cxn ang="0">
                        <a:pos x="9" y="5"/>
                      </a:cxn>
                      <a:cxn ang="0">
                        <a:pos x="6" y="7"/>
                      </a:cxn>
                      <a:cxn ang="0">
                        <a:pos x="0" y="3"/>
                      </a:cxn>
                      <a:cxn ang="0">
                        <a:pos x="7" y="0"/>
                      </a:cxn>
                      <a:cxn ang="0">
                        <a:pos x="9" y="5"/>
                      </a:cxn>
                    </a:cxnLst>
                    <a:rect l="0" t="0" r="r" b="b"/>
                    <a:pathLst>
                      <a:path w="9" h="7">
                        <a:moveTo>
                          <a:pt x="9" y="5"/>
                        </a:moveTo>
                        <a:cubicBezTo>
                          <a:pt x="9" y="6"/>
                          <a:pt x="7" y="7"/>
                          <a:pt x="6" y="7"/>
                        </a:cubicBezTo>
                        <a:cubicBezTo>
                          <a:pt x="4" y="7"/>
                          <a:pt x="1" y="3"/>
                          <a:pt x="0" y="3"/>
                        </a:cubicBezTo>
                        <a:cubicBezTo>
                          <a:pt x="3" y="2"/>
                          <a:pt x="5" y="0"/>
                          <a:pt x="7" y="0"/>
                        </a:cubicBezTo>
                        <a:cubicBezTo>
                          <a:pt x="7" y="1"/>
                          <a:pt x="9" y="3"/>
                          <a:pt x="9" y="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38" name="Freeform 35"/>
                  <p:cNvSpPr/>
                  <p:nvPr/>
                </p:nvSpPr>
                <p:spPr bwMode="auto">
                  <a:xfrm>
                    <a:off x="4551363" y="1833563"/>
                    <a:ext cx="15875" cy="19050"/>
                  </a:xfrm>
                  <a:custGeom>
                    <a:avLst/>
                    <a:gdLst/>
                    <a:ahLst/>
                    <a:cxnLst>
                      <a:cxn ang="0">
                        <a:pos x="11" y="10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9" y="0"/>
                      </a:cxn>
                      <a:cxn ang="0">
                        <a:pos x="12" y="9"/>
                      </a:cxn>
                      <a:cxn ang="0">
                        <a:pos x="11" y="14"/>
                      </a:cxn>
                      <a:cxn ang="0">
                        <a:pos x="11" y="10"/>
                      </a:cxn>
                    </a:cxnLst>
                    <a:rect l="0" t="0" r="r" b="b"/>
                    <a:pathLst>
                      <a:path w="12" h="14">
                        <a:moveTo>
                          <a:pt x="11" y="10"/>
                        </a:moveTo>
                        <a:cubicBezTo>
                          <a:pt x="5" y="10"/>
                          <a:pt x="0" y="9"/>
                          <a:pt x="0" y="5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6"/>
                          <a:pt x="12" y="5"/>
                          <a:pt x="12" y="9"/>
                        </a:cubicBezTo>
                        <a:cubicBezTo>
                          <a:pt x="12" y="13"/>
                          <a:pt x="11" y="12"/>
                          <a:pt x="11" y="14"/>
                        </a:cubicBezTo>
                        <a:cubicBezTo>
                          <a:pt x="11" y="13"/>
                          <a:pt x="11" y="12"/>
                          <a:pt x="11" y="1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Freeform 37"/>
                  <p:cNvSpPr/>
                  <p:nvPr/>
                </p:nvSpPr>
                <p:spPr bwMode="auto">
                  <a:xfrm>
                    <a:off x="4684713" y="1773238"/>
                    <a:ext cx="15875" cy="23813"/>
                  </a:xfrm>
                  <a:custGeom>
                    <a:avLst/>
                    <a:gdLst/>
                    <a:ahLst/>
                    <a:cxnLst>
                      <a:cxn ang="0">
                        <a:pos x="8" y="6"/>
                      </a:cxn>
                      <a:cxn ang="0">
                        <a:pos x="1" y="17"/>
                      </a:cxn>
                      <a:cxn ang="0">
                        <a:pos x="1" y="11"/>
                      </a:cxn>
                      <a:cxn ang="0">
                        <a:pos x="11" y="0"/>
                      </a:cxn>
                      <a:cxn ang="0">
                        <a:pos x="8" y="6"/>
                      </a:cxn>
                    </a:cxnLst>
                    <a:rect l="0" t="0" r="r" b="b"/>
                    <a:pathLst>
                      <a:path w="11" h="17">
                        <a:moveTo>
                          <a:pt x="8" y="6"/>
                        </a:moveTo>
                        <a:cubicBezTo>
                          <a:pt x="8" y="11"/>
                          <a:pt x="4" y="13"/>
                          <a:pt x="1" y="17"/>
                        </a:cubicBezTo>
                        <a:cubicBezTo>
                          <a:pt x="0" y="15"/>
                          <a:pt x="1" y="14"/>
                          <a:pt x="1" y="11"/>
                        </a:cubicBezTo>
                        <a:cubicBezTo>
                          <a:pt x="1" y="9"/>
                          <a:pt x="3" y="1"/>
                          <a:pt x="11" y="0"/>
                        </a:cubicBezTo>
                        <a:cubicBezTo>
                          <a:pt x="10" y="2"/>
                          <a:pt x="8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Freeform 38"/>
                  <p:cNvSpPr/>
                  <p:nvPr/>
                </p:nvSpPr>
                <p:spPr bwMode="auto">
                  <a:xfrm>
                    <a:off x="4746625" y="1744663"/>
                    <a:ext cx="20638" cy="26988"/>
                  </a:xfrm>
                  <a:custGeom>
                    <a:avLst/>
                    <a:gdLst/>
                    <a:ahLst/>
                    <a:cxnLst>
                      <a:cxn ang="0">
                        <a:pos x="12" y="10"/>
                      </a:cxn>
                      <a:cxn ang="0">
                        <a:pos x="12" y="16"/>
                      </a:cxn>
                      <a:cxn ang="0">
                        <a:pos x="5" y="20"/>
                      </a:cxn>
                      <a:cxn ang="0">
                        <a:pos x="0" y="13"/>
                      </a:cxn>
                      <a:cxn ang="0">
                        <a:pos x="10" y="10"/>
                      </a:cxn>
                      <a:cxn ang="0">
                        <a:pos x="7" y="5"/>
                      </a:cxn>
                      <a:cxn ang="0">
                        <a:pos x="11" y="0"/>
                      </a:cxn>
                      <a:cxn ang="0">
                        <a:pos x="16" y="5"/>
                      </a:cxn>
                      <a:cxn ang="0">
                        <a:pos x="12" y="10"/>
                      </a:cxn>
                    </a:cxnLst>
                    <a:rect l="0" t="0" r="r" b="b"/>
                    <a:pathLst>
                      <a:path w="16" h="20">
                        <a:moveTo>
                          <a:pt x="12" y="10"/>
                        </a:moveTo>
                        <a:cubicBezTo>
                          <a:pt x="12" y="12"/>
                          <a:pt x="12" y="14"/>
                          <a:pt x="12" y="16"/>
                        </a:cubicBezTo>
                        <a:cubicBezTo>
                          <a:pt x="12" y="17"/>
                          <a:pt x="6" y="20"/>
                          <a:pt x="5" y="20"/>
                        </a:cubicBezTo>
                        <a:cubicBezTo>
                          <a:pt x="1" y="20"/>
                          <a:pt x="0" y="16"/>
                          <a:pt x="0" y="13"/>
                        </a:cubicBezTo>
                        <a:cubicBezTo>
                          <a:pt x="4" y="13"/>
                          <a:pt x="6" y="10"/>
                          <a:pt x="10" y="10"/>
                        </a:cubicBezTo>
                        <a:cubicBezTo>
                          <a:pt x="9" y="8"/>
                          <a:pt x="7" y="7"/>
                          <a:pt x="7" y="5"/>
                        </a:cubicBezTo>
                        <a:cubicBezTo>
                          <a:pt x="7" y="2"/>
                          <a:pt x="11" y="0"/>
                          <a:pt x="11" y="0"/>
                        </a:cubicBezTo>
                        <a:cubicBezTo>
                          <a:pt x="13" y="3"/>
                          <a:pt x="14" y="4"/>
                          <a:pt x="16" y="5"/>
                        </a:cubicBezTo>
                        <a:cubicBezTo>
                          <a:pt x="15" y="7"/>
                          <a:pt x="13" y="10"/>
                          <a:pt x="12" y="1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7" name="组合 16"/>
            <p:cNvGrpSpPr/>
            <p:nvPr/>
          </p:nvGrpSpPr>
          <p:grpSpPr>
            <a:xfrm>
              <a:off x="7558857" y="2746286"/>
              <a:ext cx="4374277" cy="925995"/>
              <a:chOff x="6367604" y="2169006"/>
              <a:chExt cx="4374277" cy="925995"/>
            </a:xfrm>
          </p:grpSpPr>
          <p:sp>
            <p:nvSpPr>
              <p:cNvPr id="24" name="文本框 36"/>
              <p:cNvSpPr txBox="1"/>
              <p:nvPr/>
            </p:nvSpPr>
            <p:spPr>
              <a:xfrm>
                <a:off x="6367604" y="2169006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5" name="Text Placeholder 32"/>
              <p:cNvSpPr txBox="1"/>
              <p:nvPr/>
            </p:nvSpPr>
            <p:spPr>
              <a:xfrm>
                <a:off x="6523821" y="2573570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558857" y="3670067"/>
              <a:ext cx="4374277" cy="925995"/>
              <a:chOff x="6367604" y="2169006"/>
              <a:chExt cx="4374277" cy="925995"/>
            </a:xfrm>
          </p:grpSpPr>
          <p:sp>
            <p:nvSpPr>
              <p:cNvPr id="22" name="文本框 36"/>
              <p:cNvSpPr txBox="1"/>
              <p:nvPr/>
            </p:nvSpPr>
            <p:spPr>
              <a:xfrm>
                <a:off x="6367604" y="2169006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3" name="Text Placeholder 32"/>
              <p:cNvSpPr txBox="1"/>
              <p:nvPr/>
            </p:nvSpPr>
            <p:spPr>
              <a:xfrm>
                <a:off x="6523821" y="2573570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558857" y="4604154"/>
              <a:ext cx="4374277" cy="925995"/>
              <a:chOff x="6367604" y="2169006"/>
              <a:chExt cx="4374277" cy="925995"/>
            </a:xfrm>
          </p:grpSpPr>
          <p:sp>
            <p:nvSpPr>
              <p:cNvPr id="20" name="文本框 36"/>
              <p:cNvSpPr txBox="1"/>
              <p:nvPr/>
            </p:nvSpPr>
            <p:spPr>
              <a:xfrm>
                <a:off x="6367604" y="2169006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1" name="Text Placeholder 32"/>
              <p:cNvSpPr txBox="1"/>
              <p:nvPr/>
            </p:nvSpPr>
            <p:spPr>
              <a:xfrm>
                <a:off x="6523821" y="2573570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4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8793" y="429870"/>
            <a:ext cx="3505200" cy="577141"/>
            <a:chOff x="1137042" y="406355"/>
            <a:chExt cx="3505200" cy="577141"/>
          </a:xfrm>
        </p:grpSpPr>
        <p:sp>
          <p:nvSpPr>
            <p:cNvPr id="6" name="文本框 5"/>
            <p:cNvSpPr txBox="1"/>
            <p:nvPr/>
          </p:nvSpPr>
          <p:spPr>
            <a:xfrm>
              <a:off x="1137042" y="406355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137042" y="729580"/>
              <a:ext cx="151355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THESIS SUMMED UP</a:t>
              </a:r>
            </a:p>
          </p:txBody>
        </p:sp>
      </p:grpSp>
      <p:cxnSp>
        <p:nvCxnSpPr>
          <p:cNvPr id="8" name="Straight Arrow Connector 53"/>
          <p:cNvCxnSpPr/>
          <p:nvPr/>
        </p:nvCxnSpPr>
        <p:spPr>
          <a:xfrm flipH="1" flipV="1">
            <a:off x="4107053" y="2594556"/>
            <a:ext cx="1261320" cy="1588385"/>
          </a:xfrm>
          <a:prstGeom prst="straightConnector1">
            <a:avLst/>
          </a:prstGeom>
          <a:ln>
            <a:solidFill>
              <a:srgbClr val="9AD1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2"/>
          <p:cNvSpPr/>
          <p:nvPr/>
        </p:nvSpPr>
        <p:spPr>
          <a:xfrm>
            <a:off x="4604428" y="4504392"/>
            <a:ext cx="3226135" cy="1124088"/>
          </a:xfrm>
          <a:custGeom>
            <a:avLst/>
            <a:gdLst>
              <a:gd name="connsiteX0" fmla="*/ 3752850 w 3752850"/>
              <a:gd name="connsiteY0" fmla="*/ 1323975 h 1323975"/>
              <a:gd name="connsiteX1" fmla="*/ 0 w 3752850"/>
              <a:gd name="connsiteY1" fmla="*/ 628650 h 1323975"/>
              <a:gd name="connsiteX2" fmla="*/ 342900 w 3752850"/>
              <a:gd name="connsiteY2" fmla="*/ 0 h 1323975"/>
              <a:gd name="connsiteX3" fmla="*/ 3419475 w 3752850"/>
              <a:gd name="connsiteY3" fmla="*/ 771525 h 1323975"/>
              <a:gd name="connsiteX4" fmla="*/ 3752850 w 3752850"/>
              <a:gd name="connsiteY4" fmla="*/ 1323975 h 1323975"/>
              <a:gd name="connsiteX0-1" fmla="*/ 3752850 w 3752850"/>
              <a:gd name="connsiteY0-2" fmla="*/ 1349854 h 1349854"/>
              <a:gd name="connsiteX1-3" fmla="*/ 0 w 3752850"/>
              <a:gd name="connsiteY1-4" fmla="*/ 654529 h 1349854"/>
              <a:gd name="connsiteX2-5" fmla="*/ 342900 w 3752850"/>
              <a:gd name="connsiteY2-6" fmla="*/ 0 h 1349854"/>
              <a:gd name="connsiteX3-7" fmla="*/ 3419475 w 3752850"/>
              <a:gd name="connsiteY3-8" fmla="*/ 797404 h 1349854"/>
              <a:gd name="connsiteX4-9" fmla="*/ 3752850 w 3752850"/>
              <a:gd name="connsiteY4-10" fmla="*/ 1349854 h 1349854"/>
              <a:gd name="connsiteX0-11" fmla="*/ 3774416 w 3774416"/>
              <a:gd name="connsiteY0-12" fmla="*/ 1349854 h 1349854"/>
              <a:gd name="connsiteX1-13" fmla="*/ 0 w 3774416"/>
              <a:gd name="connsiteY1-14" fmla="*/ 658843 h 1349854"/>
              <a:gd name="connsiteX2-15" fmla="*/ 364466 w 3774416"/>
              <a:gd name="connsiteY2-16" fmla="*/ 0 h 1349854"/>
              <a:gd name="connsiteX3-17" fmla="*/ 3441041 w 3774416"/>
              <a:gd name="connsiteY3-18" fmla="*/ 797404 h 1349854"/>
              <a:gd name="connsiteX4-19" fmla="*/ 3774416 w 3774416"/>
              <a:gd name="connsiteY4-20" fmla="*/ 1349854 h 1349854"/>
              <a:gd name="connsiteX0-21" fmla="*/ 3774416 w 3774416"/>
              <a:gd name="connsiteY0-22" fmla="*/ 1349854 h 1349854"/>
              <a:gd name="connsiteX1-23" fmla="*/ 0 w 3774416"/>
              <a:gd name="connsiteY1-24" fmla="*/ 658843 h 1349854"/>
              <a:gd name="connsiteX2-25" fmla="*/ 364466 w 3774416"/>
              <a:gd name="connsiteY2-26" fmla="*/ 0 h 1349854"/>
              <a:gd name="connsiteX3-27" fmla="*/ 3449667 w 3774416"/>
              <a:gd name="connsiteY3-28" fmla="*/ 797404 h 1349854"/>
              <a:gd name="connsiteX4-29" fmla="*/ 3774416 w 3774416"/>
              <a:gd name="connsiteY4-30" fmla="*/ 1349854 h 1349854"/>
              <a:gd name="connsiteX0-31" fmla="*/ 3787355 w 3787355"/>
              <a:gd name="connsiteY0-32" fmla="*/ 1354167 h 1354167"/>
              <a:gd name="connsiteX1-33" fmla="*/ 0 w 3787355"/>
              <a:gd name="connsiteY1-34" fmla="*/ 658843 h 1354167"/>
              <a:gd name="connsiteX2-35" fmla="*/ 364466 w 3787355"/>
              <a:gd name="connsiteY2-36" fmla="*/ 0 h 1354167"/>
              <a:gd name="connsiteX3-37" fmla="*/ 3449667 w 3787355"/>
              <a:gd name="connsiteY3-38" fmla="*/ 797404 h 1354167"/>
              <a:gd name="connsiteX4-39" fmla="*/ 3787355 w 3787355"/>
              <a:gd name="connsiteY4-40" fmla="*/ 1354167 h 1354167"/>
              <a:gd name="connsiteX0-41" fmla="*/ 3787355 w 3787355"/>
              <a:gd name="connsiteY0-42" fmla="*/ 1319791 h 1319791"/>
              <a:gd name="connsiteX1-43" fmla="*/ 0 w 3787355"/>
              <a:gd name="connsiteY1-44" fmla="*/ 624467 h 1319791"/>
              <a:gd name="connsiteX2-45" fmla="*/ 367904 w 3787355"/>
              <a:gd name="connsiteY2-46" fmla="*/ 0 h 1319791"/>
              <a:gd name="connsiteX3-47" fmla="*/ 3449667 w 3787355"/>
              <a:gd name="connsiteY3-48" fmla="*/ 763028 h 1319791"/>
              <a:gd name="connsiteX4-49" fmla="*/ 3787355 w 3787355"/>
              <a:gd name="connsiteY4-50" fmla="*/ 1319791 h 1319791"/>
              <a:gd name="connsiteX0-51" fmla="*/ 3787355 w 3787355"/>
              <a:gd name="connsiteY0-52" fmla="*/ 1333541 h 1333541"/>
              <a:gd name="connsiteX1-53" fmla="*/ 0 w 3787355"/>
              <a:gd name="connsiteY1-54" fmla="*/ 638217 h 1333541"/>
              <a:gd name="connsiteX2-55" fmla="*/ 367904 w 3787355"/>
              <a:gd name="connsiteY2-56" fmla="*/ 0 h 1333541"/>
              <a:gd name="connsiteX3-57" fmla="*/ 3449667 w 3787355"/>
              <a:gd name="connsiteY3-58" fmla="*/ 776778 h 1333541"/>
              <a:gd name="connsiteX4-59" fmla="*/ 3787355 w 3787355"/>
              <a:gd name="connsiteY4-60" fmla="*/ 1333541 h 1333541"/>
              <a:gd name="connsiteX0-61" fmla="*/ 3797668 w 3797668"/>
              <a:gd name="connsiteY0-62" fmla="*/ 1333541 h 1333541"/>
              <a:gd name="connsiteX1-63" fmla="*/ 0 w 3797668"/>
              <a:gd name="connsiteY1-64" fmla="*/ 669155 h 1333541"/>
              <a:gd name="connsiteX2-65" fmla="*/ 378217 w 3797668"/>
              <a:gd name="connsiteY2-66" fmla="*/ 0 h 1333541"/>
              <a:gd name="connsiteX3-67" fmla="*/ 3459980 w 3797668"/>
              <a:gd name="connsiteY3-68" fmla="*/ 776778 h 1333541"/>
              <a:gd name="connsiteX4-69" fmla="*/ 3797668 w 3797668"/>
              <a:gd name="connsiteY4-70" fmla="*/ 1333541 h 1333541"/>
              <a:gd name="connsiteX0-71" fmla="*/ 3797668 w 3797668"/>
              <a:gd name="connsiteY0-72" fmla="*/ 1333541 h 1333541"/>
              <a:gd name="connsiteX1-73" fmla="*/ 0 w 3797668"/>
              <a:gd name="connsiteY1-74" fmla="*/ 669155 h 1333541"/>
              <a:gd name="connsiteX2-75" fmla="*/ 378217 w 3797668"/>
              <a:gd name="connsiteY2-76" fmla="*/ 0 h 1333541"/>
              <a:gd name="connsiteX3-77" fmla="*/ 3446230 w 3797668"/>
              <a:gd name="connsiteY3-78" fmla="*/ 759590 h 1333541"/>
              <a:gd name="connsiteX4-79" fmla="*/ 3797668 w 3797668"/>
              <a:gd name="connsiteY4-80" fmla="*/ 1333541 h 1333541"/>
              <a:gd name="connsiteX0-81" fmla="*/ 3797668 w 3797668"/>
              <a:gd name="connsiteY0-82" fmla="*/ 1323228 h 1323228"/>
              <a:gd name="connsiteX1-83" fmla="*/ 0 w 3797668"/>
              <a:gd name="connsiteY1-84" fmla="*/ 658842 h 1323228"/>
              <a:gd name="connsiteX2-85" fmla="*/ 374780 w 3797668"/>
              <a:gd name="connsiteY2-86" fmla="*/ 0 h 1323228"/>
              <a:gd name="connsiteX3-87" fmla="*/ 3446230 w 3797668"/>
              <a:gd name="connsiteY3-88" fmla="*/ 749277 h 1323228"/>
              <a:gd name="connsiteX4-89" fmla="*/ 3797668 w 3797668"/>
              <a:gd name="connsiteY4-90" fmla="*/ 1323228 h 13232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97668" h="1323228">
                <a:moveTo>
                  <a:pt x="3797668" y="1323228"/>
                </a:moveTo>
                <a:lnTo>
                  <a:pt x="0" y="658842"/>
                </a:lnTo>
                <a:lnTo>
                  <a:pt x="374780" y="0"/>
                </a:lnTo>
                <a:lnTo>
                  <a:pt x="3446230" y="749277"/>
                </a:lnTo>
                <a:lnTo>
                  <a:pt x="3797668" y="132322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0" name="Freeform 3"/>
          <p:cNvSpPr/>
          <p:nvPr/>
        </p:nvSpPr>
        <p:spPr>
          <a:xfrm>
            <a:off x="5003068" y="3763764"/>
            <a:ext cx="2453851" cy="1290811"/>
          </a:xfrm>
          <a:custGeom>
            <a:avLst/>
            <a:gdLst>
              <a:gd name="connsiteX0" fmla="*/ 2857500 w 2857500"/>
              <a:gd name="connsiteY0" fmla="*/ 1495425 h 1495425"/>
              <a:gd name="connsiteX1" fmla="*/ 0 w 2857500"/>
              <a:gd name="connsiteY1" fmla="*/ 704850 h 1495425"/>
              <a:gd name="connsiteX2" fmla="*/ 409575 w 2857500"/>
              <a:gd name="connsiteY2" fmla="*/ 0 h 1495425"/>
              <a:gd name="connsiteX3" fmla="*/ 2514600 w 2857500"/>
              <a:gd name="connsiteY3" fmla="*/ 876300 h 1495425"/>
              <a:gd name="connsiteX4" fmla="*/ 2857500 w 2857500"/>
              <a:gd name="connsiteY4" fmla="*/ 1495425 h 1495425"/>
              <a:gd name="connsiteX0-1" fmla="*/ 2879066 w 2879066"/>
              <a:gd name="connsiteY0-2" fmla="*/ 1495425 h 1495425"/>
              <a:gd name="connsiteX1-3" fmla="*/ 0 w 2879066"/>
              <a:gd name="connsiteY1-4" fmla="*/ 704850 h 1495425"/>
              <a:gd name="connsiteX2-5" fmla="*/ 409575 w 2879066"/>
              <a:gd name="connsiteY2-6" fmla="*/ 0 h 1495425"/>
              <a:gd name="connsiteX3-7" fmla="*/ 2514600 w 2879066"/>
              <a:gd name="connsiteY3-8" fmla="*/ 876300 h 1495425"/>
              <a:gd name="connsiteX4-9" fmla="*/ 2879066 w 2879066"/>
              <a:gd name="connsiteY4-10" fmla="*/ 1495425 h 1495425"/>
              <a:gd name="connsiteX0-11" fmla="*/ 2879066 w 2879066"/>
              <a:gd name="connsiteY0-12" fmla="*/ 1495425 h 1495425"/>
              <a:gd name="connsiteX1-13" fmla="*/ 0 w 2879066"/>
              <a:gd name="connsiteY1-14" fmla="*/ 704850 h 1495425"/>
              <a:gd name="connsiteX2-15" fmla="*/ 409575 w 2879066"/>
              <a:gd name="connsiteY2-16" fmla="*/ 0 h 1495425"/>
              <a:gd name="connsiteX3-17" fmla="*/ 2501661 w 2879066"/>
              <a:gd name="connsiteY3-18" fmla="*/ 871987 h 1495425"/>
              <a:gd name="connsiteX4-19" fmla="*/ 2879066 w 2879066"/>
              <a:gd name="connsiteY4-20" fmla="*/ 1495425 h 1495425"/>
              <a:gd name="connsiteX0-21" fmla="*/ 2892006 w 2892006"/>
              <a:gd name="connsiteY0-22" fmla="*/ 1495425 h 1495425"/>
              <a:gd name="connsiteX1-23" fmla="*/ 0 w 2892006"/>
              <a:gd name="connsiteY1-24" fmla="*/ 743669 h 1495425"/>
              <a:gd name="connsiteX2-25" fmla="*/ 422515 w 2892006"/>
              <a:gd name="connsiteY2-26" fmla="*/ 0 h 1495425"/>
              <a:gd name="connsiteX3-27" fmla="*/ 2514601 w 2892006"/>
              <a:gd name="connsiteY3-28" fmla="*/ 871987 h 1495425"/>
              <a:gd name="connsiteX4-29" fmla="*/ 2892006 w 2892006"/>
              <a:gd name="connsiteY4-30" fmla="*/ 1495425 h 1495425"/>
              <a:gd name="connsiteX0-31" fmla="*/ 2881693 w 2881693"/>
              <a:gd name="connsiteY0-32" fmla="*/ 1519488 h 1519488"/>
              <a:gd name="connsiteX1-33" fmla="*/ 0 w 2881693"/>
              <a:gd name="connsiteY1-34" fmla="*/ 743669 h 1519488"/>
              <a:gd name="connsiteX2-35" fmla="*/ 422515 w 2881693"/>
              <a:gd name="connsiteY2-36" fmla="*/ 0 h 1519488"/>
              <a:gd name="connsiteX3-37" fmla="*/ 2514601 w 2881693"/>
              <a:gd name="connsiteY3-38" fmla="*/ 871987 h 1519488"/>
              <a:gd name="connsiteX4-39" fmla="*/ 2881693 w 2881693"/>
              <a:gd name="connsiteY4-40" fmla="*/ 1519488 h 1519488"/>
              <a:gd name="connsiteX0-41" fmla="*/ 2888568 w 2888568"/>
              <a:gd name="connsiteY0-42" fmla="*/ 1519488 h 1519488"/>
              <a:gd name="connsiteX1-43" fmla="*/ 0 w 2888568"/>
              <a:gd name="connsiteY1-44" fmla="*/ 729919 h 1519488"/>
              <a:gd name="connsiteX2-45" fmla="*/ 429390 w 2888568"/>
              <a:gd name="connsiteY2-46" fmla="*/ 0 h 1519488"/>
              <a:gd name="connsiteX3-47" fmla="*/ 2521476 w 2888568"/>
              <a:gd name="connsiteY3-48" fmla="*/ 871987 h 1519488"/>
              <a:gd name="connsiteX4-49" fmla="*/ 2888568 w 2888568"/>
              <a:gd name="connsiteY4-50" fmla="*/ 1519488 h 1519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88568" h="1519488">
                <a:moveTo>
                  <a:pt x="2888568" y="1519488"/>
                </a:moveTo>
                <a:lnTo>
                  <a:pt x="0" y="729919"/>
                </a:lnTo>
                <a:lnTo>
                  <a:pt x="429390" y="0"/>
                </a:lnTo>
                <a:lnTo>
                  <a:pt x="2521476" y="871987"/>
                </a:lnTo>
                <a:lnTo>
                  <a:pt x="2888568" y="151948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1" name="Freeform 4"/>
          <p:cNvSpPr/>
          <p:nvPr/>
        </p:nvSpPr>
        <p:spPr>
          <a:xfrm>
            <a:off x="5440662" y="3293216"/>
            <a:ext cx="1602123" cy="1098463"/>
          </a:xfrm>
          <a:custGeom>
            <a:avLst/>
            <a:gdLst>
              <a:gd name="connsiteX0" fmla="*/ 1885950 w 1885950"/>
              <a:gd name="connsiteY0" fmla="*/ 1362075 h 1362075"/>
              <a:gd name="connsiteX1" fmla="*/ 0 w 1885950"/>
              <a:gd name="connsiteY1" fmla="*/ 495300 h 1362075"/>
              <a:gd name="connsiteX2" fmla="*/ 304800 w 1885950"/>
              <a:gd name="connsiteY2" fmla="*/ 0 h 1362075"/>
              <a:gd name="connsiteX3" fmla="*/ 1485900 w 1885950"/>
              <a:gd name="connsiteY3" fmla="*/ 666750 h 1362075"/>
              <a:gd name="connsiteX4" fmla="*/ 1885950 w 1885950"/>
              <a:gd name="connsiteY4" fmla="*/ 1362075 h 1362075"/>
              <a:gd name="connsiteX0-1" fmla="*/ 1885950 w 1885950"/>
              <a:gd name="connsiteY0-2" fmla="*/ 1362075 h 1362075"/>
              <a:gd name="connsiteX1-3" fmla="*/ 0 w 1885950"/>
              <a:gd name="connsiteY1-4" fmla="*/ 495300 h 1362075"/>
              <a:gd name="connsiteX2-5" fmla="*/ 304800 w 1885950"/>
              <a:gd name="connsiteY2-6" fmla="*/ 0 h 1362075"/>
              <a:gd name="connsiteX3-7" fmla="*/ 1472960 w 1885950"/>
              <a:gd name="connsiteY3-8" fmla="*/ 627931 h 1362075"/>
              <a:gd name="connsiteX4-9" fmla="*/ 1885950 w 1885950"/>
              <a:gd name="connsiteY4-10" fmla="*/ 1362075 h 1362075"/>
              <a:gd name="connsiteX0-11" fmla="*/ 1885950 w 1885950"/>
              <a:gd name="connsiteY0-12" fmla="*/ 1293064 h 1293064"/>
              <a:gd name="connsiteX1-13" fmla="*/ 0 w 1885950"/>
              <a:gd name="connsiteY1-14" fmla="*/ 426289 h 1293064"/>
              <a:gd name="connsiteX2-15" fmla="*/ 257355 w 1885950"/>
              <a:gd name="connsiteY2-16" fmla="*/ 0 h 1293064"/>
              <a:gd name="connsiteX3-17" fmla="*/ 1472960 w 1885950"/>
              <a:gd name="connsiteY3-18" fmla="*/ 558920 h 1293064"/>
              <a:gd name="connsiteX4-19" fmla="*/ 1885950 w 1885950"/>
              <a:gd name="connsiteY4-20" fmla="*/ 1293064 h 1293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85950" h="1293064">
                <a:moveTo>
                  <a:pt x="1885950" y="1293064"/>
                </a:moveTo>
                <a:lnTo>
                  <a:pt x="0" y="426289"/>
                </a:lnTo>
                <a:lnTo>
                  <a:pt x="257355" y="0"/>
                </a:lnTo>
                <a:lnTo>
                  <a:pt x="1472960" y="558920"/>
                </a:lnTo>
                <a:lnTo>
                  <a:pt x="1885950" y="129306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2" name="Freeform 5"/>
          <p:cNvSpPr/>
          <p:nvPr/>
        </p:nvSpPr>
        <p:spPr>
          <a:xfrm>
            <a:off x="5434703" y="2692458"/>
            <a:ext cx="1169767" cy="966938"/>
          </a:xfrm>
          <a:custGeom>
            <a:avLst/>
            <a:gdLst>
              <a:gd name="connsiteX0" fmla="*/ 684187 w 1368374"/>
              <a:gd name="connsiteY0" fmla="*/ 0 h 1138238"/>
              <a:gd name="connsiteX1" fmla="*/ 1368374 w 1368374"/>
              <a:gd name="connsiteY1" fmla="*/ 1138238 h 1138238"/>
              <a:gd name="connsiteX2" fmla="*/ 0 w 1368374"/>
              <a:gd name="connsiteY2" fmla="*/ 1138238 h 1138238"/>
              <a:gd name="connsiteX3" fmla="*/ 684187 w 1368374"/>
              <a:gd name="connsiteY3" fmla="*/ 0 h 1138238"/>
              <a:gd name="connsiteX0-1" fmla="*/ 692813 w 1377000"/>
              <a:gd name="connsiteY0-2" fmla="*/ 0 h 1138238"/>
              <a:gd name="connsiteX1-3" fmla="*/ 1377000 w 1377000"/>
              <a:gd name="connsiteY1-4" fmla="*/ 1138238 h 1138238"/>
              <a:gd name="connsiteX2-5" fmla="*/ 0 w 1377000"/>
              <a:gd name="connsiteY2-6" fmla="*/ 1138238 h 1138238"/>
              <a:gd name="connsiteX3-7" fmla="*/ 692813 w 1377000"/>
              <a:gd name="connsiteY3-8" fmla="*/ 0 h 11382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77000" h="1138238">
                <a:moveTo>
                  <a:pt x="692813" y="0"/>
                </a:moveTo>
                <a:lnTo>
                  <a:pt x="1377000" y="1138238"/>
                </a:lnTo>
                <a:lnTo>
                  <a:pt x="0" y="1138238"/>
                </a:lnTo>
                <a:lnTo>
                  <a:pt x="692813" y="0"/>
                </a:lnTo>
                <a:close/>
              </a:path>
            </a:pathLst>
          </a:custGeom>
          <a:solidFill>
            <a:srgbClr val="9A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3" name="Freeform 6"/>
          <p:cNvSpPr/>
          <p:nvPr/>
        </p:nvSpPr>
        <p:spPr>
          <a:xfrm>
            <a:off x="4985626" y="3757273"/>
            <a:ext cx="2064285" cy="639136"/>
          </a:xfrm>
          <a:custGeom>
            <a:avLst/>
            <a:gdLst>
              <a:gd name="connsiteX0" fmla="*/ 435130 w 2410397"/>
              <a:gd name="connsiteY0" fmla="*/ 0 h 723899"/>
              <a:gd name="connsiteX1" fmla="*/ 1975266 w 2410397"/>
              <a:gd name="connsiteY1" fmla="*/ 0 h 723899"/>
              <a:gd name="connsiteX2" fmla="*/ 2410397 w 2410397"/>
              <a:gd name="connsiteY2" fmla="*/ 723899 h 723899"/>
              <a:gd name="connsiteX3" fmla="*/ 0 w 2410397"/>
              <a:gd name="connsiteY3" fmla="*/ 723899 h 723899"/>
              <a:gd name="connsiteX4" fmla="*/ 435130 w 2410397"/>
              <a:gd name="connsiteY4" fmla="*/ 0 h 723899"/>
              <a:gd name="connsiteX0-1" fmla="*/ 435130 w 2410397"/>
              <a:gd name="connsiteY0-2" fmla="*/ 0 h 723899"/>
              <a:gd name="connsiteX1-3" fmla="*/ 1992519 w 2410397"/>
              <a:gd name="connsiteY1-4" fmla="*/ 0 h 723899"/>
              <a:gd name="connsiteX2-5" fmla="*/ 2410397 w 2410397"/>
              <a:gd name="connsiteY2-6" fmla="*/ 723899 h 723899"/>
              <a:gd name="connsiteX3-7" fmla="*/ 0 w 2410397"/>
              <a:gd name="connsiteY3-8" fmla="*/ 723899 h 723899"/>
              <a:gd name="connsiteX4-9" fmla="*/ 435130 w 2410397"/>
              <a:gd name="connsiteY4-10" fmla="*/ 0 h 723899"/>
              <a:gd name="connsiteX0-11" fmla="*/ 435130 w 2410397"/>
              <a:gd name="connsiteY0-12" fmla="*/ 0 h 723899"/>
              <a:gd name="connsiteX1-13" fmla="*/ 1936447 w 2410397"/>
              <a:gd name="connsiteY1-14" fmla="*/ 4257 h 723899"/>
              <a:gd name="connsiteX2-15" fmla="*/ 2410397 w 2410397"/>
              <a:gd name="connsiteY2-16" fmla="*/ 723899 h 723899"/>
              <a:gd name="connsiteX3-17" fmla="*/ 0 w 2410397"/>
              <a:gd name="connsiteY3-18" fmla="*/ 723899 h 723899"/>
              <a:gd name="connsiteX4-19" fmla="*/ 435130 w 2410397"/>
              <a:gd name="connsiteY4-20" fmla="*/ 0 h 723899"/>
              <a:gd name="connsiteX0-21" fmla="*/ 435130 w 2410397"/>
              <a:gd name="connsiteY0-22" fmla="*/ 0 h 723899"/>
              <a:gd name="connsiteX1-23" fmla="*/ 1983893 w 2410397"/>
              <a:gd name="connsiteY1-24" fmla="*/ 0 h 723899"/>
              <a:gd name="connsiteX2-25" fmla="*/ 2410397 w 2410397"/>
              <a:gd name="connsiteY2-26" fmla="*/ 723899 h 723899"/>
              <a:gd name="connsiteX3-27" fmla="*/ 0 w 2410397"/>
              <a:gd name="connsiteY3-28" fmla="*/ 723899 h 723899"/>
              <a:gd name="connsiteX4-29" fmla="*/ 435130 w 2410397"/>
              <a:gd name="connsiteY4-30" fmla="*/ 0 h 723899"/>
              <a:gd name="connsiteX0-31" fmla="*/ 435130 w 2410397"/>
              <a:gd name="connsiteY0-32" fmla="*/ 8514 h 732413"/>
              <a:gd name="connsiteX1-33" fmla="*/ 1992520 w 2410397"/>
              <a:gd name="connsiteY1-34" fmla="*/ 0 h 732413"/>
              <a:gd name="connsiteX2-35" fmla="*/ 2410397 w 2410397"/>
              <a:gd name="connsiteY2-36" fmla="*/ 732413 h 732413"/>
              <a:gd name="connsiteX3-37" fmla="*/ 0 w 2410397"/>
              <a:gd name="connsiteY3-38" fmla="*/ 732413 h 732413"/>
              <a:gd name="connsiteX4-39" fmla="*/ 435130 w 2410397"/>
              <a:gd name="connsiteY4-40" fmla="*/ 8514 h 732413"/>
              <a:gd name="connsiteX0-41" fmla="*/ 435130 w 2410397"/>
              <a:gd name="connsiteY0-42" fmla="*/ 8514 h 740927"/>
              <a:gd name="connsiteX1-43" fmla="*/ 1992520 w 2410397"/>
              <a:gd name="connsiteY1-44" fmla="*/ 0 h 740927"/>
              <a:gd name="connsiteX2-45" fmla="*/ 2410397 w 2410397"/>
              <a:gd name="connsiteY2-46" fmla="*/ 732413 h 740927"/>
              <a:gd name="connsiteX3-47" fmla="*/ 0 w 2410397"/>
              <a:gd name="connsiteY3-48" fmla="*/ 740927 h 740927"/>
              <a:gd name="connsiteX4-49" fmla="*/ 435130 w 2410397"/>
              <a:gd name="connsiteY4-50" fmla="*/ 8514 h 740927"/>
              <a:gd name="connsiteX0-51" fmla="*/ 431189 w 2410397"/>
              <a:gd name="connsiteY0-52" fmla="*/ 12404 h 740927"/>
              <a:gd name="connsiteX1-53" fmla="*/ 1992520 w 2410397"/>
              <a:gd name="connsiteY1-54" fmla="*/ 0 h 740927"/>
              <a:gd name="connsiteX2-55" fmla="*/ 2410397 w 2410397"/>
              <a:gd name="connsiteY2-56" fmla="*/ 732413 h 740927"/>
              <a:gd name="connsiteX3-57" fmla="*/ 0 w 2410397"/>
              <a:gd name="connsiteY3-58" fmla="*/ 740927 h 740927"/>
              <a:gd name="connsiteX4-59" fmla="*/ 431189 w 2410397"/>
              <a:gd name="connsiteY4-60" fmla="*/ 12404 h 740927"/>
              <a:gd name="connsiteX0-61" fmla="*/ 435130 w 2410397"/>
              <a:gd name="connsiteY0-62" fmla="*/ 4623 h 740927"/>
              <a:gd name="connsiteX1-63" fmla="*/ 1992520 w 2410397"/>
              <a:gd name="connsiteY1-64" fmla="*/ 0 h 740927"/>
              <a:gd name="connsiteX2-65" fmla="*/ 2410397 w 2410397"/>
              <a:gd name="connsiteY2-66" fmla="*/ 732413 h 740927"/>
              <a:gd name="connsiteX3-67" fmla="*/ 0 w 2410397"/>
              <a:gd name="connsiteY3-68" fmla="*/ 740927 h 740927"/>
              <a:gd name="connsiteX4-69" fmla="*/ 435130 w 2410397"/>
              <a:gd name="connsiteY4-70" fmla="*/ 4623 h 740927"/>
              <a:gd name="connsiteX0-71" fmla="*/ 445443 w 2410397"/>
              <a:gd name="connsiteY0-72" fmla="*/ 1230 h 740927"/>
              <a:gd name="connsiteX1-73" fmla="*/ 1992520 w 2410397"/>
              <a:gd name="connsiteY1-74" fmla="*/ 0 h 740927"/>
              <a:gd name="connsiteX2-75" fmla="*/ 2410397 w 2410397"/>
              <a:gd name="connsiteY2-76" fmla="*/ 732413 h 740927"/>
              <a:gd name="connsiteX3-77" fmla="*/ 0 w 2410397"/>
              <a:gd name="connsiteY3-78" fmla="*/ 740927 h 740927"/>
              <a:gd name="connsiteX4-79" fmla="*/ 445443 w 2410397"/>
              <a:gd name="connsiteY4-80" fmla="*/ 1230 h 740927"/>
              <a:gd name="connsiteX0-81" fmla="*/ 445443 w 2417273"/>
              <a:gd name="connsiteY0-82" fmla="*/ 1230 h 742592"/>
              <a:gd name="connsiteX1-83" fmla="*/ 1992520 w 2417273"/>
              <a:gd name="connsiteY1-84" fmla="*/ 0 h 742592"/>
              <a:gd name="connsiteX2-85" fmla="*/ 2417273 w 2417273"/>
              <a:gd name="connsiteY2-86" fmla="*/ 742592 h 742592"/>
              <a:gd name="connsiteX3-87" fmla="*/ 0 w 2417273"/>
              <a:gd name="connsiteY3-88" fmla="*/ 740927 h 742592"/>
              <a:gd name="connsiteX4-89" fmla="*/ 445443 w 2417273"/>
              <a:gd name="connsiteY4-90" fmla="*/ 1230 h 742592"/>
              <a:gd name="connsiteX0-91" fmla="*/ 445443 w 2417273"/>
              <a:gd name="connsiteY0-92" fmla="*/ 4623 h 745985"/>
              <a:gd name="connsiteX1-93" fmla="*/ 1995957 w 2417273"/>
              <a:gd name="connsiteY1-94" fmla="*/ 0 h 745985"/>
              <a:gd name="connsiteX2-95" fmla="*/ 2417273 w 2417273"/>
              <a:gd name="connsiteY2-96" fmla="*/ 745985 h 745985"/>
              <a:gd name="connsiteX3-97" fmla="*/ 0 w 2417273"/>
              <a:gd name="connsiteY3-98" fmla="*/ 744320 h 745985"/>
              <a:gd name="connsiteX4-99" fmla="*/ 445443 w 2417273"/>
              <a:gd name="connsiteY4-100" fmla="*/ 4623 h 745985"/>
              <a:gd name="connsiteX0-101" fmla="*/ 445443 w 2417273"/>
              <a:gd name="connsiteY0-102" fmla="*/ 0 h 741362"/>
              <a:gd name="connsiteX1-103" fmla="*/ 2006269 w 2417273"/>
              <a:gd name="connsiteY1-104" fmla="*/ 5555 h 741362"/>
              <a:gd name="connsiteX2-105" fmla="*/ 2417273 w 2417273"/>
              <a:gd name="connsiteY2-106" fmla="*/ 741362 h 741362"/>
              <a:gd name="connsiteX3-107" fmla="*/ 0 w 2417273"/>
              <a:gd name="connsiteY3-108" fmla="*/ 739697 h 741362"/>
              <a:gd name="connsiteX4-109" fmla="*/ 445443 w 2417273"/>
              <a:gd name="connsiteY4-110" fmla="*/ 0 h 741362"/>
              <a:gd name="connsiteX0-111" fmla="*/ 445443 w 2417273"/>
              <a:gd name="connsiteY0-112" fmla="*/ 1231 h 742593"/>
              <a:gd name="connsiteX1-113" fmla="*/ 2009707 w 2417273"/>
              <a:gd name="connsiteY1-114" fmla="*/ 0 h 742593"/>
              <a:gd name="connsiteX2-115" fmla="*/ 2417273 w 2417273"/>
              <a:gd name="connsiteY2-116" fmla="*/ 742593 h 742593"/>
              <a:gd name="connsiteX3-117" fmla="*/ 0 w 2417273"/>
              <a:gd name="connsiteY3-118" fmla="*/ 740928 h 742593"/>
              <a:gd name="connsiteX4-119" fmla="*/ 445443 w 2417273"/>
              <a:gd name="connsiteY4-120" fmla="*/ 1231 h 742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17273" h="742593">
                <a:moveTo>
                  <a:pt x="445443" y="1231"/>
                </a:moveTo>
                <a:lnTo>
                  <a:pt x="2009707" y="0"/>
                </a:lnTo>
                <a:lnTo>
                  <a:pt x="2417273" y="742593"/>
                </a:lnTo>
                <a:lnTo>
                  <a:pt x="0" y="740928"/>
                </a:lnTo>
                <a:lnTo>
                  <a:pt x="445443" y="1231"/>
                </a:lnTo>
                <a:close/>
              </a:path>
            </a:pathLst>
          </a:custGeom>
          <a:solidFill>
            <a:srgbClr val="9A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4" name="Freeform 7"/>
          <p:cNvSpPr/>
          <p:nvPr/>
        </p:nvSpPr>
        <p:spPr>
          <a:xfrm>
            <a:off x="4603891" y="4498716"/>
            <a:ext cx="2861789" cy="562573"/>
          </a:xfrm>
          <a:custGeom>
            <a:avLst/>
            <a:gdLst>
              <a:gd name="connsiteX0" fmla="*/ 380740 w 3343639"/>
              <a:gd name="connsiteY0" fmla="*/ 0 h 633413"/>
              <a:gd name="connsiteX1" fmla="*/ 2962899 w 3343639"/>
              <a:gd name="connsiteY1" fmla="*/ 0 h 633413"/>
              <a:gd name="connsiteX2" fmla="*/ 3343639 w 3343639"/>
              <a:gd name="connsiteY2" fmla="*/ 633413 h 633413"/>
              <a:gd name="connsiteX3" fmla="*/ 0 w 3343639"/>
              <a:gd name="connsiteY3" fmla="*/ 633413 h 633413"/>
              <a:gd name="connsiteX4" fmla="*/ 380740 w 3343639"/>
              <a:gd name="connsiteY4" fmla="*/ 0 h 633413"/>
              <a:gd name="connsiteX0-1" fmla="*/ 372178 w 3343639"/>
              <a:gd name="connsiteY0-2" fmla="*/ 0 h 650537"/>
              <a:gd name="connsiteX1-3" fmla="*/ 2962899 w 3343639"/>
              <a:gd name="connsiteY1-4" fmla="*/ 17124 h 650537"/>
              <a:gd name="connsiteX2-5" fmla="*/ 3343639 w 3343639"/>
              <a:gd name="connsiteY2-6" fmla="*/ 650537 h 650537"/>
              <a:gd name="connsiteX3-7" fmla="*/ 0 w 3343639"/>
              <a:gd name="connsiteY3-8" fmla="*/ 650537 h 650537"/>
              <a:gd name="connsiteX4-9" fmla="*/ 372178 w 3343639"/>
              <a:gd name="connsiteY4-10" fmla="*/ 0 h 650537"/>
              <a:gd name="connsiteX0-11" fmla="*/ 367897 w 3343639"/>
              <a:gd name="connsiteY0-12" fmla="*/ 0 h 654818"/>
              <a:gd name="connsiteX1-13" fmla="*/ 2962899 w 3343639"/>
              <a:gd name="connsiteY1-14" fmla="*/ 21405 h 654818"/>
              <a:gd name="connsiteX2-15" fmla="*/ 3343639 w 3343639"/>
              <a:gd name="connsiteY2-16" fmla="*/ 654818 h 654818"/>
              <a:gd name="connsiteX3-17" fmla="*/ 0 w 3343639"/>
              <a:gd name="connsiteY3-18" fmla="*/ 654818 h 654818"/>
              <a:gd name="connsiteX4-19" fmla="*/ 367897 w 3343639"/>
              <a:gd name="connsiteY4-20" fmla="*/ 0 h 654818"/>
              <a:gd name="connsiteX0-21" fmla="*/ 367897 w 3343639"/>
              <a:gd name="connsiteY0-22" fmla="*/ 0 h 654818"/>
              <a:gd name="connsiteX1-23" fmla="*/ 2959488 w 3343639"/>
              <a:gd name="connsiteY1-24" fmla="*/ 11170 h 654818"/>
              <a:gd name="connsiteX2-25" fmla="*/ 3343639 w 3343639"/>
              <a:gd name="connsiteY2-26" fmla="*/ 654818 h 654818"/>
              <a:gd name="connsiteX3-27" fmla="*/ 0 w 3343639"/>
              <a:gd name="connsiteY3-28" fmla="*/ 654818 h 654818"/>
              <a:gd name="connsiteX4-29" fmla="*/ 367897 w 3343639"/>
              <a:gd name="connsiteY4-30" fmla="*/ 0 h 654818"/>
              <a:gd name="connsiteX0-31" fmla="*/ 367897 w 3343639"/>
              <a:gd name="connsiteY0-32" fmla="*/ 5890 h 660708"/>
              <a:gd name="connsiteX1-33" fmla="*/ 2956077 w 3343639"/>
              <a:gd name="connsiteY1-34" fmla="*/ 0 h 660708"/>
              <a:gd name="connsiteX2-35" fmla="*/ 3343639 w 3343639"/>
              <a:gd name="connsiteY2-36" fmla="*/ 660708 h 660708"/>
              <a:gd name="connsiteX3-37" fmla="*/ 0 w 3343639"/>
              <a:gd name="connsiteY3-38" fmla="*/ 660708 h 660708"/>
              <a:gd name="connsiteX4-39" fmla="*/ 367897 w 3343639"/>
              <a:gd name="connsiteY4-40" fmla="*/ 5890 h 660708"/>
              <a:gd name="connsiteX0-41" fmla="*/ 367897 w 3343639"/>
              <a:gd name="connsiteY0-42" fmla="*/ 16125 h 670943"/>
              <a:gd name="connsiteX1-43" fmla="*/ 2959488 w 3343639"/>
              <a:gd name="connsiteY1-44" fmla="*/ 0 h 670943"/>
              <a:gd name="connsiteX2-45" fmla="*/ 3343639 w 3343639"/>
              <a:gd name="connsiteY2-46" fmla="*/ 670943 h 670943"/>
              <a:gd name="connsiteX3-47" fmla="*/ 0 w 3343639"/>
              <a:gd name="connsiteY3-48" fmla="*/ 670943 h 670943"/>
              <a:gd name="connsiteX4-49" fmla="*/ 367897 w 3343639"/>
              <a:gd name="connsiteY4-50" fmla="*/ 16125 h 670943"/>
              <a:gd name="connsiteX0-51" fmla="*/ 367897 w 3343639"/>
              <a:gd name="connsiteY0-52" fmla="*/ 0 h 654818"/>
              <a:gd name="connsiteX1-53" fmla="*/ 2969724 w 3343639"/>
              <a:gd name="connsiteY1-54" fmla="*/ 935 h 654818"/>
              <a:gd name="connsiteX2-55" fmla="*/ 3343639 w 3343639"/>
              <a:gd name="connsiteY2-56" fmla="*/ 654818 h 654818"/>
              <a:gd name="connsiteX3-57" fmla="*/ 0 w 3343639"/>
              <a:gd name="connsiteY3-58" fmla="*/ 654818 h 654818"/>
              <a:gd name="connsiteX4-59" fmla="*/ 367897 w 3343639"/>
              <a:gd name="connsiteY4-60" fmla="*/ 0 h 654818"/>
              <a:gd name="connsiteX0-61" fmla="*/ 367897 w 3343639"/>
              <a:gd name="connsiteY0-62" fmla="*/ 0 h 654818"/>
              <a:gd name="connsiteX1-63" fmla="*/ 2969724 w 3343639"/>
              <a:gd name="connsiteY1-64" fmla="*/ 935 h 654818"/>
              <a:gd name="connsiteX2-65" fmla="*/ 3343639 w 3343639"/>
              <a:gd name="connsiteY2-66" fmla="*/ 654818 h 654818"/>
              <a:gd name="connsiteX3-67" fmla="*/ 0 w 3343639"/>
              <a:gd name="connsiteY3-68" fmla="*/ 654818 h 654818"/>
              <a:gd name="connsiteX4-69" fmla="*/ 367897 w 3343639"/>
              <a:gd name="connsiteY4-70" fmla="*/ 0 h 654818"/>
              <a:gd name="connsiteX0-71" fmla="*/ 367897 w 3343639"/>
              <a:gd name="connsiteY0-72" fmla="*/ 12713 h 667531"/>
              <a:gd name="connsiteX1-73" fmla="*/ 2969724 w 3343639"/>
              <a:gd name="connsiteY1-74" fmla="*/ 0 h 667531"/>
              <a:gd name="connsiteX2-75" fmla="*/ 3343639 w 3343639"/>
              <a:gd name="connsiteY2-76" fmla="*/ 667531 h 667531"/>
              <a:gd name="connsiteX3-77" fmla="*/ 0 w 3343639"/>
              <a:gd name="connsiteY3-78" fmla="*/ 667531 h 667531"/>
              <a:gd name="connsiteX4-79" fmla="*/ 367897 w 3343639"/>
              <a:gd name="connsiteY4-80" fmla="*/ 12713 h 667531"/>
              <a:gd name="connsiteX0-81" fmla="*/ 367897 w 3343639"/>
              <a:gd name="connsiteY0-82" fmla="*/ 12713 h 667531"/>
              <a:gd name="connsiteX1-83" fmla="*/ 2969724 w 3343639"/>
              <a:gd name="connsiteY1-84" fmla="*/ 0 h 667531"/>
              <a:gd name="connsiteX2-85" fmla="*/ 3343639 w 3343639"/>
              <a:gd name="connsiteY2-86" fmla="*/ 667531 h 667531"/>
              <a:gd name="connsiteX3-87" fmla="*/ 0 w 3343639"/>
              <a:gd name="connsiteY3-88" fmla="*/ 667531 h 667531"/>
              <a:gd name="connsiteX4-89" fmla="*/ 367897 w 3343639"/>
              <a:gd name="connsiteY4-90" fmla="*/ 12713 h 667531"/>
              <a:gd name="connsiteX0-91" fmla="*/ 367897 w 3343639"/>
              <a:gd name="connsiteY0-92" fmla="*/ 22948 h 677766"/>
              <a:gd name="connsiteX1-93" fmla="*/ 2969724 w 3343639"/>
              <a:gd name="connsiteY1-94" fmla="*/ 0 h 677766"/>
              <a:gd name="connsiteX2-95" fmla="*/ 3343639 w 3343639"/>
              <a:gd name="connsiteY2-96" fmla="*/ 677766 h 677766"/>
              <a:gd name="connsiteX3-97" fmla="*/ 0 w 3343639"/>
              <a:gd name="connsiteY3-98" fmla="*/ 677766 h 677766"/>
              <a:gd name="connsiteX4-99" fmla="*/ 367897 w 3343639"/>
              <a:gd name="connsiteY4-100" fmla="*/ 22948 h 677766"/>
              <a:gd name="connsiteX0-101" fmla="*/ 367897 w 3343639"/>
              <a:gd name="connsiteY0-102" fmla="*/ 2477 h 657295"/>
              <a:gd name="connsiteX1-103" fmla="*/ 2969724 w 3343639"/>
              <a:gd name="connsiteY1-104" fmla="*/ 0 h 657295"/>
              <a:gd name="connsiteX2-105" fmla="*/ 3343639 w 3343639"/>
              <a:gd name="connsiteY2-106" fmla="*/ 657295 h 657295"/>
              <a:gd name="connsiteX3-107" fmla="*/ 0 w 3343639"/>
              <a:gd name="connsiteY3-108" fmla="*/ 657295 h 657295"/>
              <a:gd name="connsiteX4-109" fmla="*/ 367897 w 3343639"/>
              <a:gd name="connsiteY4-110" fmla="*/ 2477 h 6572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43639" h="657295">
                <a:moveTo>
                  <a:pt x="367897" y="2477"/>
                </a:moveTo>
                <a:lnTo>
                  <a:pt x="2969724" y="0"/>
                </a:lnTo>
                <a:lnTo>
                  <a:pt x="3343639" y="657295"/>
                </a:lnTo>
                <a:lnTo>
                  <a:pt x="0" y="657295"/>
                </a:lnTo>
                <a:lnTo>
                  <a:pt x="367897" y="2477"/>
                </a:lnTo>
                <a:close/>
              </a:path>
            </a:pathLst>
          </a:custGeom>
          <a:solidFill>
            <a:srgbClr val="9A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5" name="Freeform 8"/>
          <p:cNvSpPr/>
          <p:nvPr/>
        </p:nvSpPr>
        <p:spPr>
          <a:xfrm>
            <a:off x="4230812" y="5142988"/>
            <a:ext cx="3601040" cy="485490"/>
          </a:xfrm>
          <a:custGeom>
            <a:avLst/>
            <a:gdLst>
              <a:gd name="connsiteX0" fmla="*/ 337799 w 4191000"/>
              <a:gd name="connsiteY0" fmla="*/ 0 h 561975"/>
              <a:gd name="connsiteX1" fmla="*/ 3853201 w 4191000"/>
              <a:gd name="connsiteY1" fmla="*/ 0 h 561975"/>
              <a:gd name="connsiteX2" fmla="*/ 4191000 w 4191000"/>
              <a:gd name="connsiteY2" fmla="*/ 561975 h 561975"/>
              <a:gd name="connsiteX3" fmla="*/ 0 w 4191000"/>
              <a:gd name="connsiteY3" fmla="*/ 561975 h 561975"/>
              <a:gd name="connsiteX4" fmla="*/ 337799 w 4191000"/>
              <a:gd name="connsiteY4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000" h="561975">
                <a:moveTo>
                  <a:pt x="337799" y="0"/>
                </a:moveTo>
                <a:lnTo>
                  <a:pt x="3853201" y="0"/>
                </a:lnTo>
                <a:lnTo>
                  <a:pt x="4191000" y="561975"/>
                </a:lnTo>
                <a:lnTo>
                  <a:pt x="0" y="561975"/>
                </a:lnTo>
                <a:lnTo>
                  <a:pt x="337799" y="0"/>
                </a:lnTo>
                <a:close/>
              </a:path>
            </a:pathLst>
          </a:custGeom>
          <a:solidFill>
            <a:srgbClr val="9A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cxnSp>
        <p:nvCxnSpPr>
          <p:cNvPr id="16" name="Straight Arrow Connector 19"/>
          <p:cNvCxnSpPr/>
          <p:nvPr/>
        </p:nvCxnSpPr>
        <p:spPr>
          <a:xfrm flipV="1">
            <a:off x="6328090" y="2514601"/>
            <a:ext cx="1942988" cy="760601"/>
          </a:xfrm>
          <a:prstGeom prst="straightConnector1">
            <a:avLst/>
          </a:prstGeom>
          <a:ln>
            <a:solidFill>
              <a:srgbClr val="9AD1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1"/>
          <p:cNvCxnSpPr/>
          <p:nvPr/>
        </p:nvCxnSpPr>
        <p:spPr>
          <a:xfrm flipV="1">
            <a:off x="7167425" y="4238299"/>
            <a:ext cx="1323900" cy="530419"/>
          </a:xfrm>
          <a:prstGeom prst="straightConnector1">
            <a:avLst/>
          </a:prstGeom>
          <a:ln>
            <a:solidFill>
              <a:srgbClr val="9AD1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5"/>
          <p:cNvCxnSpPr/>
          <p:nvPr/>
        </p:nvCxnSpPr>
        <p:spPr>
          <a:xfrm flipH="1" flipV="1">
            <a:off x="3700675" y="4238300"/>
            <a:ext cx="728474" cy="1177409"/>
          </a:xfrm>
          <a:prstGeom prst="straightConnector1">
            <a:avLst/>
          </a:prstGeom>
          <a:ln>
            <a:solidFill>
              <a:srgbClr val="9AD1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9"/>
          <p:cNvGrpSpPr/>
          <p:nvPr/>
        </p:nvGrpSpPr>
        <p:grpSpPr>
          <a:xfrm>
            <a:off x="5886350" y="4643369"/>
            <a:ext cx="274138" cy="274138"/>
            <a:chOff x="6281057" y="4212771"/>
            <a:chExt cx="1828800" cy="1632858"/>
          </a:xfrm>
          <a:solidFill>
            <a:schemeClr val="bg1"/>
          </a:solidFill>
        </p:grpSpPr>
        <p:sp>
          <p:nvSpPr>
            <p:cNvPr id="20" name="Freeform 30"/>
            <p:cNvSpPr/>
            <p:nvPr/>
          </p:nvSpPr>
          <p:spPr>
            <a:xfrm>
              <a:off x="6281057" y="4212771"/>
              <a:ext cx="1828800" cy="1632858"/>
            </a:xfrm>
            <a:custGeom>
              <a:avLst/>
              <a:gdLst>
                <a:gd name="connsiteX0" fmla="*/ 0 w 1828800"/>
                <a:gd name="connsiteY0" fmla="*/ 10886 h 1632858"/>
                <a:gd name="connsiteX1" fmla="*/ 1828800 w 1828800"/>
                <a:gd name="connsiteY1" fmla="*/ 0 h 1632858"/>
                <a:gd name="connsiteX2" fmla="*/ 1828800 w 1828800"/>
                <a:gd name="connsiteY2" fmla="*/ 87086 h 1632858"/>
                <a:gd name="connsiteX3" fmla="*/ 1023257 w 1828800"/>
                <a:gd name="connsiteY3" fmla="*/ 772886 h 1632858"/>
                <a:gd name="connsiteX4" fmla="*/ 1034143 w 1828800"/>
                <a:gd name="connsiteY4" fmla="*/ 1600200 h 1632858"/>
                <a:gd name="connsiteX5" fmla="*/ 859972 w 1828800"/>
                <a:gd name="connsiteY5" fmla="*/ 1632858 h 1632858"/>
                <a:gd name="connsiteX6" fmla="*/ 838200 w 1828800"/>
                <a:gd name="connsiteY6" fmla="*/ 805543 h 1632858"/>
                <a:gd name="connsiteX7" fmla="*/ 21772 w 1828800"/>
                <a:gd name="connsiteY7" fmla="*/ 163286 h 1632858"/>
                <a:gd name="connsiteX8" fmla="*/ 0 w 1828800"/>
                <a:gd name="connsiteY8" fmla="*/ 10886 h 1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632858">
                  <a:moveTo>
                    <a:pt x="0" y="10886"/>
                  </a:moveTo>
                  <a:lnTo>
                    <a:pt x="1828800" y="0"/>
                  </a:lnTo>
                  <a:lnTo>
                    <a:pt x="1828800" y="87086"/>
                  </a:lnTo>
                  <a:lnTo>
                    <a:pt x="1023257" y="772886"/>
                  </a:lnTo>
                  <a:lnTo>
                    <a:pt x="1034143" y="1600200"/>
                  </a:lnTo>
                  <a:lnTo>
                    <a:pt x="859972" y="1632858"/>
                  </a:lnTo>
                  <a:lnTo>
                    <a:pt x="838200" y="805543"/>
                  </a:lnTo>
                  <a:lnTo>
                    <a:pt x="21772" y="163286"/>
                  </a:lnTo>
                  <a:lnTo>
                    <a:pt x="0" y="108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31"/>
            <p:cNvSpPr/>
            <p:nvPr/>
          </p:nvSpPr>
          <p:spPr>
            <a:xfrm>
              <a:off x="6411686" y="5736771"/>
              <a:ext cx="1698171" cy="1088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Freeform 32"/>
          <p:cNvSpPr/>
          <p:nvPr/>
        </p:nvSpPr>
        <p:spPr>
          <a:xfrm rot="12018952" flipH="1">
            <a:off x="5879552" y="3178164"/>
            <a:ext cx="319784" cy="292160"/>
          </a:xfrm>
          <a:custGeom>
            <a:avLst/>
            <a:gdLst>
              <a:gd name="connsiteX0" fmla="*/ 0 w 1826018"/>
              <a:gd name="connsiteY0" fmla="*/ 1 h 1683350"/>
              <a:gd name="connsiteX1" fmla="*/ 838286 w 1826018"/>
              <a:gd name="connsiteY1" fmla="*/ 1 h 1683350"/>
              <a:gd name="connsiteX2" fmla="*/ 833465 w 1826018"/>
              <a:gd name="connsiteY2" fmla="*/ 36530 h 1683350"/>
              <a:gd name="connsiteX3" fmla="*/ 386449 w 1826018"/>
              <a:gd name="connsiteY3" fmla="*/ 780061 h 1683350"/>
              <a:gd name="connsiteX4" fmla="*/ 310221 w 1826018"/>
              <a:gd name="connsiteY4" fmla="*/ 834538 h 1683350"/>
              <a:gd name="connsiteX5" fmla="*/ 1494538 w 1826018"/>
              <a:gd name="connsiteY5" fmla="*/ 0 h 1683350"/>
              <a:gd name="connsiteX6" fmla="*/ 1826018 w 1826018"/>
              <a:gd name="connsiteY6" fmla="*/ 0 h 1683350"/>
              <a:gd name="connsiteX7" fmla="*/ 625749 w 1826018"/>
              <a:gd name="connsiteY7" fmla="*/ 1683350 h 1683350"/>
              <a:gd name="connsiteX8" fmla="*/ 516809 w 1826018"/>
              <a:gd name="connsiteY8" fmla="*/ 1390285 h 1683350"/>
              <a:gd name="connsiteX9" fmla="*/ 607661 w 1826018"/>
              <a:gd name="connsiteY9" fmla="*/ 1357828 h 1683350"/>
              <a:gd name="connsiteX10" fmla="*/ 1495218 w 1826018"/>
              <a:gd name="connsiteY10" fmla="*/ 87840 h 1683350"/>
              <a:gd name="connsiteX11" fmla="*/ 1026236 w 1826018"/>
              <a:gd name="connsiteY11" fmla="*/ 0 h 1683350"/>
              <a:gd name="connsiteX12" fmla="*/ 1308197 w 1826018"/>
              <a:gd name="connsiteY12" fmla="*/ 0 h 1683350"/>
              <a:gd name="connsiteX13" fmla="*/ 1308788 w 1826018"/>
              <a:gd name="connsiteY13" fmla="*/ 76317 h 1683350"/>
              <a:gd name="connsiteX14" fmla="*/ 532761 w 1826018"/>
              <a:gd name="connsiteY14" fmla="*/ 1186719 h 1683350"/>
              <a:gd name="connsiteX15" fmla="*/ 451878 w 1826018"/>
              <a:gd name="connsiteY15" fmla="*/ 1215614 h 1683350"/>
              <a:gd name="connsiteX16" fmla="*/ 377492 w 1826018"/>
              <a:gd name="connsiteY16" fmla="*/ 1015506 h 1683350"/>
              <a:gd name="connsiteX17" fmla="*/ 505232 w 1826018"/>
              <a:gd name="connsiteY17" fmla="*/ 924217 h 1683350"/>
              <a:gd name="connsiteX18" fmla="*/ 1016493 w 1826018"/>
              <a:gd name="connsiteY18" fmla="*/ 73826 h 16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018" h="1683350">
                <a:moveTo>
                  <a:pt x="0" y="1"/>
                </a:moveTo>
                <a:lnTo>
                  <a:pt x="838286" y="1"/>
                </a:lnTo>
                <a:lnTo>
                  <a:pt x="833465" y="36530"/>
                </a:lnTo>
                <a:cubicBezTo>
                  <a:pt x="773762" y="329769"/>
                  <a:pt x="614769" y="591902"/>
                  <a:pt x="386449" y="780061"/>
                </a:cubicBezTo>
                <a:lnTo>
                  <a:pt x="310221" y="834538"/>
                </a:lnTo>
                <a:close/>
                <a:moveTo>
                  <a:pt x="1494538" y="0"/>
                </a:moveTo>
                <a:lnTo>
                  <a:pt x="1826018" y="0"/>
                </a:lnTo>
                <a:cubicBezTo>
                  <a:pt x="1826018" y="752824"/>
                  <a:pt x="1346478" y="1425368"/>
                  <a:pt x="625749" y="1683350"/>
                </a:cubicBezTo>
                <a:lnTo>
                  <a:pt x="516809" y="1390285"/>
                </a:lnTo>
                <a:lnTo>
                  <a:pt x="607661" y="1357828"/>
                </a:lnTo>
                <a:cubicBezTo>
                  <a:pt x="1118196" y="1134356"/>
                  <a:pt x="1460834" y="644081"/>
                  <a:pt x="1495218" y="87840"/>
                </a:cubicBezTo>
                <a:close/>
                <a:moveTo>
                  <a:pt x="1026236" y="0"/>
                </a:moveTo>
                <a:lnTo>
                  <a:pt x="1308197" y="0"/>
                </a:lnTo>
                <a:lnTo>
                  <a:pt x="1308788" y="76317"/>
                </a:lnTo>
                <a:cubicBezTo>
                  <a:pt x="1278725" y="562661"/>
                  <a:pt x="979141" y="991327"/>
                  <a:pt x="532761" y="1186719"/>
                </a:cubicBezTo>
                <a:lnTo>
                  <a:pt x="451878" y="1215614"/>
                </a:lnTo>
                <a:lnTo>
                  <a:pt x="377492" y="1015506"/>
                </a:lnTo>
                <a:lnTo>
                  <a:pt x="505232" y="924217"/>
                </a:lnTo>
                <a:cubicBezTo>
                  <a:pt x="766367" y="709016"/>
                  <a:pt x="948209" y="409208"/>
                  <a:pt x="1016493" y="738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grpSp>
        <p:nvGrpSpPr>
          <p:cNvPr id="23" name="Group 38"/>
          <p:cNvGrpSpPr/>
          <p:nvPr/>
        </p:nvGrpSpPr>
        <p:grpSpPr>
          <a:xfrm flipH="1">
            <a:off x="5845425" y="3963039"/>
            <a:ext cx="288784" cy="306470"/>
            <a:chOff x="5174770" y="2742828"/>
            <a:chExt cx="732971" cy="1542433"/>
          </a:xfrm>
          <a:solidFill>
            <a:schemeClr val="bg1"/>
          </a:solidFill>
        </p:grpSpPr>
        <p:sp>
          <p:nvSpPr>
            <p:cNvPr id="24" name="Half Frame 1"/>
            <p:cNvSpPr/>
            <p:nvPr/>
          </p:nvSpPr>
          <p:spPr>
            <a:xfrm rot="10800000" flipH="1">
              <a:off x="5174770" y="2742828"/>
              <a:ext cx="675891" cy="1542433"/>
            </a:xfrm>
            <a:custGeom>
              <a:avLst/>
              <a:gdLst>
                <a:gd name="connsiteX0" fmla="*/ 0 w 999747"/>
                <a:gd name="connsiteY0" fmla="*/ 0 h 1605837"/>
                <a:gd name="connsiteX1" fmla="*/ 999747 w 999747"/>
                <a:gd name="connsiteY1" fmla="*/ 0 h 1605837"/>
                <a:gd name="connsiteX2" fmla="*/ 999747 w 999747"/>
                <a:gd name="connsiteY2" fmla="*/ 0 h 1605837"/>
                <a:gd name="connsiteX3" fmla="*/ 0 w 999747"/>
                <a:gd name="connsiteY3" fmla="*/ 0 h 1605837"/>
                <a:gd name="connsiteX4" fmla="*/ 0 w 999747"/>
                <a:gd name="connsiteY4" fmla="*/ 1605837 h 1605837"/>
                <a:gd name="connsiteX5" fmla="*/ 0 w 999747"/>
                <a:gd name="connsiteY5" fmla="*/ 1605837 h 1605837"/>
                <a:gd name="connsiteX6" fmla="*/ 0 w 999747"/>
                <a:gd name="connsiteY6" fmla="*/ 0 h 1605837"/>
                <a:gd name="connsiteX0-1" fmla="*/ 0 w 999747"/>
                <a:gd name="connsiteY0-2" fmla="*/ 8964 h 1614801"/>
                <a:gd name="connsiteX1-3" fmla="*/ 999747 w 999747"/>
                <a:gd name="connsiteY1-4" fmla="*/ 8964 h 1614801"/>
                <a:gd name="connsiteX2-5" fmla="*/ 703911 w 999747"/>
                <a:gd name="connsiteY2-6" fmla="*/ 0 h 1614801"/>
                <a:gd name="connsiteX3-7" fmla="*/ 0 w 999747"/>
                <a:gd name="connsiteY3-8" fmla="*/ 8964 h 1614801"/>
                <a:gd name="connsiteX4-9" fmla="*/ 0 w 999747"/>
                <a:gd name="connsiteY4-10" fmla="*/ 1614801 h 1614801"/>
                <a:gd name="connsiteX5-11" fmla="*/ 0 w 999747"/>
                <a:gd name="connsiteY5-12" fmla="*/ 1614801 h 1614801"/>
                <a:gd name="connsiteX6-13" fmla="*/ 0 w 999747"/>
                <a:gd name="connsiteY6-14" fmla="*/ 8964 h 1614801"/>
                <a:gd name="connsiteX0-15" fmla="*/ 0 w 703911"/>
                <a:gd name="connsiteY0-16" fmla="*/ 8964 h 1614801"/>
                <a:gd name="connsiteX1-17" fmla="*/ 703911 w 703911"/>
                <a:gd name="connsiteY1-18" fmla="*/ 0 h 1614801"/>
                <a:gd name="connsiteX2-19" fmla="*/ 0 w 703911"/>
                <a:gd name="connsiteY2-20" fmla="*/ 8964 h 1614801"/>
                <a:gd name="connsiteX3-21" fmla="*/ 0 w 703911"/>
                <a:gd name="connsiteY3-22" fmla="*/ 1614801 h 1614801"/>
                <a:gd name="connsiteX4-23" fmla="*/ 0 w 703911"/>
                <a:gd name="connsiteY4-24" fmla="*/ 1614801 h 1614801"/>
                <a:gd name="connsiteX5-25" fmla="*/ 0 w 703911"/>
                <a:gd name="connsiteY5-26" fmla="*/ 8964 h 1614801"/>
                <a:gd name="connsiteX0-27" fmla="*/ 0 w 703911"/>
                <a:gd name="connsiteY0-28" fmla="*/ 8964 h 1614801"/>
                <a:gd name="connsiteX1-29" fmla="*/ 703911 w 703911"/>
                <a:gd name="connsiteY1-30" fmla="*/ 0 h 1614801"/>
                <a:gd name="connsiteX2-31" fmla="*/ 0 w 703911"/>
                <a:gd name="connsiteY2-32" fmla="*/ 8964 h 1614801"/>
                <a:gd name="connsiteX3-33" fmla="*/ 0 w 703911"/>
                <a:gd name="connsiteY3-34" fmla="*/ 1614801 h 1614801"/>
                <a:gd name="connsiteX4-35" fmla="*/ 0 w 703911"/>
                <a:gd name="connsiteY4-36" fmla="*/ 1614801 h 1614801"/>
                <a:gd name="connsiteX5-37" fmla="*/ 0 w 703911"/>
                <a:gd name="connsiteY5-38" fmla="*/ 8964 h 1614801"/>
                <a:gd name="connsiteX0-39" fmla="*/ 0 w 703911"/>
                <a:gd name="connsiteY0-40" fmla="*/ 0 h 1605837"/>
                <a:gd name="connsiteX1-41" fmla="*/ 703911 w 703911"/>
                <a:gd name="connsiteY1-42" fmla="*/ 8965 h 1605837"/>
                <a:gd name="connsiteX2-43" fmla="*/ 0 w 703911"/>
                <a:gd name="connsiteY2-44" fmla="*/ 0 h 1605837"/>
                <a:gd name="connsiteX3-45" fmla="*/ 0 w 703911"/>
                <a:gd name="connsiteY3-46" fmla="*/ 1605837 h 1605837"/>
                <a:gd name="connsiteX4-47" fmla="*/ 0 w 703911"/>
                <a:gd name="connsiteY4-48" fmla="*/ 1605837 h 1605837"/>
                <a:gd name="connsiteX5-49" fmla="*/ 0 w 703911"/>
                <a:gd name="connsiteY5-50" fmla="*/ 0 h 1605837"/>
                <a:gd name="connsiteX0-51" fmla="*/ 0 w 506687"/>
                <a:gd name="connsiteY0-52" fmla="*/ 0 h 1605837"/>
                <a:gd name="connsiteX1-53" fmla="*/ 506687 w 506687"/>
                <a:gd name="connsiteY1-54" fmla="*/ 1 h 1605837"/>
                <a:gd name="connsiteX2-55" fmla="*/ 0 w 506687"/>
                <a:gd name="connsiteY2-56" fmla="*/ 0 h 1605837"/>
                <a:gd name="connsiteX3-57" fmla="*/ 0 w 506687"/>
                <a:gd name="connsiteY3-58" fmla="*/ 1605837 h 1605837"/>
                <a:gd name="connsiteX4-59" fmla="*/ 0 w 506687"/>
                <a:gd name="connsiteY4-60" fmla="*/ 1605837 h 1605837"/>
                <a:gd name="connsiteX5-61" fmla="*/ 0 w 506687"/>
                <a:gd name="connsiteY5-62" fmla="*/ 0 h 16058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06687" h="1605837">
                  <a:moveTo>
                    <a:pt x="0" y="0"/>
                  </a:moveTo>
                  <a:lnTo>
                    <a:pt x="506687" y="1"/>
                  </a:lnTo>
                  <a:lnTo>
                    <a:pt x="0" y="0"/>
                  </a:lnTo>
                  <a:lnTo>
                    <a:pt x="0" y="1605837"/>
                  </a:lnTo>
                  <a:lnTo>
                    <a:pt x="0" y="16058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5" name="Flowchart: Process 40"/>
            <p:cNvSpPr/>
            <p:nvPr/>
          </p:nvSpPr>
          <p:spPr>
            <a:xfrm>
              <a:off x="5378824" y="3413889"/>
              <a:ext cx="89647" cy="871371"/>
            </a:xfrm>
            <a:prstGeom prst="flowChartProcess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6" name="Flowchart: Process 41"/>
            <p:cNvSpPr/>
            <p:nvPr/>
          </p:nvSpPr>
          <p:spPr>
            <a:xfrm>
              <a:off x="5805183" y="2754631"/>
              <a:ext cx="102558" cy="1499940"/>
            </a:xfrm>
            <a:prstGeom prst="flowChartProcess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7" name="Flowchart: Process 42"/>
            <p:cNvSpPr/>
            <p:nvPr/>
          </p:nvSpPr>
          <p:spPr>
            <a:xfrm>
              <a:off x="5582880" y="3059735"/>
              <a:ext cx="89649" cy="1174479"/>
            </a:xfrm>
            <a:prstGeom prst="flowChartProcess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Freeform 56"/>
          <p:cNvSpPr>
            <a:spLocks noEditPoints="1"/>
          </p:cNvSpPr>
          <p:nvPr/>
        </p:nvSpPr>
        <p:spPr bwMode="auto">
          <a:xfrm>
            <a:off x="5845425" y="5193553"/>
            <a:ext cx="348815" cy="348815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29" name="文本框 36"/>
          <p:cNvSpPr txBox="1"/>
          <p:nvPr/>
        </p:nvSpPr>
        <p:spPr>
          <a:xfrm>
            <a:off x="1916256" y="2230793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30" name="Text Placeholder 32"/>
          <p:cNvSpPr txBox="1"/>
          <p:nvPr/>
        </p:nvSpPr>
        <p:spPr>
          <a:xfrm>
            <a:off x="1703231" y="2647459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70021" y="3943929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32" name="Text Placeholder 32"/>
          <p:cNvSpPr txBox="1"/>
          <p:nvPr/>
        </p:nvSpPr>
        <p:spPr>
          <a:xfrm>
            <a:off x="1356996" y="4360595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210648" y="2230793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34" name="Text Placeholder 32"/>
          <p:cNvSpPr txBox="1"/>
          <p:nvPr/>
        </p:nvSpPr>
        <p:spPr>
          <a:xfrm>
            <a:off x="8429919" y="2647460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564090" y="3975012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36" name="Text Placeholder 32"/>
          <p:cNvSpPr txBox="1"/>
          <p:nvPr/>
        </p:nvSpPr>
        <p:spPr>
          <a:xfrm>
            <a:off x="8783361" y="4391679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0" r="35640" b="9402"/>
          <a:stretch>
            <a:fillRect/>
          </a:stretch>
        </p:blipFill>
        <p:spPr>
          <a:xfrm>
            <a:off x="-227270" y="4492307"/>
            <a:ext cx="4192701" cy="22719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3" t="5128" r="22188" b="81197"/>
          <a:stretch>
            <a:fillRect/>
          </a:stretch>
        </p:blipFill>
        <p:spPr>
          <a:xfrm>
            <a:off x="2834321" y="234461"/>
            <a:ext cx="726831" cy="937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2" b="55214"/>
          <a:stretch>
            <a:fillRect/>
          </a:stretch>
        </p:blipFill>
        <p:spPr>
          <a:xfrm>
            <a:off x="-5540" y="-45709"/>
            <a:ext cx="2754709" cy="3071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6" t="46627" r="6425" b="45053"/>
          <a:stretch>
            <a:fillRect/>
          </a:stretch>
        </p:blipFill>
        <p:spPr>
          <a:xfrm>
            <a:off x="9917730" y="-45709"/>
            <a:ext cx="1594333" cy="228208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932986" y="3798277"/>
            <a:ext cx="2954215" cy="2766646"/>
            <a:chOff x="8628185" y="3436610"/>
            <a:chExt cx="2954215" cy="276664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628185" y="5868583"/>
              <a:ext cx="2954215" cy="0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1207262" y="3436610"/>
              <a:ext cx="0" cy="2766646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4279088" y="3025737"/>
            <a:ext cx="5022786" cy="1852553"/>
            <a:chOff x="1502113" y="2454354"/>
            <a:chExt cx="5022786" cy="1852553"/>
          </a:xfrm>
        </p:grpSpPr>
        <p:sp>
          <p:nvSpPr>
            <p:cNvPr id="17" name="0"/>
            <p:cNvSpPr>
              <a:spLocks noChangeArrowheads="1"/>
            </p:cNvSpPr>
            <p:nvPr/>
          </p:nvSpPr>
          <p:spPr bwMode="auto">
            <a:xfrm>
              <a:off x="1936014" y="3475910"/>
              <a:ext cx="41549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54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akuyoxingshu7000" panose="02000600000000000000" pitchFamily="2" charset="-122"/>
                </a:rPr>
                <a:t>感谢各位观看</a:t>
              </a:r>
              <a:endParaRPr lang="en-US" altLang="zh-CN" sz="5400" dirty="0">
                <a:solidFill>
                  <a:srgbClr val="9AD1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pitchFamily="2" charset="-122"/>
              </a:endParaRPr>
            </a:p>
          </p:txBody>
        </p:sp>
        <p:sp>
          <p:nvSpPr>
            <p:cNvPr id="19" name="0"/>
            <p:cNvSpPr>
              <a:spLocks noChangeArrowheads="1"/>
            </p:cNvSpPr>
            <p:nvPr/>
          </p:nvSpPr>
          <p:spPr bwMode="auto">
            <a:xfrm>
              <a:off x="1502113" y="2454354"/>
              <a:ext cx="502278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akuyoxingshu7000" panose="02000600000000000000" pitchFamily="2" charset="-122"/>
                </a:rPr>
                <a:t>THANK YOU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0" r="35640" b="9402"/>
          <a:stretch>
            <a:fillRect/>
          </a:stretch>
        </p:blipFill>
        <p:spPr>
          <a:xfrm>
            <a:off x="-227270" y="4492307"/>
            <a:ext cx="4192701" cy="22719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3" t="5128" r="22188" b="81197"/>
          <a:stretch>
            <a:fillRect/>
          </a:stretch>
        </p:blipFill>
        <p:spPr>
          <a:xfrm>
            <a:off x="2834321" y="234461"/>
            <a:ext cx="726831" cy="937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2" b="55214"/>
          <a:stretch>
            <a:fillRect/>
          </a:stretch>
        </p:blipFill>
        <p:spPr>
          <a:xfrm>
            <a:off x="-5540" y="-45709"/>
            <a:ext cx="2754709" cy="3071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6" t="46627" r="6425" b="45053"/>
          <a:stretch>
            <a:fillRect/>
          </a:stretch>
        </p:blipFill>
        <p:spPr>
          <a:xfrm>
            <a:off x="9917730" y="-45709"/>
            <a:ext cx="1594333" cy="228208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932986" y="3798277"/>
            <a:ext cx="2954215" cy="2766646"/>
            <a:chOff x="8628185" y="3436610"/>
            <a:chExt cx="2954215" cy="276664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628185" y="5868583"/>
              <a:ext cx="2954215" cy="0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1207262" y="3436610"/>
              <a:ext cx="0" cy="2766646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5600343" y="2236375"/>
            <a:ext cx="3332643" cy="3747293"/>
            <a:chOff x="4467829" y="2163289"/>
            <a:chExt cx="3332643" cy="3747293"/>
          </a:xfrm>
        </p:grpSpPr>
        <p:grpSp>
          <p:nvGrpSpPr>
            <p:cNvPr id="35" name="组合 34"/>
            <p:cNvGrpSpPr/>
            <p:nvPr/>
          </p:nvGrpSpPr>
          <p:grpSpPr>
            <a:xfrm>
              <a:off x="4475545" y="2163289"/>
              <a:ext cx="3317210" cy="735577"/>
              <a:chOff x="4406962" y="2198013"/>
              <a:chExt cx="3317210" cy="735577"/>
            </a:xfrm>
          </p:grpSpPr>
          <p:sp>
            <p:nvSpPr>
              <p:cNvPr id="51" name="Oval 5"/>
              <p:cNvSpPr>
                <a:spLocks noChangeArrowheads="1"/>
              </p:cNvSpPr>
              <p:nvPr/>
            </p:nvSpPr>
            <p:spPr bwMode="auto">
              <a:xfrm>
                <a:off x="4406962" y="2210854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79A69"/>
                  </a:solidFill>
                </a:endParaRPr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4471799" y="2275691"/>
                <a:ext cx="596879" cy="594970"/>
              </a:xfrm>
              <a:prstGeom prst="ellipse">
                <a:avLst/>
              </a:prstGeom>
              <a:solidFill>
                <a:srgbClr val="9AD1D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 dirty="0">
                  <a:solidFill>
                    <a:srgbClr val="779A69"/>
                  </a:solidFill>
                </a:endParaRPr>
              </a:p>
            </p:txBody>
          </p:sp>
          <p:sp>
            <p:nvSpPr>
              <p:cNvPr id="53" name="TextBox 14"/>
              <p:cNvSpPr txBox="1">
                <a:spLocks noChangeArrowheads="1"/>
              </p:cNvSpPr>
              <p:nvPr/>
            </p:nvSpPr>
            <p:spPr bwMode="auto">
              <a:xfrm>
                <a:off x="4471169" y="2328096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48"/>
              <p:cNvSpPr txBox="1">
                <a:spLocks noChangeArrowheads="1"/>
              </p:cNvSpPr>
              <p:nvPr/>
            </p:nvSpPr>
            <p:spPr bwMode="auto">
              <a:xfrm>
                <a:off x="5164025" y="2198013"/>
                <a:ext cx="2560147" cy="662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2800" dirty="0">
                    <a:solidFill>
                      <a:srgbClr val="9AD1D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选题背景</a:t>
                </a:r>
                <a:endParaRPr lang="id-ID" altLang="zh-CN" sz="28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467829" y="3172698"/>
              <a:ext cx="3332643" cy="753216"/>
              <a:chOff x="4406962" y="3207422"/>
              <a:chExt cx="3332643" cy="753216"/>
            </a:xfrm>
          </p:grpSpPr>
          <p:sp>
            <p:nvSpPr>
              <p:cNvPr id="47" name="Oval 5"/>
              <p:cNvSpPr>
                <a:spLocks noChangeArrowheads="1"/>
              </p:cNvSpPr>
              <p:nvPr/>
            </p:nvSpPr>
            <p:spPr bwMode="auto">
              <a:xfrm>
                <a:off x="4406962" y="3237902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79A69"/>
                  </a:solidFill>
                </a:endParaRPr>
              </a:p>
            </p:txBody>
          </p:sp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4471799" y="3302739"/>
                <a:ext cx="596878" cy="594970"/>
              </a:xfrm>
              <a:prstGeom prst="ellipse">
                <a:avLst/>
              </a:prstGeom>
              <a:solidFill>
                <a:srgbClr val="9AD1D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79A69"/>
                  </a:solidFill>
                </a:endParaRPr>
              </a:p>
            </p:txBody>
          </p:sp>
          <p:sp>
            <p:nvSpPr>
              <p:cNvPr id="49" name="TextBox 14"/>
              <p:cNvSpPr txBox="1">
                <a:spLocks noChangeArrowheads="1"/>
              </p:cNvSpPr>
              <p:nvPr/>
            </p:nvSpPr>
            <p:spPr bwMode="auto">
              <a:xfrm>
                <a:off x="4472761" y="3362226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48"/>
              <p:cNvSpPr txBox="1">
                <a:spLocks noChangeArrowheads="1"/>
              </p:cNvSpPr>
              <p:nvPr/>
            </p:nvSpPr>
            <p:spPr bwMode="auto">
              <a:xfrm>
                <a:off x="5179458" y="3207422"/>
                <a:ext cx="2560147" cy="662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2800" dirty="0">
                    <a:solidFill>
                      <a:srgbClr val="9AD1D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研究意义</a:t>
                </a:r>
                <a:endParaRPr lang="id-ID" altLang="zh-CN" sz="28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75546" y="4182107"/>
              <a:ext cx="3317209" cy="728136"/>
              <a:chOff x="4422396" y="4216831"/>
              <a:chExt cx="3317209" cy="728136"/>
            </a:xfrm>
          </p:grpSpPr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4422396" y="4222231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79A69"/>
                  </a:solidFill>
                </a:endParaRPr>
              </a:p>
            </p:txBody>
          </p:sp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4487233" y="4287068"/>
                <a:ext cx="596878" cy="594970"/>
              </a:xfrm>
              <a:prstGeom prst="ellipse">
                <a:avLst/>
              </a:prstGeom>
              <a:solidFill>
                <a:srgbClr val="9AD1D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79A69"/>
                  </a:solidFill>
                </a:endParaRPr>
              </a:p>
            </p:txBody>
          </p:sp>
          <p:sp>
            <p:nvSpPr>
              <p:cNvPr id="45" name="TextBox 14"/>
              <p:cNvSpPr txBox="1">
                <a:spLocks noChangeArrowheads="1"/>
              </p:cNvSpPr>
              <p:nvPr/>
            </p:nvSpPr>
            <p:spPr bwMode="auto">
              <a:xfrm>
                <a:off x="4488195" y="4337899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48"/>
              <p:cNvSpPr txBox="1">
                <a:spLocks noChangeArrowheads="1"/>
              </p:cNvSpPr>
              <p:nvPr/>
            </p:nvSpPr>
            <p:spPr bwMode="auto">
              <a:xfrm>
                <a:off x="5179458" y="4216831"/>
                <a:ext cx="2560147" cy="662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2800" dirty="0">
                    <a:solidFill>
                      <a:srgbClr val="9AD1D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研究成果</a:t>
                </a:r>
                <a:endParaRPr lang="id-ID" altLang="zh-CN" sz="28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482711" y="5179550"/>
              <a:ext cx="3302879" cy="731032"/>
              <a:chOff x="4451726" y="5214274"/>
              <a:chExt cx="3302879" cy="731032"/>
            </a:xfrm>
          </p:grpSpPr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4451726" y="5222570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79A69"/>
                  </a:solidFill>
                </a:endParaRPr>
              </a:p>
            </p:txBody>
          </p:sp>
          <p:sp>
            <p:nvSpPr>
              <p:cNvPr id="40" name="Oval 6"/>
              <p:cNvSpPr>
                <a:spLocks noChangeArrowheads="1"/>
              </p:cNvSpPr>
              <p:nvPr/>
            </p:nvSpPr>
            <p:spPr bwMode="auto">
              <a:xfrm>
                <a:off x="4516563" y="5287407"/>
                <a:ext cx="596878" cy="594970"/>
              </a:xfrm>
              <a:prstGeom prst="ellipse">
                <a:avLst/>
              </a:prstGeom>
              <a:solidFill>
                <a:srgbClr val="9AD1D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rgbClr val="779A69"/>
                  </a:solidFill>
                </a:endParaRPr>
              </a:p>
            </p:txBody>
          </p:sp>
          <p:sp>
            <p:nvSpPr>
              <p:cNvPr id="41" name="TextBox 14"/>
              <p:cNvSpPr txBox="1">
                <a:spLocks noChangeArrowheads="1"/>
              </p:cNvSpPr>
              <p:nvPr/>
            </p:nvSpPr>
            <p:spPr bwMode="auto">
              <a:xfrm>
                <a:off x="4498475" y="5337223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8"/>
              <p:cNvSpPr txBox="1">
                <a:spLocks noChangeArrowheads="1"/>
              </p:cNvSpPr>
              <p:nvPr/>
            </p:nvSpPr>
            <p:spPr bwMode="auto">
              <a:xfrm>
                <a:off x="5194458" y="5214274"/>
                <a:ext cx="2560147" cy="662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3895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2800" dirty="0">
                    <a:solidFill>
                      <a:srgbClr val="9AD1D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论文总结</a:t>
                </a:r>
                <a:endParaRPr lang="id-ID" altLang="zh-CN" sz="28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250690" y="883550"/>
            <a:ext cx="2822568" cy="769441"/>
            <a:chOff x="4675783" y="1397955"/>
            <a:chExt cx="2822568" cy="769441"/>
          </a:xfrm>
        </p:grpSpPr>
        <p:sp>
          <p:nvSpPr>
            <p:cNvPr id="56" name="TextBox 5"/>
            <p:cNvSpPr txBox="1">
              <a:spLocks noChangeArrowheads="1"/>
            </p:cNvSpPr>
            <p:nvPr/>
          </p:nvSpPr>
          <p:spPr bwMode="auto">
            <a:xfrm>
              <a:off x="4675783" y="1397955"/>
              <a:ext cx="131318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44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57" name="TextBox 6"/>
            <p:cNvSpPr txBox="1">
              <a:spLocks noChangeArrowheads="1"/>
            </p:cNvSpPr>
            <p:nvPr/>
          </p:nvSpPr>
          <p:spPr bwMode="auto">
            <a:xfrm>
              <a:off x="5988963" y="1658935"/>
              <a:ext cx="15093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4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400" dirty="0">
                <a:solidFill>
                  <a:srgbClr val="9AD1D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0" r="35640" b="9402"/>
          <a:stretch>
            <a:fillRect/>
          </a:stretch>
        </p:blipFill>
        <p:spPr>
          <a:xfrm>
            <a:off x="-227270" y="4492307"/>
            <a:ext cx="4192701" cy="22719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3" t="5128" r="22188" b="81197"/>
          <a:stretch>
            <a:fillRect/>
          </a:stretch>
        </p:blipFill>
        <p:spPr>
          <a:xfrm>
            <a:off x="2834321" y="234461"/>
            <a:ext cx="726831" cy="937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2" b="55214"/>
          <a:stretch>
            <a:fillRect/>
          </a:stretch>
        </p:blipFill>
        <p:spPr>
          <a:xfrm>
            <a:off x="-5540" y="-45709"/>
            <a:ext cx="2754709" cy="3071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6" t="46627" r="6425" b="45053"/>
          <a:stretch>
            <a:fillRect/>
          </a:stretch>
        </p:blipFill>
        <p:spPr>
          <a:xfrm>
            <a:off x="9917730" y="-45709"/>
            <a:ext cx="1594333" cy="228208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932986" y="3798277"/>
            <a:ext cx="2954215" cy="2766646"/>
            <a:chOff x="8628185" y="3436610"/>
            <a:chExt cx="2954215" cy="276664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628185" y="5868583"/>
              <a:ext cx="2954215" cy="0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1207262" y="3436610"/>
              <a:ext cx="0" cy="2766646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4517322" y="2241120"/>
            <a:ext cx="4262718" cy="2672220"/>
            <a:chOff x="3964641" y="1971081"/>
            <a:chExt cx="4262718" cy="2672220"/>
          </a:xfrm>
        </p:grpSpPr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5418956" y="1971081"/>
              <a:ext cx="1306286" cy="1302848"/>
            </a:xfrm>
            <a:prstGeom prst="ellipse">
              <a:avLst/>
            </a:prstGeom>
            <a:solidFill>
              <a:srgbClr val="9AD1DA"/>
            </a:solidFill>
            <a:ln w="7620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rgbClr val="7AABA6"/>
                </a:solidFill>
              </a:endParaRPr>
            </a:p>
          </p:txBody>
        </p:sp>
        <p:sp>
          <p:nvSpPr>
            <p:cNvPr id="59" name="文本框 3"/>
            <p:cNvSpPr txBox="1">
              <a:spLocks noChangeArrowheads="1"/>
            </p:cNvSpPr>
            <p:nvPr/>
          </p:nvSpPr>
          <p:spPr bwMode="auto">
            <a:xfrm>
              <a:off x="5441561" y="2160840"/>
              <a:ext cx="12610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964641" y="3381417"/>
              <a:ext cx="4262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spc="6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4429070" y="4304747"/>
              <a:ext cx="3333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SELECTED TOPIC BACKGROUND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48953" y="415169"/>
            <a:ext cx="3527643" cy="552621"/>
            <a:chOff x="1114599" y="354033"/>
            <a:chExt cx="3527643" cy="552621"/>
          </a:xfrm>
        </p:grpSpPr>
        <p:sp>
          <p:nvSpPr>
            <p:cNvPr id="8" name="文本框 7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114599" y="652738"/>
              <a:ext cx="226215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SELECTED TOPIC BACKGROUND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45324" y="1977280"/>
            <a:ext cx="10701352" cy="4880720"/>
            <a:chOff x="763015" y="1977280"/>
            <a:chExt cx="10701352" cy="4880720"/>
          </a:xfrm>
        </p:grpSpPr>
        <p:grpSp>
          <p:nvGrpSpPr>
            <p:cNvPr id="11" name="组合 10"/>
            <p:cNvGrpSpPr/>
            <p:nvPr/>
          </p:nvGrpSpPr>
          <p:grpSpPr>
            <a:xfrm>
              <a:off x="3436192" y="1977280"/>
              <a:ext cx="5193450" cy="4880720"/>
              <a:chOff x="3569371" y="1643556"/>
              <a:chExt cx="5548556" cy="5214444"/>
            </a:xfrm>
          </p:grpSpPr>
          <p:grpSp>
            <p:nvGrpSpPr>
              <p:cNvPr id="25" name="Group 49"/>
              <p:cNvGrpSpPr/>
              <p:nvPr/>
            </p:nvGrpSpPr>
            <p:grpSpPr>
              <a:xfrm>
                <a:off x="3569371" y="1643556"/>
                <a:ext cx="5548556" cy="5214444"/>
                <a:chOff x="4957763" y="2427287"/>
                <a:chExt cx="8383588" cy="7878763"/>
              </a:xfrm>
            </p:grpSpPr>
            <p:sp>
              <p:nvSpPr>
                <p:cNvPr id="27" name="Freeform 5"/>
                <p:cNvSpPr/>
                <p:nvPr/>
              </p:nvSpPr>
              <p:spPr bwMode="auto">
                <a:xfrm>
                  <a:off x="10333038" y="5583238"/>
                  <a:ext cx="3008313" cy="3259138"/>
                </a:xfrm>
                <a:custGeom>
                  <a:avLst/>
                  <a:gdLst>
                    <a:gd name="T0" fmla="*/ 195 w 263"/>
                    <a:gd name="T1" fmla="*/ 41 h 285"/>
                    <a:gd name="T2" fmla="*/ 131 w 263"/>
                    <a:gd name="T3" fmla="*/ 0 h 285"/>
                    <a:gd name="T4" fmla="*/ 131 w 263"/>
                    <a:gd name="T5" fmla="*/ 110 h 285"/>
                    <a:gd name="T6" fmla="*/ 131 w 263"/>
                    <a:gd name="T7" fmla="*/ 112 h 285"/>
                    <a:gd name="T8" fmla="*/ 1 w 263"/>
                    <a:gd name="T9" fmla="*/ 112 h 285"/>
                    <a:gd name="T10" fmla="*/ 49 w 263"/>
                    <a:gd name="T11" fmla="*/ 241 h 285"/>
                    <a:gd name="T12" fmla="*/ 219 w 263"/>
                    <a:gd name="T13" fmla="*/ 222 h 285"/>
                    <a:gd name="T14" fmla="*/ 195 w 263"/>
                    <a:gd name="T15" fmla="*/ 41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3" h="285">
                      <a:moveTo>
                        <a:pt x="195" y="41"/>
                      </a:moveTo>
                      <a:cubicBezTo>
                        <a:pt x="175" y="25"/>
                        <a:pt x="153" y="10"/>
                        <a:pt x="131" y="0"/>
                      </a:cubicBezTo>
                      <a:cubicBezTo>
                        <a:pt x="131" y="110"/>
                        <a:pt x="131" y="110"/>
                        <a:pt x="131" y="110"/>
                      </a:cubicBezTo>
                      <a:cubicBezTo>
                        <a:pt x="131" y="111"/>
                        <a:pt x="131" y="112"/>
                        <a:pt x="131" y="112"/>
                      </a:cubicBezTo>
                      <a:cubicBezTo>
                        <a:pt x="1" y="112"/>
                        <a:pt x="1" y="112"/>
                        <a:pt x="1" y="112"/>
                      </a:cubicBezTo>
                      <a:cubicBezTo>
                        <a:pt x="0" y="163"/>
                        <a:pt x="15" y="216"/>
                        <a:pt x="49" y="241"/>
                      </a:cubicBezTo>
                      <a:cubicBezTo>
                        <a:pt x="105" y="285"/>
                        <a:pt x="176" y="278"/>
                        <a:pt x="219" y="222"/>
                      </a:cubicBezTo>
                      <a:cubicBezTo>
                        <a:pt x="263" y="165"/>
                        <a:pt x="252" y="84"/>
                        <a:pt x="195" y="41"/>
                      </a:cubicBezTo>
                      <a:close/>
                    </a:path>
                  </a:pathLst>
                </a:custGeom>
                <a:solidFill>
                  <a:srgbClr val="E8D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28" name="Freeform 6"/>
                <p:cNvSpPr/>
                <p:nvPr/>
              </p:nvSpPr>
              <p:spPr bwMode="auto">
                <a:xfrm>
                  <a:off x="4957763" y="5640388"/>
                  <a:ext cx="3008313" cy="3201988"/>
                </a:xfrm>
                <a:custGeom>
                  <a:avLst/>
                  <a:gdLst>
                    <a:gd name="T0" fmla="*/ 123 w 263"/>
                    <a:gd name="T1" fmla="*/ 107 h 280"/>
                    <a:gd name="T2" fmla="*/ 122 w 263"/>
                    <a:gd name="T3" fmla="*/ 105 h 280"/>
                    <a:gd name="T4" fmla="*/ 122 w 263"/>
                    <a:gd name="T5" fmla="*/ 0 h 280"/>
                    <a:gd name="T6" fmla="*/ 67 w 263"/>
                    <a:gd name="T7" fmla="*/ 36 h 280"/>
                    <a:gd name="T8" fmla="*/ 43 w 263"/>
                    <a:gd name="T9" fmla="*/ 217 h 280"/>
                    <a:gd name="T10" fmla="*/ 214 w 263"/>
                    <a:gd name="T11" fmla="*/ 236 h 280"/>
                    <a:gd name="T12" fmla="*/ 262 w 263"/>
                    <a:gd name="T13" fmla="*/ 107 h 280"/>
                    <a:gd name="T14" fmla="*/ 123 w 263"/>
                    <a:gd name="T15" fmla="*/ 107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3" h="280">
                      <a:moveTo>
                        <a:pt x="123" y="107"/>
                      </a:moveTo>
                      <a:cubicBezTo>
                        <a:pt x="122" y="107"/>
                        <a:pt x="122" y="106"/>
                        <a:pt x="122" y="105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03" y="9"/>
                        <a:pt x="85" y="22"/>
                        <a:pt x="67" y="36"/>
                      </a:cubicBezTo>
                      <a:cubicBezTo>
                        <a:pt x="11" y="79"/>
                        <a:pt x="0" y="160"/>
                        <a:pt x="43" y="217"/>
                      </a:cubicBezTo>
                      <a:cubicBezTo>
                        <a:pt x="87" y="273"/>
                        <a:pt x="157" y="280"/>
                        <a:pt x="214" y="236"/>
                      </a:cubicBezTo>
                      <a:cubicBezTo>
                        <a:pt x="247" y="211"/>
                        <a:pt x="263" y="158"/>
                        <a:pt x="262" y="107"/>
                      </a:cubicBezTo>
                      <a:lnTo>
                        <a:pt x="123" y="107"/>
                      </a:lnTo>
                      <a:close/>
                    </a:path>
                  </a:pathLst>
                </a:custGeom>
                <a:solidFill>
                  <a:srgbClr val="E8D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29" name="Freeform 7"/>
                <p:cNvSpPr>
                  <a:spLocks noEditPoints="1"/>
                </p:cNvSpPr>
                <p:nvPr/>
              </p:nvSpPr>
              <p:spPr bwMode="auto">
                <a:xfrm>
                  <a:off x="5803900" y="2427287"/>
                  <a:ext cx="6656388" cy="4722813"/>
                </a:xfrm>
                <a:custGeom>
                  <a:avLst/>
                  <a:gdLst>
                    <a:gd name="T0" fmla="*/ 547 w 582"/>
                    <a:gd name="T1" fmla="*/ 0 h 413"/>
                    <a:gd name="T2" fmla="*/ 35 w 582"/>
                    <a:gd name="T3" fmla="*/ 0 h 413"/>
                    <a:gd name="T4" fmla="*/ 0 w 582"/>
                    <a:gd name="T5" fmla="*/ 35 h 413"/>
                    <a:gd name="T6" fmla="*/ 0 w 582"/>
                    <a:gd name="T7" fmla="*/ 378 h 413"/>
                    <a:gd name="T8" fmla="*/ 35 w 582"/>
                    <a:gd name="T9" fmla="*/ 413 h 413"/>
                    <a:gd name="T10" fmla="*/ 547 w 582"/>
                    <a:gd name="T11" fmla="*/ 413 h 413"/>
                    <a:gd name="T12" fmla="*/ 582 w 582"/>
                    <a:gd name="T13" fmla="*/ 378 h 413"/>
                    <a:gd name="T14" fmla="*/ 582 w 582"/>
                    <a:gd name="T15" fmla="*/ 35 h 413"/>
                    <a:gd name="T16" fmla="*/ 547 w 582"/>
                    <a:gd name="T17" fmla="*/ 0 h 413"/>
                    <a:gd name="T18" fmla="*/ 527 w 582"/>
                    <a:gd name="T19" fmla="*/ 386 h 413"/>
                    <a:gd name="T20" fmla="*/ 527 w 582"/>
                    <a:gd name="T21" fmla="*/ 388 h 413"/>
                    <a:gd name="T22" fmla="*/ 49 w 582"/>
                    <a:gd name="T23" fmla="*/ 388 h 413"/>
                    <a:gd name="T24" fmla="*/ 48 w 582"/>
                    <a:gd name="T25" fmla="*/ 386 h 413"/>
                    <a:gd name="T26" fmla="*/ 48 w 582"/>
                    <a:gd name="T27" fmla="*/ 26 h 413"/>
                    <a:gd name="T28" fmla="*/ 49 w 582"/>
                    <a:gd name="T29" fmla="*/ 25 h 413"/>
                    <a:gd name="T30" fmla="*/ 527 w 582"/>
                    <a:gd name="T31" fmla="*/ 25 h 413"/>
                    <a:gd name="T32" fmla="*/ 527 w 582"/>
                    <a:gd name="T33" fmla="*/ 26 h 413"/>
                    <a:gd name="T34" fmla="*/ 527 w 582"/>
                    <a:gd name="T35" fmla="*/ 386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2" h="413">
                      <a:moveTo>
                        <a:pt x="547" y="0"/>
                      </a:move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16" y="0"/>
                        <a:pt x="0" y="16"/>
                        <a:pt x="0" y="35"/>
                      </a:cubicBezTo>
                      <a:cubicBezTo>
                        <a:pt x="0" y="378"/>
                        <a:pt x="0" y="378"/>
                        <a:pt x="0" y="378"/>
                      </a:cubicBezTo>
                      <a:cubicBezTo>
                        <a:pt x="0" y="397"/>
                        <a:pt x="16" y="413"/>
                        <a:pt x="35" y="413"/>
                      </a:cubicBezTo>
                      <a:cubicBezTo>
                        <a:pt x="547" y="413"/>
                        <a:pt x="547" y="413"/>
                        <a:pt x="547" y="413"/>
                      </a:cubicBezTo>
                      <a:cubicBezTo>
                        <a:pt x="566" y="413"/>
                        <a:pt x="582" y="397"/>
                        <a:pt x="582" y="378"/>
                      </a:cubicBezTo>
                      <a:cubicBezTo>
                        <a:pt x="582" y="35"/>
                        <a:pt x="582" y="35"/>
                        <a:pt x="582" y="35"/>
                      </a:cubicBezTo>
                      <a:cubicBezTo>
                        <a:pt x="582" y="16"/>
                        <a:pt x="566" y="0"/>
                        <a:pt x="547" y="0"/>
                      </a:cubicBezTo>
                      <a:close/>
                      <a:moveTo>
                        <a:pt x="527" y="386"/>
                      </a:moveTo>
                      <a:cubicBezTo>
                        <a:pt x="527" y="387"/>
                        <a:pt x="527" y="388"/>
                        <a:pt x="527" y="388"/>
                      </a:cubicBezTo>
                      <a:cubicBezTo>
                        <a:pt x="49" y="388"/>
                        <a:pt x="49" y="388"/>
                        <a:pt x="49" y="388"/>
                      </a:cubicBezTo>
                      <a:cubicBezTo>
                        <a:pt x="48" y="388"/>
                        <a:pt x="48" y="387"/>
                        <a:pt x="48" y="38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26"/>
                        <a:pt x="48" y="25"/>
                        <a:pt x="49" y="25"/>
                      </a:cubicBezTo>
                      <a:cubicBezTo>
                        <a:pt x="527" y="25"/>
                        <a:pt x="527" y="25"/>
                        <a:pt x="527" y="25"/>
                      </a:cubicBezTo>
                      <a:cubicBezTo>
                        <a:pt x="527" y="25"/>
                        <a:pt x="527" y="26"/>
                        <a:pt x="527" y="26"/>
                      </a:cubicBezTo>
                      <a:lnTo>
                        <a:pt x="527" y="386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0" name="Freeform 8"/>
                <p:cNvSpPr/>
                <p:nvPr/>
              </p:nvSpPr>
              <p:spPr bwMode="auto">
                <a:xfrm>
                  <a:off x="5953125" y="4222750"/>
                  <a:ext cx="103188" cy="1131888"/>
                </a:xfrm>
                <a:custGeom>
                  <a:avLst/>
                  <a:gdLst>
                    <a:gd name="T0" fmla="*/ 0 w 9"/>
                    <a:gd name="T1" fmla="*/ 94 h 99"/>
                    <a:gd name="T2" fmla="*/ 0 w 9"/>
                    <a:gd name="T3" fmla="*/ 5 h 99"/>
                    <a:gd name="T4" fmla="*/ 5 w 9"/>
                    <a:gd name="T5" fmla="*/ 0 h 99"/>
                    <a:gd name="T6" fmla="*/ 5 w 9"/>
                    <a:gd name="T7" fmla="*/ 0 h 99"/>
                    <a:gd name="T8" fmla="*/ 9 w 9"/>
                    <a:gd name="T9" fmla="*/ 5 h 99"/>
                    <a:gd name="T10" fmla="*/ 9 w 9"/>
                    <a:gd name="T11" fmla="*/ 94 h 99"/>
                    <a:gd name="T12" fmla="*/ 5 w 9"/>
                    <a:gd name="T13" fmla="*/ 99 h 99"/>
                    <a:gd name="T14" fmla="*/ 5 w 9"/>
                    <a:gd name="T15" fmla="*/ 99 h 99"/>
                    <a:gd name="T16" fmla="*/ 0 w 9"/>
                    <a:gd name="T17" fmla="*/ 94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9">
                      <a:moveTo>
                        <a:pt x="0" y="9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9" y="97"/>
                        <a:pt x="7" y="99"/>
                        <a:pt x="5" y="99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2" y="99"/>
                        <a:pt x="0" y="97"/>
                        <a:pt x="0" y="94"/>
                      </a:cubicBez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1" name="Oval 9"/>
                <p:cNvSpPr>
                  <a:spLocks noChangeArrowheads="1"/>
                </p:cNvSpPr>
                <p:nvPr/>
              </p:nvSpPr>
              <p:spPr bwMode="auto">
                <a:xfrm>
                  <a:off x="11957050" y="4611688"/>
                  <a:ext cx="342900" cy="342900"/>
                </a:xfrm>
                <a:prstGeom prst="ellipse">
                  <a:avLst/>
                </a:pr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2" name="Freeform 10"/>
                <p:cNvSpPr/>
                <p:nvPr/>
              </p:nvSpPr>
              <p:spPr bwMode="auto">
                <a:xfrm>
                  <a:off x="5302250" y="7664450"/>
                  <a:ext cx="2309813" cy="2641600"/>
                </a:xfrm>
                <a:custGeom>
                  <a:avLst/>
                  <a:gdLst>
                    <a:gd name="T0" fmla="*/ 216 w 1455"/>
                    <a:gd name="T1" fmla="*/ 0 h 1664"/>
                    <a:gd name="T2" fmla="*/ 0 w 1455"/>
                    <a:gd name="T3" fmla="*/ 1664 h 1664"/>
                    <a:gd name="T4" fmla="*/ 1275 w 1455"/>
                    <a:gd name="T5" fmla="*/ 1664 h 1664"/>
                    <a:gd name="T6" fmla="*/ 1455 w 1455"/>
                    <a:gd name="T7" fmla="*/ 245 h 1664"/>
                    <a:gd name="T8" fmla="*/ 216 w 1455"/>
                    <a:gd name="T9" fmla="*/ 0 h 1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5" h="1664">
                      <a:moveTo>
                        <a:pt x="216" y="0"/>
                      </a:moveTo>
                      <a:lnTo>
                        <a:pt x="0" y="1664"/>
                      </a:lnTo>
                      <a:lnTo>
                        <a:pt x="1275" y="1664"/>
                      </a:lnTo>
                      <a:lnTo>
                        <a:pt x="1455" y="245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E8D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3" name="Freeform 11"/>
                <p:cNvSpPr/>
                <p:nvPr/>
              </p:nvSpPr>
              <p:spPr bwMode="auto">
                <a:xfrm>
                  <a:off x="5106988" y="8728075"/>
                  <a:ext cx="2562225" cy="1577975"/>
                </a:xfrm>
                <a:custGeom>
                  <a:avLst/>
                  <a:gdLst>
                    <a:gd name="T0" fmla="*/ 123 w 1614"/>
                    <a:gd name="T1" fmla="*/ 0 h 994"/>
                    <a:gd name="T2" fmla="*/ 0 w 1614"/>
                    <a:gd name="T3" fmla="*/ 994 h 994"/>
                    <a:gd name="T4" fmla="*/ 1520 w 1614"/>
                    <a:gd name="T5" fmla="*/ 994 h 994"/>
                    <a:gd name="T6" fmla="*/ 1614 w 1614"/>
                    <a:gd name="T7" fmla="*/ 224 h 994"/>
                    <a:gd name="T8" fmla="*/ 123 w 1614"/>
                    <a:gd name="T9" fmla="*/ 0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14" h="994">
                      <a:moveTo>
                        <a:pt x="123" y="0"/>
                      </a:moveTo>
                      <a:lnTo>
                        <a:pt x="0" y="994"/>
                      </a:lnTo>
                      <a:lnTo>
                        <a:pt x="1520" y="994"/>
                      </a:lnTo>
                      <a:lnTo>
                        <a:pt x="1614" y="224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4" name="Freeform 12"/>
                <p:cNvSpPr/>
                <p:nvPr/>
              </p:nvSpPr>
              <p:spPr bwMode="auto">
                <a:xfrm>
                  <a:off x="5232400" y="6875463"/>
                  <a:ext cx="1830388" cy="1476375"/>
                </a:xfrm>
                <a:custGeom>
                  <a:avLst/>
                  <a:gdLst>
                    <a:gd name="T0" fmla="*/ 42 w 160"/>
                    <a:gd name="T1" fmla="*/ 2 h 129"/>
                    <a:gd name="T2" fmla="*/ 18 w 160"/>
                    <a:gd name="T3" fmla="*/ 73 h 129"/>
                    <a:gd name="T4" fmla="*/ 108 w 160"/>
                    <a:gd name="T5" fmla="*/ 127 h 129"/>
                    <a:gd name="T6" fmla="*/ 141 w 160"/>
                    <a:gd name="T7" fmla="*/ 61 h 129"/>
                    <a:gd name="T8" fmla="*/ 42 w 160"/>
                    <a:gd name="T9" fmla="*/ 2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0" h="129">
                      <a:moveTo>
                        <a:pt x="42" y="2"/>
                      </a:moveTo>
                      <a:cubicBezTo>
                        <a:pt x="6" y="4"/>
                        <a:pt x="0" y="38"/>
                        <a:pt x="18" y="73"/>
                      </a:cubicBezTo>
                      <a:cubicBezTo>
                        <a:pt x="36" y="107"/>
                        <a:pt x="72" y="129"/>
                        <a:pt x="108" y="127"/>
                      </a:cubicBezTo>
                      <a:cubicBezTo>
                        <a:pt x="145" y="125"/>
                        <a:pt x="160" y="96"/>
                        <a:pt x="141" y="61"/>
                      </a:cubicBezTo>
                      <a:cubicBezTo>
                        <a:pt x="123" y="26"/>
                        <a:pt x="79" y="0"/>
                        <a:pt x="42" y="2"/>
                      </a:cubicBezTo>
                      <a:close/>
                    </a:path>
                  </a:pathLst>
                </a:custGeom>
                <a:solidFill>
                  <a:srgbClr val="D5B3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5" name="Freeform 13"/>
                <p:cNvSpPr/>
                <p:nvPr/>
              </p:nvSpPr>
              <p:spPr bwMode="auto">
                <a:xfrm>
                  <a:off x="5186363" y="5103813"/>
                  <a:ext cx="812800" cy="2252663"/>
                </a:xfrm>
                <a:custGeom>
                  <a:avLst/>
                  <a:gdLst>
                    <a:gd name="T0" fmla="*/ 32 w 71"/>
                    <a:gd name="T1" fmla="*/ 1 h 197"/>
                    <a:gd name="T2" fmla="*/ 22 w 71"/>
                    <a:gd name="T3" fmla="*/ 14 h 197"/>
                    <a:gd name="T4" fmla="*/ 1 w 71"/>
                    <a:gd name="T5" fmla="*/ 159 h 197"/>
                    <a:gd name="T6" fmla="*/ 22 w 71"/>
                    <a:gd name="T7" fmla="*/ 196 h 197"/>
                    <a:gd name="T8" fmla="*/ 22 w 71"/>
                    <a:gd name="T9" fmla="*/ 196 h 197"/>
                    <a:gd name="T10" fmla="*/ 52 w 71"/>
                    <a:gd name="T11" fmla="*/ 174 h 197"/>
                    <a:gd name="T12" fmla="*/ 68 w 71"/>
                    <a:gd name="T13" fmla="*/ 46 h 197"/>
                    <a:gd name="T14" fmla="*/ 32 w 71"/>
                    <a:gd name="T15" fmla="*/ 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" h="197">
                      <a:moveTo>
                        <a:pt x="32" y="1"/>
                      </a:moveTo>
                      <a:cubicBezTo>
                        <a:pt x="25" y="0"/>
                        <a:pt x="23" y="6"/>
                        <a:pt x="22" y="14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0" y="172"/>
                        <a:pt x="8" y="194"/>
                        <a:pt x="22" y="196"/>
                      </a:cubicBezTo>
                      <a:cubicBezTo>
                        <a:pt x="22" y="196"/>
                        <a:pt x="22" y="196"/>
                        <a:pt x="22" y="196"/>
                      </a:cubicBezTo>
                      <a:cubicBezTo>
                        <a:pt x="35" y="197"/>
                        <a:pt x="50" y="188"/>
                        <a:pt x="52" y="174"/>
                      </a:cubicBezTo>
                      <a:cubicBezTo>
                        <a:pt x="68" y="46"/>
                        <a:pt x="68" y="46"/>
                        <a:pt x="68" y="46"/>
                      </a:cubicBezTo>
                      <a:cubicBezTo>
                        <a:pt x="71" y="24"/>
                        <a:pt x="49" y="3"/>
                        <a:pt x="32" y="1"/>
                      </a:cubicBezTo>
                      <a:close/>
                    </a:path>
                  </a:pathLst>
                </a:custGeom>
                <a:solidFill>
                  <a:srgbClr val="D5B3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6" name="Freeform 14"/>
                <p:cNvSpPr/>
                <p:nvPr/>
              </p:nvSpPr>
              <p:spPr bwMode="auto">
                <a:xfrm>
                  <a:off x="5141913" y="5103813"/>
                  <a:ext cx="742950" cy="2366963"/>
                </a:xfrm>
                <a:custGeom>
                  <a:avLst/>
                  <a:gdLst>
                    <a:gd name="T0" fmla="*/ 36 w 65"/>
                    <a:gd name="T1" fmla="*/ 1 h 207"/>
                    <a:gd name="T2" fmla="*/ 22 w 65"/>
                    <a:gd name="T3" fmla="*/ 12 h 207"/>
                    <a:gd name="T4" fmla="*/ 1 w 65"/>
                    <a:gd name="T5" fmla="*/ 174 h 207"/>
                    <a:gd name="T6" fmla="*/ 19 w 65"/>
                    <a:gd name="T7" fmla="*/ 206 h 207"/>
                    <a:gd name="T8" fmla="*/ 19 w 65"/>
                    <a:gd name="T9" fmla="*/ 206 h 207"/>
                    <a:gd name="T10" fmla="*/ 46 w 65"/>
                    <a:gd name="T11" fmla="*/ 187 h 207"/>
                    <a:gd name="T12" fmla="*/ 63 w 65"/>
                    <a:gd name="T13" fmla="*/ 40 h 207"/>
                    <a:gd name="T14" fmla="*/ 36 w 65"/>
                    <a:gd name="T15" fmla="*/ 1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207">
                      <a:moveTo>
                        <a:pt x="36" y="1"/>
                      </a:moveTo>
                      <a:cubicBezTo>
                        <a:pt x="30" y="0"/>
                        <a:pt x="23" y="5"/>
                        <a:pt x="22" y="12"/>
                      </a:cubicBezTo>
                      <a:cubicBezTo>
                        <a:pt x="1" y="174"/>
                        <a:pt x="1" y="174"/>
                        <a:pt x="1" y="174"/>
                      </a:cubicBezTo>
                      <a:cubicBezTo>
                        <a:pt x="0" y="185"/>
                        <a:pt x="7" y="205"/>
                        <a:pt x="19" y="206"/>
                      </a:cubicBezTo>
                      <a:cubicBezTo>
                        <a:pt x="19" y="206"/>
                        <a:pt x="19" y="206"/>
                        <a:pt x="19" y="206"/>
                      </a:cubicBezTo>
                      <a:cubicBezTo>
                        <a:pt x="31" y="207"/>
                        <a:pt x="45" y="199"/>
                        <a:pt x="46" y="187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65" y="20"/>
                        <a:pt x="51" y="2"/>
                        <a:pt x="36" y="1"/>
                      </a:cubicBezTo>
                      <a:close/>
                    </a:path>
                  </a:pathLst>
                </a:custGeom>
                <a:solidFill>
                  <a:srgbClr val="E8D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7" name="Freeform 15"/>
                <p:cNvSpPr/>
                <p:nvPr/>
              </p:nvSpPr>
              <p:spPr bwMode="auto">
                <a:xfrm>
                  <a:off x="5175250" y="6875463"/>
                  <a:ext cx="1738313" cy="1612900"/>
                </a:xfrm>
                <a:custGeom>
                  <a:avLst/>
                  <a:gdLst>
                    <a:gd name="T0" fmla="*/ 44 w 152"/>
                    <a:gd name="T1" fmla="*/ 4 h 141"/>
                    <a:gd name="T2" fmla="*/ 18 w 152"/>
                    <a:gd name="T3" fmla="*/ 77 h 141"/>
                    <a:gd name="T4" fmla="*/ 108 w 152"/>
                    <a:gd name="T5" fmla="*/ 137 h 141"/>
                    <a:gd name="T6" fmla="*/ 134 w 152"/>
                    <a:gd name="T7" fmla="*/ 64 h 141"/>
                    <a:gd name="T8" fmla="*/ 44 w 152"/>
                    <a:gd name="T9" fmla="*/ 4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" h="141">
                      <a:moveTo>
                        <a:pt x="44" y="4"/>
                      </a:moveTo>
                      <a:cubicBezTo>
                        <a:pt x="12" y="8"/>
                        <a:pt x="0" y="40"/>
                        <a:pt x="18" y="77"/>
                      </a:cubicBezTo>
                      <a:cubicBezTo>
                        <a:pt x="36" y="114"/>
                        <a:pt x="76" y="141"/>
                        <a:pt x="108" y="137"/>
                      </a:cubicBezTo>
                      <a:cubicBezTo>
                        <a:pt x="140" y="133"/>
                        <a:pt x="152" y="101"/>
                        <a:pt x="134" y="64"/>
                      </a:cubicBezTo>
                      <a:cubicBezTo>
                        <a:pt x="116" y="27"/>
                        <a:pt x="76" y="0"/>
                        <a:pt x="44" y="4"/>
                      </a:cubicBezTo>
                      <a:close/>
                    </a:path>
                  </a:pathLst>
                </a:custGeom>
                <a:solidFill>
                  <a:srgbClr val="E8D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8" name="Freeform 16"/>
                <p:cNvSpPr/>
                <p:nvPr/>
              </p:nvSpPr>
              <p:spPr bwMode="auto">
                <a:xfrm>
                  <a:off x="5346700" y="5148263"/>
                  <a:ext cx="285750" cy="469900"/>
                </a:xfrm>
                <a:custGeom>
                  <a:avLst/>
                  <a:gdLst>
                    <a:gd name="T0" fmla="*/ 8 w 25"/>
                    <a:gd name="T1" fmla="*/ 0 h 41"/>
                    <a:gd name="T2" fmla="*/ 4 w 25"/>
                    <a:gd name="T3" fmla="*/ 8 h 41"/>
                    <a:gd name="T4" fmla="*/ 0 w 25"/>
                    <a:gd name="T5" fmla="*/ 41 h 41"/>
                    <a:gd name="T6" fmla="*/ 23 w 25"/>
                    <a:gd name="T7" fmla="*/ 35 h 41"/>
                    <a:gd name="T8" fmla="*/ 8 w 25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41">
                      <a:moveTo>
                        <a:pt x="8" y="0"/>
                      </a:moveTo>
                      <a:cubicBezTo>
                        <a:pt x="6" y="2"/>
                        <a:pt x="5" y="5"/>
                        <a:pt x="4" y="8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40"/>
                        <a:pt x="14" y="38"/>
                        <a:pt x="23" y="35"/>
                      </a:cubicBezTo>
                      <a:cubicBezTo>
                        <a:pt x="25" y="21"/>
                        <a:pt x="22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F7E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39" name="Freeform 17"/>
                <p:cNvSpPr/>
                <p:nvPr/>
              </p:nvSpPr>
              <p:spPr bwMode="auto">
                <a:xfrm>
                  <a:off x="10687050" y="7664450"/>
                  <a:ext cx="2298700" cy="2641600"/>
                </a:xfrm>
                <a:custGeom>
                  <a:avLst/>
                  <a:gdLst>
                    <a:gd name="T0" fmla="*/ 1239 w 1448"/>
                    <a:gd name="T1" fmla="*/ 0 h 1664"/>
                    <a:gd name="T2" fmla="*/ 1448 w 1448"/>
                    <a:gd name="T3" fmla="*/ 1664 h 1664"/>
                    <a:gd name="T4" fmla="*/ 180 w 1448"/>
                    <a:gd name="T5" fmla="*/ 1664 h 1664"/>
                    <a:gd name="T6" fmla="*/ 0 w 1448"/>
                    <a:gd name="T7" fmla="*/ 245 h 1664"/>
                    <a:gd name="T8" fmla="*/ 1239 w 1448"/>
                    <a:gd name="T9" fmla="*/ 0 h 1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8" h="1664">
                      <a:moveTo>
                        <a:pt x="1239" y="0"/>
                      </a:moveTo>
                      <a:lnTo>
                        <a:pt x="1448" y="1664"/>
                      </a:lnTo>
                      <a:lnTo>
                        <a:pt x="180" y="1664"/>
                      </a:lnTo>
                      <a:lnTo>
                        <a:pt x="0" y="245"/>
                      </a:lnTo>
                      <a:lnTo>
                        <a:pt x="1239" y="0"/>
                      </a:lnTo>
                      <a:close/>
                    </a:path>
                  </a:pathLst>
                </a:custGeom>
                <a:solidFill>
                  <a:srgbClr val="E8D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40" name="Freeform 18"/>
                <p:cNvSpPr/>
                <p:nvPr/>
              </p:nvSpPr>
              <p:spPr bwMode="auto">
                <a:xfrm>
                  <a:off x="10629900" y="8728075"/>
                  <a:ext cx="2551113" cy="1577975"/>
                </a:xfrm>
                <a:custGeom>
                  <a:avLst/>
                  <a:gdLst>
                    <a:gd name="T0" fmla="*/ 1484 w 1607"/>
                    <a:gd name="T1" fmla="*/ 0 h 994"/>
                    <a:gd name="T2" fmla="*/ 1607 w 1607"/>
                    <a:gd name="T3" fmla="*/ 994 h 994"/>
                    <a:gd name="T4" fmla="*/ 94 w 1607"/>
                    <a:gd name="T5" fmla="*/ 994 h 994"/>
                    <a:gd name="T6" fmla="*/ 0 w 1607"/>
                    <a:gd name="T7" fmla="*/ 224 h 994"/>
                    <a:gd name="T8" fmla="*/ 1484 w 1607"/>
                    <a:gd name="T9" fmla="*/ 0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07" h="994">
                      <a:moveTo>
                        <a:pt x="1484" y="0"/>
                      </a:moveTo>
                      <a:lnTo>
                        <a:pt x="1607" y="994"/>
                      </a:lnTo>
                      <a:lnTo>
                        <a:pt x="94" y="994"/>
                      </a:lnTo>
                      <a:lnTo>
                        <a:pt x="0" y="224"/>
                      </a:lnTo>
                      <a:lnTo>
                        <a:pt x="1484" y="0"/>
                      </a:lnTo>
                      <a:close/>
                    </a:path>
                  </a:pathLst>
                </a:custGeom>
                <a:solidFill>
                  <a:srgbClr val="9AD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41" name="Freeform 19"/>
                <p:cNvSpPr/>
                <p:nvPr/>
              </p:nvSpPr>
              <p:spPr bwMode="auto">
                <a:xfrm>
                  <a:off x="11236325" y="6875463"/>
                  <a:ext cx="1830388" cy="1476375"/>
                </a:xfrm>
                <a:custGeom>
                  <a:avLst/>
                  <a:gdLst>
                    <a:gd name="T0" fmla="*/ 117 w 160"/>
                    <a:gd name="T1" fmla="*/ 2 h 129"/>
                    <a:gd name="T2" fmla="*/ 142 w 160"/>
                    <a:gd name="T3" fmla="*/ 73 h 129"/>
                    <a:gd name="T4" fmla="*/ 51 w 160"/>
                    <a:gd name="T5" fmla="*/ 127 h 129"/>
                    <a:gd name="T6" fmla="*/ 18 w 160"/>
                    <a:gd name="T7" fmla="*/ 61 h 129"/>
                    <a:gd name="T8" fmla="*/ 117 w 160"/>
                    <a:gd name="T9" fmla="*/ 2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0" h="129">
                      <a:moveTo>
                        <a:pt x="117" y="2"/>
                      </a:moveTo>
                      <a:cubicBezTo>
                        <a:pt x="154" y="4"/>
                        <a:pt x="160" y="38"/>
                        <a:pt x="142" y="73"/>
                      </a:cubicBezTo>
                      <a:cubicBezTo>
                        <a:pt x="123" y="107"/>
                        <a:pt x="88" y="129"/>
                        <a:pt x="51" y="127"/>
                      </a:cubicBezTo>
                      <a:cubicBezTo>
                        <a:pt x="15" y="125"/>
                        <a:pt x="0" y="96"/>
                        <a:pt x="18" y="61"/>
                      </a:cubicBezTo>
                      <a:cubicBezTo>
                        <a:pt x="36" y="26"/>
                        <a:pt x="81" y="0"/>
                        <a:pt x="117" y="2"/>
                      </a:cubicBezTo>
                      <a:close/>
                    </a:path>
                  </a:pathLst>
                </a:custGeom>
                <a:solidFill>
                  <a:srgbClr val="D5B3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42" name="Freeform 20"/>
                <p:cNvSpPr/>
                <p:nvPr/>
              </p:nvSpPr>
              <p:spPr bwMode="auto">
                <a:xfrm>
                  <a:off x="12299950" y="5103813"/>
                  <a:ext cx="811213" cy="2252663"/>
                </a:xfrm>
                <a:custGeom>
                  <a:avLst/>
                  <a:gdLst>
                    <a:gd name="T0" fmla="*/ 38 w 71"/>
                    <a:gd name="T1" fmla="*/ 1 h 197"/>
                    <a:gd name="T2" fmla="*/ 48 w 71"/>
                    <a:gd name="T3" fmla="*/ 14 h 197"/>
                    <a:gd name="T4" fmla="*/ 69 w 71"/>
                    <a:gd name="T5" fmla="*/ 159 h 197"/>
                    <a:gd name="T6" fmla="*/ 49 w 71"/>
                    <a:gd name="T7" fmla="*/ 196 h 197"/>
                    <a:gd name="T8" fmla="*/ 49 w 71"/>
                    <a:gd name="T9" fmla="*/ 196 h 197"/>
                    <a:gd name="T10" fmla="*/ 19 w 71"/>
                    <a:gd name="T11" fmla="*/ 174 h 197"/>
                    <a:gd name="T12" fmla="*/ 2 w 71"/>
                    <a:gd name="T13" fmla="*/ 46 h 197"/>
                    <a:gd name="T14" fmla="*/ 38 w 71"/>
                    <a:gd name="T15" fmla="*/ 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" h="197">
                      <a:moveTo>
                        <a:pt x="38" y="1"/>
                      </a:moveTo>
                      <a:cubicBezTo>
                        <a:pt x="46" y="0"/>
                        <a:pt x="47" y="6"/>
                        <a:pt x="48" y="14"/>
                      </a:cubicBezTo>
                      <a:cubicBezTo>
                        <a:pt x="69" y="159"/>
                        <a:pt x="69" y="159"/>
                        <a:pt x="69" y="159"/>
                      </a:cubicBezTo>
                      <a:cubicBezTo>
                        <a:pt x="71" y="172"/>
                        <a:pt x="62" y="194"/>
                        <a:pt x="49" y="196"/>
                      </a:cubicBezTo>
                      <a:cubicBezTo>
                        <a:pt x="49" y="196"/>
                        <a:pt x="49" y="196"/>
                        <a:pt x="49" y="196"/>
                      </a:cubicBezTo>
                      <a:cubicBezTo>
                        <a:pt x="35" y="197"/>
                        <a:pt x="20" y="188"/>
                        <a:pt x="19" y="174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0" y="24"/>
                        <a:pt x="22" y="3"/>
                        <a:pt x="38" y="1"/>
                      </a:cubicBezTo>
                      <a:close/>
                    </a:path>
                  </a:pathLst>
                </a:custGeom>
                <a:solidFill>
                  <a:srgbClr val="D5B3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43" name="Freeform 21"/>
                <p:cNvSpPr/>
                <p:nvPr/>
              </p:nvSpPr>
              <p:spPr bwMode="auto">
                <a:xfrm>
                  <a:off x="12403138" y="5103813"/>
                  <a:ext cx="754063" cy="2366963"/>
                </a:xfrm>
                <a:custGeom>
                  <a:avLst/>
                  <a:gdLst>
                    <a:gd name="T0" fmla="*/ 29 w 66"/>
                    <a:gd name="T1" fmla="*/ 1 h 207"/>
                    <a:gd name="T2" fmla="*/ 43 w 66"/>
                    <a:gd name="T3" fmla="*/ 12 h 207"/>
                    <a:gd name="T4" fmla="*/ 65 w 66"/>
                    <a:gd name="T5" fmla="*/ 174 h 207"/>
                    <a:gd name="T6" fmla="*/ 46 w 66"/>
                    <a:gd name="T7" fmla="*/ 206 h 207"/>
                    <a:gd name="T8" fmla="*/ 46 w 66"/>
                    <a:gd name="T9" fmla="*/ 206 h 207"/>
                    <a:gd name="T10" fmla="*/ 20 w 66"/>
                    <a:gd name="T11" fmla="*/ 187 h 207"/>
                    <a:gd name="T12" fmla="*/ 3 w 66"/>
                    <a:gd name="T13" fmla="*/ 40 h 207"/>
                    <a:gd name="T14" fmla="*/ 29 w 66"/>
                    <a:gd name="T15" fmla="*/ 1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6" h="207">
                      <a:moveTo>
                        <a:pt x="29" y="1"/>
                      </a:moveTo>
                      <a:cubicBezTo>
                        <a:pt x="36" y="0"/>
                        <a:pt x="42" y="5"/>
                        <a:pt x="43" y="12"/>
                      </a:cubicBezTo>
                      <a:cubicBezTo>
                        <a:pt x="65" y="174"/>
                        <a:pt x="65" y="174"/>
                        <a:pt x="65" y="174"/>
                      </a:cubicBezTo>
                      <a:cubicBezTo>
                        <a:pt x="66" y="185"/>
                        <a:pt x="58" y="205"/>
                        <a:pt x="46" y="206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34" y="207"/>
                        <a:pt x="21" y="199"/>
                        <a:pt x="20" y="187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0" y="20"/>
                        <a:pt x="14" y="2"/>
                        <a:pt x="29" y="1"/>
                      </a:cubicBezTo>
                      <a:close/>
                    </a:path>
                  </a:pathLst>
                </a:custGeom>
                <a:solidFill>
                  <a:srgbClr val="E8D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44" name="Freeform 22"/>
                <p:cNvSpPr/>
                <p:nvPr/>
              </p:nvSpPr>
              <p:spPr bwMode="auto">
                <a:xfrm>
                  <a:off x="11385550" y="6875463"/>
                  <a:ext cx="1738313" cy="1612900"/>
                </a:xfrm>
                <a:custGeom>
                  <a:avLst/>
                  <a:gdLst>
                    <a:gd name="T0" fmla="*/ 108 w 152"/>
                    <a:gd name="T1" fmla="*/ 4 h 141"/>
                    <a:gd name="T2" fmla="*/ 134 w 152"/>
                    <a:gd name="T3" fmla="*/ 77 h 141"/>
                    <a:gd name="T4" fmla="*/ 44 w 152"/>
                    <a:gd name="T5" fmla="*/ 137 h 141"/>
                    <a:gd name="T6" fmla="*/ 18 w 152"/>
                    <a:gd name="T7" fmla="*/ 64 h 141"/>
                    <a:gd name="T8" fmla="*/ 108 w 152"/>
                    <a:gd name="T9" fmla="*/ 4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" h="141">
                      <a:moveTo>
                        <a:pt x="108" y="4"/>
                      </a:moveTo>
                      <a:cubicBezTo>
                        <a:pt x="140" y="8"/>
                        <a:pt x="152" y="40"/>
                        <a:pt x="134" y="77"/>
                      </a:cubicBezTo>
                      <a:cubicBezTo>
                        <a:pt x="116" y="114"/>
                        <a:pt x="76" y="141"/>
                        <a:pt x="44" y="137"/>
                      </a:cubicBezTo>
                      <a:cubicBezTo>
                        <a:pt x="12" y="133"/>
                        <a:pt x="0" y="101"/>
                        <a:pt x="18" y="64"/>
                      </a:cubicBezTo>
                      <a:cubicBezTo>
                        <a:pt x="36" y="27"/>
                        <a:pt x="76" y="0"/>
                        <a:pt x="108" y="4"/>
                      </a:cubicBezTo>
                      <a:close/>
                    </a:path>
                  </a:pathLst>
                </a:custGeom>
                <a:solidFill>
                  <a:srgbClr val="E8D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  <p:sp>
              <p:nvSpPr>
                <p:cNvPr id="45" name="Freeform 23"/>
                <p:cNvSpPr/>
                <p:nvPr/>
              </p:nvSpPr>
              <p:spPr bwMode="auto">
                <a:xfrm>
                  <a:off x="12666663" y="5148263"/>
                  <a:ext cx="285750" cy="469900"/>
                </a:xfrm>
                <a:custGeom>
                  <a:avLst/>
                  <a:gdLst>
                    <a:gd name="T0" fmla="*/ 16 w 25"/>
                    <a:gd name="T1" fmla="*/ 0 h 41"/>
                    <a:gd name="T2" fmla="*/ 20 w 25"/>
                    <a:gd name="T3" fmla="*/ 8 h 41"/>
                    <a:gd name="T4" fmla="*/ 25 w 25"/>
                    <a:gd name="T5" fmla="*/ 41 h 41"/>
                    <a:gd name="T6" fmla="*/ 2 w 25"/>
                    <a:gd name="T7" fmla="*/ 35 h 41"/>
                    <a:gd name="T8" fmla="*/ 16 w 25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41">
                      <a:moveTo>
                        <a:pt x="16" y="0"/>
                      </a:moveTo>
                      <a:cubicBezTo>
                        <a:pt x="18" y="2"/>
                        <a:pt x="20" y="5"/>
                        <a:pt x="20" y="8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16" y="40"/>
                        <a:pt x="10" y="38"/>
                        <a:pt x="2" y="35"/>
                      </a:cubicBezTo>
                      <a:cubicBezTo>
                        <a:pt x="0" y="21"/>
                        <a:pt x="2" y="0"/>
                        <a:pt x="16" y="0"/>
                      </a:cubicBezTo>
                      <a:close/>
                    </a:path>
                  </a:pathLst>
                </a:custGeom>
                <a:solidFill>
                  <a:srgbClr val="F7E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uk-UA"/>
                </a:p>
              </p:txBody>
            </p:sp>
          </p:grp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518" y="1794814"/>
                <a:ext cx="3650438" cy="2792702"/>
              </a:xfrm>
              <a:prstGeom prst="rect">
                <a:avLst/>
              </a:prstGeom>
            </p:spPr>
          </p:pic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10" y="2118857"/>
              <a:ext cx="3429884" cy="2613969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763015" y="2186095"/>
              <a:ext cx="2501487" cy="1356792"/>
              <a:chOff x="7647909" y="2458594"/>
              <a:chExt cx="2501487" cy="1356792"/>
            </a:xfrm>
          </p:grpSpPr>
          <p:sp>
            <p:nvSpPr>
              <p:cNvPr id="23" name="文本框 36"/>
              <p:cNvSpPr txBox="1"/>
              <p:nvPr/>
            </p:nvSpPr>
            <p:spPr>
              <a:xfrm>
                <a:off x="8060612" y="2458594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4" name="Text Placeholder 32"/>
              <p:cNvSpPr txBox="1"/>
              <p:nvPr/>
            </p:nvSpPr>
            <p:spPr>
              <a:xfrm>
                <a:off x="7647909" y="2920259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63015" y="4543191"/>
              <a:ext cx="2501487" cy="1356792"/>
              <a:chOff x="7647909" y="2458594"/>
              <a:chExt cx="2501487" cy="1356792"/>
            </a:xfrm>
          </p:grpSpPr>
          <p:sp>
            <p:nvSpPr>
              <p:cNvPr id="21" name="文本框 36"/>
              <p:cNvSpPr txBox="1"/>
              <p:nvPr/>
            </p:nvSpPr>
            <p:spPr>
              <a:xfrm>
                <a:off x="8060612" y="2458594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2" name="Text Placeholder 32"/>
              <p:cNvSpPr txBox="1"/>
              <p:nvPr/>
            </p:nvSpPr>
            <p:spPr>
              <a:xfrm>
                <a:off x="7647909" y="2920259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913864" y="2186095"/>
              <a:ext cx="2550503" cy="1356792"/>
              <a:chOff x="2028969" y="2523140"/>
              <a:chExt cx="2550503" cy="1356792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028969" y="2523140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</a:p>
            </p:txBody>
          </p:sp>
          <p:sp>
            <p:nvSpPr>
              <p:cNvPr id="20" name="Text Placeholder 32"/>
              <p:cNvSpPr txBox="1"/>
              <p:nvPr/>
            </p:nvSpPr>
            <p:spPr>
              <a:xfrm>
                <a:off x="2195640" y="2984805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913864" y="4423214"/>
              <a:ext cx="2550503" cy="1356792"/>
              <a:chOff x="2028969" y="2523140"/>
              <a:chExt cx="2550503" cy="135679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028969" y="2523140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</a:p>
            </p:txBody>
          </p:sp>
          <p:sp>
            <p:nvSpPr>
              <p:cNvPr id="18" name="Text Placeholder 32"/>
              <p:cNvSpPr txBox="1"/>
              <p:nvPr/>
            </p:nvSpPr>
            <p:spPr>
              <a:xfrm>
                <a:off x="2195640" y="2984805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99" y="2118855"/>
            <a:ext cx="3475633" cy="26139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48953" y="415169"/>
            <a:ext cx="3527643" cy="552621"/>
            <a:chOff x="1114599" y="354033"/>
            <a:chExt cx="3527643" cy="552621"/>
          </a:xfrm>
        </p:grpSpPr>
        <p:sp>
          <p:nvSpPr>
            <p:cNvPr id="8" name="文本框 7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114599" y="652738"/>
              <a:ext cx="226215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SELECTED TOPIC BACKGROUND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36763" y="2362200"/>
            <a:ext cx="8918378" cy="2800724"/>
            <a:chOff x="1758950" y="3098770"/>
            <a:chExt cx="5619750" cy="1764825"/>
          </a:xfrm>
        </p:grpSpPr>
        <p:sp>
          <p:nvSpPr>
            <p:cNvPr id="11" name="Oval 33"/>
            <p:cNvSpPr/>
            <p:nvPr/>
          </p:nvSpPr>
          <p:spPr>
            <a:xfrm>
              <a:off x="6931025" y="3837214"/>
              <a:ext cx="285750" cy="285750"/>
            </a:xfrm>
            <a:prstGeom prst="ellipse">
              <a:avLst/>
            </a:prstGeom>
            <a:solidFill>
              <a:srgbClr val="9AD1D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9"/>
            <p:cNvSpPr/>
            <p:nvPr/>
          </p:nvSpPr>
          <p:spPr>
            <a:xfrm>
              <a:off x="5681185" y="3837214"/>
              <a:ext cx="285750" cy="285750"/>
            </a:xfrm>
            <a:prstGeom prst="ellipse">
              <a:avLst/>
            </a:prstGeom>
            <a:solidFill>
              <a:srgbClr val="9AD1D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41"/>
            <p:cNvSpPr/>
            <p:nvPr/>
          </p:nvSpPr>
          <p:spPr>
            <a:xfrm>
              <a:off x="4423885" y="3837214"/>
              <a:ext cx="285750" cy="285750"/>
            </a:xfrm>
            <a:prstGeom prst="ellipse">
              <a:avLst/>
            </a:prstGeom>
            <a:solidFill>
              <a:srgbClr val="9AD1D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43"/>
            <p:cNvSpPr/>
            <p:nvPr/>
          </p:nvSpPr>
          <p:spPr>
            <a:xfrm>
              <a:off x="3175157" y="3837214"/>
              <a:ext cx="285750" cy="285750"/>
            </a:xfrm>
            <a:prstGeom prst="ellipse">
              <a:avLst/>
            </a:prstGeom>
            <a:solidFill>
              <a:srgbClr val="9AD1D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46"/>
            <p:cNvSpPr/>
            <p:nvPr/>
          </p:nvSpPr>
          <p:spPr>
            <a:xfrm>
              <a:off x="1920875" y="3837214"/>
              <a:ext cx="285750" cy="285750"/>
            </a:xfrm>
            <a:prstGeom prst="ellipse">
              <a:avLst/>
            </a:prstGeom>
            <a:solidFill>
              <a:srgbClr val="9AD1D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Callout 52"/>
            <p:cNvSpPr/>
            <p:nvPr/>
          </p:nvSpPr>
          <p:spPr>
            <a:xfrm>
              <a:off x="1758950" y="3098770"/>
              <a:ext cx="609600" cy="72123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rgbClr val="9A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Callout 53"/>
            <p:cNvSpPr/>
            <p:nvPr/>
          </p:nvSpPr>
          <p:spPr>
            <a:xfrm flipV="1">
              <a:off x="3006773" y="4141219"/>
              <a:ext cx="609600" cy="72237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rgbClr val="9A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Callout 54"/>
            <p:cNvSpPr/>
            <p:nvPr/>
          </p:nvSpPr>
          <p:spPr>
            <a:xfrm>
              <a:off x="4260850" y="3098770"/>
              <a:ext cx="609600" cy="72123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rgbClr val="9A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Callout 55"/>
            <p:cNvSpPr/>
            <p:nvPr/>
          </p:nvSpPr>
          <p:spPr>
            <a:xfrm flipV="1">
              <a:off x="5513389" y="4141219"/>
              <a:ext cx="609600" cy="72237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rgbClr val="9A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Callout 56"/>
            <p:cNvSpPr/>
            <p:nvPr/>
          </p:nvSpPr>
          <p:spPr>
            <a:xfrm>
              <a:off x="6769100" y="3098770"/>
              <a:ext cx="609600" cy="72123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rgbClr val="9A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90"/>
            <p:cNvSpPr>
              <a:spLocks noEditPoints="1"/>
            </p:cNvSpPr>
            <p:nvPr/>
          </p:nvSpPr>
          <p:spPr bwMode="auto">
            <a:xfrm>
              <a:off x="5650358" y="4397223"/>
              <a:ext cx="335662" cy="335662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2" name="Group 43"/>
            <p:cNvGrpSpPr/>
            <p:nvPr/>
          </p:nvGrpSpPr>
          <p:grpSpPr>
            <a:xfrm>
              <a:off x="3145806" y="4398554"/>
              <a:ext cx="331534" cy="333001"/>
              <a:chOff x="4019550" y="3568701"/>
              <a:chExt cx="358775" cy="360363"/>
            </a:xfrm>
            <a:solidFill>
              <a:schemeClr val="bg1"/>
            </a:solidFill>
          </p:grpSpPr>
          <p:sp>
            <p:nvSpPr>
              <p:cNvPr id="29" name="Freeform 105"/>
              <p:cNvSpPr>
                <a:spLocks noEditPoints="1"/>
              </p:cNvSpPr>
              <p:nvPr/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06"/>
              <p:cNvSpPr>
                <a:spLocks noEditPoints="1"/>
              </p:cNvSpPr>
              <p:nvPr/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4381166" y="3241300"/>
              <a:ext cx="366212" cy="307877"/>
              <a:chOff x="4856163" y="2736851"/>
              <a:chExt cx="358775" cy="301625"/>
            </a:xfrm>
            <a:solidFill>
              <a:schemeClr val="bg1"/>
            </a:solidFill>
          </p:grpSpPr>
          <p:sp>
            <p:nvSpPr>
              <p:cNvPr id="26" name="Freeform 128"/>
              <p:cNvSpPr>
                <a:spLocks noEditPoints="1"/>
              </p:cNvSpPr>
              <p:nvPr/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29"/>
              <p:cNvSpPr>
                <a:spLocks noEditPoints="1"/>
              </p:cNvSpPr>
              <p:nvPr/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30"/>
              <p:cNvSpPr>
                <a:spLocks noEditPoints="1"/>
              </p:cNvSpPr>
              <p:nvPr/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4" name="Freeform 131"/>
            <p:cNvSpPr>
              <a:spLocks noEditPoints="1"/>
            </p:cNvSpPr>
            <p:nvPr/>
          </p:nvSpPr>
          <p:spPr bwMode="auto">
            <a:xfrm>
              <a:off x="1892831" y="3234861"/>
              <a:ext cx="341838" cy="320755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53"/>
            <p:cNvSpPr>
              <a:spLocks noEditPoints="1"/>
            </p:cNvSpPr>
            <p:nvPr/>
          </p:nvSpPr>
          <p:spPr bwMode="auto">
            <a:xfrm>
              <a:off x="6914583" y="3233718"/>
              <a:ext cx="318635" cy="323041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20725" y="3991512"/>
            <a:ext cx="2253318" cy="1441646"/>
            <a:chOff x="1409053" y="4905634"/>
            <a:chExt cx="2253318" cy="1441646"/>
          </a:xfrm>
        </p:grpSpPr>
        <p:sp>
          <p:nvSpPr>
            <p:cNvPr id="32" name="文本框 31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3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987511" y="2194232"/>
            <a:ext cx="2253318" cy="1441646"/>
            <a:chOff x="1409053" y="4905634"/>
            <a:chExt cx="2253318" cy="1441646"/>
          </a:xfrm>
        </p:grpSpPr>
        <p:sp>
          <p:nvSpPr>
            <p:cNvPr id="35" name="文本框 34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6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66760" y="2194232"/>
            <a:ext cx="2253318" cy="1441646"/>
            <a:chOff x="1409053" y="4905634"/>
            <a:chExt cx="2253318" cy="1441646"/>
          </a:xfrm>
        </p:grpSpPr>
        <p:sp>
          <p:nvSpPr>
            <p:cNvPr id="38" name="文本框 37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9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48217" y="4086762"/>
            <a:ext cx="2253318" cy="1441646"/>
            <a:chOff x="1409053" y="4905634"/>
            <a:chExt cx="2253318" cy="1441646"/>
          </a:xfrm>
        </p:grpSpPr>
        <p:sp>
          <p:nvSpPr>
            <p:cNvPr id="41" name="文本框 40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2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32146" y="4086762"/>
            <a:ext cx="2253318" cy="1441646"/>
            <a:chOff x="1409053" y="4905634"/>
            <a:chExt cx="2253318" cy="1441646"/>
          </a:xfrm>
        </p:grpSpPr>
        <p:sp>
          <p:nvSpPr>
            <p:cNvPr id="44" name="文本框 43"/>
            <p:cNvSpPr txBox="1"/>
            <p:nvPr/>
          </p:nvSpPr>
          <p:spPr>
            <a:xfrm>
              <a:off x="1504985" y="490563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5" name="Text Placeholder 32"/>
            <p:cNvSpPr txBox="1"/>
            <p:nvPr/>
          </p:nvSpPr>
          <p:spPr>
            <a:xfrm>
              <a:off x="1409053" y="536506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48953" y="415169"/>
            <a:ext cx="3527643" cy="552621"/>
            <a:chOff x="1114599" y="354033"/>
            <a:chExt cx="3527643" cy="552621"/>
          </a:xfrm>
        </p:grpSpPr>
        <p:sp>
          <p:nvSpPr>
            <p:cNvPr id="8" name="文本框 7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114599" y="652738"/>
              <a:ext cx="226215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SELECTED TOPIC BACKGROUND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9053" y="1236948"/>
            <a:ext cx="9373895" cy="5110332"/>
            <a:chOff x="1409053" y="1295004"/>
            <a:chExt cx="9373895" cy="5110332"/>
          </a:xfrm>
        </p:grpSpPr>
        <p:sp>
          <p:nvSpPr>
            <p:cNvPr id="11" name="Freeform 16"/>
            <p:cNvSpPr/>
            <p:nvPr/>
          </p:nvSpPr>
          <p:spPr bwMode="auto">
            <a:xfrm>
              <a:off x="2148342" y="3052115"/>
              <a:ext cx="1774825" cy="1736520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0" y="414"/>
                </a:cxn>
                <a:cxn ang="0">
                  <a:pos x="0" y="534"/>
                </a:cxn>
                <a:cxn ang="0">
                  <a:pos x="98" y="534"/>
                </a:cxn>
                <a:cxn ang="0">
                  <a:pos x="98" y="1186"/>
                </a:cxn>
                <a:cxn ang="0">
                  <a:pos x="1016" y="1186"/>
                </a:cxn>
                <a:cxn ang="0">
                  <a:pos x="1016" y="534"/>
                </a:cxn>
                <a:cxn ang="0">
                  <a:pos x="1118" y="534"/>
                </a:cxn>
                <a:cxn ang="0">
                  <a:pos x="1118" y="414"/>
                </a:cxn>
                <a:cxn ang="0">
                  <a:pos x="552" y="0"/>
                </a:cxn>
              </a:cxnLst>
              <a:rect l="0" t="0" r="r" b="b"/>
              <a:pathLst>
                <a:path w="1118" h="1186">
                  <a:moveTo>
                    <a:pt x="552" y="0"/>
                  </a:moveTo>
                  <a:lnTo>
                    <a:pt x="0" y="414"/>
                  </a:lnTo>
                  <a:lnTo>
                    <a:pt x="0" y="534"/>
                  </a:lnTo>
                  <a:lnTo>
                    <a:pt x="98" y="534"/>
                  </a:lnTo>
                  <a:lnTo>
                    <a:pt x="98" y="1186"/>
                  </a:lnTo>
                  <a:lnTo>
                    <a:pt x="1016" y="1186"/>
                  </a:lnTo>
                  <a:lnTo>
                    <a:pt x="1016" y="534"/>
                  </a:lnTo>
                  <a:lnTo>
                    <a:pt x="1118" y="534"/>
                  </a:lnTo>
                  <a:lnTo>
                    <a:pt x="1118" y="414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9AD1DA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3593364" y="2795884"/>
              <a:ext cx="1776413" cy="1992752"/>
            </a:xfrm>
            <a:custGeom>
              <a:avLst/>
              <a:gdLst/>
              <a:ahLst/>
              <a:cxnLst>
                <a:cxn ang="0">
                  <a:pos x="553" y="0"/>
                </a:cxn>
                <a:cxn ang="0">
                  <a:pos x="0" y="413"/>
                </a:cxn>
                <a:cxn ang="0">
                  <a:pos x="0" y="533"/>
                </a:cxn>
                <a:cxn ang="0">
                  <a:pos x="100" y="533"/>
                </a:cxn>
                <a:cxn ang="0">
                  <a:pos x="100" y="1361"/>
                </a:cxn>
                <a:cxn ang="0">
                  <a:pos x="1019" y="1361"/>
                </a:cxn>
                <a:cxn ang="0">
                  <a:pos x="1019" y="533"/>
                </a:cxn>
                <a:cxn ang="0">
                  <a:pos x="1119" y="533"/>
                </a:cxn>
                <a:cxn ang="0">
                  <a:pos x="1119" y="413"/>
                </a:cxn>
                <a:cxn ang="0">
                  <a:pos x="553" y="0"/>
                </a:cxn>
              </a:cxnLst>
              <a:rect l="0" t="0" r="r" b="b"/>
              <a:pathLst>
                <a:path w="1119" h="1361">
                  <a:moveTo>
                    <a:pt x="553" y="0"/>
                  </a:moveTo>
                  <a:lnTo>
                    <a:pt x="0" y="413"/>
                  </a:lnTo>
                  <a:lnTo>
                    <a:pt x="0" y="533"/>
                  </a:lnTo>
                  <a:lnTo>
                    <a:pt x="100" y="533"/>
                  </a:lnTo>
                  <a:lnTo>
                    <a:pt x="100" y="1361"/>
                  </a:lnTo>
                  <a:lnTo>
                    <a:pt x="1019" y="1361"/>
                  </a:lnTo>
                  <a:lnTo>
                    <a:pt x="1019" y="533"/>
                  </a:lnTo>
                  <a:lnTo>
                    <a:pt x="1119" y="533"/>
                  </a:lnTo>
                  <a:lnTo>
                    <a:pt x="1119" y="41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9AD1DA"/>
            </a:solidFill>
            <a:ln w="28575">
              <a:solidFill>
                <a:schemeClr val="bg1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5049499" y="2366878"/>
              <a:ext cx="1774825" cy="2421757"/>
            </a:xfrm>
            <a:custGeom>
              <a:avLst/>
              <a:gdLst/>
              <a:ahLst/>
              <a:cxnLst>
                <a:cxn ang="0">
                  <a:pos x="554" y="0"/>
                </a:cxn>
                <a:cxn ang="0">
                  <a:pos x="0" y="414"/>
                </a:cxn>
                <a:cxn ang="0">
                  <a:pos x="0" y="534"/>
                </a:cxn>
                <a:cxn ang="0">
                  <a:pos x="100" y="534"/>
                </a:cxn>
                <a:cxn ang="0">
                  <a:pos x="100" y="1654"/>
                </a:cxn>
                <a:cxn ang="0">
                  <a:pos x="1018" y="1654"/>
                </a:cxn>
                <a:cxn ang="0">
                  <a:pos x="1018" y="534"/>
                </a:cxn>
                <a:cxn ang="0">
                  <a:pos x="1118" y="534"/>
                </a:cxn>
                <a:cxn ang="0">
                  <a:pos x="1118" y="414"/>
                </a:cxn>
                <a:cxn ang="0">
                  <a:pos x="554" y="0"/>
                </a:cxn>
              </a:cxnLst>
              <a:rect l="0" t="0" r="r" b="b"/>
              <a:pathLst>
                <a:path w="1118" h="1654">
                  <a:moveTo>
                    <a:pt x="554" y="0"/>
                  </a:moveTo>
                  <a:lnTo>
                    <a:pt x="0" y="414"/>
                  </a:lnTo>
                  <a:lnTo>
                    <a:pt x="0" y="534"/>
                  </a:lnTo>
                  <a:lnTo>
                    <a:pt x="100" y="534"/>
                  </a:lnTo>
                  <a:lnTo>
                    <a:pt x="100" y="1654"/>
                  </a:lnTo>
                  <a:lnTo>
                    <a:pt x="1018" y="1654"/>
                  </a:lnTo>
                  <a:lnTo>
                    <a:pt x="1018" y="534"/>
                  </a:lnTo>
                  <a:lnTo>
                    <a:pt x="1118" y="534"/>
                  </a:lnTo>
                  <a:lnTo>
                    <a:pt x="1118" y="414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9AD1DA"/>
            </a:solidFill>
            <a:ln w="28575">
              <a:solidFill>
                <a:schemeClr val="bg1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6504046" y="3052115"/>
              <a:ext cx="1778000" cy="1736520"/>
            </a:xfrm>
            <a:custGeom>
              <a:avLst/>
              <a:gdLst/>
              <a:ahLst/>
              <a:cxnLst>
                <a:cxn ang="0">
                  <a:pos x="554" y="0"/>
                </a:cxn>
                <a:cxn ang="0">
                  <a:pos x="0" y="414"/>
                </a:cxn>
                <a:cxn ang="0">
                  <a:pos x="0" y="534"/>
                </a:cxn>
                <a:cxn ang="0">
                  <a:pos x="100" y="534"/>
                </a:cxn>
                <a:cxn ang="0">
                  <a:pos x="100" y="1186"/>
                </a:cxn>
                <a:cxn ang="0">
                  <a:pos x="1018" y="1186"/>
                </a:cxn>
                <a:cxn ang="0">
                  <a:pos x="1018" y="534"/>
                </a:cxn>
                <a:cxn ang="0">
                  <a:pos x="1120" y="534"/>
                </a:cxn>
                <a:cxn ang="0">
                  <a:pos x="1120" y="414"/>
                </a:cxn>
                <a:cxn ang="0">
                  <a:pos x="554" y="0"/>
                </a:cxn>
              </a:cxnLst>
              <a:rect l="0" t="0" r="r" b="b"/>
              <a:pathLst>
                <a:path w="1120" h="1186">
                  <a:moveTo>
                    <a:pt x="554" y="0"/>
                  </a:moveTo>
                  <a:lnTo>
                    <a:pt x="0" y="414"/>
                  </a:lnTo>
                  <a:lnTo>
                    <a:pt x="0" y="534"/>
                  </a:lnTo>
                  <a:lnTo>
                    <a:pt x="100" y="534"/>
                  </a:lnTo>
                  <a:lnTo>
                    <a:pt x="100" y="1186"/>
                  </a:lnTo>
                  <a:lnTo>
                    <a:pt x="1018" y="1186"/>
                  </a:lnTo>
                  <a:lnTo>
                    <a:pt x="1018" y="534"/>
                  </a:lnTo>
                  <a:lnTo>
                    <a:pt x="1120" y="534"/>
                  </a:lnTo>
                  <a:lnTo>
                    <a:pt x="1120" y="414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9AD1DA"/>
            </a:solidFill>
            <a:ln w="28575">
              <a:solidFill>
                <a:schemeClr val="bg1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7961767" y="2112109"/>
              <a:ext cx="1774825" cy="2676525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0" y="413"/>
                </a:cxn>
                <a:cxn ang="0">
                  <a:pos x="0" y="534"/>
                </a:cxn>
                <a:cxn ang="0">
                  <a:pos x="98" y="534"/>
                </a:cxn>
                <a:cxn ang="0">
                  <a:pos x="98" y="1828"/>
                </a:cxn>
                <a:cxn ang="0">
                  <a:pos x="1018" y="1828"/>
                </a:cxn>
                <a:cxn ang="0">
                  <a:pos x="1018" y="534"/>
                </a:cxn>
                <a:cxn ang="0">
                  <a:pos x="1118" y="534"/>
                </a:cxn>
                <a:cxn ang="0">
                  <a:pos x="1118" y="413"/>
                </a:cxn>
                <a:cxn ang="0">
                  <a:pos x="552" y="0"/>
                </a:cxn>
              </a:cxnLst>
              <a:rect l="0" t="0" r="r" b="b"/>
              <a:pathLst>
                <a:path w="1118" h="1828">
                  <a:moveTo>
                    <a:pt x="552" y="0"/>
                  </a:moveTo>
                  <a:lnTo>
                    <a:pt x="0" y="413"/>
                  </a:lnTo>
                  <a:lnTo>
                    <a:pt x="0" y="534"/>
                  </a:lnTo>
                  <a:lnTo>
                    <a:pt x="98" y="534"/>
                  </a:lnTo>
                  <a:lnTo>
                    <a:pt x="98" y="1828"/>
                  </a:lnTo>
                  <a:lnTo>
                    <a:pt x="1018" y="1828"/>
                  </a:lnTo>
                  <a:lnTo>
                    <a:pt x="1018" y="534"/>
                  </a:lnTo>
                  <a:lnTo>
                    <a:pt x="1118" y="534"/>
                  </a:lnTo>
                  <a:lnTo>
                    <a:pt x="1118" y="413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9AD1DA"/>
            </a:solidFill>
            <a:ln w="28575">
              <a:solidFill>
                <a:schemeClr val="bg1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2134179" y="1338998"/>
              <a:ext cx="7362825" cy="2203450"/>
            </a:xfrm>
            <a:custGeom>
              <a:avLst/>
              <a:gdLst/>
              <a:ahLst/>
              <a:cxnLst>
                <a:cxn ang="0">
                  <a:pos x="4638" y="0"/>
                </a:cxn>
                <a:cxn ang="0">
                  <a:pos x="3191" y="1083"/>
                </a:cxn>
                <a:cxn ang="0">
                  <a:pos x="2392" y="487"/>
                </a:cxn>
                <a:cxn ang="0">
                  <a:pos x="1705" y="973"/>
                </a:cxn>
                <a:cxn ang="0">
                  <a:pos x="1459" y="802"/>
                </a:cxn>
                <a:cxn ang="0">
                  <a:pos x="911" y="1216"/>
                </a:cxn>
                <a:cxn ang="0">
                  <a:pos x="567" y="968"/>
                </a:cxn>
                <a:cxn ang="0">
                  <a:pos x="0" y="1388"/>
                </a:cxn>
              </a:cxnLst>
              <a:rect l="0" t="0" r="r" b="b"/>
              <a:pathLst>
                <a:path w="4638" h="1388">
                  <a:moveTo>
                    <a:pt x="4638" y="0"/>
                  </a:moveTo>
                  <a:lnTo>
                    <a:pt x="3191" y="1083"/>
                  </a:lnTo>
                  <a:lnTo>
                    <a:pt x="2392" y="487"/>
                  </a:lnTo>
                  <a:lnTo>
                    <a:pt x="1705" y="973"/>
                  </a:lnTo>
                  <a:lnTo>
                    <a:pt x="1459" y="802"/>
                  </a:lnTo>
                  <a:lnTo>
                    <a:pt x="911" y="1216"/>
                  </a:lnTo>
                  <a:lnTo>
                    <a:pt x="567" y="968"/>
                  </a:lnTo>
                  <a:lnTo>
                    <a:pt x="0" y="1388"/>
                  </a:lnTo>
                </a:path>
              </a:pathLst>
            </a:custGeom>
            <a:noFill/>
            <a:ln w="5" cap="flat">
              <a:solidFill>
                <a:srgbClr val="9AD1D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2944314" y="2820135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AD1D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3532132" y="3227170"/>
              <a:ext cx="91440" cy="9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4800227" y="2833788"/>
              <a:ext cx="91440" cy="9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7148456" y="3005237"/>
              <a:ext cx="91440" cy="9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AD1D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5845471" y="2066072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AD1D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7301606" y="2852202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AD1D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8757739" y="1736631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AD1D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2090363" y="3494188"/>
              <a:ext cx="91440" cy="91440"/>
            </a:xfrm>
            <a:prstGeom prst="ellipse">
              <a:avLst/>
            </a:prstGeom>
            <a:solidFill>
              <a:srgbClr val="9AD1DA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4390130" y="2556610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AD1D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Isosceles Triangle 72"/>
            <p:cNvSpPr/>
            <p:nvPr/>
          </p:nvSpPr>
          <p:spPr>
            <a:xfrm rot="3114418">
              <a:off x="9397636" y="1263254"/>
              <a:ext cx="136525" cy="20002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9AD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ounded Rectangle 77"/>
            <p:cNvSpPr/>
            <p:nvPr/>
          </p:nvSpPr>
          <p:spPr>
            <a:xfrm>
              <a:off x="2778579" y="4061560"/>
              <a:ext cx="514350" cy="514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116"/>
            <p:cNvSpPr>
              <a:spLocks noEditPoints="1"/>
            </p:cNvSpPr>
            <p:nvPr/>
          </p:nvSpPr>
          <p:spPr bwMode="auto">
            <a:xfrm>
              <a:off x="2874846" y="4188971"/>
              <a:ext cx="321816" cy="259529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9AD1D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9" name="Rounded Rectangle 80"/>
            <p:cNvSpPr/>
            <p:nvPr/>
          </p:nvSpPr>
          <p:spPr>
            <a:xfrm>
              <a:off x="4224395" y="4061560"/>
              <a:ext cx="514350" cy="514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66"/>
            <p:cNvSpPr>
              <a:spLocks noEditPoints="1"/>
            </p:cNvSpPr>
            <p:nvPr/>
          </p:nvSpPr>
          <p:spPr bwMode="auto">
            <a:xfrm>
              <a:off x="4322820" y="4171037"/>
              <a:ext cx="317500" cy="29539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9AD1D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ounded Rectangle 83"/>
            <p:cNvSpPr/>
            <p:nvPr/>
          </p:nvSpPr>
          <p:spPr>
            <a:xfrm>
              <a:off x="5679736" y="4061560"/>
              <a:ext cx="514350" cy="514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105"/>
            <p:cNvSpPr>
              <a:spLocks noEditPoints="1"/>
            </p:cNvSpPr>
            <p:nvPr/>
          </p:nvSpPr>
          <p:spPr bwMode="auto">
            <a:xfrm>
              <a:off x="5771564" y="4155784"/>
              <a:ext cx="330694" cy="32590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9AD1D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3" name="Rounded Rectangle 86"/>
            <p:cNvSpPr/>
            <p:nvPr/>
          </p:nvSpPr>
          <p:spPr>
            <a:xfrm>
              <a:off x="7135871" y="4061560"/>
              <a:ext cx="514350" cy="514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57"/>
            <p:cNvSpPr>
              <a:spLocks noEditPoints="1"/>
            </p:cNvSpPr>
            <p:nvPr/>
          </p:nvSpPr>
          <p:spPr bwMode="auto">
            <a:xfrm>
              <a:off x="7241889" y="4167578"/>
              <a:ext cx="302315" cy="302315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rgbClr val="9AD1D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5" name="Rounded Rectangle 89"/>
            <p:cNvSpPr/>
            <p:nvPr/>
          </p:nvSpPr>
          <p:spPr>
            <a:xfrm>
              <a:off x="8592004" y="4061560"/>
              <a:ext cx="514350" cy="514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52"/>
            <p:cNvSpPr>
              <a:spLocks noEditPoints="1"/>
            </p:cNvSpPr>
            <p:nvPr/>
          </p:nvSpPr>
          <p:spPr bwMode="auto">
            <a:xfrm>
              <a:off x="8704478" y="4185012"/>
              <a:ext cx="289403" cy="26744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9AD1D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409053" y="4963690"/>
              <a:ext cx="9373895" cy="1441646"/>
              <a:chOff x="1909095" y="4963690"/>
              <a:chExt cx="9373895" cy="144164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1909095" y="4963690"/>
                <a:ext cx="2253318" cy="1441646"/>
                <a:chOff x="310413" y="4424027"/>
                <a:chExt cx="2253318" cy="1441646"/>
              </a:xfrm>
            </p:grpSpPr>
            <p:sp>
              <p:nvSpPr>
                <p:cNvPr id="48" name="文本框 47"/>
                <p:cNvSpPr txBox="1"/>
                <p:nvPr/>
              </p:nvSpPr>
              <p:spPr>
                <a:xfrm>
                  <a:off x="406345" y="4424027"/>
                  <a:ext cx="20402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4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YOUR TEXT </a:t>
                  </a:r>
                </a:p>
              </p:txBody>
            </p:sp>
            <p:sp>
              <p:nvSpPr>
                <p:cNvPr id="49" name="Text Placeholder 32"/>
                <p:cNvSpPr txBox="1"/>
                <p:nvPr/>
              </p:nvSpPr>
              <p:spPr>
                <a:xfrm>
                  <a:off x="310413" y="4883459"/>
                  <a:ext cx="2253318" cy="982214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Lemon drops oat cake oat cake sugar plum. Jelly beans macaroon I love topping danish cake</a:t>
                  </a: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251466" y="4963690"/>
                <a:ext cx="2253318" cy="1441646"/>
                <a:chOff x="310413" y="4424027"/>
                <a:chExt cx="2253318" cy="1441646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406345" y="4424027"/>
                  <a:ext cx="20402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4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YOUR TEXT </a:t>
                  </a:r>
                </a:p>
              </p:txBody>
            </p:sp>
            <p:sp>
              <p:nvSpPr>
                <p:cNvPr id="47" name="Text Placeholder 32"/>
                <p:cNvSpPr txBox="1"/>
                <p:nvPr/>
              </p:nvSpPr>
              <p:spPr>
                <a:xfrm>
                  <a:off x="310413" y="4883459"/>
                  <a:ext cx="2253318" cy="982214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Lemon drops oat cake oat cake sugar plum. Jelly beans macaroon I love topping danish cake</a:t>
                  </a: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6687301" y="4963690"/>
                <a:ext cx="2253318" cy="1441646"/>
                <a:chOff x="310413" y="4424027"/>
                <a:chExt cx="2253318" cy="1441646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406345" y="4424027"/>
                  <a:ext cx="20402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4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YOUR TEXT </a:t>
                  </a:r>
                </a:p>
              </p:txBody>
            </p:sp>
            <p:sp>
              <p:nvSpPr>
                <p:cNvPr id="45" name="Text Placeholder 32"/>
                <p:cNvSpPr txBox="1"/>
                <p:nvPr/>
              </p:nvSpPr>
              <p:spPr>
                <a:xfrm>
                  <a:off x="310413" y="4883459"/>
                  <a:ext cx="2253318" cy="982214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Lemon drops oat cake oat cake sugar plum. Jelly beans macaroon I love topping danish cake</a:t>
                  </a: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9029672" y="4963690"/>
                <a:ext cx="2253318" cy="1441646"/>
                <a:chOff x="310413" y="4424027"/>
                <a:chExt cx="2253318" cy="1441646"/>
              </a:xfrm>
            </p:grpSpPr>
            <p:sp>
              <p:nvSpPr>
                <p:cNvPr id="42" name="文本框 41"/>
                <p:cNvSpPr txBox="1"/>
                <p:nvPr/>
              </p:nvSpPr>
              <p:spPr>
                <a:xfrm>
                  <a:off x="406345" y="4424027"/>
                  <a:ext cx="20402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4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YOUR TEXT </a:t>
                  </a:r>
                </a:p>
              </p:txBody>
            </p:sp>
            <p:sp>
              <p:nvSpPr>
                <p:cNvPr id="43" name="Text Placeholder 32"/>
                <p:cNvSpPr txBox="1"/>
                <p:nvPr/>
              </p:nvSpPr>
              <p:spPr>
                <a:xfrm>
                  <a:off x="310413" y="4883459"/>
                  <a:ext cx="2253318" cy="982214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Lemon drops oat cake oat cake sugar plum. Jelly beans macaroon I love topping danish cake</a:t>
                  </a:r>
                </a:p>
              </p:txBody>
            </p:sp>
          </p:grpSp>
        </p:grp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4807842" y="2820135"/>
              <a:ext cx="91440" cy="9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AD1D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3523124" y="3199122"/>
              <a:ext cx="91440" cy="914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AD1D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0" r="35640" b="9402"/>
          <a:stretch>
            <a:fillRect/>
          </a:stretch>
        </p:blipFill>
        <p:spPr>
          <a:xfrm>
            <a:off x="-227270" y="4492307"/>
            <a:ext cx="4192701" cy="22719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3" t="5128" r="22188" b="81197"/>
          <a:stretch>
            <a:fillRect/>
          </a:stretch>
        </p:blipFill>
        <p:spPr>
          <a:xfrm>
            <a:off x="2834321" y="234461"/>
            <a:ext cx="726831" cy="937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2" b="55214"/>
          <a:stretch>
            <a:fillRect/>
          </a:stretch>
        </p:blipFill>
        <p:spPr>
          <a:xfrm>
            <a:off x="-5540" y="-45709"/>
            <a:ext cx="2754709" cy="3071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6" t="46627" r="6425" b="45053"/>
          <a:stretch>
            <a:fillRect/>
          </a:stretch>
        </p:blipFill>
        <p:spPr>
          <a:xfrm>
            <a:off x="9917730" y="-45709"/>
            <a:ext cx="1594333" cy="228208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932986" y="3798277"/>
            <a:ext cx="2954215" cy="2766646"/>
            <a:chOff x="8628185" y="3436610"/>
            <a:chExt cx="2954215" cy="276664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628185" y="5868583"/>
              <a:ext cx="2954215" cy="0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1207262" y="3436610"/>
              <a:ext cx="0" cy="2766646"/>
            </a:xfrm>
            <a:prstGeom prst="line">
              <a:avLst/>
            </a:prstGeom>
            <a:ln w="28575">
              <a:solidFill>
                <a:srgbClr val="9AD1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4517322" y="2241120"/>
            <a:ext cx="4262718" cy="2672220"/>
            <a:chOff x="3964641" y="1971081"/>
            <a:chExt cx="4262718" cy="2672220"/>
          </a:xfrm>
        </p:grpSpPr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5418956" y="1971081"/>
              <a:ext cx="1306286" cy="1302848"/>
            </a:xfrm>
            <a:prstGeom prst="ellipse">
              <a:avLst/>
            </a:prstGeom>
            <a:solidFill>
              <a:srgbClr val="9AD1DA"/>
            </a:solidFill>
            <a:ln w="7620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rgbClr val="7AABA6"/>
                </a:solidFill>
              </a:endParaRPr>
            </a:p>
          </p:txBody>
        </p:sp>
        <p:sp>
          <p:nvSpPr>
            <p:cNvPr id="59" name="文本框 3"/>
            <p:cNvSpPr txBox="1">
              <a:spLocks noChangeArrowheads="1"/>
            </p:cNvSpPr>
            <p:nvPr/>
          </p:nvSpPr>
          <p:spPr bwMode="auto">
            <a:xfrm>
              <a:off x="5441561" y="2160840"/>
              <a:ext cx="12610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964641" y="3381417"/>
              <a:ext cx="4262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spc="6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4429070" y="4304747"/>
              <a:ext cx="3333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9AD1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AND SIGNIFICANCE</a:t>
              </a:r>
              <a:endParaRPr lang="zh-CN" altLang="en-US" sz="1600" dirty="0">
                <a:solidFill>
                  <a:srgbClr val="9AD1D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9113" y="406494"/>
            <a:ext cx="3511234" cy="569972"/>
            <a:chOff x="1131008" y="354033"/>
            <a:chExt cx="3511234" cy="569972"/>
          </a:xfrm>
        </p:grpSpPr>
        <p:sp>
          <p:nvSpPr>
            <p:cNvPr id="14" name="文本框 13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31008" y="670089"/>
              <a:ext cx="219483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AND SIGNIFICANCE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21432" y="2104570"/>
            <a:ext cx="9549136" cy="3423100"/>
            <a:chOff x="1321432" y="2002971"/>
            <a:chExt cx="9549136" cy="34231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765667" y="2002971"/>
              <a:ext cx="4725586" cy="3423100"/>
              <a:chOff x="2612453" y="2664786"/>
              <a:chExt cx="3919094" cy="2532054"/>
            </a:xfrm>
          </p:grpSpPr>
          <p:grpSp>
            <p:nvGrpSpPr>
              <p:cNvPr id="30" name="Group 52"/>
              <p:cNvGrpSpPr/>
              <p:nvPr/>
            </p:nvGrpSpPr>
            <p:grpSpPr>
              <a:xfrm>
                <a:off x="2612453" y="2664786"/>
                <a:ext cx="3919094" cy="2532054"/>
                <a:chOff x="2612453" y="1746250"/>
                <a:chExt cx="3919094" cy="2532054"/>
              </a:xfrm>
            </p:grpSpPr>
            <p:grpSp>
              <p:nvGrpSpPr>
                <p:cNvPr id="39" name="Group 101"/>
                <p:cNvGrpSpPr/>
                <p:nvPr/>
              </p:nvGrpSpPr>
              <p:grpSpPr>
                <a:xfrm>
                  <a:off x="2612453" y="1746250"/>
                  <a:ext cx="3919094" cy="2532054"/>
                  <a:chOff x="2612453" y="1746250"/>
                  <a:chExt cx="3919094" cy="2532054"/>
                </a:xfrm>
              </p:grpSpPr>
              <p:cxnSp>
                <p:nvCxnSpPr>
                  <p:cNvPr id="64" name="Straight Connector 78"/>
                  <p:cNvCxnSpPr/>
                  <p:nvPr/>
                </p:nvCxnSpPr>
                <p:spPr>
                  <a:xfrm rot="5400000">
                    <a:off x="3305973" y="3011501"/>
                    <a:ext cx="2532054" cy="1552"/>
                  </a:xfrm>
                  <a:prstGeom prst="line">
                    <a:avLst/>
                  </a:prstGeom>
                  <a:ln w="19050">
                    <a:solidFill>
                      <a:srgbClr val="9AD1D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79"/>
                  <p:cNvCxnSpPr/>
                  <p:nvPr/>
                </p:nvCxnSpPr>
                <p:spPr>
                  <a:xfrm>
                    <a:off x="2612453" y="3011930"/>
                    <a:ext cx="3919094" cy="1389"/>
                  </a:xfrm>
                  <a:prstGeom prst="line">
                    <a:avLst/>
                  </a:prstGeom>
                  <a:ln w="19050">
                    <a:solidFill>
                      <a:srgbClr val="9AD1D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51"/>
                <p:cNvGrpSpPr/>
                <p:nvPr/>
              </p:nvGrpSpPr>
              <p:grpSpPr>
                <a:xfrm>
                  <a:off x="4526175" y="1756657"/>
                  <a:ext cx="39991" cy="951165"/>
                  <a:chOff x="4519610" y="1670050"/>
                  <a:chExt cx="45720" cy="1087438"/>
                </a:xfrm>
              </p:grpSpPr>
              <p:cxnSp>
                <p:nvCxnSpPr>
                  <p:cNvPr id="60" name="Straight Connector 74"/>
                  <p:cNvCxnSpPr/>
                  <p:nvPr/>
                </p:nvCxnSpPr>
                <p:spPr>
                  <a:xfrm>
                    <a:off x="4519610" y="167005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75"/>
                  <p:cNvCxnSpPr/>
                  <p:nvPr/>
                </p:nvCxnSpPr>
                <p:spPr>
                  <a:xfrm>
                    <a:off x="4519610" y="203200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76"/>
                  <p:cNvCxnSpPr/>
                  <p:nvPr/>
                </p:nvCxnSpPr>
                <p:spPr>
                  <a:xfrm>
                    <a:off x="4519610" y="239395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77"/>
                  <p:cNvCxnSpPr/>
                  <p:nvPr/>
                </p:nvCxnSpPr>
                <p:spPr>
                  <a:xfrm>
                    <a:off x="4519610" y="275590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52"/>
                <p:cNvGrpSpPr/>
                <p:nvPr/>
              </p:nvGrpSpPr>
              <p:grpSpPr>
                <a:xfrm>
                  <a:off x="4526175" y="3311853"/>
                  <a:ext cx="39991" cy="951165"/>
                  <a:chOff x="4519610" y="1670050"/>
                  <a:chExt cx="45720" cy="1087438"/>
                </a:xfrm>
              </p:grpSpPr>
              <p:cxnSp>
                <p:nvCxnSpPr>
                  <p:cNvPr id="56" name="Straight Connector 70"/>
                  <p:cNvCxnSpPr/>
                  <p:nvPr/>
                </p:nvCxnSpPr>
                <p:spPr>
                  <a:xfrm>
                    <a:off x="4519610" y="167005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71"/>
                  <p:cNvCxnSpPr/>
                  <p:nvPr/>
                </p:nvCxnSpPr>
                <p:spPr>
                  <a:xfrm>
                    <a:off x="4519610" y="203200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72"/>
                  <p:cNvCxnSpPr/>
                  <p:nvPr/>
                </p:nvCxnSpPr>
                <p:spPr>
                  <a:xfrm>
                    <a:off x="4519610" y="239395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73"/>
                  <p:cNvCxnSpPr/>
                  <p:nvPr/>
                </p:nvCxnSpPr>
                <p:spPr>
                  <a:xfrm>
                    <a:off x="4519610" y="275590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57"/>
                <p:cNvGrpSpPr/>
                <p:nvPr/>
              </p:nvGrpSpPr>
              <p:grpSpPr>
                <a:xfrm rot="5400000">
                  <a:off x="5662820" y="2204389"/>
                  <a:ext cx="39992" cy="1555096"/>
                  <a:chOff x="4519610" y="979594"/>
                  <a:chExt cx="45721" cy="1777894"/>
                </a:xfrm>
              </p:grpSpPr>
              <p:cxnSp>
                <p:nvCxnSpPr>
                  <p:cNvPr id="50" name="Straight Connector 64"/>
                  <p:cNvCxnSpPr/>
                  <p:nvPr/>
                </p:nvCxnSpPr>
                <p:spPr>
                  <a:xfrm>
                    <a:off x="4519610" y="167005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65"/>
                  <p:cNvCxnSpPr/>
                  <p:nvPr/>
                </p:nvCxnSpPr>
                <p:spPr>
                  <a:xfrm>
                    <a:off x="4519610" y="203200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66"/>
                  <p:cNvCxnSpPr/>
                  <p:nvPr/>
                </p:nvCxnSpPr>
                <p:spPr>
                  <a:xfrm>
                    <a:off x="4519610" y="239395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67"/>
                  <p:cNvCxnSpPr/>
                  <p:nvPr/>
                </p:nvCxnSpPr>
                <p:spPr>
                  <a:xfrm>
                    <a:off x="4519610" y="275590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68"/>
                  <p:cNvCxnSpPr/>
                  <p:nvPr/>
                </p:nvCxnSpPr>
                <p:spPr>
                  <a:xfrm>
                    <a:off x="4519611" y="131408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69"/>
                  <p:cNvCxnSpPr/>
                  <p:nvPr/>
                </p:nvCxnSpPr>
                <p:spPr>
                  <a:xfrm>
                    <a:off x="4519611" y="979594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62"/>
                <p:cNvGrpSpPr/>
                <p:nvPr/>
              </p:nvGrpSpPr>
              <p:grpSpPr>
                <a:xfrm rot="5400000">
                  <a:off x="3434262" y="2212723"/>
                  <a:ext cx="39991" cy="1538436"/>
                  <a:chOff x="4519610" y="1670050"/>
                  <a:chExt cx="45720" cy="1758846"/>
                </a:xfrm>
              </p:grpSpPr>
              <p:cxnSp>
                <p:nvCxnSpPr>
                  <p:cNvPr id="44" name="Straight Connector 58"/>
                  <p:cNvCxnSpPr/>
                  <p:nvPr/>
                </p:nvCxnSpPr>
                <p:spPr>
                  <a:xfrm>
                    <a:off x="4519610" y="167005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59"/>
                  <p:cNvCxnSpPr/>
                  <p:nvPr/>
                </p:nvCxnSpPr>
                <p:spPr>
                  <a:xfrm>
                    <a:off x="4519610" y="203200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60"/>
                  <p:cNvCxnSpPr/>
                  <p:nvPr/>
                </p:nvCxnSpPr>
                <p:spPr>
                  <a:xfrm>
                    <a:off x="4519610" y="239395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61"/>
                  <p:cNvCxnSpPr/>
                  <p:nvPr/>
                </p:nvCxnSpPr>
                <p:spPr>
                  <a:xfrm>
                    <a:off x="4519610" y="2755900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62"/>
                  <p:cNvCxnSpPr/>
                  <p:nvPr/>
                </p:nvCxnSpPr>
                <p:spPr>
                  <a:xfrm>
                    <a:off x="4519610" y="3095414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63"/>
                  <p:cNvCxnSpPr/>
                  <p:nvPr/>
                </p:nvCxnSpPr>
                <p:spPr>
                  <a:xfrm>
                    <a:off x="4519610" y="3427308"/>
                    <a:ext cx="45720" cy="15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" name="Cube 80"/>
              <p:cNvSpPr/>
              <p:nvPr/>
            </p:nvSpPr>
            <p:spPr>
              <a:xfrm>
                <a:off x="2769264" y="2730742"/>
                <a:ext cx="1666282" cy="1066421"/>
              </a:xfrm>
              <a:prstGeom prst="cube">
                <a:avLst>
                  <a:gd name="adj" fmla="val 6034"/>
                </a:avLst>
              </a:prstGeom>
              <a:solidFill>
                <a:srgbClr val="9AD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ube 81"/>
              <p:cNvSpPr/>
              <p:nvPr/>
            </p:nvSpPr>
            <p:spPr>
              <a:xfrm>
                <a:off x="4705302" y="2730742"/>
                <a:ext cx="1666282" cy="1066421"/>
              </a:xfrm>
              <a:prstGeom prst="cube">
                <a:avLst>
                  <a:gd name="adj" fmla="val 6034"/>
                </a:avLst>
              </a:prstGeom>
              <a:solidFill>
                <a:srgbClr val="9AD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Cube 82"/>
              <p:cNvSpPr/>
              <p:nvPr/>
            </p:nvSpPr>
            <p:spPr>
              <a:xfrm>
                <a:off x="2769264" y="4063769"/>
                <a:ext cx="1666282" cy="1066421"/>
              </a:xfrm>
              <a:prstGeom prst="cube">
                <a:avLst>
                  <a:gd name="adj" fmla="val 6034"/>
                </a:avLst>
              </a:prstGeom>
              <a:solidFill>
                <a:srgbClr val="9AD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ube 83"/>
              <p:cNvSpPr/>
              <p:nvPr/>
            </p:nvSpPr>
            <p:spPr>
              <a:xfrm>
                <a:off x="4705302" y="4063769"/>
                <a:ext cx="1666282" cy="1066421"/>
              </a:xfrm>
              <a:prstGeom prst="cube">
                <a:avLst>
                  <a:gd name="adj" fmla="val 6034"/>
                </a:avLst>
              </a:prstGeom>
              <a:solidFill>
                <a:srgbClr val="9AD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reeform 145"/>
              <p:cNvSpPr>
                <a:spLocks noChangeAspect="1"/>
              </p:cNvSpPr>
              <p:nvPr/>
            </p:nvSpPr>
            <p:spPr bwMode="auto">
              <a:xfrm>
                <a:off x="3420223" y="3061493"/>
                <a:ext cx="307723" cy="265355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6" name="Freeform 122"/>
              <p:cNvSpPr>
                <a:spLocks noEditPoints="1"/>
              </p:cNvSpPr>
              <p:nvPr/>
            </p:nvSpPr>
            <p:spPr bwMode="auto">
              <a:xfrm>
                <a:off x="5312384" y="3049018"/>
                <a:ext cx="369902" cy="290303"/>
              </a:xfrm>
              <a:custGeom>
                <a:avLst/>
                <a:gdLst/>
                <a:ahLst/>
                <a:cxnLst>
                  <a:cxn ang="0">
                    <a:pos x="57" y="37"/>
                  </a:cxn>
                  <a:cxn ang="0">
                    <a:pos x="38" y="56"/>
                  </a:cxn>
                  <a:cxn ang="0">
                    <a:pos x="34" y="57"/>
                  </a:cxn>
                  <a:cxn ang="0">
                    <a:pos x="31" y="56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21" y="0"/>
                  </a:cxn>
                  <a:cxn ang="0">
                    <a:pos x="29" y="3"/>
                  </a:cxn>
                  <a:cxn ang="0">
                    <a:pos x="57" y="30"/>
                  </a:cxn>
                  <a:cxn ang="0">
                    <a:pos x="58" y="34"/>
                  </a:cxn>
                  <a:cxn ang="0">
                    <a:pos x="57" y="37"/>
                  </a:cxn>
                  <a:cxn ang="0">
                    <a:pos x="13" y="7"/>
                  </a:cxn>
                  <a:cxn ang="0">
                    <a:pos x="8" y="12"/>
                  </a:cxn>
                  <a:cxn ang="0">
                    <a:pos x="13" y="17"/>
                  </a:cxn>
                  <a:cxn ang="0">
                    <a:pos x="17" y="12"/>
                  </a:cxn>
                  <a:cxn ang="0">
                    <a:pos x="13" y="7"/>
                  </a:cxn>
                  <a:cxn ang="0">
                    <a:pos x="71" y="37"/>
                  </a:cxn>
                  <a:cxn ang="0">
                    <a:pos x="52" y="56"/>
                  </a:cxn>
                  <a:cxn ang="0">
                    <a:pos x="49" y="57"/>
                  </a:cxn>
                  <a:cxn ang="0">
                    <a:pos x="45" y="55"/>
                  </a:cxn>
                  <a:cxn ang="0">
                    <a:pos x="63" y="37"/>
                  </a:cxn>
                  <a:cxn ang="0">
                    <a:pos x="64" y="34"/>
                  </a:cxn>
                  <a:cxn ang="0">
                    <a:pos x="63" y="30"/>
                  </a:cxn>
                  <a:cxn ang="0">
                    <a:pos x="35" y="3"/>
                  </a:cxn>
                  <a:cxn ang="0">
                    <a:pos x="27" y="0"/>
                  </a:cxn>
                  <a:cxn ang="0">
                    <a:pos x="36" y="0"/>
                  </a:cxn>
                  <a:cxn ang="0">
                    <a:pos x="44" y="3"/>
                  </a:cxn>
                  <a:cxn ang="0">
                    <a:pos x="71" y="30"/>
                  </a:cxn>
                  <a:cxn ang="0">
                    <a:pos x="73" y="34"/>
                  </a:cxn>
                  <a:cxn ang="0">
                    <a:pos x="71" y="37"/>
                  </a:cxn>
                </a:cxnLst>
                <a:rect l="0" t="0" r="r" b="b"/>
                <a:pathLst>
                  <a:path w="73" h="57">
                    <a:moveTo>
                      <a:pt x="57" y="37"/>
                    </a:moveTo>
                    <a:cubicBezTo>
                      <a:pt x="38" y="56"/>
                      <a:pt x="38" y="56"/>
                      <a:pt x="38" y="56"/>
                    </a:cubicBezTo>
                    <a:cubicBezTo>
                      <a:pt x="37" y="57"/>
                      <a:pt x="36" y="57"/>
                      <a:pt x="34" y="57"/>
                    </a:cubicBezTo>
                    <a:cubicBezTo>
                      <a:pt x="33" y="57"/>
                      <a:pt x="32" y="57"/>
                      <a:pt x="31" y="5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2" y="27"/>
                      <a:pt x="0" y="23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7" y="1"/>
                      <a:pt x="29" y="3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31"/>
                      <a:pt x="58" y="32"/>
                      <a:pt x="58" y="34"/>
                    </a:cubicBezTo>
                    <a:cubicBezTo>
                      <a:pt x="58" y="35"/>
                      <a:pt x="57" y="36"/>
                      <a:pt x="57" y="37"/>
                    </a:cubicBezTo>
                    <a:close/>
                    <a:moveTo>
                      <a:pt x="13" y="7"/>
                    </a:moveTo>
                    <a:cubicBezTo>
                      <a:pt x="10" y="7"/>
                      <a:pt x="8" y="9"/>
                      <a:pt x="8" y="12"/>
                    </a:cubicBezTo>
                    <a:cubicBezTo>
                      <a:pt x="8" y="14"/>
                      <a:pt x="10" y="17"/>
                      <a:pt x="13" y="17"/>
                    </a:cubicBezTo>
                    <a:cubicBezTo>
                      <a:pt x="15" y="17"/>
                      <a:pt x="17" y="14"/>
                      <a:pt x="17" y="12"/>
                    </a:cubicBezTo>
                    <a:cubicBezTo>
                      <a:pt x="17" y="9"/>
                      <a:pt x="15" y="7"/>
                      <a:pt x="13" y="7"/>
                    </a:cubicBezTo>
                    <a:close/>
                    <a:moveTo>
                      <a:pt x="71" y="37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7"/>
                      <a:pt x="50" y="57"/>
                      <a:pt x="49" y="57"/>
                    </a:cubicBezTo>
                    <a:cubicBezTo>
                      <a:pt x="47" y="57"/>
                      <a:pt x="46" y="56"/>
                      <a:pt x="45" y="55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36"/>
                      <a:pt x="64" y="35"/>
                      <a:pt x="64" y="34"/>
                    </a:cubicBezTo>
                    <a:cubicBezTo>
                      <a:pt x="64" y="32"/>
                      <a:pt x="63" y="31"/>
                      <a:pt x="63" y="30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1"/>
                      <a:pt x="30" y="0"/>
                      <a:pt x="2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0"/>
                      <a:pt x="42" y="1"/>
                      <a:pt x="44" y="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2" y="31"/>
                      <a:pt x="73" y="32"/>
                      <a:pt x="73" y="34"/>
                    </a:cubicBezTo>
                    <a:cubicBezTo>
                      <a:pt x="73" y="35"/>
                      <a:pt x="72" y="36"/>
                      <a:pt x="7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7" name="Freeform 62"/>
              <p:cNvSpPr>
                <a:spLocks noEditPoints="1"/>
              </p:cNvSpPr>
              <p:nvPr/>
            </p:nvSpPr>
            <p:spPr bwMode="auto">
              <a:xfrm>
                <a:off x="5348131" y="4379422"/>
                <a:ext cx="316561" cy="319095"/>
              </a:xfrm>
              <a:custGeom>
                <a:avLst/>
                <a:gdLst/>
                <a:ahLst/>
                <a:cxnLst>
                  <a:cxn ang="0">
                    <a:pos x="58" y="33"/>
                  </a:cxn>
                  <a:cxn ang="0">
                    <a:pos x="57" y="34"/>
                  </a:cxn>
                  <a:cxn ang="0">
                    <a:pos x="50" y="35"/>
                  </a:cxn>
                  <a:cxn ang="0">
                    <a:pos x="49" y="39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3" y="46"/>
                  </a:cxn>
                  <a:cxn ang="0">
                    <a:pos x="45" y="53"/>
                  </a:cxn>
                  <a:cxn ang="0">
                    <a:pos x="44" y="52"/>
                  </a:cxn>
                  <a:cxn ang="0">
                    <a:pos x="39" y="48"/>
                  </a:cxn>
                  <a:cxn ang="0">
                    <a:pos x="36" y="50"/>
                  </a:cxn>
                  <a:cxn ang="0">
                    <a:pos x="34" y="57"/>
                  </a:cxn>
                  <a:cxn ang="0">
                    <a:pos x="33" y="58"/>
                  </a:cxn>
                  <a:cxn ang="0">
                    <a:pos x="25" y="58"/>
                  </a:cxn>
                  <a:cxn ang="0">
                    <a:pos x="23" y="57"/>
                  </a:cxn>
                  <a:cxn ang="0">
                    <a:pos x="22" y="50"/>
                  </a:cxn>
                  <a:cxn ang="0">
                    <a:pos x="19" y="48"/>
                  </a:cxn>
                  <a:cxn ang="0">
                    <a:pos x="14" y="52"/>
                  </a:cxn>
                  <a:cxn ang="0">
                    <a:pos x="13" y="53"/>
                  </a:cxn>
                  <a:cxn ang="0">
                    <a:pos x="12" y="52"/>
                  </a:cxn>
                  <a:cxn ang="0">
                    <a:pos x="5" y="46"/>
                  </a:cxn>
                  <a:cxn ang="0">
                    <a:pos x="5" y="45"/>
                  </a:cxn>
                  <a:cxn ang="0">
                    <a:pos x="5" y="44"/>
                  </a:cxn>
                  <a:cxn ang="0">
                    <a:pos x="9" y="39"/>
                  </a:cxn>
                  <a:cxn ang="0">
                    <a:pos x="8" y="35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1" y="23"/>
                  </a:cxn>
                  <a:cxn ang="0">
                    <a:pos x="8" y="22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3" y="5"/>
                  </a:cxn>
                  <a:cxn ang="0">
                    <a:pos x="14" y="5"/>
                  </a:cxn>
                  <a:cxn ang="0">
                    <a:pos x="19" y="9"/>
                  </a:cxn>
                  <a:cxn ang="0">
                    <a:pos x="22" y="8"/>
                  </a:cxn>
                  <a:cxn ang="0">
                    <a:pos x="23" y="1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34" y="1"/>
                  </a:cxn>
                  <a:cxn ang="0">
                    <a:pos x="36" y="8"/>
                  </a:cxn>
                  <a:cxn ang="0">
                    <a:pos x="39" y="9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3"/>
                  </a:cxn>
                  <a:cxn ang="0">
                    <a:pos x="48" y="18"/>
                  </a:cxn>
                  <a:cxn ang="0">
                    <a:pos x="50" y="22"/>
                  </a:cxn>
                  <a:cxn ang="0">
                    <a:pos x="57" y="23"/>
                  </a:cxn>
                  <a:cxn ang="0">
                    <a:pos x="58" y="25"/>
                  </a:cxn>
                  <a:cxn ang="0">
                    <a:pos x="58" y="33"/>
                  </a:cxn>
                  <a:cxn ang="0">
                    <a:pos x="29" y="19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9" y="29"/>
                  </a:cxn>
                  <a:cxn ang="0">
                    <a:pos x="29" y="19"/>
                  </a:cxn>
                </a:cxnLst>
                <a:rect l="0" t="0" r="r" b="b"/>
                <a:pathLst>
                  <a:path w="58" h="58">
                    <a:moveTo>
                      <a:pt x="58" y="33"/>
                    </a:moveTo>
                    <a:cubicBezTo>
                      <a:pt x="58" y="34"/>
                      <a:pt x="58" y="34"/>
                      <a:pt x="57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7"/>
                      <a:pt x="49" y="38"/>
                      <a:pt x="49" y="39"/>
                    </a:cubicBezTo>
                    <a:cubicBezTo>
                      <a:pt x="50" y="41"/>
                      <a:pt x="51" y="42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3" y="45"/>
                      <a:pt x="53" y="46"/>
                      <a:pt x="53" y="46"/>
                    </a:cubicBezTo>
                    <a:cubicBezTo>
                      <a:pt x="52" y="47"/>
                      <a:pt x="47" y="53"/>
                      <a:pt x="45" y="53"/>
                    </a:cubicBezTo>
                    <a:cubicBezTo>
                      <a:pt x="45" y="53"/>
                      <a:pt x="45" y="53"/>
                      <a:pt x="44" y="5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9"/>
                      <a:pt x="37" y="49"/>
                      <a:pt x="36" y="50"/>
                    </a:cubicBezTo>
                    <a:cubicBezTo>
                      <a:pt x="35" y="52"/>
                      <a:pt x="35" y="55"/>
                      <a:pt x="34" y="57"/>
                    </a:cubicBezTo>
                    <a:cubicBezTo>
                      <a:pt x="34" y="57"/>
                      <a:pt x="34" y="58"/>
                      <a:pt x="33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4" y="58"/>
                      <a:pt x="23" y="57"/>
                      <a:pt x="23" y="5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9"/>
                      <a:pt x="20" y="49"/>
                      <a:pt x="19" y="48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3"/>
                      <a:pt x="12" y="53"/>
                      <a:pt x="12" y="52"/>
                    </a:cubicBezTo>
                    <a:cubicBezTo>
                      <a:pt x="10" y="50"/>
                      <a:pt x="7" y="48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4"/>
                      <a:pt x="5" y="44"/>
                    </a:cubicBezTo>
                    <a:cubicBezTo>
                      <a:pt x="7" y="42"/>
                      <a:pt x="8" y="41"/>
                      <a:pt x="9" y="39"/>
                    </a:cubicBezTo>
                    <a:cubicBezTo>
                      <a:pt x="9" y="38"/>
                      <a:pt x="8" y="37"/>
                      <a:pt x="8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9" y="20"/>
                      <a:pt x="9" y="18"/>
                    </a:cubicBezTo>
                    <a:cubicBezTo>
                      <a:pt x="8" y="17"/>
                      <a:pt x="7" y="15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0"/>
                      <a:pt x="11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2" y="5"/>
                      <a:pt x="23" y="3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8" y="9"/>
                      <a:pt x="39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7"/>
                      <a:pt x="51" y="9"/>
                      <a:pt x="52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3"/>
                      <a:pt x="53" y="13"/>
                      <a:pt x="52" y="13"/>
                    </a:cubicBezTo>
                    <a:cubicBezTo>
                      <a:pt x="51" y="15"/>
                      <a:pt x="50" y="17"/>
                      <a:pt x="48" y="18"/>
                    </a:cubicBezTo>
                    <a:cubicBezTo>
                      <a:pt x="49" y="20"/>
                      <a:pt x="50" y="21"/>
                      <a:pt x="50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3"/>
                      <a:pt x="58" y="24"/>
                      <a:pt x="58" y="25"/>
                    </a:cubicBezTo>
                    <a:lnTo>
                      <a:pt x="58" y="33"/>
                    </a:lnTo>
                    <a:close/>
                    <a:moveTo>
                      <a:pt x="29" y="19"/>
                    </a:moveTo>
                    <a:cubicBezTo>
                      <a:pt x="24" y="19"/>
                      <a:pt x="19" y="23"/>
                      <a:pt x="19" y="29"/>
                    </a:cubicBezTo>
                    <a:cubicBezTo>
                      <a:pt x="19" y="34"/>
                      <a:pt x="24" y="38"/>
                      <a:pt x="29" y="38"/>
                    </a:cubicBezTo>
                    <a:cubicBezTo>
                      <a:pt x="34" y="38"/>
                      <a:pt x="39" y="34"/>
                      <a:pt x="39" y="29"/>
                    </a:cubicBezTo>
                    <a:cubicBezTo>
                      <a:pt x="39" y="23"/>
                      <a:pt x="34" y="19"/>
                      <a:pt x="29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8" name="Freeform 40"/>
              <p:cNvSpPr>
                <a:spLocks noChangeAspect="1" noEditPoints="1"/>
              </p:cNvSpPr>
              <p:nvPr/>
            </p:nvSpPr>
            <p:spPr bwMode="auto">
              <a:xfrm>
                <a:off x="3373951" y="4364794"/>
                <a:ext cx="345821" cy="348364"/>
              </a:xfrm>
              <a:custGeom>
                <a:avLst/>
                <a:gdLst/>
                <a:ahLst/>
                <a:cxnLst>
                  <a:cxn ang="0">
                    <a:pos x="63" y="43"/>
                  </a:cxn>
                  <a:cxn ang="0">
                    <a:pos x="60" y="48"/>
                  </a:cxn>
                  <a:cxn ang="0">
                    <a:pos x="34" y="62"/>
                  </a:cxn>
                  <a:cxn ang="0">
                    <a:pos x="31" y="63"/>
                  </a:cxn>
                  <a:cxn ang="0">
                    <a:pos x="29" y="62"/>
                  </a:cxn>
                  <a:cxn ang="0">
                    <a:pos x="2" y="48"/>
                  </a:cxn>
                  <a:cxn ang="0">
                    <a:pos x="0" y="43"/>
                  </a:cxn>
                  <a:cxn ang="0">
                    <a:pos x="0" y="14"/>
                  </a:cxn>
                  <a:cxn ang="0">
                    <a:pos x="3" y="1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60" y="10"/>
                  </a:cxn>
                  <a:cxn ang="0">
                    <a:pos x="63" y="14"/>
                  </a:cxn>
                  <a:cxn ang="0">
                    <a:pos x="63" y="43"/>
                  </a:cxn>
                  <a:cxn ang="0">
                    <a:pos x="58" y="14"/>
                  </a:cxn>
                  <a:cxn ang="0">
                    <a:pos x="31" y="4"/>
                  </a:cxn>
                  <a:cxn ang="0">
                    <a:pos x="5" y="14"/>
                  </a:cxn>
                  <a:cxn ang="0">
                    <a:pos x="31" y="24"/>
                  </a:cxn>
                  <a:cxn ang="0">
                    <a:pos x="58" y="14"/>
                  </a:cxn>
                  <a:cxn ang="0">
                    <a:pos x="58" y="43"/>
                  </a:cxn>
                  <a:cxn ang="0">
                    <a:pos x="58" y="19"/>
                  </a:cxn>
                  <a:cxn ang="0">
                    <a:pos x="34" y="28"/>
                  </a:cxn>
                  <a:cxn ang="0">
                    <a:pos x="34" y="57"/>
                  </a:cxn>
                  <a:cxn ang="0">
                    <a:pos x="58" y="43"/>
                  </a:cxn>
                </a:cxnLst>
                <a:rect l="0" t="0" r="r" b="b"/>
                <a:pathLst>
                  <a:path w="63" h="63">
                    <a:moveTo>
                      <a:pt x="63" y="43"/>
                    </a:moveTo>
                    <a:cubicBezTo>
                      <a:pt x="63" y="45"/>
                      <a:pt x="62" y="47"/>
                      <a:pt x="60" y="48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3"/>
                      <a:pt x="32" y="63"/>
                      <a:pt x="31" y="63"/>
                    </a:cubicBezTo>
                    <a:cubicBezTo>
                      <a:pt x="31" y="63"/>
                      <a:pt x="30" y="63"/>
                      <a:pt x="29" y="62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7"/>
                      <a:pt x="0" y="45"/>
                      <a:pt x="0" y="4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0"/>
                      <a:pt x="3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2" y="10"/>
                      <a:pt x="63" y="12"/>
                      <a:pt x="63" y="14"/>
                    </a:cubicBezTo>
                    <a:lnTo>
                      <a:pt x="63" y="43"/>
                    </a:lnTo>
                    <a:close/>
                    <a:moveTo>
                      <a:pt x="58" y="14"/>
                    </a:moveTo>
                    <a:cubicBezTo>
                      <a:pt x="31" y="4"/>
                      <a:pt x="31" y="4"/>
                      <a:pt x="31" y="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1" y="24"/>
                      <a:pt x="31" y="24"/>
                      <a:pt x="31" y="24"/>
                    </a:cubicBezTo>
                    <a:lnTo>
                      <a:pt x="58" y="14"/>
                    </a:lnTo>
                    <a:close/>
                    <a:moveTo>
                      <a:pt x="58" y="43"/>
                    </a:moveTo>
                    <a:cubicBezTo>
                      <a:pt x="58" y="19"/>
                      <a:pt x="58" y="19"/>
                      <a:pt x="58" y="19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57"/>
                      <a:pt x="34" y="57"/>
                      <a:pt x="34" y="57"/>
                    </a:cubicBezTo>
                    <a:lnTo>
                      <a:pt x="58" y="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397979" y="2138734"/>
              <a:ext cx="2472589" cy="1398881"/>
              <a:chOff x="8402635" y="2358401"/>
              <a:chExt cx="2472589" cy="1398881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8402635" y="2358401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9" name="Text Placeholder 32"/>
              <p:cNvSpPr txBox="1"/>
              <p:nvPr/>
            </p:nvSpPr>
            <p:spPr>
              <a:xfrm>
                <a:off x="8621906" y="2775068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397979" y="4027190"/>
              <a:ext cx="2472589" cy="1398881"/>
              <a:chOff x="8402635" y="2358401"/>
              <a:chExt cx="2472589" cy="1398881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8402635" y="2358401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7" name="Text Placeholder 32"/>
              <p:cNvSpPr txBox="1"/>
              <p:nvPr/>
            </p:nvSpPr>
            <p:spPr>
              <a:xfrm>
                <a:off x="8621906" y="2775068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321432" y="2138735"/>
              <a:ext cx="2386668" cy="1398880"/>
              <a:chOff x="1316776" y="2358401"/>
              <a:chExt cx="2386668" cy="1398880"/>
            </a:xfrm>
          </p:grpSpPr>
          <p:sp>
            <p:nvSpPr>
              <p:cNvPr id="24" name="文本框 36"/>
              <p:cNvSpPr txBox="1"/>
              <p:nvPr/>
            </p:nvSpPr>
            <p:spPr>
              <a:xfrm>
                <a:off x="1663151" y="2358401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5" name="Text Placeholder 32"/>
              <p:cNvSpPr txBox="1"/>
              <p:nvPr/>
            </p:nvSpPr>
            <p:spPr>
              <a:xfrm>
                <a:off x="1316776" y="2775067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321432" y="4027191"/>
              <a:ext cx="2386668" cy="1398880"/>
              <a:chOff x="1316776" y="2358401"/>
              <a:chExt cx="2386668" cy="1398880"/>
            </a:xfrm>
          </p:grpSpPr>
          <p:sp>
            <p:nvSpPr>
              <p:cNvPr id="22" name="文本框 36"/>
              <p:cNvSpPr txBox="1"/>
              <p:nvPr/>
            </p:nvSpPr>
            <p:spPr>
              <a:xfrm>
                <a:off x="1663151" y="2358401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3" name="Text Placeholder 32"/>
              <p:cNvSpPr txBox="1"/>
              <p:nvPr/>
            </p:nvSpPr>
            <p:spPr>
              <a:xfrm>
                <a:off x="1316776" y="2775067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45594" y="330112"/>
            <a:ext cx="724644" cy="722736"/>
            <a:chOff x="4750828" y="1491255"/>
            <a:chExt cx="724644" cy="722736"/>
          </a:xfrm>
          <a:solidFill>
            <a:srgbClr val="A5AC85"/>
          </a:solidFill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9AD1DA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rgbClr val="FBBBA9"/>
                </a:solidFill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046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9113" y="406494"/>
            <a:ext cx="3511234" cy="569972"/>
            <a:chOff x="1131008" y="354033"/>
            <a:chExt cx="3511234" cy="569972"/>
          </a:xfrm>
        </p:grpSpPr>
        <p:sp>
          <p:nvSpPr>
            <p:cNvPr id="14" name="文本框 13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31008" y="670089"/>
              <a:ext cx="219483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AND SIGNIFICANCE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Freeform 14"/>
          <p:cNvSpPr/>
          <p:nvPr/>
        </p:nvSpPr>
        <p:spPr bwMode="auto">
          <a:xfrm>
            <a:off x="3275625" y="2638086"/>
            <a:ext cx="2431036" cy="2616083"/>
          </a:xfrm>
          <a:custGeom>
            <a:avLst/>
            <a:gdLst>
              <a:gd name="T0" fmla="*/ 0 w 2682"/>
              <a:gd name="T1" fmla="*/ 0 h 2968"/>
              <a:gd name="T2" fmla="*/ 1402 w 2682"/>
              <a:gd name="T3" fmla="*/ 0 h 2968"/>
              <a:gd name="T4" fmla="*/ 2682 w 2682"/>
              <a:gd name="T5" fmla="*/ 1484 h 2968"/>
              <a:gd name="T6" fmla="*/ 1402 w 2682"/>
              <a:gd name="T7" fmla="*/ 2968 h 2968"/>
              <a:gd name="T8" fmla="*/ 0 w 2682"/>
              <a:gd name="T9" fmla="*/ 2968 h 2968"/>
              <a:gd name="T10" fmla="*/ 1280 w 2682"/>
              <a:gd name="T11" fmla="*/ 1484 h 2968"/>
              <a:gd name="T12" fmla="*/ 0 w 2682"/>
              <a:gd name="T13" fmla="*/ 0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2" h="2968">
                <a:moveTo>
                  <a:pt x="0" y="0"/>
                </a:moveTo>
                <a:lnTo>
                  <a:pt x="1402" y="0"/>
                </a:lnTo>
                <a:lnTo>
                  <a:pt x="2682" y="1484"/>
                </a:lnTo>
                <a:lnTo>
                  <a:pt x="1402" y="2968"/>
                </a:lnTo>
                <a:lnTo>
                  <a:pt x="0" y="2968"/>
                </a:lnTo>
                <a:lnTo>
                  <a:pt x="1280" y="1484"/>
                </a:lnTo>
                <a:lnTo>
                  <a:pt x="0" y="0"/>
                </a:lnTo>
                <a:close/>
              </a:path>
            </a:pathLst>
          </a:custGeom>
          <a:solidFill>
            <a:srgbClr val="9AD1DA"/>
          </a:solidFill>
          <a:ln w="9525">
            <a:noFill/>
            <a:prstDash val="solid"/>
            <a:round/>
          </a:ln>
          <a:effectLst>
            <a:reflection blurRad="6350" stA="30000" endPos="16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15"/>
          <p:cNvSpPr/>
          <p:nvPr/>
        </p:nvSpPr>
        <p:spPr bwMode="auto">
          <a:xfrm>
            <a:off x="2158908" y="2943061"/>
            <a:ext cx="1865426" cy="2006134"/>
          </a:xfrm>
          <a:custGeom>
            <a:avLst/>
            <a:gdLst>
              <a:gd name="T0" fmla="*/ 0 w 2057"/>
              <a:gd name="T1" fmla="*/ 0 h 2276"/>
              <a:gd name="T2" fmla="*/ 1075 w 2057"/>
              <a:gd name="T3" fmla="*/ 0 h 2276"/>
              <a:gd name="T4" fmla="*/ 2057 w 2057"/>
              <a:gd name="T5" fmla="*/ 1138 h 2276"/>
              <a:gd name="T6" fmla="*/ 1075 w 2057"/>
              <a:gd name="T7" fmla="*/ 2276 h 2276"/>
              <a:gd name="T8" fmla="*/ 0 w 2057"/>
              <a:gd name="T9" fmla="*/ 2276 h 2276"/>
              <a:gd name="T10" fmla="*/ 982 w 2057"/>
              <a:gd name="T11" fmla="*/ 1138 h 2276"/>
              <a:gd name="T12" fmla="*/ 0 w 2057"/>
              <a:gd name="T13" fmla="*/ 0 h 2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7" h="2276">
                <a:moveTo>
                  <a:pt x="0" y="0"/>
                </a:moveTo>
                <a:lnTo>
                  <a:pt x="1075" y="0"/>
                </a:lnTo>
                <a:lnTo>
                  <a:pt x="2057" y="1138"/>
                </a:lnTo>
                <a:lnTo>
                  <a:pt x="1075" y="2276"/>
                </a:lnTo>
                <a:lnTo>
                  <a:pt x="0" y="2276"/>
                </a:lnTo>
                <a:lnTo>
                  <a:pt x="982" y="1138"/>
                </a:lnTo>
                <a:lnTo>
                  <a:pt x="0" y="0"/>
                </a:lnTo>
                <a:close/>
              </a:path>
            </a:pathLst>
          </a:custGeom>
          <a:solidFill>
            <a:srgbClr val="9AD1DA"/>
          </a:solidFill>
          <a:ln w="9525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reflection blurRad="6350" stA="20000" endPos="16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 bwMode="auto">
          <a:xfrm>
            <a:off x="1261546" y="3181046"/>
            <a:ext cx="1421276" cy="1530162"/>
          </a:xfrm>
          <a:custGeom>
            <a:avLst/>
            <a:gdLst>
              <a:gd name="T0" fmla="*/ 0 w 1570"/>
              <a:gd name="T1" fmla="*/ 0 h 1736"/>
              <a:gd name="T2" fmla="*/ 821 w 1570"/>
              <a:gd name="T3" fmla="*/ 0 h 1736"/>
              <a:gd name="T4" fmla="*/ 1570 w 1570"/>
              <a:gd name="T5" fmla="*/ 868 h 1736"/>
              <a:gd name="T6" fmla="*/ 821 w 1570"/>
              <a:gd name="T7" fmla="*/ 1736 h 1736"/>
              <a:gd name="T8" fmla="*/ 0 w 1570"/>
              <a:gd name="T9" fmla="*/ 1736 h 1736"/>
              <a:gd name="T10" fmla="*/ 750 w 1570"/>
              <a:gd name="T11" fmla="*/ 868 h 1736"/>
              <a:gd name="T12" fmla="*/ 0 w 1570"/>
              <a:gd name="T13" fmla="*/ 0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0" h="1736">
                <a:moveTo>
                  <a:pt x="0" y="0"/>
                </a:moveTo>
                <a:lnTo>
                  <a:pt x="821" y="0"/>
                </a:lnTo>
                <a:lnTo>
                  <a:pt x="1570" y="868"/>
                </a:lnTo>
                <a:lnTo>
                  <a:pt x="821" y="1736"/>
                </a:lnTo>
                <a:lnTo>
                  <a:pt x="0" y="1736"/>
                </a:lnTo>
                <a:lnTo>
                  <a:pt x="750" y="868"/>
                </a:lnTo>
                <a:lnTo>
                  <a:pt x="0" y="0"/>
                </a:lnTo>
                <a:close/>
              </a:path>
            </a:pathLst>
          </a:custGeom>
          <a:solidFill>
            <a:srgbClr val="9AD1DA"/>
          </a:solidFill>
          <a:ln w="9525">
            <a:noFill/>
            <a:prstDash val="solid"/>
            <a:round/>
          </a:ln>
          <a:effectLst>
            <a:reflection blurRad="6350" stA="30000" endPos="16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656054" y="3433135"/>
            <a:ext cx="955374" cy="1025984"/>
          </a:xfrm>
          <a:custGeom>
            <a:avLst/>
            <a:gdLst>
              <a:gd name="T0" fmla="*/ 0 w 1053"/>
              <a:gd name="T1" fmla="*/ 0 h 1164"/>
              <a:gd name="T2" fmla="*/ 550 w 1053"/>
              <a:gd name="T3" fmla="*/ 0 h 1164"/>
              <a:gd name="T4" fmla="*/ 1053 w 1053"/>
              <a:gd name="T5" fmla="*/ 582 h 1164"/>
              <a:gd name="T6" fmla="*/ 550 w 1053"/>
              <a:gd name="T7" fmla="*/ 1164 h 1164"/>
              <a:gd name="T8" fmla="*/ 0 w 1053"/>
              <a:gd name="T9" fmla="*/ 1164 h 1164"/>
              <a:gd name="T10" fmla="*/ 503 w 1053"/>
              <a:gd name="T11" fmla="*/ 582 h 1164"/>
              <a:gd name="T12" fmla="*/ 0 w 1053"/>
              <a:gd name="T13" fmla="*/ 0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3" h="1164">
                <a:moveTo>
                  <a:pt x="0" y="0"/>
                </a:moveTo>
                <a:lnTo>
                  <a:pt x="550" y="0"/>
                </a:lnTo>
                <a:lnTo>
                  <a:pt x="1053" y="582"/>
                </a:lnTo>
                <a:lnTo>
                  <a:pt x="550" y="1164"/>
                </a:lnTo>
                <a:lnTo>
                  <a:pt x="0" y="1164"/>
                </a:lnTo>
                <a:lnTo>
                  <a:pt x="503" y="582"/>
                </a:lnTo>
                <a:lnTo>
                  <a:pt x="0" y="0"/>
                </a:lnTo>
                <a:close/>
              </a:path>
            </a:pathLst>
          </a:custGeom>
          <a:solidFill>
            <a:srgbClr val="9AD1DA"/>
          </a:solidFill>
          <a:ln w="9525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reflection blurRad="6350" stA="20000" endPos="16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2642404" y="3030135"/>
            <a:ext cx="409334" cy="302074"/>
          </a:xfrm>
          <a:custGeom>
            <a:avLst/>
            <a:gdLst>
              <a:gd name="T0" fmla="*/ 614 w 1519"/>
              <a:gd name="T1" fmla="*/ 711 h 1153"/>
              <a:gd name="T2" fmla="*/ 613 w 1519"/>
              <a:gd name="T3" fmla="*/ 721 h 1153"/>
              <a:gd name="T4" fmla="*/ 669 w 1519"/>
              <a:gd name="T5" fmla="*/ 811 h 1153"/>
              <a:gd name="T6" fmla="*/ 808 w 1519"/>
              <a:gd name="T7" fmla="*/ 835 h 1153"/>
              <a:gd name="T8" fmla="*/ 930 w 1519"/>
              <a:gd name="T9" fmla="*/ 764 h 1153"/>
              <a:gd name="T10" fmla="*/ 929 w 1519"/>
              <a:gd name="T11" fmla="*/ 717 h 1153"/>
              <a:gd name="T12" fmla="*/ 950 w 1519"/>
              <a:gd name="T13" fmla="*/ 684 h 1153"/>
              <a:gd name="T14" fmla="*/ 1030 w 1519"/>
              <a:gd name="T15" fmla="*/ 735 h 1153"/>
              <a:gd name="T16" fmla="*/ 1032 w 1519"/>
              <a:gd name="T17" fmla="*/ 744 h 1153"/>
              <a:gd name="T18" fmla="*/ 1008 w 1519"/>
              <a:gd name="T19" fmla="*/ 773 h 1153"/>
              <a:gd name="T20" fmla="*/ 932 w 1519"/>
              <a:gd name="T21" fmla="*/ 826 h 1153"/>
              <a:gd name="T22" fmla="*/ 772 w 1519"/>
              <a:gd name="T23" fmla="*/ 883 h 1153"/>
              <a:gd name="T24" fmla="*/ 613 w 1519"/>
              <a:gd name="T25" fmla="*/ 826 h 1153"/>
              <a:gd name="T26" fmla="*/ 537 w 1519"/>
              <a:gd name="T27" fmla="*/ 773 h 1153"/>
              <a:gd name="T28" fmla="*/ 511 w 1519"/>
              <a:gd name="T29" fmla="*/ 744 h 1153"/>
              <a:gd name="T30" fmla="*/ 513 w 1519"/>
              <a:gd name="T31" fmla="*/ 735 h 1153"/>
              <a:gd name="T32" fmla="*/ 943 w 1519"/>
              <a:gd name="T33" fmla="*/ 417 h 1153"/>
              <a:gd name="T34" fmla="*/ 1006 w 1519"/>
              <a:gd name="T35" fmla="*/ 463 h 1153"/>
              <a:gd name="T36" fmla="*/ 982 w 1519"/>
              <a:gd name="T37" fmla="*/ 537 h 1153"/>
              <a:gd name="T38" fmla="*/ 903 w 1519"/>
              <a:gd name="T39" fmla="*/ 537 h 1153"/>
              <a:gd name="T40" fmla="*/ 881 w 1519"/>
              <a:gd name="T41" fmla="*/ 463 h 1153"/>
              <a:gd name="T42" fmla="*/ 943 w 1519"/>
              <a:gd name="T43" fmla="*/ 417 h 1153"/>
              <a:gd name="T44" fmla="*/ 655 w 1519"/>
              <a:gd name="T45" fmla="*/ 444 h 1153"/>
              <a:gd name="T46" fmla="*/ 655 w 1519"/>
              <a:gd name="T47" fmla="*/ 523 h 1153"/>
              <a:gd name="T48" fmla="*/ 581 w 1519"/>
              <a:gd name="T49" fmla="*/ 547 h 1153"/>
              <a:gd name="T50" fmla="*/ 536 w 1519"/>
              <a:gd name="T51" fmla="*/ 484 h 1153"/>
              <a:gd name="T52" fmla="*/ 581 w 1519"/>
              <a:gd name="T53" fmla="*/ 422 h 1153"/>
              <a:gd name="T54" fmla="*/ 654 w 1519"/>
              <a:gd name="T55" fmla="*/ 164 h 1153"/>
              <a:gd name="T56" fmla="*/ 457 w 1519"/>
              <a:gd name="T57" fmla="*/ 279 h 1153"/>
              <a:gd name="T58" fmla="*/ 342 w 1519"/>
              <a:gd name="T59" fmla="*/ 476 h 1153"/>
              <a:gd name="T60" fmla="*/ 342 w 1519"/>
              <a:gd name="T61" fmla="*/ 712 h 1153"/>
              <a:gd name="T62" fmla="*/ 457 w 1519"/>
              <a:gd name="T63" fmla="*/ 907 h 1153"/>
              <a:gd name="T64" fmla="*/ 654 w 1519"/>
              <a:gd name="T65" fmla="*/ 1022 h 1153"/>
              <a:gd name="T66" fmla="*/ 891 w 1519"/>
              <a:gd name="T67" fmla="*/ 1022 h 1153"/>
              <a:gd name="T68" fmla="*/ 1088 w 1519"/>
              <a:gd name="T69" fmla="*/ 907 h 1153"/>
              <a:gd name="T70" fmla="*/ 1203 w 1519"/>
              <a:gd name="T71" fmla="*/ 712 h 1153"/>
              <a:gd name="T72" fmla="*/ 1203 w 1519"/>
              <a:gd name="T73" fmla="*/ 476 h 1153"/>
              <a:gd name="T74" fmla="*/ 1088 w 1519"/>
              <a:gd name="T75" fmla="*/ 279 h 1153"/>
              <a:gd name="T76" fmla="*/ 891 w 1519"/>
              <a:gd name="T77" fmla="*/ 164 h 1153"/>
              <a:gd name="T78" fmla="*/ 1463 w 1519"/>
              <a:gd name="T79" fmla="*/ 426 h 1153"/>
              <a:gd name="T80" fmla="*/ 1286 w 1519"/>
              <a:gd name="T81" fmla="*/ 594 h 1153"/>
              <a:gd name="T82" fmla="*/ 1215 w 1519"/>
              <a:gd name="T83" fmla="*/ 851 h 1153"/>
              <a:gd name="T84" fmla="*/ 1030 w 1519"/>
              <a:gd name="T85" fmla="*/ 1035 h 1153"/>
              <a:gd name="T86" fmla="*/ 772 w 1519"/>
              <a:gd name="T87" fmla="*/ 1104 h 1153"/>
              <a:gd name="T88" fmla="*/ 519 w 1519"/>
              <a:gd name="T89" fmla="*/ 1038 h 1153"/>
              <a:gd name="T90" fmla="*/ 336 w 1519"/>
              <a:gd name="T91" fmla="*/ 862 h 1153"/>
              <a:gd name="T92" fmla="*/ 56 w 1519"/>
              <a:gd name="T93" fmla="*/ 724 h 1153"/>
              <a:gd name="T94" fmla="*/ 259 w 1519"/>
              <a:gd name="T95" fmla="*/ 594 h 1153"/>
              <a:gd name="T96" fmla="*/ 330 w 1519"/>
              <a:gd name="T97" fmla="*/ 335 h 1153"/>
              <a:gd name="T98" fmla="*/ 513 w 1519"/>
              <a:gd name="T99" fmla="*/ 152 h 1153"/>
              <a:gd name="T100" fmla="*/ 772 w 1519"/>
              <a:gd name="T101" fmla="*/ 83 h 1153"/>
              <a:gd name="T102" fmla="*/ 1006 w 1519"/>
              <a:gd name="T103" fmla="*/ 139 h 1153"/>
              <a:gd name="T104" fmla="*/ 1185 w 1519"/>
              <a:gd name="T105" fmla="*/ 289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19" h="1153">
                <a:moveTo>
                  <a:pt x="592" y="682"/>
                </a:moveTo>
                <a:lnTo>
                  <a:pt x="595" y="684"/>
                </a:lnTo>
                <a:lnTo>
                  <a:pt x="596" y="685"/>
                </a:lnTo>
                <a:lnTo>
                  <a:pt x="614" y="711"/>
                </a:lnTo>
                <a:lnTo>
                  <a:pt x="616" y="714"/>
                </a:lnTo>
                <a:lnTo>
                  <a:pt x="616" y="717"/>
                </a:lnTo>
                <a:lnTo>
                  <a:pt x="614" y="720"/>
                </a:lnTo>
                <a:lnTo>
                  <a:pt x="613" y="721"/>
                </a:lnTo>
                <a:lnTo>
                  <a:pt x="595" y="735"/>
                </a:lnTo>
                <a:lnTo>
                  <a:pt x="614" y="764"/>
                </a:lnTo>
                <a:lnTo>
                  <a:pt x="640" y="789"/>
                </a:lnTo>
                <a:lnTo>
                  <a:pt x="669" y="811"/>
                </a:lnTo>
                <a:lnTo>
                  <a:pt x="702" y="824"/>
                </a:lnTo>
                <a:lnTo>
                  <a:pt x="735" y="835"/>
                </a:lnTo>
                <a:lnTo>
                  <a:pt x="772" y="838"/>
                </a:lnTo>
                <a:lnTo>
                  <a:pt x="808" y="835"/>
                </a:lnTo>
                <a:lnTo>
                  <a:pt x="843" y="824"/>
                </a:lnTo>
                <a:lnTo>
                  <a:pt x="876" y="811"/>
                </a:lnTo>
                <a:lnTo>
                  <a:pt x="905" y="789"/>
                </a:lnTo>
                <a:lnTo>
                  <a:pt x="930" y="764"/>
                </a:lnTo>
                <a:lnTo>
                  <a:pt x="950" y="735"/>
                </a:lnTo>
                <a:lnTo>
                  <a:pt x="932" y="721"/>
                </a:lnTo>
                <a:lnTo>
                  <a:pt x="929" y="720"/>
                </a:lnTo>
                <a:lnTo>
                  <a:pt x="929" y="717"/>
                </a:lnTo>
                <a:lnTo>
                  <a:pt x="929" y="714"/>
                </a:lnTo>
                <a:lnTo>
                  <a:pt x="929" y="711"/>
                </a:lnTo>
                <a:lnTo>
                  <a:pt x="947" y="685"/>
                </a:lnTo>
                <a:lnTo>
                  <a:pt x="950" y="684"/>
                </a:lnTo>
                <a:lnTo>
                  <a:pt x="953" y="682"/>
                </a:lnTo>
                <a:lnTo>
                  <a:pt x="955" y="682"/>
                </a:lnTo>
                <a:lnTo>
                  <a:pt x="958" y="684"/>
                </a:lnTo>
                <a:lnTo>
                  <a:pt x="1030" y="735"/>
                </a:lnTo>
                <a:lnTo>
                  <a:pt x="1033" y="736"/>
                </a:lnTo>
                <a:lnTo>
                  <a:pt x="1033" y="739"/>
                </a:lnTo>
                <a:lnTo>
                  <a:pt x="1033" y="743"/>
                </a:lnTo>
                <a:lnTo>
                  <a:pt x="1032" y="744"/>
                </a:lnTo>
                <a:lnTo>
                  <a:pt x="1014" y="770"/>
                </a:lnTo>
                <a:lnTo>
                  <a:pt x="1012" y="773"/>
                </a:lnTo>
                <a:lnTo>
                  <a:pt x="1009" y="773"/>
                </a:lnTo>
                <a:lnTo>
                  <a:pt x="1008" y="773"/>
                </a:lnTo>
                <a:lnTo>
                  <a:pt x="1005" y="773"/>
                </a:lnTo>
                <a:lnTo>
                  <a:pt x="988" y="761"/>
                </a:lnTo>
                <a:lnTo>
                  <a:pt x="962" y="797"/>
                </a:lnTo>
                <a:lnTo>
                  <a:pt x="932" y="826"/>
                </a:lnTo>
                <a:lnTo>
                  <a:pt x="897" y="850"/>
                </a:lnTo>
                <a:lnTo>
                  <a:pt x="858" y="868"/>
                </a:lnTo>
                <a:lnTo>
                  <a:pt x="816" y="879"/>
                </a:lnTo>
                <a:lnTo>
                  <a:pt x="772" y="883"/>
                </a:lnTo>
                <a:lnTo>
                  <a:pt x="729" y="879"/>
                </a:lnTo>
                <a:lnTo>
                  <a:pt x="687" y="868"/>
                </a:lnTo>
                <a:lnTo>
                  <a:pt x="648" y="850"/>
                </a:lnTo>
                <a:lnTo>
                  <a:pt x="613" y="826"/>
                </a:lnTo>
                <a:lnTo>
                  <a:pt x="583" y="795"/>
                </a:lnTo>
                <a:lnTo>
                  <a:pt x="557" y="761"/>
                </a:lnTo>
                <a:lnTo>
                  <a:pt x="540" y="773"/>
                </a:lnTo>
                <a:lnTo>
                  <a:pt x="537" y="773"/>
                </a:lnTo>
                <a:lnTo>
                  <a:pt x="534" y="773"/>
                </a:lnTo>
                <a:lnTo>
                  <a:pt x="533" y="773"/>
                </a:lnTo>
                <a:lnTo>
                  <a:pt x="530" y="770"/>
                </a:lnTo>
                <a:lnTo>
                  <a:pt x="511" y="744"/>
                </a:lnTo>
                <a:lnTo>
                  <a:pt x="511" y="743"/>
                </a:lnTo>
                <a:lnTo>
                  <a:pt x="511" y="739"/>
                </a:lnTo>
                <a:lnTo>
                  <a:pt x="511" y="736"/>
                </a:lnTo>
                <a:lnTo>
                  <a:pt x="513" y="735"/>
                </a:lnTo>
                <a:lnTo>
                  <a:pt x="587" y="684"/>
                </a:lnTo>
                <a:lnTo>
                  <a:pt x="589" y="682"/>
                </a:lnTo>
                <a:lnTo>
                  <a:pt x="592" y="682"/>
                </a:lnTo>
                <a:close/>
                <a:moveTo>
                  <a:pt x="943" y="417"/>
                </a:moveTo>
                <a:lnTo>
                  <a:pt x="964" y="422"/>
                </a:lnTo>
                <a:lnTo>
                  <a:pt x="982" y="431"/>
                </a:lnTo>
                <a:lnTo>
                  <a:pt x="997" y="444"/>
                </a:lnTo>
                <a:lnTo>
                  <a:pt x="1006" y="463"/>
                </a:lnTo>
                <a:lnTo>
                  <a:pt x="1009" y="484"/>
                </a:lnTo>
                <a:lnTo>
                  <a:pt x="1006" y="505"/>
                </a:lnTo>
                <a:lnTo>
                  <a:pt x="997" y="523"/>
                </a:lnTo>
                <a:lnTo>
                  <a:pt x="982" y="537"/>
                </a:lnTo>
                <a:lnTo>
                  <a:pt x="964" y="547"/>
                </a:lnTo>
                <a:lnTo>
                  <a:pt x="943" y="550"/>
                </a:lnTo>
                <a:lnTo>
                  <a:pt x="921" y="547"/>
                </a:lnTo>
                <a:lnTo>
                  <a:pt x="903" y="537"/>
                </a:lnTo>
                <a:lnTo>
                  <a:pt x="890" y="523"/>
                </a:lnTo>
                <a:lnTo>
                  <a:pt x="881" y="505"/>
                </a:lnTo>
                <a:lnTo>
                  <a:pt x="876" y="484"/>
                </a:lnTo>
                <a:lnTo>
                  <a:pt x="881" y="463"/>
                </a:lnTo>
                <a:lnTo>
                  <a:pt x="890" y="444"/>
                </a:lnTo>
                <a:lnTo>
                  <a:pt x="903" y="431"/>
                </a:lnTo>
                <a:lnTo>
                  <a:pt x="921" y="422"/>
                </a:lnTo>
                <a:lnTo>
                  <a:pt x="943" y="417"/>
                </a:lnTo>
                <a:close/>
                <a:moveTo>
                  <a:pt x="601" y="417"/>
                </a:moveTo>
                <a:lnTo>
                  <a:pt x="622" y="422"/>
                </a:lnTo>
                <a:lnTo>
                  <a:pt x="640" y="431"/>
                </a:lnTo>
                <a:lnTo>
                  <a:pt x="655" y="444"/>
                </a:lnTo>
                <a:lnTo>
                  <a:pt x="664" y="463"/>
                </a:lnTo>
                <a:lnTo>
                  <a:pt x="667" y="484"/>
                </a:lnTo>
                <a:lnTo>
                  <a:pt x="664" y="505"/>
                </a:lnTo>
                <a:lnTo>
                  <a:pt x="655" y="523"/>
                </a:lnTo>
                <a:lnTo>
                  <a:pt x="640" y="537"/>
                </a:lnTo>
                <a:lnTo>
                  <a:pt x="622" y="547"/>
                </a:lnTo>
                <a:lnTo>
                  <a:pt x="601" y="550"/>
                </a:lnTo>
                <a:lnTo>
                  <a:pt x="581" y="547"/>
                </a:lnTo>
                <a:lnTo>
                  <a:pt x="563" y="537"/>
                </a:lnTo>
                <a:lnTo>
                  <a:pt x="548" y="523"/>
                </a:lnTo>
                <a:lnTo>
                  <a:pt x="539" y="505"/>
                </a:lnTo>
                <a:lnTo>
                  <a:pt x="536" y="484"/>
                </a:lnTo>
                <a:lnTo>
                  <a:pt x="539" y="463"/>
                </a:lnTo>
                <a:lnTo>
                  <a:pt x="548" y="444"/>
                </a:lnTo>
                <a:lnTo>
                  <a:pt x="563" y="431"/>
                </a:lnTo>
                <a:lnTo>
                  <a:pt x="581" y="422"/>
                </a:lnTo>
                <a:lnTo>
                  <a:pt x="601" y="417"/>
                </a:lnTo>
                <a:close/>
                <a:moveTo>
                  <a:pt x="772" y="149"/>
                </a:moveTo>
                <a:lnTo>
                  <a:pt x="711" y="154"/>
                </a:lnTo>
                <a:lnTo>
                  <a:pt x="654" y="164"/>
                </a:lnTo>
                <a:lnTo>
                  <a:pt x="599" y="184"/>
                </a:lnTo>
                <a:lnTo>
                  <a:pt x="548" y="210"/>
                </a:lnTo>
                <a:lnTo>
                  <a:pt x="499" y="242"/>
                </a:lnTo>
                <a:lnTo>
                  <a:pt x="457" y="279"/>
                </a:lnTo>
                <a:lnTo>
                  <a:pt x="419" y="322"/>
                </a:lnTo>
                <a:lnTo>
                  <a:pt x="387" y="369"/>
                </a:lnTo>
                <a:lnTo>
                  <a:pt x="362" y="420"/>
                </a:lnTo>
                <a:lnTo>
                  <a:pt x="342" y="476"/>
                </a:lnTo>
                <a:lnTo>
                  <a:pt x="330" y="534"/>
                </a:lnTo>
                <a:lnTo>
                  <a:pt x="327" y="594"/>
                </a:lnTo>
                <a:lnTo>
                  <a:pt x="330" y="653"/>
                </a:lnTo>
                <a:lnTo>
                  <a:pt x="342" y="712"/>
                </a:lnTo>
                <a:lnTo>
                  <a:pt x="362" y="767"/>
                </a:lnTo>
                <a:lnTo>
                  <a:pt x="387" y="818"/>
                </a:lnTo>
                <a:lnTo>
                  <a:pt x="419" y="865"/>
                </a:lnTo>
                <a:lnTo>
                  <a:pt x="457" y="907"/>
                </a:lnTo>
                <a:lnTo>
                  <a:pt x="499" y="945"/>
                </a:lnTo>
                <a:lnTo>
                  <a:pt x="548" y="977"/>
                </a:lnTo>
                <a:lnTo>
                  <a:pt x="599" y="1003"/>
                </a:lnTo>
                <a:lnTo>
                  <a:pt x="654" y="1022"/>
                </a:lnTo>
                <a:lnTo>
                  <a:pt x="711" y="1035"/>
                </a:lnTo>
                <a:lnTo>
                  <a:pt x="772" y="1038"/>
                </a:lnTo>
                <a:lnTo>
                  <a:pt x="832" y="1035"/>
                </a:lnTo>
                <a:lnTo>
                  <a:pt x="891" y="1022"/>
                </a:lnTo>
                <a:lnTo>
                  <a:pt x="946" y="1003"/>
                </a:lnTo>
                <a:lnTo>
                  <a:pt x="997" y="977"/>
                </a:lnTo>
                <a:lnTo>
                  <a:pt x="1044" y="945"/>
                </a:lnTo>
                <a:lnTo>
                  <a:pt x="1088" y="907"/>
                </a:lnTo>
                <a:lnTo>
                  <a:pt x="1126" y="865"/>
                </a:lnTo>
                <a:lnTo>
                  <a:pt x="1157" y="818"/>
                </a:lnTo>
                <a:lnTo>
                  <a:pt x="1183" y="767"/>
                </a:lnTo>
                <a:lnTo>
                  <a:pt x="1203" y="712"/>
                </a:lnTo>
                <a:lnTo>
                  <a:pt x="1215" y="653"/>
                </a:lnTo>
                <a:lnTo>
                  <a:pt x="1218" y="594"/>
                </a:lnTo>
                <a:lnTo>
                  <a:pt x="1215" y="534"/>
                </a:lnTo>
                <a:lnTo>
                  <a:pt x="1203" y="476"/>
                </a:lnTo>
                <a:lnTo>
                  <a:pt x="1183" y="420"/>
                </a:lnTo>
                <a:lnTo>
                  <a:pt x="1157" y="369"/>
                </a:lnTo>
                <a:lnTo>
                  <a:pt x="1126" y="322"/>
                </a:lnTo>
                <a:lnTo>
                  <a:pt x="1088" y="279"/>
                </a:lnTo>
                <a:lnTo>
                  <a:pt x="1044" y="242"/>
                </a:lnTo>
                <a:lnTo>
                  <a:pt x="997" y="210"/>
                </a:lnTo>
                <a:lnTo>
                  <a:pt x="946" y="184"/>
                </a:lnTo>
                <a:lnTo>
                  <a:pt x="891" y="164"/>
                </a:lnTo>
                <a:lnTo>
                  <a:pt x="832" y="154"/>
                </a:lnTo>
                <a:lnTo>
                  <a:pt x="772" y="149"/>
                </a:lnTo>
                <a:close/>
                <a:moveTo>
                  <a:pt x="1519" y="0"/>
                </a:moveTo>
                <a:lnTo>
                  <a:pt x="1463" y="426"/>
                </a:lnTo>
                <a:lnTo>
                  <a:pt x="1410" y="286"/>
                </a:lnTo>
                <a:lnTo>
                  <a:pt x="1269" y="467"/>
                </a:lnTo>
                <a:lnTo>
                  <a:pt x="1281" y="529"/>
                </a:lnTo>
                <a:lnTo>
                  <a:pt x="1286" y="594"/>
                </a:lnTo>
                <a:lnTo>
                  <a:pt x="1280" y="662"/>
                </a:lnTo>
                <a:lnTo>
                  <a:pt x="1266" y="729"/>
                </a:lnTo>
                <a:lnTo>
                  <a:pt x="1245" y="792"/>
                </a:lnTo>
                <a:lnTo>
                  <a:pt x="1215" y="851"/>
                </a:lnTo>
                <a:lnTo>
                  <a:pt x="1179" y="906"/>
                </a:lnTo>
                <a:lnTo>
                  <a:pt x="1135" y="954"/>
                </a:lnTo>
                <a:lnTo>
                  <a:pt x="1086" y="998"/>
                </a:lnTo>
                <a:lnTo>
                  <a:pt x="1030" y="1035"/>
                </a:lnTo>
                <a:lnTo>
                  <a:pt x="971" y="1065"/>
                </a:lnTo>
                <a:lnTo>
                  <a:pt x="908" y="1086"/>
                </a:lnTo>
                <a:lnTo>
                  <a:pt x="841" y="1100"/>
                </a:lnTo>
                <a:lnTo>
                  <a:pt x="772" y="1104"/>
                </a:lnTo>
                <a:lnTo>
                  <a:pt x="704" y="1100"/>
                </a:lnTo>
                <a:lnTo>
                  <a:pt x="639" y="1088"/>
                </a:lnTo>
                <a:lnTo>
                  <a:pt x="577" y="1066"/>
                </a:lnTo>
                <a:lnTo>
                  <a:pt x="519" y="1038"/>
                </a:lnTo>
                <a:lnTo>
                  <a:pt x="465" y="1003"/>
                </a:lnTo>
                <a:lnTo>
                  <a:pt x="416" y="962"/>
                </a:lnTo>
                <a:lnTo>
                  <a:pt x="372" y="913"/>
                </a:lnTo>
                <a:lnTo>
                  <a:pt x="336" y="862"/>
                </a:lnTo>
                <a:lnTo>
                  <a:pt x="251" y="971"/>
                </a:lnTo>
                <a:lnTo>
                  <a:pt x="400" y="988"/>
                </a:lnTo>
                <a:lnTo>
                  <a:pt x="0" y="1153"/>
                </a:lnTo>
                <a:lnTo>
                  <a:pt x="56" y="724"/>
                </a:lnTo>
                <a:lnTo>
                  <a:pt x="109" y="865"/>
                </a:lnTo>
                <a:lnTo>
                  <a:pt x="265" y="665"/>
                </a:lnTo>
                <a:lnTo>
                  <a:pt x="260" y="629"/>
                </a:lnTo>
                <a:lnTo>
                  <a:pt x="259" y="594"/>
                </a:lnTo>
                <a:lnTo>
                  <a:pt x="263" y="525"/>
                </a:lnTo>
                <a:lnTo>
                  <a:pt x="277" y="458"/>
                </a:lnTo>
                <a:lnTo>
                  <a:pt x="300" y="394"/>
                </a:lnTo>
                <a:lnTo>
                  <a:pt x="330" y="335"/>
                </a:lnTo>
                <a:lnTo>
                  <a:pt x="366" y="281"/>
                </a:lnTo>
                <a:lnTo>
                  <a:pt x="410" y="233"/>
                </a:lnTo>
                <a:lnTo>
                  <a:pt x="459" y="189"/>
                </a:lnTo>
                <a:lnTo>
                  <a:pt x="513" y="152"/>
                </a:lnTo>
                <a:lnTo>
                  <a:pt x="572" y="122"/>
                </a:lnTo>
                <a:lnTo>
                  <a:pt x="636" y="101"/>
                </a:lnTo>
                <a:lnTo>
                  <a:pt x="702" y="87"/>
                </a:lnTo>
                <a:lnTo>
                  <a:pt x="772" y="83"/>
                </a:lnTo>
                <a:lnTo>
                  <a:pt x="835" y="86"/>
                </a:lnTo>
                <a:lnTo>
                  <a:pt x="894" y="96"/>
                </a:lnTo>
                <a:lnTo>
                  <a:pt x="952" y="115"/>
                </a:lnTo>
                <a:lnTo>
                  <a:pt x="1006" y="139"/>
                </a:lnTo>
                <a:lnTo>
                  <a:pt x="1058" y="169"/>
                </a:lnTo>
                <a:lnTo>
                  <a:pt x="1104" y="204"/>
                </a:lnTo>
                <a:lnTo>
                  <a:pt x="1147" y="245"/>
                </a:lnTo>
                <a:lnTo>
                  <a:pt x="1185" y="289"/>
                </a:lnTo>
                <a:lnTo>
                  <a:pt x="1268" y="181"/>
                </a:lnTo>
                <a:lnTo>
                  <a:pt x="1120" y="164"/>
                </a:lnTo>
                <a:lnTo>
                  <a:pt x="15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23"/>
          <p:cNvSpPr>
            <a:spLocks noEditPoints="1"/>
          </p:cNvSpPr>
          <p:nvPr/>
        </p:nvSpPr>
        <p:spPr bwMode="auto">
          <a:xfrm>
            <a:off x="1712781" y="3279376"/>
            <a:ext cx="237134" cy="233983"/>
          </a:xfrm>
          <a:custGeom>
            <a:avLst/>
            <a:gdLst>
              <a:gd name="T0" fmla="*/ 485 w 679"/>
              <a:gd name="T1" fmla="*/ 269 h 690"/>
              <a:gd name="T2" fmla="*/ 430 w 679"/>
              <a:gd name="T3" fmla="*/ 303 h 690"/>
              <a:gd name="T4" fmla="*/ 396 w 679"/>
              <a:gd name="T5" fmla="*/ 360 h 690"/>
              <a:gd name="T6" fmla="*/ 396 w 679"/>
              <a:gd name="T7" fmla="*/ 428 h 690"/>
              <a:gd name="T8" fmla="*/ 430 w 679"/>
              <a:gd name="T9" fmla="*/ 486 h 690"/>
              <a:gd name="T10" fmla="*/ 485 w 679"/>
              <a:gd name="T11" fmla="*/ 518 h 690"/>
              <a:gd name="T12" fmla="*/ 554 w 679"/>
              <a:gd name="T13" fmla="*/ 518 h 690"/>
              <a:gd name="T14" fmla="*/ 611 w 679"/>
              <a:gd name="T15" fmla="*/ 486 h 690"/>
              <a:gd name="T16" fmla="*/ 644 w 679"/>
              <a:gd name="T17" fmla="*/ 428 h 690"/>
              <a:gd name="T18" fmla="*/ 644 w 679"/>
              <a:gd name="T19" fmla="*/ 360 h 690"/>
              <a:gd name="T20" fmla="*/ 611 w 679"/>
              <a:gd name="T21" fmla="*/ 303 h 690"/>
              <a:gd name="T22" fmla="*/ 554 w 679"/>
              <a:gd name="T23" fmla="*/ 269 h 690"/>
              <a:gd name="T24" fmla="*/ 197 w 679"/>
              <a:gd name="T25" fmla="*/ 47 h 690"/>
              <a:gd name="T26" fmla="*/ 190 w 679"/>
              <a:gd name="T27" fmla="*/ 166 h 690"/>
              <a:gd name="T28" fmla="*/ 197 w 679"/>
              <a:gd name="T29" fmla="*/ 162 h 690"/>
              <a:gd name="T30" fmla="*/ 197 w 679"/>
              <a:gd name="T31" fmla="*/ 47 h 690"/>
              <a:gd name="T32" fmla="*/ 228 w 679"/>
              <a:gd name="T33" fmla="*/ 159 h 690"/>
              <a:gd name="T34" fmla="*/ 216 w 679"/>
              <a:gd name="T35" fmla="*/ 186 h 690"/>
              <a:gd name="T36" fmla="*/ 190 w 679"/>
              <a:gd name="T37" fmla="*/ 197 h 690"/>
              <a:gd name="T38" fmla="*/ 30 w 679"/>
              <a:gd name="T39" fmla="*/ 652 h 690"/>
              <a:gd name="T40" fmla="*/ 33 w 679"/>
              <a:gd name="T41" fmla="*/ 658 h 690"/>
              <a:gd name="T42" fmla="*/ 490 w 679"/>
              <a:gd name="T43" fmla="*/ 660 h 690"/>
              <a:gd name="T44" fmla="*/ 496 w 679"/>
              <a:gd name="T45" fmla="*/ 655 h 690"/>
              <a:gd name="T46" fmla="*/ 496 w 679"/>
              <a:gd name="T47" fmla="*/ 551 h 690"/>
              <a:gd name="T48" fmla="*/ 464 w 679"/>
              <a:gd name="T49" fmla="*/ 543 h 690"/>
              <a:gd name="T50" fmla="*/ 411 w 679"/>
              <a:gd name="T51" fmla="*/ 510 h 690"/>
              <a:gd name="T52" fmla="*/ 375 w 679"/>
              <a:gd name="T53" fmla="*/ 458 h 690"/>
              <a:gd name="T54" fmla="*/ 361 w 679"/>
              <a:gd name="T55" fmla="*/ 393 h 690"/>
              <a:gd name="T56" fmla="*/ 375 w 679"/>
              <a:gd name="T57" fmla="*/ 330 h 690"/>
              <a:gd name="T58" fmla="*/ 411 w 679"/>
              <a:gd name="T59" fmla="*/ 278 h 690"/>
              <a:gd name="T60" fmla="*/ 464 w 679"/>
              <a:gd name="T61" fmla="*/ 245 h 690"/>
              <a:gd name="T62" fmla="*/ 496 w 679"/>
              <a:gd name="T63" fmla="*/ 38 h 690"/>
              <a:gd name="T64" fmla="*/ 493 w 679"/>
              <a:gd name="T65" fmla="*/ 32 h 690"/>
              <a:gd name="T66" fmla="*/ 228 w 679"/>
              <a:gd name="T67" fmla="*/ 30 h 690"/>
              <a:gd name="T68" fmla="*/ 490 w 679"/>
              <a:gd name="T69" fmla="*/ 0 h 690"/>
              <a:gd name="T70" fmla="*/ 516 w 679"/>
              <a:gd name="T71" fmla="*/ 11 h 690"/>
              <a:gd name="T72" fmla="*/ 526 w 679"/>
              <a:gd name="T73" fmla="*/ 38 h 690"/>
              <a:gd name="T74" fmla="*/ 563 w 679"/>
              <a:gd name="T75" fmla="*/ 241 h 690"/>
              <a:gd name="T76" fmla="*/ 623 w 679"/>
              <a:gd name="T77" fmla="*/ 272 h 690"/>
              <a:gd name="T78" fmla="*/ 664 w 679"/>
              <a:gd name="T79" fmla="*/ 325 h 690"/>
              <a:gd name="T80" fmla="*/ 679 w 679"/>
              <a:gd name="T81" fmla="*/ 393 h 690"/>
              <a:gd name="T82" fmla="*/ 664 w 679"/>
              <a:gd name="T83" fmla="*/ 462 h 690"/>
              <a:gd name="T84" fmla="*/ 623 w 679"/>
              <a:gd name="T85" fmla="*/ 516 h 690"/>
              <a:gd name="T86" fmla="*/ 563 w 679"/>
              <a:gd name="T87" fmla="*/ 548 h 690"/>
              <a:gd name="T88" fmla="*/ 526 w 679"/>
              <a:gd name="T89" fmla="*/ 652 h 690"/>
              <a:gd name="T90" fmla="*/ 516 w 679"/>
              <a:gd name="T91" fmla="*/ 678 h 690"/>
              <a:gd name="T92" fmla="*/ 490 w 679"/>
              <a:gd name="T93" fmla="*/ 690 h 690"/>
              <a:gd name="T94" fmla="*/ 23 w 679"/>
              <a:gd name="T95" fmla="*/ 687 h 690"/>
              <a:gd name="T96" fmla="*/ 3 w 679"/>
              <a:gd name="T97" fmla="*/ 666 h 690"/>
              <a:gd name="T98" fmla="*/ 0 w 679"/>
              <a:gd name="T99" fmla="*/ 174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79" h="690">
                <a:moveTo>
                  <a:pt x="520" y="265"/>
                </a:moveTo>
                <a:lnTo>
                  <a:pt x="485" y="269"/>
                </a:lnTo>
                <a:lnTo>
                  <a:pt x="455" y="283"/>
                </a:lnTo>
                <a:lnTo>
                  <a:pt x="430" y="303"/>
                </a:lnTo>
                <a:lnTo>
                  <a:pt x="408" y="328"/>
                </a:lnTo>
                <a:lnTo>
                  <a:pt x="396" y="360"/>
                </a:lnTo>
                <a:lnTo>
                  <a:pt x="392" y="393"/>
                </a:lnTo>
                <a:lnTo>
                  <a:pt x="396" y="428"/>
                </a:lnTo>
                <a:lnTo>
                  <a:pt x="408" y="458"/>
                </a:lnTo>
                <a:lnTo>
                  <a:pt x="430" y="486"/>
                </a:lnTo>
                <a:lnTo>
                  <a:pt x="455" y="505"/>
                </a:lnTo>
                <a:lnTo>
                  <a:pt x="485" y="518"/>
                </a:lnTo>
                <a:lnTo>
                  <a:pt x="520" y="522"/>
                </a:lnTo>
                <a:lnTo>
                  <a:pt x="554" y="518"/>
                </a:lnTo>
                <a:lnTo>
                  <a:pt x="585" y="505"/>
                </a:lnTo>
                <a:lnTo>
                  <a:pt x="611" y="486"/>
                </a:lnTo>
                <a:lnTo>
                  <a:pt x="631" y="458"/>
                </a:lnTo>
                <a:lnTo>
                  <a:pt x="644" y="428"/>
                </a:lnTo>
                <a:lnTo>
                  <a:pt x="649" y="393"/>
                </a:lnTo>
                <a:lnTo>
                  <a:pt x="644" y="360"/>
                </a:lnTo>
                <a:lnTo>
                  <a:pt x="631" y="328"/>
                </a:lnTo>
                <a:lnTo>
                  <a:pt x="611" y="303"/>
                </a:lnTo>
                <a:lnTo>
                  <a:pt x="585" y="283"/>
                </a:lnTo>
                <a:lnTo>
                  <a:pt x="554" y="269"/>
                </a:lnTo>
                <a:lnTo>
                  <a:pt x="520" y="265"/>
                </a:lnTo>
                <a:close/>
                <a:moveTo>
                  <a:pt x="197" y="47"/>
                </a:moveTo>
                <a:lnTo>
                  <a:pt x="56" y="166"/>
                </a:lnTo>
                <a:lnTo>
                  <a:pt x="190" y="166"/>
                </a:lnTo>
                <a:lnTo>
                  <a:pt x="194" y="165"/>
                </a:lnTo>
                <a:lnTo>
                  <a:pt x="197" y="162"/>
                </a:lnTo>
                <a:lnTo>
                  <a:pt x="197" y="159"/>
                </a:lnTo>
                <a:lnTo>
                  <a:pt x="197" y="47"/>
                </a:lnTo>
                <a:close/>
                <a:moveTo>
                  <a:pt x="228" y="30"/>
                </a:moveTo>
                <a:lnTo>
                  <a:pt x="228" y="159"/>
                </a:lnTo>
                <a:lnTo>
                  <a:pt x="225" y="174"/>
                </a:lnTo>
                <a:lnTo>
                  <a:pt x="216" y="186"/>
                </a:lnTo>
                <a:lnTo>
                  <a:pt x="206" y="194"/>
                </a:lnTo>
                <a:lnTo>
                  <a:pt x="190" y="197"/>
                </a:lnTo>
                <a:lnTo>
                  <a:pt x="30" y="197"/>
                </a:lnTo>
                <a:lnTo>
                  <a:pt x="30" y="652"/>
                </a:lnTo>
                <a:lnTo>
                  <a:pt x="30" y="655"/>
                </a:lnTo>
                <a:lnTo>
                  <a:pt x="33" y="658"/>
                </a:lnTo>
                <a:lnTo>
                  <a:pt x="36" y="660"/>
                </a:lnTo>
                <a:lnTo>
                  <a:pt x="490" y="660"/>
                </a:lnTo>
                <a:lnTo>
                  <a:pt x="493" y="658"/>
                </a:lnTo>
                <a:lnTo>
                  <a:pt x="496" y="655"/>
                </a:lnTo>
                <a:lnTo>
                  <a:pt x="496" y="652"/>
                </a:lnTo>
                <a:lnTo>
                  <a:pt x="496" y="551"/>
                </a:lnTo>
                <a:lnTo>
                  <a:pt x="496" y="551"/>
                </a:lnTo>
                <a:lnTo>
                  <a:pt x="464" y="543"/>
                </a:lnTo>
                <a:lnTo>
                  <a:pt x="436" y="530"/>
                </a:lnTo>
                <a:lnTo>
                  <a:pt x="411" y="510"/>
                </a:lnTo>
                <a:lnTo>
                  <a:pt x="390" y="486"/>
                </a:lnTo>
                <a:lnTo>
                  <a:pt x="375" y="458"/>
                </a:lnTo>
                <a:lnTo>
                  <a:pt x="364" y="427"/>
                </a:lnTo>
                <a:lnTo>
                  <a:pt x="361" y="393"/>
                </a:lnTo>
                <a:lnTo>
                  <a:pt x="364" y="360"/>
                </a:lnTo>
                <a:lnTo>
                  <a:pt x="375" y="330"/>
                </a:lnTo>
                <a:lnTo>
                  <a:pt x="390" y="303"/>
                </a:lnTo>
                <a:lnTo>
                  <a:pt x="411" y="278"/>
                </a:lnTo>
                <a:lnTo>
                  <a:pt x="436" y="259"/>
                </a:lnTo>
                <a:lnTo>
                  <a:pt x="464" y="245"/>
                </a:lnTo>
                <a:lnTo>
                  <a:pt x="496" y="236"/>
                </a:lnTo>
                <a:lnTo>
                  <a:pt x="496" y="38"/>
                </a:lnTo>
                <a:lnTo>
                  <a:pt x="496" y="33"/>
                </a:lnTo>
                <a:lnTo>
                  <a:pt x="493" y="32"/>
                </a:lnTo>
                <a:lnTo>
                  <a:pt x="490" y="30"/>
                </a:lnTo>
                <a:lnTo>
                  <a:pt x="228" y="30"/>
                </a:lnTo>
                <a:close/>
                <a:moveTo>
                  <a:pt x="207" y="0"/>
                </a:moveTo>
                <a:lnTo>
                  <a:pt x="490" y="0"/>
                </a:lnTo>
                <a:lnTo>
                  <a:pt x="505" y="3"/>
                </a:lnTo>
                <a:lnTo>
                  <a:pt x="516" y="11"/>
                </a:lnTo>
                <a:lnTo>
                  <a:pt x="525" y="23"/>
                </a:lnTo>
                <a:lnTo>
                  <a:pt x="526" y="38"/>
                </a:lnTo>
                <a:lnTo>
                  <a:pt x="526" y="235"/>
                </a:lnTo>
                <a:lnTo>
                  <a:pt x="563" y="241"/>
                </a:lnTo>
                <a:lnTo>
                  <a:pt x="594" y="253"/>
                </a:lnTo>
                <a:lnTo>
                  <a:pt x="623" y="272"/>
                </a:lnTo>
                <a:lnTo>
                  <a:pt x="646" y="297"/>
                </a:lnTo>
                <a:lnTo>
                  <a:pt x="664" y="325"/>
                </a:lnTo>
                <a:lnTo>
                  <a:pt x="675" y="359"/>
                </a:lnTo>
                <a:lnTo>
                  <a:pt x="679" y="393"/>
                </a:lnTo>
                <a:lnTo>
                  <a:pt x="675" y="430"/>
                </a:lnTo>
                <a:lnTo>
                  <a:pt x="664" y="462"/>
                </a:lnTo>
                <a:lnTo>
                  <a:pt x="646" y="492"/>
                </a:lnTo>
                <a:lnTo>
                  <a:pt x="623" y="516"/>
                </a:lnTo>
                <a:lnTo>
                  <a:pt x="594" y="534"/>
                </a:lnTo>
                <a:lnTo>
                  <a:pt x="563" y="548"/>
                </a:lnTo>
                <a:lnTo>
                  <a:pt x="526" y="552"/>
                </a:lnTo>
                <a:lnTo>
                  <a:pt x="526" y="652"/>
                </a:lnTo>
                <a:lnTo>
                  <a:pt x="525" y="666"/>
                </a:lnTo>
                <a:lnTo>
                  <a:pt x="516" y="678"/>
                </a:lnTo>
                <a:lnTo>
                  <a:pt x="505" y="687"/>
                </a:lnTo>
                <a:lnTo>
                  <a:pt x="490" y="690"/>
                </a:lnTo>
                <a:lnTo>
                  <a:pt x="36" y="690"/>
                </a:lnTo>
                <a:lnTo>
                  <a:pt x="23" y="687"/>
                </a:lnTo>
                <a:lnTo>
                  <a:pt x="10" y="678"/>
                </a:lnTo>
                <a:lnTo>
                  <a:pt x="3" y="666"/>
                </a:lnTo>
                <a:lnTo>
                  <a:pt x="0" y="652"/>
                </a:lnTo>
                <a:lnTo>
                  <a:pt x="0" y="174"/>
                </a:lnTo>
                <a:lnTo>
                  <a:pt x="20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4"/>
          <p:cNvSpPr/>
          <p:nvPr/>
        </p:nvSpPr>
        <p:spPr bwMode="auto">
          <a:xfrm>
            <a:off x="1867616" y="3383820"/>
            <a:ext cx="54401" cy="56292"/>
          </a:xfrm>
          <a:custGeom>
            <a:avLst/>
            <a:gdLst>
              <a:gd name="T0" fmla="*/ 154 w 156"/>
              <a:gd name="T1" fmla="*/ 0 h 165"/>
              <a:gd name="T2" fmla="*/ 156 w 156"/>
              <a:gd name="T3" fmla="*/ 4 h 165"/>
              <a:gd name="T4" fmla="*/ 156 w 156"/>
              <a:gd name="T5" fmla="*/ 12 h 165"/>
              <a:gd name="T6" fmla="*/ 156 w 156"/>
              <a:gd name="T7" fmla="*/ 19 h 165"/>
              <a:gd name="T8" fmla="*/ 156 w 156"/>
              <a:gd name="T9" fmla="*/ 25 h 165"/>
              <a:gd name="T10" fmla="*/ 156 w 156"/>
              <a:gd name="T11" fmla="*/ 27 h 165"/>
              <a:gd name="T12" fmla="*/ 91 w 156"/>
              <a:gd name="T13" fmla="*/ 107 h 165"/>
              <a:gd name="T14" fmla="*/ 59 w 156"/>
              <a:gd name="T15" fmla="*/ 140 h 165"/>
              <a:gd name="T16" fmla="*/ 49 w 156"/>
              <a:gd name="T17" fmla="*/ 151 h 165"/>
              <a:gd name="T18" fmla="*/ 38 w 156"/>
              <a:gd name="T19" fmla="*/ 162 h 165"/>
              <a:gd name="T20" fmla="*/ 32 w 156"/>
              <a:gd name="T21" fmla="*/ 165 h 165"/>
              <a:gd name="T22" fmla="*/ 27 w 156"/>
              <a:gd name="T23" fmla="*/ 163 h 165"/>
              <a:gd name="T24" fmla="*/ 20 w 156"/>
              <a:gd name="T25" fmla="*/ 159 h 165"/>
              <a:gd name="T26" fmla="*/ 9 w 156"/>
              <a:gd name="T27" fmla="*/ 149 h 165"/>
              <a:gd name="T28" fmla="*/ 2 w 156"/>
              <a:gd name="T29" fmla="*/ 112 h 165"/>
              <a:gd name="T30" fmla="*/ 0 w 156"/>
              <a:gd name="T31" fmla="*/ 87 h 165"/>
              <a:gd name="T32" fmla="*/ 0 w 156"/>
              <a:gd name="T33" fmla="*/ 75 h 165"/>
              <a:gd name="T34" fmla="*/ 3 w 156"/>
              <a:gd name="T35" fmla="*/ 66 h 165"/>
              <a:gd name="T36" fmla="*/ 8 w 156"/>
              <a:gd name="T37" fmla="*/ 60 h 165"/>
              <a:gd name="T38" fmla="*/ 20 w 156"/>
              <a:gd name="T39" fmla="*/ 51 h 165"/>
              <a:gd name="T40" fmla="*/ 29 w 156"/>
              <a:gd name="T41" fmla="*/ 50 h 165"/>
              <a:gd name="T42" fmla="*/ 33 w 156"/>
              <a:gd name="T43" fmla="*/ 51 h 165"/>
              <a:gd name="T44" fmla="*/ 36 w 156"/>
              <a:gd name="T45" fmla="*/ 59 h 165"/>
              <a:gd name="T46" fmla="*/ 38 w 156"/>
              <a:gd name="T47" fmla="*/ 75 h 165"/>
              <a:gd name="T48" fmla="*/ 41 w 156"/>
              <a:gd name="T49" fmla="*/ 92 h 165"/>
              <a:gd name="T50" fmla="*/ 46 w 156"/>
              <a:gd name="T51" fmla="*/ 101 h 165"/>
              <a:gd name="T52" fmla="*/ 49 w 156"/>
              <a:gd name="T53" fmla="*/ 101 h 165"/>
              <a:gd name="T54" fmla="*/ 55 w 156"/>
              <a:gd name="T55" fmla="*/ 95 h 165"/>
              <a:gd name="T56" fmla="*/ 70 w 156"/>
              <a:gd name="T57" fmla="*/ 80 h 165"/>
              <a:gd name="T58" fmla="*/ 85 w 156"/>
              <a:gd name="T59" fmla="*/ 63 h 165"/>
              <a:gd name="T60" fmla="*/ 94 w 156"/>
              <a:gd name="T61" fmla="*/ 53 h 165"/>
              <a:gd name="T62" fmla="*/ 130 w 156"/>
              <a:gd name="T63" fmla="*/ 13 h 165"/>
              <a:gd name="T64" fmla="*/ 147 w 156"/>
              <a:gd name="T65" fmla="*/ 0 h 165"/>
              <a:gd name="T66" fmla="*/ 151 w 156"/>
              <a:gd name="T6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6" h="165">
                <a:moveTo>
                  <a:pt x="151" y="0"/>
                </a:moveTo>
                <a:lnTo>
                  <a:pt x="154" y="0"/>
                </a:lnTo>
                <a:lnTo>
                  <a:pt x="156" y="1"/>
                </a:lnTo>
                <a:lnTo>
                  <a:pt x="156" y="4"/>
                </a:lnTo>
                <a:lnTo>
                  <a:pt x="156" y="7"/>
                </a:lnTo>
                <a:lnTo>
                  <a:pt x="156" y="12"/>
                </a:lnTo>
                <a:lnTo>
                  <a:pt x="156" y="16"/>
                </a:lnTo>
                <a:lnTo>
                  <a:pt x="156" y="19"/>
                </a:lnTo>
                <a:lnTo>
                  <a:pt x="156" y="22"/>
                </a:lnTo>
                <a:lnTo>
                  <a:pt x="156" y="25"/>
                </a:lnTo>
                <a:lnTo>
                  <a:pt x="156" y="27"/>
                </a:lnTo>
                <a:lnTo>
                  <a:pt x="156" y="27"/>
                </a:lnTo>
                <a:lnTo>
                  <a:pt x="121" y="71"/>
                </a:lnTo>
                <a:lnTo>
                  <a:pt x="91" y="107"/>
                </a:lnTo>
                <a:lnTo>
                  <a:pt x="62" y="137"/>
                </a:lnTo>
                <a:lnTo>
                  <a:pt x="59" y="140"/>
                </a:lnTo>
                <a:lnTo>
                  <a:pt x="56" y="145"/>
                </a:lnTo>
                <a:lnTo>
                  <a:pt x="49" y="151"/>
                </a:lnTo>
                <a:lnTo>
                  <a:pt x="44" y="157"/>
                </a:lnTo>
                <a:lnTo>
                  <a:pt x="38" y="162"/>
                </a:lnTo>
                <a:lnTo>
                  <a:pt x="35" y="163"/>
                </a:lnTo>
                <a:lnTo>
                  <a:pt x="32" y="165"/>
                </a:lnTo>
                <a:lnTo>
                  <a:pt x="30" y="163"/>
                </a:lnTo>
                <a:lnTo>
                  <a:pt x="27" y="163"/>
                </a:lnTo>
                <a:lnTo>
                  <a:pt x="26" y="163"/>
                </a:lnTo>
                <a:lnTo>
                  <a:pt x="20" y="159"/>
                </a:lnTo>
                <a:lnTo>
                  <a:pt x="14" y="154"/>
                </a:lnTo>
                <a:lnTo>
                  <a:pt x="9" y="149"/>
                </a:lnTo>
                <a:lnTo>
                  <a:pt x="5" y="145"/>
                </a:lnTo>
                <a:lnTo>
                  <a:pt x="2" y="112"/>
                </a:lnTo>
                <a:lnTo>
                  <a:pt x="0" y="98"/>
                </a:lnTo>
                <a:lnTo>
                  <a:pt x="0" y="87"/>
                </a:lnTo>
                <a:lnTo>
                  <a:pt x="0" y="81"/>
                </a:lnTo>
                <a:lnTo>
                  <a:pt x="0" y="75"/>
                </a:lnTo>
                <a:lnTo>
                  <a:pt x="2" y="72"/>
                </a:lnTo>
                <a:lnTo>
                  <a:pt x="3" y="66"/>
                </a:lnTo>
                <a:lnTo>
                  <a:pt x="8" y="62"/>
                </a:lnTo>
                <a:lnTo>
                  <a:pt x="8" y="60"/>
                </a:lnTo>
                <a:lnTo>
                  <a:pt x="14" y="54"/>
                </a:lnTo>
                <a:lnTo>
                  <a:pt x="20" y="51"/>
                </a:lnTo>
                <a:lnTo>
                  <a:pt x="27" y="50"/>
                </a:lnTo>
                <a:lnTo>
                  <a:pt x="29" y="50"/>
                </a:lnTo>
                <a:lnTo>
                  <a:pt x="30" y="50"/>
                </a:lnTo>
                <a:lnTo>
                  <a:pt x="33" y="51"/>
                </a:lnTo>
                <a:lnTo>
                  <a:pt x="36" y="54"/>
                </a:lnTo>
                <a:lnTo>
                  <a:pt x="36" y="59"/>
                </a:lnTo>
                <a:lnTo>
                  <a:pt x="38" y="66"/>
                </a:lnTo>
                <a:lnTo>
                  <a:pt x="38" y="75"/>
                </a:lnTo>
                <a:lnTo>
                  <a:pt x="39" y="84"/>
                </a:lnTo>
                <a:lnTo>
                  <a:pt x="41" y="92"/>
                </a:lnTo>
                <a:lnTo>
                  <a:pt x="42" y="98"/>
                </a:lnTo>
                <a:lnTo>
                  <a:pt x="46" y="101"/>
                </a:lnTo>
                <a:lnTo>
                  <a:pt x="47" y="101"/>
                </a:lnTo>
                <a:lnTo>
                  <a:pt x="49" y="101"/>
                </a:lnTo>
                <a:lnTo>
                  <a:pt x="52" y="100"/>
                </a:lnTo>
                <a:lnTo>
                  <a:pt x="55" y="95"/>
                </a:lnTo>
                <a:lnTo>
                  <a:pt x="61" y="89"/>
                </a:lnTo>
                <a:lnTo>
                  <a:pt x="70" y="80"/>
                </a:lnTo>
                <a:lnTo>
                  <a:pt x="82" y="68"/>
                </a:lnTo>
                <a:lnTo>
                  <a:pt x="85" y="63"/>
                </a:lnTo>
                <a:lnTo>
                  <a:pt x="89" y="59"/>
                </a:lnTo>
                <a:lnTo>
                  <a:pt x="94" y="53"/>
                </a:lnTo>
                <a:lnTo>
                  <a:pt x="114" y="30"/>
                </a:lnTo>
                <a:lnTo>
                  <a:pt x="130" y="13"/>
                </a:lnTo>
                <a:lnTo>
                  <a:pt x="144" y="1"/>
                </a:lnTo>
                <a:lnTo>
                  <a:pt x="147" y="0"/>
                </a:lnTo>
                <a:lnTo>
                  <a:pt x="148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739284" y="3381786"/>
            <a:ext cx="85089" cy="10173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739284" y="3419087"/>
            <a:ext cx="85089" cy="10173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739284" y="3456389"/>
            <a:ext cx="85089" cy="10173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28"/>
          <p:cNvSpPr/>
          <p:nvPr/>
        </p:nvSpPr>
        <p:spPr bwMode="auto">
          <a:xfrm>
            <a:off x="927234" y="3522233"/>
            <a:ext cx="93351" cy="152334"/>
          </a:xfrm>
          <a:custGeom>
            <a:avLst/>
            <a:gdLst>
              <a:gd name="T0" fmla="*/ 69 w 346"/>
              <a:gd name="T1" fmla="*/ 0 h 582"/>
              <a:gd name="T2" fmla="*/ 97 w 346"/>
              <a:gd name="T3" fmla="*/ 1 h 582"/>
              <a:gd name="T4" fmla="*/ 208 w 346"/>
              <a:gd name="T5" fmla="*/ 1 h 582"/>
              <a:gd name="T6" fmla="*/ 246 w 346"/>
              <a:gd name="T7" fmla="*/ 0 h 582"/>
              <a:gd name="T8" fmla="*/ 273 w 346"/>
              <a:gd name="T9" fmla="*/ 1 h 582"/>
              <a:gd name="T10" fmla="*/ 308 w 346"/>
              <a:gd name="T11" fmla="*/ 6 h 582"/>
              <a:gd name="T12" fmla="*/ 336 w 346"/>
              <a:gd name="T13" fmla="*/ 25 h 582"/>
              <a:gd name="T14" fmla="*/ 345 w 346"/>
              <a:gd name="T15" fmla="*/ 48 h 582"/>
              <a:gd name="T16" fmla="*/ 346 w 346"/>
              <a:gd name="T17" fmla="*/ 86 h 582"/>
              <a:gd name="T18" fmla="*/ 346 w 346"/>
              <a:gd name="T19" fmla="*/ 237 h 582"/>
              <a:gd name="T20" fmla="*/ 337 w 346"/>
              <a:gd name="T21" fmla="*/ 263 h 582"/>
              <a:gd name="T22" fmla="*/ 317 w 346"/>
              <a:gd name="T23" fmla="*/ 274 h 582"/>
              <a:gd name="T24" fmla="*/ 298 w 346"/>
              <a:gd name="T25" fmla="*/ 263 h 582"/>
              <a:gd name="T26" fmla="*/ 290 w 346"/>
              <a:gd name="T27" fmla="*/ 237 h 582"/>
              <a:gd name="T28" fmla="*/ 290 w 346"/>
              <a:gd name="T29" fmla="*/ 119 h 582"/>
              <a:gd name="T30" fmla="*/ 290 w 346"/>
              <a:gd name="T31" fmla="*/ 95 h 582"/>
              <a:gd name="T32" fmla="*/ 283 w 346"/>
              <a:gd name="T33" fmla="*/ 78 h 582"/>
              <a:gd name="T34" fmla="*/ 267 w 346"/>
              <a:gd name="T35" fmla="*/ 75 h 582"/>
              <a:gd name="T36" fmla="*/ 255 w 346"/>
              <a:gd name="T37" fmla="*/ 94 h 582"/>
              <a:gd name="T38" fmla="*/ 255 w 346"/>
              <a:gd name="T39" fmla="*/ 127 h 582"/>
              <a:gd name="T40" fmla="*/ 258 w 346"/>
              <a:gd name="T41" fmla="*/ 157 h 582"/>
              <a:gd name="T42" fmla="*/ 255 w 346"/>
              <a:gd name="T43" fmla="*/ 560 h 582"/>
              <a:gd name="T44" fmla="*/ 239 w 346"/>
              <a:gd name="T45" fmla="*/ 579 h 582"/>
              <a:gd name="T46" fmla="*/ 214 w 346"/>
              <a:gd name="T47" fmla="*/ 579 h 582"/>
              <a:gd name="T48" fmla="*/ 198 w 346"/>
              <a:gd name="T49" fmla="*/ 561 h 582"/>
              <a:gd name="T50" fmla="*/ 195 w 346"/>
              <a:gd name="T51" fmla="*/ 367 h 582"/>
              <a:gd name="T52" fmla="*/ 195 w 346"/>
              <a:gd name="T53" fmla="*/ 349 h 582"/>
              <a:gd name="T54" fmla="*/ 193 w 346"/>
              <a:gd name="T55" fmla="*/ 325 h 582"/>
              <a:gd name="T56" fmla="*/ 184 w 346"/>
              <a:gd name="T57" fmla="*/ 307 h 582"/>
              <a:gd name="T58" fmla="*/ 168 w 346"/>
              <a:gd name="T59" fmla="*/ 304 h 582"/>
              <a:gd name="T60" fmla="*/ 156 w 346"/>
              <a:gd name="T61" fmla="*/ 321 h 582"/>
              <a:gd name="T62" fmla="*/ 152 w 346"/>
              <a:gd name="T63" fmla="*/ 345 h 582"/>
              <a:gd name="T64" fmla="*/ 154 w 346"/>
              <a:gd name="T65" fmla="*/ 367 h 582"/>
              <a:gd name="T66" fmla="*/ 154 w 346"/>
              <a:gd name="T67" fmla="*/ 386 h 582"/>
              <a:gd name="T68" fmla="*/ 154 w 346"/>
              <a:gd name="T69" fmla="*/ 507 h 582"/>
              <a:gd name="T70" fmla="*/ 154 w 346"/>
              <a:gd name="T71" fmla="*/ 540 h 582"/>
              <a:gd name="T72" fmla="*/ 151 w 346"/>
              <a:gd name="T73" fmla="*/ 560 h 582"/>
              <a:gd name="T74" fmla="*/ 133 w 346"/>
              <a:gd name="T75" fmla="*/ 579 h 582"/>
              <a:gd name="T76" fmla="*/ 107 w 346"/>
              <a:gd name="T77" fmla="*/ 579 h 582"/>
              <a:gd name="T78" fmla="*/ 89 w 346"/>
              <a:gd name="T79" fmla="*/ 560 h 582"/>
              <a:gd name="T80" fmla="*/ 86 w 346"/>
              <a:gd name="T81" fmla="*/ 484 h 582"/>
              <a:gd name="T82" fmla="*/ 86 w 346"/>
              <a:gd name="T83" fmla="*/ 422 h 582"/>
              <a:gd name="T84" fmla="*/ 86 w 346"/>
              <a:gd name="T85" fmla="*/ 377 h 582"/>
              <a:gd name="T86" fmla="*/ 86 w 346"/>
              <a:gd name="T87" fmla="*/ 325 h 582"/>
              <a:gd name="T88" fmla="*/ 86 w 346"/>
              <a:gd name="T89" fmla="*/ 172 h 582"/>
              <a:gd name="T90" fmla="*/ 87 w 346"/>
              <a:gd name="T91" fmla="*/ 128 h 582"/>
              <a:gd name="T92" fmla="*/ 89 w 346"/>
              <a:gd name="T93" fmla="*/ 98 h 582"/>
              <a:gd name="T94" fmla="*/ 84 w 346"/>
              <a:gd name="T95" fmla="*/ 77 h 582"/>
              <a:gd name="T96" fmla="*/ 66 w 346"/>
              <a:gd name="T97" fmla="*/ 72 h 582"/>
              <a:gd name="T98" fmla="*/ 56 w 346"/>
              <a:gd name="T99" fmla="*/ 91 h 582"/>
              <a:gd name="T100" fmla="*/ 53 w 346"/>
              <a:gd name="T101" fmla="*/ 168 h 582"/>
              <a:gd name="T102" fmla="*/ 53 w 346"/>
              <a:gd name="T103" fmla="*/ 248 h 582"/>
              <a:gd name="T104" fmla="*/ 38 w 346"/>
              <a:gd name="T105" fmla="*/ 268 h 582"/>
              <a:gd name="T106" fmla="*/ 16 w 346"/>
              <a:gd name="T107" fmla="*/ 268 h 582"/>
              <a:gd name="T108" fmla="*/ 1 w 346"/>
              <a:gd name="T109" fmla="*/ 248 h 582"/>
              <a:gd name="T110" fmla="*/ 0 w 346"/>
              <a:gd name="T111" fmla="*/ 85 h 582"/>
              <a:gd name="T112" fmla="*/ 0 w 346"/>
              <a:gd name="T113" fmla="*/ 50 h 582"/>
              <a:gd name="T114" fmla="*/ 9 w 346"/>
              <a:gd name="T115" fmla="*/ 21 h 582"/>
              <a:gd name="T116" fmla="*/ 38 w 346"/>
              <a:gd name="T117" fmla="*/ 4 h 582"/>
              <a:gd name="T118" fmla="*/ 63 w 346"/>
              <a:gd name="T11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582">
                <a:moveTo>
                  <a:pt x="63" y="0"/>
                </a:moveTo>
                <a:lnTo>
                  <a:pt x="69" y="0"/>
                </a:lnTo>
                <a:lnTo>
                  <a:pt x="80" y="1"/>
                </a:lnTo>
                <a:lnTo>
                  <a:pt x="97" y="1"/>
                </a:lnTo>
                <a:lnTo>
                  <a:pt x="116" y="1"/>
                </a:lnTo>
                <a:lnTo>
                  <a:pt x="208" y="1"/>
                </a:lnTo>
                <a:lnTo>
                  <a:pt x="230" y="0"/>
                </a:lnTo>
                <a:lnTo>
                  <a:pt x="246" y="0"/>
                </a:lnTo>
                <a:lnTo>
                  <a:pt x="257" y="0"/>
                </a:lnTo>
                <a:lnTo>
                  <a:pt x="273" y="1"/>
                </a:lnTo>
                <a:lnTo>
                  <a:pt x="292" y="1"/>
                </a:lnTo>
                <a:lnTo>
                  <a:pt x="308" y="6"/>
                </a:lnTo>
                <a:lnTo>
                  <a:pt x="323" y="13"/>
                </a:lnTo>
                <a:lnTo>
                  <a:pt x="336" y="25"/>
                </a:lnTo>
                <a:lnTo>
                  <a:pt x="337" y="30"/>
                </a:lnTo>
                <a:lnTo>
                  <a:pt x="345" y="48"/>
                </a:lnTo>
                <a:lnTo>
                  <a:pt x="346" y="66"/>
                </a:lnTo>
                <a:lnTo>
                  <a:pt x="346" y="86"/>
                </a:lnTo>
                <a:lnTo>
                  <a:pt x="346" y="106"/>
                </a:lnTo>
                <a:lnTo>
                  <a:pt x="346" y="237"/>
                </a:lnTo>
                <a:lnTo>
                  <a:pt x="343" y="251"/>
                </a:lnTo>
                <a:lnTo>
                  <a:pt x="337" y="263"/>
                </a:lnTo>
                <a:lnTo>
                  <a:pt x="328" y="271"/>
                </a:lnTo>
                <a:lnTo>
                  <a:pt x="317" y="274"/>
                </a:lnTo>
                <a:lnTo>
                  <a:pt x="307" y="271"/>
                </a:lnTo>
                <a:lnTo>
                  <a:pt x="298" y="263"/>
                </a:lnTo>
                <a:lnTo>
                  <a:pt x="292" y="251"/>
                </a:lnTo>
                <a:lnTo>
                  <a:pt x="290" y="237"/>
                </a:lnTo>
                <a:lnTo>
                  <a:pt x="290" y="130"/>
                </a:lnTo>
                <a:lnTo>
                  <a:pt x="290" y="119"/>
                </a:lnTo>
                <a:lnTo>
                  <a:pt x="290" y="107"/>
                </a:lnTo>
                <a:lnTo>
                  <a:pt x="290" y="95"/>
                </a:lnTo>
                <a:lnTo>
                  <a:pt x="289" y="85"/>
                </a:lnTo>
                <a:lnTo>
                  <a:pt x="283" y="78"/>
                </a:lnTo>
                <a:lnTo>
                  <a:pt x="275" y="75"/>
                </a:lnTo>
                <a:lnTo>
                  <a:pt x="267" y="75"/>
                </a:lnTo>
                <a:lnTo>
                  <a:pt x="260" y="81"/>
                </a:lnTo>
                <a:lnTo>
                  <a:pt x="255" y="94"/>
                </a:lnTo>
                <a:lnTo>
                  <a:pt x="254" y="110"/>
                </a:lnTo>
                <a:lnTo>
                  <a:pt x="255" y="127"/>
                </a:lnTo>
                <a:lnTo>
                  <a:pt x="257" y="144"/>
                </a:lnTo>
                <a:lnTo>
                  <a:pt x="258" y="157"/>
                </a:lnTo>
                <a:lnTo>
                  <a:pt x="258" y="544"/>
                </a:lnTo>
                <a:lnTo>
                  <a:pt x="255" y="560"/>
                </a:lnTo>
                <a:lnTo>
                  <a:pt x="249" y="570"/>
                </a:lnTo>
                <a:lnTo>
                  <a:pt x="239" y="579"/>
                </a:lnTo>
                <a:lnTo>
                  <a:pt x="227" y="582"/>
                </a:lnTo>
                <a:lnTo>
                  <a:pt x="214" y="579"/>
                </a:lnTo>
                <a:lnTo>
                  <a:pt x="204" y="572"/>
                </a:lnTo>
                <a:lnTo>
                  <a:pt x="198" y="561"/>
                </a:lnTo>
                <a:lnTo>
                  <a:pt x="195" y="546"/>
                </a:lnTo>
                <a:lnTo>
                  <a:pt x="195" y="367"/>
                </a:lnTo>
                <a:lnTo>
                  <a:pt x="195" y="360"/>
                </a:lnTo>
                <a:lnTo>
                  <a:pt x="195" y="349"/>
                </a:lnTo>
                <a:lnTo>
                  <a:pt x="195" y="337"/>
                </a:lnTo>
                <a:lnTo>
                  <a:pt x="193" y="325"/>
                </a:lnTo>
                <a:lnTo>
                  <a:pt x="190" y="314"/>
                </a:lnTo>
                <a:lnTo>
                  <a:pt x="184" y="307"/>
                </a:lnTo>
                <a:lnTo>
                  <a:pt x="178" y="302"/>
                </a:lnTo>
                <a:lnTo>
                  <a:pt x="168" y="304"/>
                </a:lnTo>
                <a:lnTo>
                  <a:pt x="160" y="311"/>
                </a:lnTo>
                <a:lnTo>
                  <a:pt x="156" y="321"/>
                </a:lnTo>
                <a:lnTo>
                  <a:pt x="154" y="333"/>
                </a:lnTo>
                <a:lnTo>
                  <a:pt x="152" y="345"/>
                </a:lnTo>
                <a:lnTo>
                  <a:pt x="154" y="357"/>
                </a:lnTo>
                <a:lnTo>
                  <a:pt x="154" y="367"/>
                </a:lnTo>
                <a:lnTo>
                  <a:pt x="154" y="372"/>
                </a:lnTo>
                <a:lnTo>
                  <a:pt x="154" y="386"/>
                </a:lnTo>
                <a:lnTo>
                  <a:pt x="154" y="405"/>
                </a:lnTo>
                <a:lnTo>
                  <a:pt x="154" y="507"/>
                </a:lnTo>
                <a:lnTo>
                  <a:pt x="154" y="526"/>
                </a:lnTo>
                <a:lnTo>
                  <a:pt x="154" y="540"/>
                </a:lnTo>
                <a:lnTo>
                  <a:pt x="154" y="544"/>
                </a:lnTo>
                <a:lnTo>
                  <a:pt x="151" y="560"/>
                </a:lnTo>
                <a:lnTo>
                  <a:pt x="145" y="570"/>
                </a:lnTo>
                <a:lnTo>
                  <a:pt x="133" y="579"/>
                </a:lnTo>
                <a:lnTo>
                  <a:pt x="121" y="581"/>
                </a:lnTo>
                <a:lnTo>
                  <a:pt x="107" y="579"/>
                </a:lnTo>
                <a:lnTo>
                  <a:pt x="97" y="570"/>
                </a:lnTo>
                <a:lnTo>
                  <a:pt x="89" y="560"/>
                </a:lnTo>
                <a:lnTo>
                  <a:pt x="86" y="544"/>
                </a:lnTo>
                <a:lnTo>
                  <a:pt x="86" y="484"/>
                </a:lnTo>
                <a:lnTo>
                  <a:pt x="86" y="451"/>
                </a:lnTo>
                <a:lnTo>
                  <a:pt x="86" y="422"/>
                </a:lnTo>
                <a:lnTo>
                  <a:pt x="86" y="399"/>
                </a:lnTo>
                <a:lnTo>
                  <a:pt x="86" y="377"/>
                </a:lnTo>
                <a:lnTo>
                  <a:pt x="86" y="352"/>
                </a:lnTo>
                <a:lnTo>
                  <a:pt x="86" y="325"/>
                </a:lnTo>
                <a:lnTo>
                  <a:pt x="86" y="290"/>
                </a:lnTo>
                <a:lnTo>
                  <a:pt x="86" y="172"/>
                </a:lnTo>
                <a:lnTo>
                  <a:pt x="86" y="139"/>
                </a:lnTo>
                <a:lnTo>
                  <a:pt x="87" y="128"/>
                </a:lnTo>
                <a:lnTo>
                  <a:pt x="89" y="113"/>
                </a:lnTo>
                <a:lnTo>
                  <a:pt x="89" y="98"/>
                </a:lnTo>
                <a:lnTo>
                  <a:pt x="87" y="86"/>
                </a:lnTo>
                <a:lnTo>
                  <a:pt x="84" y="77"/>
                </a:lnTo>
                <a:lnTo>
                  <a:pt x="75" y="71"/>
                </a:lnTo>
                <a:lnTo>
                  <a:pt x="66" y="72"/>
                </a:lnTo>
                <a:lnTo>
                  <a:pt x="60" y="80"/>
                </a:lnTo>
                <a:lnTo>
                  <a:pt x="56" y="91"/>
                </a:lnTo>
                <a:lnTo>
                  <a:pt x="54" y="100"/>
                </a:lnTo>
                <a:lnTo>
                  <a:pt x="53" y="168"/>
                </a:lnTo>
                <a:lnTo>
                  <a:pt x="54" y="234"/>
                </a:lnTo>
                <a:lnTo>
                  <a:pt x="53" y="248"/>
                </a:lnTo>
                <a:lnTo>
                  <a:pt x="47" y="260"/>
                </a:lnTo>
                <a:lnTo>
                  <a:pt x="38" y="268"/>
                </a:lnTo>
                <a:lnTo>
                  <a:pt x="27" y="271"/>
                </a:lnTo>
                <a:lnTo>
                  <a:pt x="16" y="268"/>
                </a:lnTo>
                <a:lnTo>
                  <a:pt x="7" y="260"/>
                </a:lnTo>
                <a:lnTo>
                  <a:pt x="1" y="248"/>
                </a:lnTo>
                <a:lnTo>
                  <a:pt x="0" y="234"/>
                </a:lnTo>
                <a:lnTo>
                  <a:pt x="0" y="85"/>
                </a:lnTo>
                <a:lnTo>
                  <a:pt x="0" y="66"/>
                </a:lnTo>
                <a:lnTo>
                  <a:pt x="0" y="50"/>
                </a:lnTo>
                <a:lnTo>
                  <a:pt x="3" y="35"/>
                </a:lnTo>
                <a:lnTo>
                  <a:pt x="9" y="21"/>
                </a:lnTo>
                <a:lnTo>
                  <a:pt x="19" y="12"/>
                </a:lnTo>
                <a:lnTo>
                  <a:pt x="38" y="4"/>
                </a:lnTo>
                <a:lnTo>
                  <a:pt x="51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29"/>
          <p:cNvSpPr/>
          <p:nvPr/>
        </p:nvSpPr>
        <p:spPr bwMode="auto">
          <a:xfrm>
            <a:off x="956205" y="3483628"/>
            <a:ext cx="35946" cy="32867"/>
          </a:xfrm>
          <a:custGeom>
            <a:avLst/>
            <a:gdLst>
              <a:gd name="T0" fmla="*/ 67 w 133"/>
              <a:gd name="T1" fmla="*/ 0 h 126"/>
              <a:gd name="T2" fmla="*/ 88 w 133"/>
              <a:gd name="T3" fmla="*/ 4 h 126"/>
              <a:gd name="T4" fmla="*/ 106 w 133"/>
              <a:gd name="T5" fmla="*/ 13 h 126"/>
              <a:gd name="T6" fmla="*/ 120 w 133"/>
              <a:gd name="T7" fmla="*/ 26 h 126"/>
              <a:gd name="T8" fmla="*/ 129 w 133"/>
              <a:gd name="T9" fmla="*/ 44 h 126"/>
              <a:gd name="T10" fmla="*/ 133 w 133"/>
              <a:gd name="T11" fmla="*/ 64 h 126"/>
              <a:gd name="T12" fmla="*/ 129 w 133"/>
              <a:gd name="T13" fmla="*/ 84 h 126"/>
              <a:gd name="T14" fmla="*/ 120 w 133"/>
              <a:gd name="T15" fmla="*/ 100 h 126"/>
              <a:gd name="T16" fmla="*/ 106 w 133"/>
              <a:gd name="T17" fmla="*/ 114 h 126"/>
              <a:gd name="T18" fmla="*/ 88 w 133"/>
              <a:gd name="T19" fmla="*/ 123 h 126"/>
              <a:gd name="T20" fmla="*/ 67 w 133"/>
              <a:gd name="T21" fmla="*/ 126 h 126"/>
              <a:gd name="T22" fmla="*/ 45 w 133"/>
              <a:gd name="T23" fmla="*/ 123 h 126"/>
              <a:gd name="T24" fmla="*/ 27 w 133"/>
              <a:gd name="T25" fmla="*/ 114 h 126"/>
              <a:gd name="T26" fmla="*/ 12 w 133"/>
              <a:gd name="T27" fmla="*/ 100 h 126"/>
              <a:gd name="T28" fmla="*/ 3 w 133"/>
              <a:gd name="T29" fmla="*/ 84 h 126"/>
              <a:gd name="T30" fmla="*/ 0 w 133"/>
              <a:gd name="T31" fmla="*/ 64 h 126"/>
              <a:gd name="T32" fmla="*/ 3 w 133"/>
              <a:gd name="T33" fmla="*/ 44 h 126"/>
              <a:gd name="T34" fmla="*/ 12 w 133"/>
              <a:gd name="T35" fmla="*/ 26 h 126"/>
              <a:gd name="T36" fmla="*/ 27 w 133"/>
              <a:gd name="T37" fmla="*/ 13 h 126"/>
              <a:gd name="T38" fmla="*/ 45 w 133"/>
              <a:gd name="T39" fmla="*/ 4 h 126"/>
              <a:gd name="T40" fmla="*/ 67 w 133"/>
              <a:gd name="T41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126">
                <a:moveTo>
                  <a:pt x="67" y="0"/>
                </a:moveTo>
                <a:lnTo>
                  <a:pt x="88" y="4"/>
                </a:lnTo>
                <a:lnTo>
                  <a:pt x="106" y="13"/>
                </a:lnTo>
                <a:lnTo>
                  <a:pt x="120" y="26"/>
                </a:lnTo>
                <a:lnTo>
                  <a:pt x="129" y="44"/>
                </a:lnTo>
                <a:lnTo>
                  <a:pt x="133" y="64"/>
                </a:lnTo>
                <a:lnTo>
                  <a:pt x="129" y="84"/>
                </a:lnTo>
                <a:lnTo>
                  <a:pt x="120" y="100"/>
                </a:lnTo>
                <a:lnTo>
                  <a:pt x="106" y="114"/>
                </a:lnTo>
                <a:lnTo>
                  <a:pt x="88" y="123"/>
                </a:lnTo>
                <a:lnTo>
                  <a:pt x="67" y="126"/>
                </a:lnTo>
                <a:lnTo>
                  <a:pt x="45" y="123"/>
                </a:lnTo>
                <a:lnTo>
                  <a:pt x="27" y="114"/>
                </a:lnTo>
                <a:lnTo>
                  <a:pt x="12" y="100"/>
                </a:lnTo>
                <a:lnTo>
                  <a:pt x="3" y="84"/>
                </a:lnTo>
                <a:lnTo>
                  <a:pt x="0" y="64"/>
                </a:lnTo>
                <a:lnTo>
                  <a:pt x="3" y="44"/>
                </a:lnTo>
                <a:lnTo>
                  <a:pt x="12" y="26"/>
                </a:lnTo>
                <a:lnTo>
                  <a:pt x="27" y="13"/>
                </a:lnTo>
                <a:lnTo>
                  <a:pt x="45" y="4"/>
                </a:lnTo>
                <a:lnTo>
                  <a:pt x="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30"/>
          <p:cNvSpPr/>
          <p:nvPr/>
        </p:nvSpPr>
        <p:spPr bwMode="auto">
          <a:xfrm>
            <a:off x="1024877" y="3530580"/>
            <a:ext cx="93887" cy="90774"/>
          </a:xfrm>
          <a:custGeom>
            <a:avLst/>
            <a:gdLst>
              <a:gd name="T0" fmla="*/ 199 w 351"/>
              <a:gd name="T1" fmla="*/ 0 h 346"/>
              <a:gd name="T2" fmla="*/ 234 w 351"/>
              <a:gd name="T3" fmla="*/ 12 h 346"/>
              <a:gd name="T4" fmla="*/ 260 w 351"/>
              <a:gd name="T5" fmla="*/ 37 h 346"/>
              <a:gd name="T6" fmla="*/ 328 w 351"/>
              <a:gd name="T7" fmla="*/ 149 h 346"/>
              <a:gd name="T8" fmla="*/ 343 w 351"/>
              <a:gd name="T9" fmla="*/ 177 h 346"/>
              <a:gd name="T10" fmla="*/ 351 w 351"/>
              <a:gd name="T11" fmla="*/ 205 h 346"/>
              <a:gd name="T12" fmla="*/ 348 w 351"/>
              <a:gd name="T13" fmla="*/ 213 h 346"/>
              <a:gd name="T14" fmla="*/ 342 w 351"/>
              <a:gd name="T15" fmla="*/ 216 h 346"/>
              <a:gd name="T16" fmla="*/ 336 w 351"/>
              <a:gd name="T17" fmla="*/ 213 h 346"/>
              <a:gd name="T18" fmla="*/ 328 w 351"/>
              <a:gd name="T19" fmla="*/ 208 h 346"/>
              <a:gd name="T20" fmla="*/ 299 w 351"/>
              <a:gd name="T21" fmla="*/ 171 h 346"/>
              <a:gd name="T22" fmla="*/ 277 w 351"/>
              <a:gd name="T23" fmla="*/ 124 h 346"/>
              <a:gd name="T24" fmla="*/ 258 w 351"/>
              <a:gd name="T25" fmla="*/ 89 h 346"/>
              <a:gd name="T26" fmla="*/ 240 w 351"/>
              <a:gd name="T27" fmla="*/ 56 h 346"/>
              <a:gd name="T28" fmla="*/ 218 w 351"/>
              <a:gd name="T29" fmla="*/ 34 h 346"/>
              <a:gd name="T30" fmla="*/ 210 w 351"/>
              <a:gd name="T31" fmla="*/ 34 h 346"/>
              <a:gd name="T32" fmla="*/ 205 w 351"/>
              <a:gd name="T33" fmla="*/ 45 h 346"/>
              <a:gd name="T34" fmla="*/ 207 w 351"/>
              <a:gd name="T35" fmla="*/ 66 h 346"/>
              <a:gd name="T36" fmla="*/ 209 w 351"/>
              <a:gd name="T37" fmla="*/ 83 h 346"/>
              <a:gd name="T38" fmla="*/ 216 w 351"/>
              <a:gd name="T39" fmla="*/ 122 h 346"/>
              <a:gd name="T40" fmla="*/ 248 w 351"/>
              <a:gd name="T41" fmla="*/ 169 h 346"/>
              <a:gd name="T42" fmla="*/ 274 w 351"/>
              <a:gd name="T43" fmla="*/ 210 h 346"/>
              <a:gd name="T44" fmla="*/ 292 w 351"/>
              <a:gd name="T45" fmla="*/ 242 h 346"/>
              <a:gd name="T46" fmla="*/ 307 w 351"/>
              <a:gd name="T47" fmla="*/ 278 h 346"/>
              <a:gd name="T48" fmla="*/ 311 w 351"/>
              <a:gd name="T49" fmla="*/ 313 h 346"/>
              <a:gd name="T50" fmla="*/ 296 w 351"/>
              <a:gd name="T51" fmla="*/ 337 h 346"/>
              <a:gd name="T52" fmla="*/ 255 w 351"/>
              <a:gd name="T53" fmla="*/ 346 h 346"/>
              <a:gd name="T54" fmla="*/ 213 w 351"/>
              <a:gd name="T55" fmla="*/ 343 h 346"/>
              <a:gd name="T56" fmla="*/ 92 w 351"/>
              <a:gd name="T57" fmla="*/ 343 h 346"/>
              <a:gd name="T58" fmla="*/ 65 w 351"/>
              <a:gd name="T59" fmla="*/ 345 h 346"/>
              <a:gd name="T60" fmla="*/ 39 w 351"/>
              <a:gd name="T61" fmla="*/ 335 h 346"/>
              <a:gd name="T62" fmla="*/ 27 w 351"/>
              <a:gd name="T63" fmla="*/ 304 h 346"/>
              <a:gd name="T64" fmla="*/ 41 w 351"/>
              <a:gd name="T65" fmla="*/ 263 h 346"/>
              <a:gd name="T66" fmla="*/ 65 w 351"/>
              <a:gd name="T67" fmla="*/ 223 h 346"/>
              <a:gd name="T68" fmla="*/ 94 w 351"/>
              <a:gd name="T69" fmla="*/ 174 h 346"/>
              <a:gd name="T70" fmla="*/ 125 w 351"/>
              <a:gd name="T71" fmla="*/ 128 h 346"/>
              <a:gd name="T72" fmla="*/ 136 w 351"/>
              <a:gd name="T73" fmla="*/ 96 h 346"/>
              <a:gd name="T74" fmla="*/ 137 w 351"/>
              <a:gd name="T75" fmla="*/ 78 h 346"/>
              <a:gd name="T76" fmla="*/ 136 w 351"/>
              <a:gd name="T77" fmla="*/ 56 h 346"/>
              <a:gd name="T78" fmla="*/ 128 w 351"/>
              <a:gd name="T79" fmla="*/ 39 h 346"/>
              <a:gd name="T80" fmla="*/ 110 w 351"/>
              <a:gd name="T81" fmla="*/ 43 h 346"/>
              <a:gd name="T82" fmla="*/ 95 w 351"/>
              <a:gd name="T83" fmla="*/ 65 h 346"/>
              <a:gd name="T84" fmla="*/ 83 w 351"/>
              <a:gd name="T85" fmla="*/ 87 h 346"/>
              <a:gd name="T86" fmla="*/ 44 w 351"/>
              <a:gd name="T87" fmla="*/ 157 h 346"/>
              <a:gd name="T88" fmla="*/ 36 w 351"/>
              <a:gd name="T89" fmla="*/ 168 h 346"/>
              <a:gd name="T90" fmla="*/ 22 w 351"/>
              <a:gd name="T91" fmla="*/ 184 h 346"/>
              <a:gd name="T92" fmla="*/ 9 w 351"/>
              <a:gd name="T93" fmla="*/ 195 h 346"/>
              <a:gd name="T94" fmla="*/ 0 w 351"/>
              <a:gd name="T95" fmla="*/ 193 h 346"/>
              <a:gd name="T96" fmla="*/ 3 w 351"/>
              <a:gd name="T97" fmla="*/ 164 h 346"/>
              <a:gd name="T98" fmla="*/ 24 w 351"/>
              <a:gd name="T99" fmla="*/ 125 h 346"/>
              <a:gd name="T100" fmla="*/ 48 w 351"/>
              <a:gd name="T101" fmla="*/ 90 h 346"/>
              <a:gd name="T102" fmla="*/ 95 w 351"/>
              <a:gd name="T103" fmla="*/ 19 h 346"/>
              <a:gd name="T104" fmla="*/ 124 w 351"/>
              <a:gd name="T105" fmla="*/ 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" h="346">
                <a:moveTo>
                  <a:pt x="139" y="0"/>
                </a:moveTo>
                <a:lnTo>
                  <a:pt x="199" y="0"/>
                </a:lnTo>
                <a:lnTo>
                  <a:pt x="218" y="3"/>
                </a:lnTo>
                <a:lnTo>
                  <a:pt x="234" y="12"/>
                </a:lnTo>
                <a:lnTo>
                  <a:pt x="248" y="24"/>
                </a:lnTo>
                <a:lnTo>
                  <a:pt x="260" y="37"/>
                </a:lnTo>
                <a:lnTo>
                  <a:pt x="269" y="53"/>
                </a:lnTo>
                <a:lnTo>
                  <a:pt x="328" y="149"/>
                </a:lnTo>
                <a:lnTo>
                  <a:pt x="336" y="161"/>
                </a:lnTo>
                <a:lnTo>
                  <a:pt x="343" y="177"/>
                </a:lnTo>
                <a:lnTo>
                  <a:pt x="349" y="190"/>
                </a:lnTo>
                <a:lnTo>
                  <a:pt x="351" y="205"/>
                </a:lnTo>
                <a:lnTo>
                  <a:pt x="349" y="210"/>
                </a:lnTo>
                <a:lnTo>
                  <a:pt x="348" y="213"/>
                </a:lnTo>
                <a:lnTo>
                  <a:pt x="345" y="214"/>
                </a:lnTo>
                <a:lnTo>
                  <a:pt x="342" y="216"/>
                </a:lnTo>
                <a:lnTo>
                  <a:pt x="339" y="214"/>
                </a:lnTo>
                <a:lnTo>
                  <a:pt x="336" y="213"/>
                </a:lnTo>
                <a:lnTo>
                  <a:pt x="333" y="211"/>
                </a:lnTo>
                <a:lnTo>
                  <a:pt x="328" y="208"/>
                </a:lnTo>
                <a:lnTo>
                  <a:pt x="313" y="190"/>
                </a:lnTo>
                <a:lnTo>
                  <a:pt x="299" y="171"/>
                </a:lnTo>
                <a:lnTo>
                  <a:pt x="287" y="146"/>
                </a:lnTo>
                <a:lnTo>
                  <a:pt x="277" y="124"/>
                </a:lnTo>
                <a:lnTo>
                  <a:pt x="264" y="102"/>
                </a:lnTo>
                <a:lnTo>
                  <a:pt x="258" y="89"/>
                </a:lnTo>
                <a:lnTo>
                  <a:pt x="249" y="72"/>
                </a:lnTo>
                <a:lnTo>
                  <a:pt x="240" y="56"/>
                </a:lnTo>
                <a:lnTo>
                  <a:pt x="230" y="42"/>
                </a:lnTo>
                <a:lnTo>
                  <a:pt x="218" y="34"/>
                </a:lnTo>
                <a:lnTo>
                  <a:pt x="213" y="33"/>
                </a:lnTo>
                <a:lnTo>
                  <a:pt x="210" y="34"/>
                </a:lnTo>
                <a:lnTo>
                  <a:pt x="209" y="36"/>
                </a:lnTo>
                <a:lnTo>
                  <a:pt x="205" y="45"/>
                </a:lnTo>
                <a:lnTo>
                  <a:pt x="205" y="54"/>
                </a:lnTo>
                <a:lnTo>
                  <a:pt x="207" y="66"/>
                </a:lnTo>
                <a:lnTo>
                  <a:pt x="209" y="77"/>
                </a:lnTo>
                <a:lnTo>
                  <a:pt x="209" y="83"/>
                </a:lnTo>
                <a:lnTo>
                  <a:pt x="210" y="104"/>
                </a:lnTo>
                <a:lnTo>
                  <a:pt x="216" y="122"/>
                </a:lnTo>
                <a:lnTo>
                  <a:pt x="227" y="140"/>
                </a:lnTo>
                <a:lnTo>
                  <a:pt x="248" y="169"/>
                </a:lnTo>
                <a:lnTo>
                  <a:pt x="267" y="198"/>
                </a:lnTo>
                <a:lnTo>
                  <a:pt x="274" y="210"/>
                </a:lnTo>
                <a:lnTo>
                  <a:pt x="283" y="223"/>
                </a:lnTo>
                <a:lnTo>
                  <a:pt x="292" y="242"/>
                </a:lnTo>
                <a:lnTo>
                  <a:pt x="301" y="260"/>
                </a:lnTo>
                <a:lnTo>
                  <a:pt x="307" y="278"/>
                </a:lnTo>
                <a:lnTo>
                  <a:pt x="311" y="296"/>
                </a:lnTo>
                <a:lnTo>
                  <a:pt x="311" y="313"/>
                </a:lnTo>
                <a:lnTo>
                  <a:pt x="307" y="326"/>
                </a:lnTo>
                <a:lnTo>
                  <a:pt x="296" y="337"/>
                </a:lnTo>
                <a:lnTo>
                  <a:pt x="277" y="345"/>
                </a:lnTo>
                <a:lnTo>
                  <a:pt x="255" y="346"/>
                </a:lnTo>
                <a:lnTo>
                  <a:pt x="233" y="345"/>
                </a:lnTo>
                <a:lnTo>
                  <a:pt x="213" y="343"/>
                </a:lnTo>
                <a:lnTo>
                  <a:pt x="153" y="340"/>
                </a:lnTo>
                <a:lnTo>
                  <a:pt x="92" y="343"/>
                </a:lnTo>
                <a:lnTo>
                  <a:pt x="78" y="343"/>
                </a:lnTo>
                <a:lnTo>
                  <a:pt x="65" y="345"/>
                </a:lnTo>
                <a:lnTo>
                  <a:pt x="50" y="342"/>
                </a:lnTo>
                <a:lnTo>
                  <a:pt x="39" y="335"/>
                </a:lnTo>
                <a:lnTo>
                  <a:pt x="30" y="325"/>
                </a:lnTo>
                <a:lnTo>
                  <a:pt x="27" y="304"/>
                </a:lnTo>
                <a:lnTo>
                  <a:pt x="30" y="284"/>
                </a:lnTo>
                <a:lnTo>
                  <a:pt x="41" y="263"/>
                </a:lnTo>
                <a:lnTo>
                  <a:pt x="51" y="242"/>
                </a:lnTo>
                <a:lnTo>
                  <a:pt x="65" y="223"/>
                </a:lnTo>
                <a:lnTo>
                  <a:pt x="75" y="207"/>
                </a:lnTo>
                <a:lnTo>
                  <a:pt x="94" y="174"/>
                </a:lnTo>
                <a:lnTo>
                  <a:pt x="115" y="142"/>
                </a:lnTo>
                <a:lnTo>
                  <a:pt x="125" y="128"/>
                </a:lnTo>
                <a:lnTo>
                  <a:pt x="131" y="113"/>
                </a:lnTo>
                <a:lnTo>
                  <a:pt x="136" y="96"/>
                </a:lnTo>
                <a:lnTo>
                  <a:pt x="136" y="89"/>
                </a:lnTo>
                <a:lnTo>
                  <a:pt x="137" y="78"/>
                </a:lnTo>
                <a:lnTo>
                  <a:pt x="137" y="66"/>
                </a:lnTo>
                <a:lnTo>
                  <a:pt x="136" y="56"/>
                </a:lnTo>
                <a:lnTo>
                  <a:pt x="133" y="45"/>
                </a:lnTo>
                <a:lnTo>
                  <a:pt x="128" y="39"/>
                </a:lnTo>
                <a:lnTo>
                  <a:pt x="119" y="39"/>
                </a:lnTo>
                <a:lnTo>
                  <a:pt x="110" y="43"/>
                </a:lnTo>
                <a:lnTo>
                  <a:pt x="101" y="53"/>
                </a:lnTo>
                <a:lnTo>
                  <a:pt x="95" y="65"/>
                </a:lnTo>
                <a:lnTo>
                  <a:pt x="89" y="78"/>
                </a:lnTo>
                <a:lnTo>
                  <a:pt x="83" y="87"/>
                </a:lnTo>
                <a:lnTo>
                  <a:pt x="63" y="122"/>
                </a:lnTo>
                <a:lnTo>
                  <a:pt x="44" y="157"/>
                </a:lnTo>
                <a:lnTo>
                  <a:pt x="41" y="161"/>
                </a:lnTo>
                <a:lnTo>
                  <a:pt x="36" y="168"/>
                </a:lnTo>
                <a:lnTo>
                  <a:pt x="28" y="177"/>
                </a:lnTo>
                <a:lnTo>
                  <a:pt x="22" y="184"/>
                </a:lnTo>
                <a:lnTo>
                  <a:pt x="15" y="190"/>
                </a:lnTo>
                <a:lnTo>
                  <a:pt x="9" y="195"/>
                </a:lnTo>
                <a:lnTo>
                  <a:pt x="3" y="196"/>
                </a:lnTo>
                <a:lnTo>
                  <a:pt x="0" y="193"/>
                </a:lnTo>
                <a:lnTo>
                  <a:pt x="0" y="183"/>
                </a:lnTo>
                <a:lnTo>
                  <a:pt x="3" y="164"/>
                </a:lnTo>
                <a:lnTo>
                  <a:pt x="12" y="145"/>
                </a:lnTo>
                <a:lnTo>
                  <a:pt x="24" y="125"/>
                </a:lnTo>
                <a:lnTo>
                  <a:pt x="38" y="107"/>
                </a:lnTo>
                <a:lnTo>
                  <a:pt x="48" y="90"/>
                </a:lnTo>
                <a:lnTo>
                  <a:pt x="84" y="30"/>
                </a:lnTo>
                <a:lnTo>
                  <a:pt x="95" y="19"/>
                </a:lnTo>
                <a:lnTo>
                  <a:pt x="109" y="9"/>
                </a:lnTo>
                <a:lnTo>
                  <a:pt x="124" y="3"/>
                </a:lnTo>
                <a:lnTo>
                  <a:pt x="1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31"/>
          <p:cNvSpPr/>
          <p:nvPr/>
        </p:nvSpPr>
        <p:spPr bwMode="auto">
          <a:xfrm>
            <a:off x="1074234" y="3622919"/>
            <a:ext cx="12340" cy="51648"/>
          </a:xfrm>
          <a:custGeom>
            <a:avLst/>
            <a:gdLst>
              <a:gd name="T0" fmla="*/ 23 w 46"/>
              <a:gd name="T1" fmla="*/ 0 h 198"/>
              <a:gd name="T2" fmla="*/ 31 w 46"/>
              <a:gd name="T3" fmla="*/ 3 h 198"/>
              <a:gd name="T4" fmla="*/ 38 w 46"/>
              <a:gd name="T5" fmla="*/ 11 h 198"/>
              <a:gd name="T6" fmla="*/ 43 w 46"/>
              <a:gd name="T7" fmla="*/ 23 h 198"/>
              <a:gd name="T8" fmla="*/ 46 w 46"/>
              <a:gd name="T9" fmla="*/ 36 h 198"/>
              <a:gd name="T10" fmla="*/ 46 w 46"/>
              <a:gd name="T11" fmla="*/ 164 h 198"/>
              <a:gd name="T12" fmla="*/ 43 w 46"/>
              <a:gd name="T13" fmla="*/ 177 h 198"/>
              <a:gd name="T14" fmla="*/ 38 w 46"/>
              <a:gd name="T15" fmla="*/ 188 h 198"/>
              <a:gd name="T16" fmla="*/ 31 w 46"/>
              <a:gd name="T17" fmla="*/ 195 h 198"/>
              <a:gd name="T18" fmla="*/ 23 w 46"/>
              <a:gd name="T19" fmla="*/ 198 h 198"/>
              <a:gd name="T20" fmla="*/ 14 w 46"/>
              <a:gd name="T21" fmla="*/ 195 h 198"/>
              <a:gd name="T22" fmla="*/ 6 w 46"/>
              <a:gd name="T23" fmla="*/ 188 h 198"/>
              <a:gd name="T24" fmla="*/ 2 w 46"/>
              <a:gd name="T25" fmla="*/ 177 h 198"/>
              <a:gd name="T26" fmla="*/ 0 w 46"/>
              <a:gd name="T27" fmla="*/ 164 h 198"/>
              <a:gd name="T28" fmla="*/ 0 w 46"/>
              <a:gd name="T29" fmla="*/ 36 h 198"/>
              <a:gd name="T30" fmla="*/ 2 w 46"/>
              <a:gd name="T31" fmla="*/ 23 h 198"/>
              <a:gd name="T32" fmla="*/ 6 w 46"/>
              <a:gd name="T33" fmla="*/ 11 h 198"/>
              <a:gd name="T34" fmla="*/ 14 w 46"/>
              <a:gd name="T35" fmla="*/ 3 h 198"/>
              <a:gd name="T36" fmla="*/ 23 w 46"/>
              <a:gd name="T3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" h="198">
                <a:moveTo>
                  <a:pt x="23" y="0"/>
                </a:moveTo>
                <a:lnTo>
                  <a:pt x="31" y="3"/>
                </a:lnTo>
                <a:lnTo>
                  <a:pt x="38" y="11"/>
                </a:lnTo>
                <a:lnTo>
                  <a:pt x="43" y="23"/>
                </a:lnTo>
                <a:lnTo>
                  <a:pt x="46" y="36"/>
                </a:lnTo>
                <a:lnTo>
                  <a:pt x="46" y="164"/>
                </a:lnTo>
                <a:lnTo>
                  <a:pt x="43" y="177"/>
                </a:lnTo>
                <a:lnTo>
                  <a:pt x="38" y="188"/>
                </a:lnTo>
                <a:lnTo>
                  <a:pt x="31" y="195"/>
                </a:lnTo>
                <a:lnTo>
                  <a:pt x="23" y="198"/>
                </a:lnTo>
                <a:lnTo>
                  <a:pt x="14" y="195"/>
                </a:lnTo>
                <a:lnTo>
                  <a:pt x="6" y="188"/>
                </a:lnTo>
                <a:lnTo>
                  <a:pt x="2" y="177"/>
                </a:lnTo>
                <a:lnTo>
                  <a:pt x="0" y="164"/>
                </a:lnTo>
                <a:lnTo>
                  <a:pt x="0" y="36"/>
                </a:lnTo>
                <a:lnTo>
                  <a:pt x="2" y="23"/>
                </a:lnTo>
                <a:lnTo>
                  <a:pt x="6" y="11"/>
                </a:lnTo>
                <a:lnTo>
                  <a:pt x="14" y="3"/>
                </a:lnTo>
                <a:lnTo>
                  <a:pt x="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32"/>
          <p:cNvSpPr/>
          <p:nvPr/>
        </p:nvSpPr>
        <p:spPr bwMode="auto">
          <a:xfrm>
            <a:off x="1054921" y="3622919"/>
            <a:ext cx="11267" cy="51648"/>
          </a:xfrm>
          <a:custGeom>
            <a:avLst/>
            <a:gdLst>
              <a:gd name="T0" fmla="*/ 21 w 42"/>
              <a:gd name="T1" fmla="*/ 0 h 198"/>
              <a:gd name="T2" fmla="*/ 31 w 42"/>
              <a:gd name="T3" fmla="*/ 5 h 198"/>
              <a:gd name="T4" fmla="*/ 39 w 42"/>
              <a:gd name="T5" fmla="*/ 18 h 198"/>
              <a:gd name="T6" fmla="*/ 42 w 42"/>
              <a:gd name="T7" fmla="*/ 35 h 198"/>
              <a:gd name="T8" fmla="*/ 41 w 42"/>
              <a:gd name="T9" fmla="*/ 164 h 198"/>
              <a:gd name="T10" fmla="*/ 38 w 42"/>
              <a:gd name="T11" fmla="*/ 180 h 198"/>
              <a:gd name="T12" fmla="*/ 31 w 42"/>
              <a:gd name="T13" fmla="*/ 194 h 198"/>
              <a:gd name="T14" fmla="*/ 21 w 42"/>
              <a:gd name="T15" fmla="*/ 198 h 198"/>
              <a:gd name="T16" fmla="*/ 10 w 42"/>
              <a:gd name="T17" fmla="*/ 194 h 198"/>
              <a:gd name="T18" fmla="*/ 3 w 42"/>
              <a:gd name="T19" fmla="*/ 180 h 198"/>
              <a:gd name="T20" fmla="*/ 0 w 42"/>
              <a:gd name="T21" fmla="*/ 164 h 198"/>
              <a:gd name="T22" fmla="*/ 0 w 42"/>
              <a:gd name="T23" fmla="*/ 36 h 198"/>
              <a:gd name="T24" fmla="*/ 3 w 42"/>
              <a:gd name="T25" fmla="*/ 18 h 198"/>
              <a:gd name="T26" fmla="*/ 10 w 42"/>
              <a:gd name="T27" fmla="*/ 5 h 198"/>
              <a:gd name="T28" fmla="*/ 21 w 42"/>
              <a:gd name="T2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198">
                <a:moveTo>
                  <a:pt x="21" y="0"/>
                </a:moveTo>
                <a:lnTo>
                  <a:pt x="31" y="5"/>
                </a:lnTo>
                <a:lnTo>
                  <a:pt x="39" y="18"/>
                </a:lnTo>
                <a:lnTo>
                  <a:pt x="42" y="35"/>
                </a:lnTo>
                <a:lnTo>
                  <a:pt x="41" y="164"/>
                </a:lnTo>
                <a:lnTo>
                  <a:pt x="38" y="180"/>
                </a:lnTo>
                <a:lnTo>
                  <a:pt x="31" y="194"/>
                </a:lnTo>
                <a:lnTo>
                  <a:pt x="21" y="198"/>
                </a:lnTo>
                <a:lnTo>
                  <a:pt x="10" y="194"/>
                </a:lnTo>
                <a:lnTo>
                  <a:pt x="3" y="180"/>
                </a:lnTo>
                <a:lnTo>
                  <a:pt x="0" y="164"/>
                </a:lnTo>
                <a:lnTo>
                  <a:pt x="0" y="36"/>
                </a:lnTo>
                <a:lnTo>
                  <a:pt x="3" y="18"/>
                </a:lnTo>
                <a:lnTo>
                  <a:pt x="10" y="5"/>
                </a:lnTo>
                <a:lnTo>
                  <a:pt x="2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33"/>
          <p:cNvSpPr/>
          <p:nvPr/>
        </p:nvSpPr>
        <p:spPr bwMode="auto">
          <a:xfrm>
            <a:off x="1058676" y="3502930"/>
            <a:ext cx="24143" cy="23998"/>
          </a:xfrm>
          <a:custGeom>
            <a:avLst/>
            <a:gdLst>
              <a:gd name="T0" fmla="*/ 46 w 91"/>
              <a:gd name="T1" fmla="*/ 0 h 92"/>
              <a:gd name="T2" fmla="*/ 64 w 91"/>
              <a:gd name="T3" fmla="*/ 4 h 92"/>
              <a:gd name="T4" fmla="*/ 79 w 91"/>
              <a:gd name="T5" fmla="*/ 13 h 92"/>
              <a:gd name="T6" fmla="*/ 88 w 91"/>
              <a:gd name="T7" fmla="*/ 28 h 92"/>
              <a:gd name="T8" fmla="*/ 91 w 91"/>
              <a:gd name="T9" fmla="*/ 47 h 92"/>
              <a:gd name="T10" fmla="*/ 88 w 91"/>
              <a:gd name="T11" fmla="*/ 63 h 92"/>
              <a:gd name="T12" fmla="*/ 79 w 91"/>
              <a:gd name="T13" fmla="*/ 78 h 92"/>
              <a:gd name="T14" fmla="*/ 64 w 91"/>
              <a:gd name="T15" fmla="*/ 89 h 92"/>
              <a:gd name="T16" fmla="*/ 46 w 91"/>
              <a:gd name="T17" fmla="*/ 92 h 92"/>
              <a:gd name="T18" fmla="*/ 28 w 91"/>
              <a:gd name="T19" fmla="*/ 89 h 92"/>
              <a:gd name="T20" fmla="*/ 14 w 91"/>
              <a:gd name="T21" fmla="*/ 78 h 92"/>
              <a:gd name="T22" fmla="*/ 3 w 91"/>
              <a:gd name="T23" fmla="*/ 63 h 92"/>
              <a:gd name="T24" fmla="*/ 0 w 91"/>
              <a:gd name="T25" fmla="*/ 47 h 92"/>
              <a:gd name="T26" fmla="*/ 3 w 91"/>
              <a:gd name="T27" fmla="*/ 28 h 92"/>
              <a:gd name="T28" fmla="*/ 14 w 91"/>
              <a:gd name="T29" fmla="*/ 13 h 92"/>
              <a:gd name="T30" fmla="*/ 28 w 91"/>
              <a:gd name="T31" fmla="*/ 4 h 92"/>
              <a:gd name="T32" fmla="*/ 46 w 91"/>
              <a:gd name="T3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" h="92">
                <a:moveTo>
                  <a:pt x="46" y="0"/>
                </a:moveTo>
                <a:lnTo>
                  <a:pt x="64" y="4"/>
                </a:lnTo>
                <a:lnTo>
                  <a:pt x="79" y="13"/>
                </a:lnTo>
                <a:lnTo>
                  <a:pt x="88" y="28"/>
                </a:lnTo>
                <a:lnTo>
                  <a:pt x="91" y="47"/>
                </a:lnTo>
                <a:lnTo>
                  <a:pt x="88" y="63"/>
                </a:lnTo>
                <a:lnTo>
                  <a:pt x="79" y="78"/>
                </a:lnTo>
                <a:lnTo>
                  <a:pt x="64" y="89"/>
                </a:lnTo>
                <a:lnTo>
                  <a:pt x="46" y="92"/>
                </a:lnTo>
                <a:lnTo>
                  <a:pt x="28" y="89"/>
                </a:lnTo>
                <a:lnTo>
                  <a:pt x="14" y="78"/>
                </a:lnTo>
                <a:lnTo>
                  <a:pt x="3" y="63"/>
                </a:lnTo>
                <a:lnTo>
                  <a:pt x="0" y="47"/>
                </a:lnTo>
                <a:lnTo>
                  <a:pt x="3" y="28"/>
                </a:lnTo>
                <a:lnTo>
                  <a:pt x="14" y="13"/>
                </a:lnTo>
                <a:lnTo>
                  <a:pt x="28" y="4"/>
                </a:lnTo>
                <a:lnTo>
                  <a:pt x="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TextBox 65"/>
          <p:cNvSpPr txBox="1"/>
          <p:nvPr/>
        </p:nvSpPr>
        <p:spPr>
          <a:xfrm>
            <a:off x="780825" y="4202804"/>
            <a:ext cx="484346" cy="298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ebas Neue" pitchFamily="34" charset="0"/>
              </a:rPr>
              <a:t>04</a:t>
            </a:r>
          </a:p>
        </p:txBody>
      </p:sp>
      <p:sp>
        <p:nvSpPr>
          <p:cNvPr id="31" name="TextBox 68"/>
          <p:cNvSpPr txBox="1"/>
          <p:nvPr/>
        </p:nvSpPr>
        <p:spPr>
          <a:xfrm>
            <a:off x="1403410" y="4364575"/>
            <a:ext cx="677700" cy="386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ebas Neue" pitchFamily="34" charset="0"/>
              </a:rPr>
              <a:t>03</a:t>
            </a:r>
          </a:p>
        </p:txBody>
      </p:sp>
      <p:sp>
        <p:nvSpPr>
          <p:cNvPr id="32" name="TextBox 70"/>
          <p:cNvSpPr txBox="1"/>
          <p:nvPr/>
        </p:nvSpPr>
        <p:spPr>
          <a:xfrm>
            <a:off x="2435967" y="4539047"/>
            <a:ext cx="743577" cy="45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ebas Neue" pitchFamily="34" charset="0"/>
              </a:rPr>
              <a:t>02</a:t>
            </a:r>
          </a:p>
        </p:txBody>
      </p:sp>
      <p:sp>
        <p:nvSpPr>
          <p:cNvPr id="33" name="TextBox 71"/>
          <p:cNvSpPr txBox="1"/>
          <p:nvPr/>
        </p:nvSpPr>
        <p:spPr>
          <a:xfrm>
            <a:off x="3726050" y="4730600"/>
            <a:ext cx="743577" cy="52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bas Neue" pitchFamily="34" charset="0"/>
              </a:rPr>
              <a:t>01</a:t>
            </a: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4057108" y="2857694"/>
            <a:ext cx="323473" cy="313740"/>
          </a:xfrm>
          <a:custGeom>
            <a:avLst/>
            <a:gdLst>
              <a:gd name="T0" fmla="*/ 487 w 773"/>
              <a:gd name="T1" fmla="*/ 724 h 774"/>
              <a:gd name="T2" fmla="*/ 617 w 773"/>
              <a:gd name="T3" fmla="*/ 642 h 774"/>
              <a:gd name="T4" fmla="*/ 189 w 773"/>
              <a:gd name="T5" fmla="*/ 624 h 774"/>
              <a:gd name="T6" fmla="*/ 292 w 773"/>
              <a:gd name="T7" fmla="*/ 725 h 774"/>
              <a:gd name="T8" fmla="*/ 406 w 773"/>
              <a:gd name="T9" fmla="*/ 568 h 774"/>
              <a:gd name="T10" fmla="*/ 496 w 773"/>
              <a:gd name="T11" fmla="*/ 642 h 774"/>
              <a:gd name="T12" fmla="*/ 406 w 773"/>
              <a:gd name="T13" fmla="*/ 568 h 774"/>
              <a:gd name="T14" fmla="*/ 256 w 773"/>
              <a:gd name="T15" fmla="*/ 592 h 774"/>
              <a:gd name="T16" fmla="*/ 371 w 773"/>
              <a:gd name="T17" fmla="*/ 565 h 774"/>
              <a:gd name="T18" fmla="*/ 563 w 773"/>
              <a:gd name="T19" fmla="*/ 574 h 774"/>
              <a:gd name="T20" fmla="*/ 652 w 773"/>
              <a:gd name="T21" fmla="*/ 624 h 774"/>
              <a:gd name="T22" fmla="*/ 735 w 773"/>
              <a:gd name="T23" fmla="*/ 444 h 774"/>
              <a:gd name="T24" fmla="*/ 424 w 773"/>
              <a:gd name="T25" fmla="*/ 536 h 774"/>
              <a:gd name="T26" fmla="*/ 548 w 773"/>
              <a:gd name="T27" fmla="*/ 521 h 774"/>
              <a:gd name="T28" fmla="*/ 209 w 773"/>
              <a:gd name="T29" fmla="*/ 404 h 774"/>
              <a:gd name="T30" fmla="*/ 239 w 773"/>
              <a:gd name="T31" fmla="*/ 547 h 774"/>
              <a:gd name="T32" fmla="*/ 371 w 773"/>
              <a:gd name="T33" fmla="*/ 534 h 774"/>
              <a:gd name="T34" fmla="*/ 47 w 773"/>
              <a:gd name="T35" fmla="*/ 474 h 774"/>
              <a:gd name="T36" fmla="*/ 151 w 773"/>
              <a:gd name="T37" fmla="*/ 609 h 774"/>
              <a:gd name="T38" fmla="*/ 203 w 773"/>
              <a:gd name="T39" fmla="*/ 542 h 774"/>
              <a:gd name="T40" fmla="*/ 38 w 773"/>
              <a:gd name="T41" fmla="*/ 404 h 774"/>
              <a:gd name="T42" fmla="*/ 406 w 773"/>
              <a:gd name="T43" fmla="*/ 241 h 774"/>
              <a:gd name="T44" fmla="*/ 555 w 773"/>
              <a:gd name="T45" fmla="*/ 280 h 774"/>
              <a:gd name="T46" fmla="*/ 226 w 773"/>
              <a:gd name="T47" fmla="*/ 267 h 774"/>
              <a:gd name="T48" fmla="*/ 345 w 773"/>
              <a:gd name="T49" fmla="*/ 239 h 774"/>
              <a:gd name="T50" fmla="*/ 628 w 773"/>
              <a:gd name="T51" fmla="*/ 165 h 774"/>
              <a:gd name="T52" fmla="*/ 598 w 773"/>
              <a:gd name="T53" fmla="*/ 333 h 774"/>
              <a:gd name="T54" fmla="*/ 714 w 773"/>
              <a:gd name="T55" fmla="*/ 253 h 774"/>
              <a:gd name="T56" fmla="*/ 97 w 773"/>
              <a:gd name="T57" fmla="*/ 185 h 774"/>
              <a:gd name="T58" fmla="*/ 177 w 773"/>
              <a:gd name="T59" fmla="*/ 371 h 774"/>
              <a:gd name="T60" fmla="*/ 216 w 773"/>
              <a:gd name="T61" fmla="*/ 199 h 774"/>
              <a:gd name="T62" fmla="*/ 126 w 773"/>
              <a:gd name="T63" fmla="*/ 150 h 774"/>
              <a:gd name="T64" fmla="*/ 148 w 773"/>
              <a:gd name="T65" fmla="*/ 127 h 774"/>
              <a:gd name="T66" fmla="*/ 253 w 773"/>
              <a:gd name="T67" fmla="*/ 108 h 774"/>
              <a:gd name="T68" fmla="*/ 552 w 773"/>
              <a:gd name="T69" fmla="*/ 171 h 774"/>
              <a:gd name="T70" fmla="*/ 617 w 773"/>
              <a:gd name="T71" fmla="*/ 135 h 774"/>
              <a:gd name="T72" fmla="*/ 406 w 773"/>
              <a:gd name="T73" fmla="*/ 38 h 774"/>
              <a:gd name="T74" fmla="*/ 520 w 773"/>
              <a:gd name="T75" fmla="*/ 180 h 774"/>
              <a:gd name="T76" fmla="*/ 406 w 773"/>
              <a:gd name="T77" fmla="*/ 38 h 774"/>
              <a:gd name="T78" fmla="*/ 278 w 773"/>
              <a:gd name="T79" fmla="*/ 134 h 774"/>
              <a:gd name="T80" fmla="*/ 356 w 773"/>
              <a:gd name="T81" fmla="*/ 205 h 774"/>
              <a:gd name="T82" fmla="*/ 486 w 773"/>
              <a:gd name="T83" fmla="*/ 12 h 774"/>
              <a:gd name="T84" fmla="*/ 688 w 773"/>
              <a:gd name="T85" fmla="*/ 140 h 774"/>
              <a:gd name="T86" fmla="*/ 773 w 773"/>
              <a:gd name="T87" fmla="*/ 382 h 774"/>
              <a:gd name="T88" fmla="*/ 691 w 773"/>
              <a:gd name="T89" fmla="*/ 631 h 774"/>
              <a:gd name="T90" fmla="*/ 486 w 773"/>
              <a:gd name="T91" fmla="*/ 761 h 774"/>
              <a:gd name="T92" fmla="*/ 251 w 773"/>
              <a:gd name="T93" fmla="*/ 748 h 774"/>
              <a:gd name="T94" fmla="*/ 59 w 773"/>
              <a:gd name="T95" fmla="*/ 589 h 774"/>
              <a:gd name="T96" fmla="*/ 6 w 773"/>
              <a:gd name="T97" fmla="*/ 317 h 774"/>
              <a:gd name="T98" fmla="*/ 132 w 773"/>
              <a:gd name="T99" fmla="*/ 99 h 774"/>
              <a:gd name="T100" fmla="*/ 348 w 773"/>
              <a:gd name="T101" fmla="*/ 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3" h="774">
                <a:moveTo>
                  <a:pt x="549" y="606"/>
                </a:moveTo>
                <a:lnTo>
                  <a:pt x="540" y="627"/>
                </a:lnTo>
                <a:lnTo>
                  <a:pt x="528" y="656"/>
                </a:lnTo>
                <a:lnTo>
                  <a:pt x="511" y="689"/>
                </a:lnTo>
                <a:lnTo>
                  <a:pt x="487" y="724"/>
                </a:lnTo>
                <a:lnTo>
                  <a:pt x="528" y="712"/>
                </a:lnTo>
                <a:lnTo>
                  <a:pt x="566" y="695"/>
                </a:lnTo>
                <a:lnTo>
                  <a:pt x="598" y="674"/>
                </a:lnTo>
                <a:lnTo>
                  <a:pt x="626" y="648"/>
                </a:lnTo>
                <a:lnTo>
                  <a:pt x="617" y="642"/>
                </a:lnTo>
                <a:lnTo>
                  <a:pt x="601" y="633"/>
                </a:lnTo>
                <a:lnTo>
                  <a:pt x="578" y="621"/>
                </a:lnTo>
                <a:lnTo>
                  <a:pt x="549" y="606"/>
                </a:lnTo>
                <a:close/>
                <a:moveTo>
                  <a:pt x="226" y="606"/>
                </a:moveTo>
                <a:lnTo>
                  <a:pt x="189" y="624"/>
                </a:lnTo>
                <a:lnTo>
                  <a:pt x="148" y="648"/>
                </a:lnTo>
                <a:lnTo>
                  <a:pt x="186" y="675"/>
                </a:lnTo>
                <a:lnTo>
                  <a:pt x="218" y="695"/>
                </a:lnTo>
                <a:lnTo>
                  <a:pt x="251" y="712"/>
                </a:lnTo>
                <a:lnTo>
                  <a:pt x="292" y="725"/>
                </a:lnTo>
                <a:lnTo>
                  <a:pt x="278" y="705"/>
                </a:lnTo>
                <a:lnTo>
                  <a:pt x="263" y="680"/>
                </a:lnTo>
                <a:lnTo>
                  <a:pt x="245" y="646"/>
                </a:lnTo>
                <a:lnTo>
                  <a:pt x="226" y="606"/>
                </a:lnTo>
                <a:close/>
                <a:moveTo>
                  <a:pt x="406" y="568"/>
                </a:moveTo>
                <a:lnTo>
                  <a:pt x="406" y="739"/>
                </a:lnTo>
                <a:lnTo>
                  <a:pt x="440" y="737"/>
                </a:lnTo>
                <a:lnTo>
                  <a:pt x="457" y="715"/>
                </a:lnTo>
                <a:lnTo>
                  <a:pt x="475" y="683"/>
                </a:lnTo>
                <a:lnTo>
                  <a:pt x="496" y="642"/>
                </a:lnTo>
                <a:lnTo>
                  <a:pt x="520" y="592"/>
                </a:lnTo>
                <a:lnTo>
                  <a:pt x="493" y="583"/>
                </a:lnTo>
                <a:lnTo>
                  <a:pt x="469" y="577"/>
                </a:lnTo>
                <a:lnTo>
                  <a:pt x="443" y="571"/>
                </a:lnTo>
                <a:lnTo>
                  <a:pt x="406" y="568"/>
                </a:lnTo>
                <a:close/>
                <a:moveTo>
                  <a:pt x="371" y="565"/>
                </a:moveTo>
                <a:lnTo>
                  <a:pt x="330" y="572"/>
                </a:lnTo>
                <a:lnTo>
                  <a:pt x="297" y="580"/>
                </a:lnTo>
                <a:lnTo>
                  <a:pt x="272" y="586"/>
                </a:lnTo>
                <a:lnTo>
                  <a:pt x="256" y="592"/>
                </a:lnTo>
                <a:lnTo>
                  <a:pt x="280" y="643"/>
                </a:lnTo>
                <a:lnTo>
                  <a:pt x="306" y="692"/>
                </a:lnTo>
                <a:lnTo>
                  <a:pt x="336" y="737"/>
                </a:lnTo>
                <a:lnTo>
                  <a:pt x="371" y="739"/>
                </a:lnTo>
                <a:lnTo>
                  <a:pt x="371" y="565"/>
                </a:lnTo>
                <a:close/>
                <a:moveTo>
                  <a:pt x="604" y="404"/>
                </a:moveTo>
                <a:lnTo>
                  <a:pt x="601" y="439"/>
                </a:lnTo>
                <a:lnTo>
                  <a:pt x="593" y="480"/>
                </a:lnTo>
                <a:lnTo>
                  <a:pt x="579" y="524"/>
                </a:lnTo>
                <a:lnTo>
                  <a:pt x="563" y="574"/>
                </a:lnTo>
                <a:lnTo>
                  <a:pt x="584" y="586"/>
                </a:lnTo>
                <a:lnTo>
                  <a:pt x="611" y="600"/>
                </a:lnTo>
                <a:lnTo>
                  <a:pt x="629" y="610"/>
                </a:lnTo>
                <a:lnTo>
                  <a:pt x="643" y="618"/>
                </a:lnTo>
                <a:lnTo>
                  <a:pt x="652" y="624"/>
                </a:lnTo>
                <a:lnTo>
                  <a:pt x="675" y="597"/>
                </a:lnTo>
                <a:lnTo>
                  <a:pt x="694" y="565"/>
                </a:lnTo>
                <a:lnTo>
                  <a:pt x="713" y="525"/>
                </a:lnTo>
                <a:lnTo>
                  <a:pt x="726" y="485"/>
                </a:lnTo>
                <a:lnTo>
                  <a:pt x="735" y="444"/>
                </a:lnTo>
                <a:lnTo>
                  <a:pt x="738" y="404"/>
                </a:lnTo>
                <a:lnTo>
                  <a:pt x="604" y="404"/>
                </a:lnTo>
                <a:close/>
                <a:moveTo>
                  <a:pt x="406" y="404"/>
                </a:moveTo>
                <a:lnTo>
                  <a:pt x="406" y="534"/>
                </a:lnTo>
                <a:lnTo>
                  <a:pt x="424" y="536"/>
                </a:lnTo>
                <a:lnTo>
                  <a:pt x="446" y="539"/>
                </a:lnTo>
                <a:lnTo>
                  <a:pt x="471" y="545"/>
                </a:lnTo>
                <a:lnTo>
                  <a:pt x="507" y="554"/>
                </a:lnTo>
                <a:lnTo>
                  <a:pt x="531" y="565"/>
                </a:lnTo>
                <a:lnTo>
                  <a:pt x="548" y="521"/>
                </a:lnTo>
                <a:lnTo>
                  <a:pt x="558" y="480"/>
                </a:lnTo>
                <a:lnTo>
                  <a:pt x="564" y="441"/>
                </a:lnTo>
                <a:lnTo>
                  <a:pt x="567" y="404"/>
                </a:lnTo>
                <a:lnTo>
                  <a:pt x="406" y="404"/>
                </a:lnTo>
                <a:close/>
                <a:moveTo>
                  <a:pt x="209" y="404"/>
                </a:moveTo>
                <a:lnTo>
                  <a:pt x="210" y="426"/>
                </a:lnTo>
                <a:lnTo>
                  <a:pt x="215" y="454"/>
                </a:lnTo>
                <a:lnTo>
                  <a:pt x="221" y="488"/>
                </a:lnTo>
                <a:lnTo>
                  <a:pt x="230" y="521"/>
                </a:lnTo>
                <a:lnTo>
                  <a:pt x="239" y="547"/>
                </a:lnTo>
                <a:lnTo>
                  <a:pt x="247" y="565"/>
                </a:lnTo>
                <a:lnTo>
                  <a:pt x="283" y="553"/>
                </a:lnTo>
                <a:lnTo>
                  <a:pt x="316" y="542"/>
                </a:lnTo>
                <a:lnTo>
                  <a:pt x="345" y="536"/>
                </a:lnTo>
                <a:lnTo>
                  <a:pt x="371" y="534"/>
                </a:lnTo>
                <a:lnTo>
                  <a:pt x="371" y="404"/>
                </a:lnTo>
                <a:lnTo>
                  <a:pt x="209" y="404"/>
                </a:lnTo>
                <a:close/>
                <a:moveTo>
                  <a:pt x="38" y="404"/>
                </a:moveTo>
                <a:lnTo>
                  <a:pt x="41" y="438"/>
                </a:lnTo>
                <a:lnTo>
                  <a:pt x="47" y="474"/>
                </a:lnTo>
                <a:lnTo>
                  <a:pt x="59" y="513"/>
                </a:lnTo>
                <a:lnTo>
                  <a:pt x="76" y="553"/>
                </a:lnTo>
                <a:lnTo>
                  <a:pt x="98" y="590"/>
                </a:lnTo>
                <a:lnTo>
                  <a:pt x="126" y="624"/>
                </a:lnTo>
                <a:lnTo>
                  <a:pt x="151" y="609"/>
                </a:lnTo>
                <a:lnTo>
                  <a:pt x="167" y="601"/>
                </a:lnTo>
                <a:lnTo>
                  <a:pt x="183" y="592"/>
                </a:lnTo>
                <a:lnTo>
                  <a:pt x="200" y="583"/>
                </a:lnTo>
                <a:lnTo>
                  <a:pt x="213" y="577"/>
                </a:lnTo>
                <a:lnTo>
                  <a:pt x="203" y="542"/>
                </a:lnTo>
                <a:lnTo>
                  <a:pt x="194" y="512"/>
                </a:lnTo>
                <a:lnTo>
                  <a:pt x="186" y="485"/>
                </a:lnTo>
                <a:lnTo>
                  <a:pt x="179" y="447"/>
                </a:lnTo>
                <a:lnTo>
                  <a:pt x="177" y="404"/>
                </a:lnTo>
                <a:lnTo>
                  <a:pt x="38" y="404"/>
                </a:lnTo>
                <a:close/>
                <a:moveTo>
                  <a:pt x="531" y="211"/>
                </a:moveTo>
                <a:lnTo>
                  <a:pt x="495" y="224"/>
                </a:lnTo>
                <a:lnTo>
                  <a:pt x="461" y="233"/>
                </a:lnTo>
                <a:lnTo>
                  <a:pt x="431" y="239"/>
                </a:lnTo>
                <a:lnTo>
                  <a:pt x="406" y="241"/>
                </a:lnTo>
                <a:lnTo>
                  <a:pt x="406" y="371"/>
                </a:lnTo>
                <a:lnTo>
                  <a:pt x="567" y="371"/>
                </a:lnTo>
                <a:lnTo>
                  <a:pt x="566" y="344"/>
                </a:lnTo>
                <a:lnTo>
                  <a:pt x="561" y="314"/>
                </a:lnTo>
                <a:lnTo>
                  <a:pt x="555" y="280"/>
                </a:lnTo>
                <a:lnTo>
                  <a:pt x="546" y="250"/>
                </a:lnTo>
                <a:lnTo>
                  <a:pt x="539" y="227"/>
                </a:lnTo>
                <a:lnTo>
                  <a:pt x="531" y="211"/>
                </a:lnTo>
                <a:close/>
                <a:moveTo>
                  <a:pt x="245" y="211"/>
                </a:moveTo>
                <a:lnTo>
                  <a:pt x="226" y="267"/>
                </a:lnTo>
                <a:lnTo>
                  <a:pt x="213" y="321"/>
                </a:lnTo>
                <a:lnTo>
                  <a:pt x="209" y="371"/>
                </a:lnTo>
                <a:lnTo>
                  <a:pt x="371" y="371"/>
                </a:lnTo>
                <a:lnTo>
                  <a:pt x="371" y="241"/>
                </a:lnTo>
                <a:lnTo>
                  <a:pt x="345" y="239"/>
                </a:lnTo>
                <a:lnTo>
                  <a:pt x="315" y="233"/>
                </a:lnTo>
                <a:lnTo>
                  <a:pt x="281" y="224"/>
                </a:lnTo>
                <a:lnTo>
                  <a:pt x="245" y="211"/>
                </a:lnTo>
                <a:close/>
                <a:moveTo>
                  <a:pt x="649" y="150"/>
                </a:moveTo>
                <a:lnTo>
                  <a:pt x="628" y="165"/>
                </a:lnTo>
                <a:lnTo>
                  <a:pt x="598" y="182"/>
                </a:lnTo>
                <a:lnTo>
                  <a:pt x="563" y="199"/>
                </a:lnTo>
                <a:lnTo>
                  <a:pt x="578" y="242"/>
                </a:lnTo>
                <a:lnTo>
                  <a:pt x="590" y="289"/>
                </a:lnTo>
                <a:lnTo>
                  <a:pt x="598" y="333"/>
                </a:lnTo>
                <a:lnTo>
                  <a:pt x="601" y="371"/>
                </a:lnTo>
                <a:lnTo>
                  <a:pt x="738" y="371"/>
                </a:lnTo>
                <a:lnTo>
                  <a:pt x="735" y="335"/>
                </a:lnTo>
                <a:lnTo>
                  <a:pt x="728" y="294"/>
                </a:lnTo>
                <a:lnTo>
                  <a:pt x="714" y="253"/>
                </a:lnTo>
                <a:lnTo>
                  <a:pt x="696" y="214"/>
                </a:lnTo>
                <a:lnTo>
                  <a:pt x="675" y="179"/>
                </a:lnTo>
                <a:lnTo>
                  <a:pt x="649" y="150"/>
                </a:lnTo>
                <a:close/>
                <a:moveTo>
                  <a:pt x="126" y="150"/>
                </a:moveTo>
                <a:lnTo>
                  <a:pt x="97" y="185"/>
                </a:lnTo>
                <a:lnTo>
                  <a:pt x="74" y="224"/>
                </a:lnTo>
                <a:lnTo>
                  <a:pt x="56" y="268"/>
                </a:lnTo>
                <a:lnTo>
                  <a:pt x="44" y="318"/>
                </a:lnTo>
                <a:lnTo>
                  <a:pt x="36" y="371"/>
                </a:lnTo>
                <a:lnTo>
                  <a:pt x="177" y="371"/>
                </a:lnTo>
                <a:lnTo>
                  <a:pt x="180" y="326"/>
                </a:lnTo>
                <a:lnTo>
                  <a:pt x="191" y="277"/>
                </a:lnTo>
                <a:lnTo>
                  <a:pt x="198" y="245"/>
                </a:lnTo>
                <a:lnTo>
                  <a:pt x="207" y="220"/>
                </a:lnTo>
                <a:lnTo>
                  <a:pt x="216" y="199"/>
                </a:lnTo>
                <a:lnTo>
                  <a:pt x="179" y="182"/>
                </a:lnTo>
                <a:lnTo>
                  <a:pt x="147" y="167"/>
                </a:lnTo>
                <a:lnTo>
                  <a:pt x="138" y="161"/>
                </a:lnTo>
                <a:lnTo>
                  <a:pt x="132" y="156"/>
                </a:lnTo>
                <a:lnTo>
                  <a:pt x="126" y="150"/>
                </a:lnTo>
                <a:close/>
                <a:moveTo>
                  <a:pt x="289" y="52"/>
                </a:moveTo>
                <a:lnTo>
                  <a:pt x="253" y="62"/>
                </a:lnTo>
                <a:lnTo>
                  <a:pt x="213" y="81"/>
                </a:lnTo>
                <a:lnTo>
                  <a:pt x="177" y="103"/>
                </a:lnTo>
                <a:lnTo>
                  <a:pt x="148" y="127"/>
                </a:lnTo>
                <a:lnTo>
                  <a:pt x="159" y="135"/>
                </a:lnTo>
                <a:lnTo>
                  <a:pt x="176" y="144"/>
                </a:lnTo>
                <a:lnTo>
                  <a:pt x="198" y="156"/>
                </a:lnTo>
                <a:lnTo>
                  <a:pt x="226" y="168"/>
                </a:lnTo>
                <a:lnTo>
                  <a:pt x="253" y="108"/>
                </a:lnTo>
                <a:lnTo>
                  <a:pt x="289" y="52"/>
                </a:lnTo>
                <a:close/>
                <a:moveTo>
                  <a:pt x="483" y="49"/>
                </a:moveTo>
                <a:lnTo>
                  <a:pt x="508" y="85"/>
                </a:lnTo>
                <a:lnTo>
                  <a:pt x="531" y="126"/>
                </a:lnTo>
                <a:lnTo>
                  <a:pt x="552" y="171"/>
                </a:lnTo>
                <a:lnTo>
                  <a:pt x="558" y="168"/>
                </a:lnTo>
                <a:lnTo>
                  <a:pt x="566" y="164"/>
                </a:lnTo>
                <a:lnTo>
                  <a:pt x="575" y="159"/>
                </a:lnTo>
                <a:lnTo>
                  <a:pt x="605" y="143"/>
                </a:lnTo>
                <a:lnTo>
                  <a:pt x="617" y="135"/>
                </a:lnTo>
                <a:lnTo>
                  <a:pt x="626" y="127"/>
                </a:lnTo>
                <a:lnTo>
                  <a:pt x="581" y="94"/>
                </a:lnTo>
                <a:lnTo>
                  <a:pt x="533" y="67"/>
                </a:lnTo>
                <a:lnTo>
                  <a:pt x="483" y="49"/>
                </a:lnTo>
                <a:close/>
                <a:moveTo>
                  <a:pt x="406" y="38"/>
                </a:moveTo>
                <a:lnTo>
                  <a:pt x="406" y="206"/>
                </a:lnTo>
                <a:lnTo>
                  <a:pt x="443" y="203"/>
                </a:lnTo>
                <a:lnTo>
                  <a:pt x="475" y="197"/>
                </a:lnTo>
                <a:lnTo>
                  <a:pt x="501" y="189"/>
                </a:lnTo>
                <a:lnTo>
                  <a:pt x="520" y="180"/>
                </a:lnTo>
                <a:lnTo>
                  <a:pt x="496" y="129"/>
                </a:lnTo>
                <a:lnTo>
                  <a:pt x="469" y="82"/>
                </a:lnTo>
                <a:lnTo>
                  <a:pt x="439" y="41"/>
                </a:lnTo>
                <a:lnTo>
                  <a:pt x="425" y="40"/>
                </a:lnTo>
                <a:lnTo>
                  <a:pt x="406" y="38"/>
                </a:lnTo>
                <a:close/>
                <a:moveTo>
                  <a:pt x="371" y="38"/>
                </a:moveTo>
                <a:lnTo>
                  <a:pt x="351" y="40"/>
                </a:lnTo>
                <a:lnTo>
                  <a:pt x="336" y="41"/>
                </a:lnTo>
                <a:lnTo>
                  <a:pt x="306" y="87"/>
                </a:lnTo>
                <a:lnTo>
                  <a:pt x="278" y="134"/>
                </a:lnTo>
                <a:lnTo>
                  <a:pt x="256" y="182"/>
                </a:lnTo>
                <a:lnTo>
                  <a:pt x="281" y="191"/>
                </a:lnTo>
                <a:lnTo>
                  <a:pt x="315" y="199"/>
                </a:lnTo>
                <a:lnTo>
                  <a:pt x="337" y="203"/>
                </a:lnTo>
                <a:lnTo>
                  <a:pt x="356" y="205"/>
                </a:lnTo>
                <a:lnTo>
                  <a:pt x="371" y="206"/>
                </a:lnTo>
                <a:lnTo>
                  <a:pt x="371" y="38"/>
                </a:lnTo>
                <a:close/>
                <a:moveTo>
                  <a:pt x="392" y="0"/>
                </a:moveTo>
                <a:lnTo>
                  <a:pt x="439" y="3"/>
                </a:lnTo>
                <a:lnTo>
                  <a:pt x="486" y="12"/>
                </a:lnTo>
                <a:lnTo>
                  <a:pt x="533" y="28"/>
                </a:lnTo>
                <a:lnTo>
                  <a:pt x="576" y="47"/>
                </a:lnTo>
                <a:lnTo>
                  <a:pt x="617" y="73"/>
                </a:lnTo>
                <a:lnTo>
                  <a:pt x="655" y="103"/>
                </a:lnTo>
                <a:lnTo>
                  <a:pt x="688" y="140"/>
                </a:lnTo>
                <a:lnTo>
                  <a:pt x="717" y="180"/>
                </a:lnTo>
                <a:lnTo>
                  <a:pt x="741" y="226"/>
                </a:lnTo>
                <a:lnTo>
                  <a:pt x="759" y="274"/>
                </a:lnTo>
                <a:lnTo>
                  <a:pt x="770" y="326"/>
                </a:lnTo>
                <a:lnTo>
                  <a:pt x="773" y="382"/>
                </a:lnTo>
                <a:lnTo>
                  <a:pt x="770" y="439"/>
                </a:lnTo>
                <a:lnTo>
                  <a:pt x="761" y="494"/>
                </a:lnTo>
                <a:lnTo>
                  <a:pt x="743" y="544"/>
                </a:lnTo>
                <a:lnTo>
                  <a:pt x="720" y="590"/>
                </a:lnTo>
                <a:lnTo>
                  <a:pt x="691" y="631"/>
                </a:lnTo>
                <a:lnTo>
                  <a:pt x="657" y="669"/>
                </a:lnTo>
                <a:lnTo>
                  <a:pt x="619" y="701"/>
                </a:lnTo>
                <a:lnTo>
                  <a:pt x="578" y="727"/>
                </a:lnTo>
                <a:lnTo>
                  <a:pt x="533" y="748"/>
                </a:lnTo>
                <a:lnTo>
                  <a:pt x="486" y="761"/>
                </a:lnTo>
                <a:lnTo>
                  <a:pt x="439" y="771"/>
                </a:lnTo>
                <a:lnTo>
                  <a:pt x="389" y="774"/>
                </a:lnTo>
                <a:lnTo>
                  <a:pt x="343" y="771"/>
                </a:lnTo>
                <a:lnTo>
                  <a:pt x="297" y="761"/>
                </a:lnTo>
                <a:lnTo>
                  <a:pt x="251" y="748"/>
                </a:lnTo>
                <a:lnTo>
                  <a:pt x="206" y="727"/>
                </a:lnTo>
                <a:lnTo>
                  <a:pt x="163" y="701"/>
                </a:lnTo>
                <a:lnTo>
                  <a:pt x="124" y="669"/>
                </a:lnTo>
                <a:lnTo>
                  <a:pt x="89" y="631"/>
                </a:lnTo>
                <a:lnTo>
                  <a:pt x="59" y="589"/>
                </a:lnTo>
                <a:lnTo>
                  <a:pt x="35" y="542"/>
                </a:lnTo>
                <a:lnTo>
                  <a:pt x="15" y="489"/>
                </a:lnTo>
                <a:lnTo>
                  <a:pt x="5" y="432"/>
                </a:lnTo>
                <a:lnTo>
                  <a:pt x="0" y="371"/>
                </a:lnTo>
                <a:lnTo>
                  <a:pt x="6" y="317"/>
                </a:lnTo>
                <a:lnTo>
                  <a:pt x="18" y="264"/>
                </a:lnTo>
                <a:lnTo>
                  <a:pt x="38" y="215"/>
                </a:lnTo>
                <a:lnTo>
                  <a:pt x="65" y="171"/>
                </a:lnTo>
                <a:lnTo>
                  <a:pt x="95" y="132"/>
                </a:lnTo>
                <a:lnTo>
                  <a:pt x="132" y="99"/>
                </a:lnTo>
                <a:lnTo>
                  <a:pt x="171" y="68"/>
                </a:lnTo>
                <a:lnTo>
                  <a:pt x="213" y="44"/>
                </a:lnTo>
                <a:lnTo>
                  <a:pt x="257" y="25"/>
                </a:lnTo>
                <a:lnTo>
                  <a:pt x="303" y="11"/>
                </a:lnTo>
                <a:lnTo>
                  <a:pt x="348" y="3"/>
                </a:lnTo>
                <a:lnTo>
                  <a:pt x="3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 bwMode="auto">
          <a:xfrm>
            <a:off x="3927552" y="2764223"/>
            <a:ext cx="371952" cy="389330"/>
          </a:xfrm>
          <a:custGeom>
            <a:avLst/>
            <a:gdLst>
              <a:gd name="T0" fmla="*/ 693 w 891"/>
              <a:gd name="T1" fmla="*/ 0 h 956"/>
              <a:gd name="T2" fmla="*/ 759 w 891"/>
              <a:gd name="T3" fmla="*/ 4 h 956"/>
              <a:gd name="T4" fmla="*/ 826 w 891"/>
              <a:gd name="T5" fmla="*/ 15 h 956"/>
              <a:gd name="T6" fmla="*/ 891 w 891"/>
              <a:gd name="T7" fmla="*/ 33 h 956"/>
              <a:gd name="T8" fmla="*/ 779 w 891"/>
              <a:gd name="T9" fmla="*/ 54 h 956"/>
              <a:gd name="T10" fmla="*/ 847 w 891"/>
              <a:gd name="T11" fmla="*/ 135 h 956"/>
              <a:gd name="T12" fmla="*/ 788 w 891"/>
              <a:gd name="T13" fmla="*/ 119 h 956"/>
              <a:gd name="T14" fmla="*/ 729 w 891"/>
              <a:gd name="T15" fmla="*/ 112 h 956"/>
              <a:gd name="T16" fmla="*/ 670 w 891"/>
              <a:gd name="T17" fmla="*/ 110 h 956"/>
              <a:gd name="T18" fmla="*/ 611 w 891"/>
              <a:gd name="T19" fmla="*/ 116 h 956"/>
              <a:gd name="T20" fmla="*/ 554 w 891"/>
              <a:gd name="T21" fmla="*/ 130 h 956"/>
              <a:gd name="T22" fmla="*/ 498 w 891"/>
              <a:gd name="T23" fmla="*/ 150 h 956"/>
              <a:gd name="T24" fmla="*/ 445 w 891"/>
              <a:gd name="T25" fmla="*/ 177 h 956"/>
              <a:gd name="T26" fmla="*/ 393 w 891"/>
              <a:gd name="T27" fmla="*/ 210 h 956"/>
              <a:gd name="T28" fmla="*/ 346 w 891"/>
              <a:gd name="T29" fmla="*/ 250 h 956"/>
              <a:gd name="T30" fmla="*/ 304 w 891"/>
              <a:gd name="T31" fmla="*/ 296 h 956"/>
              <a:gd name="T32" fmla="*/ 269 w 891"/>
              <a:gd name="T33" fmla="*/ 345 h 956"/>
              <a:gd name="T34" fmla="*/ 241 w 891"/>
              <a:gd name="T35" fmla="*/ 398 h 956"/>
              <a:gd name="T36" fmla="*/ 219 w 891"/>
              <a:gd name="T37" fmla="*/ 451 h 956"/>
              <a:gd name="T38" fmla="*/ 204 w 891"/>
              <a:gd name="T39" fmla="*/ 507 h 956"/>
              <a:gd name="T40" fmla="*/ 197 w 891"/>
              <a:gd name="T41" fmla="*/ 563 h 956"/>
              <a:gd name="T42" fmla="*/ 195 w 891"/>
              <a:gd name="T43" fmla="*/ 620 h 956"/>
              <a:gd name="T44" fmla="*/ 200 w 891"/>
              <a:gd name="T45" fmla="*/ 676 h 956"/>
              <a:gd name="T46" fmla="*/ 210 w 891"/>
              <a:gd name="T47" fmla="*/ 732 h 956"/>
              <a:gd name="T48" fmla="*/ 260 w 891"/>
              <a:gd name="T49" fmla="*/ 654 h 956"/>
              <a:gd name="T50" fmla="*/ 265 w 891"/>
              <a:gd name="T51" fmla="*/ 956 h 956"/>
              <a:gd name="T52" fmla="*/ 0 w 891"/>
              <a:gd name="T53" fmla="*/ 808 h 956"/>
              <a:gd name="T54" fmla="*/ 115 w 891"/>
              <a:gd name="T55" fmla="*/ 799 h 956"/>
              <a:gd name="T56" fmla="*/ 98 w 891"/>
              <a:gd name="T57" fmla="*/ 735 h 956"/>
              <a:gd name="T58" fmla="*/ 88 w 891"/>
              <a:gd name="T59" fmla="*/ 670 h 956"/>
              <a:gd name="T60" fmla="*/ 85 w 891"/>
              <a:gd name="T61" fmla="*/ 604 h 956"/>
              <a:gd name="T62" fmla="*/ 89 w 891"/>
              <a:gd name="T63" fmla="*/ 537 h 956"/>
              <a:gd name="T64" fmla="*/ 100 w 891"/>
              <a:gd name="T65" fmla="*/ 472 h 956"/>
              <a:gd name="T66" fmla="*/ 118 w 891"/>
              <a:gd name="T67" fmla="*/ 408 h 956"/>
              <a:gd name="T68" fmla="*/ 145 w 891"/>
              <a:gd name="T69" fmla="*/ 345 h 956"/>
              <a:gd name="T70" fmla="*/ 179 w 891"/>
              <a:gd name="T71" fmla="*/ 284 h 956"/>
              <a:gd name="T72" fmla="*/ 219 w 891"/>
              <a:gd name="T73" fmla="*/ 227 h 956"/>
              <a:gd name="T74" fmla="*/ 266 w 891"/>
              <a:gd name="T75" fmla="*/ 175 h 956"/>
              <a:gd name="T76" fmla="*/ 319 w 891"/>
              <a:gd name="T77" fmla="*/ 128 h 956"/>
              <a:gd name="T78" fmla="*/ 375 w 891"/>
              <a:gd name="T79" fmla="*/ 91 h 956"/>
              <a:gd name="T80" fmla="*/ 434 w 891"/>
              <a:gd name="T81" fmla="*/ 57 h 956"/>
              <a:gd name="T82" fmla="*/ 496 w 891"/>
              <a:gd name="T83" fmla="*/ 33 h 956"/>
              <a:gd name="T84" fmla="*/ 561 w 891"/>
              <a:gd name="T85" fmla="*/ 15 h 956"/>
              <a:gd name="T86" fmla="*/ 626 w 891"/>
              <a:gd name="T87" fmla="*/ 4 h 956"/>
              <a:gd name="T88" fmla="*/ 693 w 891"/>
              <a:gd name="T89" fmla="*/ 0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1" h="956">
                <a:moveTo>
                  <a:pt x="693" y="0"/>
                </a:moveTo>
                <a:lnTo>
                  <a:pt x="759" y="4"/>
                </a:lnTo>
                <a:lnTo>
                  <a:pt x="826" y="15"/>
                </a:lnTo>
                <a:lnTo>
                  <a:pt x="891" y="33"/>
                </a:lnTo>
                <a:lnTo>
                  <a:pt x="779" y="54"/>
                </a:lnTo>
                <a:lnTo>
                  <a:pt x="847" y="135"/>
                </a:lnTo>
                <a:lnTo>
                  <a:pt x="788" y="119"/>
                </a:lnTo>
                <a:lnTo>
                  <a:pt x="729" y="112"/>
                </a:lnTo>
                <a:lnTo>
                  <a:pt x="670" y="110"/>
                </a:lnTo>
                <a:lnTo>
                  <a:pt x="611" y="116"/>
                </a:lnTo>
                <a:lnTo>
                  <a:pt x="554" y="130"/>
                </a:lnTo>
                <a:lnTo>
                  <a:pt x="498" y="150"/>
                </a:lnTo>
                <a:lnTo>
                  <a:pt x="445" y="177"/>
                </a:lnTo>
                <a:lnTo>
                  <a:pt x="393" y="210"/>
                </a:lnTo>
                <a:lnTo>
                  <a:pt x="346" y="250"/>
                </a:lnTo>
                <a:lnTo>
                  <a:pt x="304" y="296"/>
                </a:lnTo>
                <a:lnTo>
                  <a:pt x="269" y="345"/>
                </a:lnTo>
                <a:lnTo>
                  <a:pt x="241" y="398"/>
                </a:lnTo>
                <a:lnTo>
                  <a:pt x="219" y="451"/>
                </a:lnTo>
                <a:lnTo>
                  <a:pt x="204" y="507"/>
                </a:lnTo>
                <a:lnTo>
                  <a:pt x="197" y="563"/>
                </a:lnTo>
                <a:lnTo>
                  <a:pt x="195" y="620"/>
                </a:lnTo>
                <a:lnTo>
                  <a:pt x="200" y="676"/>
                </a:lnTo>
                <a:lnTo>
                  <a:pt x="210" y="732"/>
                </a:lnTo>
                <a:lnTo>
                  <a:pt x="260" y="654"/>
                </a:lnTo>
                <a:lnTo>
                  <a:pt x="265" y="956"/>
                </a:lnTo>
                <a:lnTo>
                  <a:pt x="0" y="808"/>
                </a:lnTo>
                <a:lnTo>
                  <a:pt x="115" y="799"/>
                </a:lnTo>
                <a:lnTo>
                  <a:pt x="98" y="735"/>
                </a:lnTo>
                <a:lnTo>
                  <a:pt x="88" y="670"/>
                </a:lnTo>
                <a:lnTo>
                  <a:pt x="85" y="604"/>
                </a:lnTo>
                <a:lnTo>
                  <a:pt x="89" y="537"/>
                </a:lnTo>
                <a:lnTo>
                  <a:pt x="100" y="472"/>
                </a:lnTo>
                <a:lnTo>
                  <a:pt x="118" y="408"/>
                </a:lnTo>
                <a:lnTo>
                  <a:pt x="145" y="345"/>
                </a:lnTo>
                <a:lnTo>
                  <a:pt x="179" y="284"/>
                </a:lnTo>
                <a:lnTo>
                  <a:pt x="219" y="227"/>
                </a:lnTo>
                <a:lnTo>
                  <a:pt x="266" y="175"/>
                </a:lnTo>
                <a:lnTo>
                  <a:pt x="319" y="128"/>
                </a:lnTo>
                <a:lnTo>
                  <a:pt x="375" y="91"/>
                </a:lnTo>
                <a:lnTo>
                  <a:pt x="434" y="57"/>
                </a:lnTo>
                <a:lnTo>
                  <a:pt x="496" y="33"/>
                </a:lnTo>
                <a:lnTo>
                  <a:pt x="561" y="15"/>
                </a:lnTo>
                <a:lnTo>
                  <a:pt x="626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Freeform 36"/>
          <p:cNvSpPr/>
          <p:nvPr/>
        </p:nvSpPr>
        <p:spPr bwMode="auto">
          <a:xfrm>
            <a:off x="4193351" y="2891019"/>
            <a:ext cx="319293" cy="368198"/>
          </a:xfrm>
          <a:custGeom>
            <a:avLst/>
            <a:gdLst>
              <a:gd name="T0" fmla="*/ 519 w 766"/>
              <a:gd name="T1" fmla="*/ 0 h 906"/>
              <a:gd name="T2" fmla="*/ 766 w 766"/>
              <a:gd name="T3" fmla="*/ 177 h 906"/>
              <a:gd name="T4" fmla="*/ 652 w 766"/>
              <a:gd name="T5" fmla="*/ 173 h 906"/>
              <a:gd name="T6" fmla="*/ 661 w 766"/>
              <a:gd name="T7" fmla="*/ 238 h 906"/>
              <a:gd name="T8" fmla="*/ 666 w 766"/>
              <a:gd name="T9" fmla="*/ 304 h 906"/>
              <a:gd name="T10" fmla="*/ 661 w 766"/>
              <a:gd name="T11" fmla="*/ 369 h 906"/>
              <a:gd name="T12" fmla="*/ 649 w 766"/>
              <a:gd name="T13" fmla="*/ 436 h 906"/>
              <a:gd name="T14" fmla="*/ 631 w 766"/>
              <a:gd name="T15" fmla="*/ 499 h 906"/>
              <a:gd name="T16" fmla="*/ 605 w 766"/>
              <a:gd name="T17" fmla="*/ 563 h 906"/>
              <a:gd name="T18" fmla="*/ 572 w 766"/>
              <a:gd name="T19" fmla="*/ 622 h 906"/>
              <a:gd name="T20" fmla="*/ 531 w 766"/>
              <a:gd name="T21" fmla="*/ 679 h 906"/>
              <a:gd name="T22" fmla="*/ 484 w 766"/>
              <a:gd name="T23" fmla="*/ 731 h 906"/>
              <a:gd name="T24" fmla="*/ 433 w 766"/>
              <a:gd name="T25" fmla="*/ 776 h 906"/>
              <a:gd name="T26" fmla="*/ 379 w 766"/>
              <a:gd name="T27" fmla="*/ 816 h 906"/>
              <a:gd name="T28" fmla="*/ 320 w 766"/>
              <a:gd name="T29" fmla="*/ 847 h 906"/>
              <a:gd name="T30" fmla="*/ 259 w 766"/>
              <a:gd name="T31" fmla="*/ 872 h 906"/>
              <a:gd name="T32" fmla="*/ 195 w 766"/>
              <a:gd name="T33" fmla="*/ 891 h 906"/>
              <a:gd name="T34" fmla="*/ 132 w 766"/>
              <a:gd name="T35" fmla="*/ 902 h 906"/>
              <a:gd name="T36" fmla="*/ 65 w 766"/>
              <a:gd name="T37" fmla="*/ 906 h 906"/>
              <a:gd name="T38" fmla="*/ 0 w 766"/>
              <a:gd name="T39" fmla="*/ 903 h 906"/>
              <a:gd name="T40" fmla="*/ 105 w 766"/>
              <a:gd name="T41" fmla="*/ 863 h 906"/>
              <a:gd name="T42" fmla="*/ 22 w 766"/>
              <a:gd name="T43" fmla="*/ 796 h 906"/>
              <a:gd name="T44" fmla="*/ 81 w 766"/>
              <a:gd name="T45" fmla="*/ 796 h 906"/>
              <a:gd name="T46" fmla="*/ 140 w 766"/>
              <a:gd name="T47" fmla="*/ 790 h 906"/>
              <a:gd name="T48" fmla="*/ 197 w 766"/>
              <a:gd name="T49" fmla="*/ 778 h 906"/>
              <a:gd name="T50" fmla="*/ 253 w 766"/>
              <a:gd name="T51" fmla="*/ 757 h 906"/>
              <a:gd name="T52" fmla="*/ 306 w 766"/>
              <a:gd name="T53" fmla="*/ 731 h 906"/>
              <a:gd name="T54" fmla="*/ 357 w 766"/>
              <a:gd name="T55" fmla="*/ 698 h 906"/>
              <a:gd name="T56" fmla="*/ 404 w 766"/>
              <a:gd name="T57" fmla="*/ 657 h 906"/>
              <a:gd name="T58" fmla="*/ 447 w 766"/>
              <a:gd name="T59" fmla="*/ 611 h 906"/>
              <a:gd name="T60" fmla="*/ 481 w 766"/>
              <a:gd name="T61" fmla="*/ 561 h 906"/>
              <a:gd name="T62" fmla="*/ 510 w 766"/>
              <a:gd name="T63" fmla="*/ 508 h 906"/>
              <a:gd name="T64" fmla="*/ 531 w 766"/>
              <a:gd name="T65" fmla="*/ 454 h 906"/>
              <a:gd name="T66" fmla="*/ 546 w 766"/>
              <a:gd name="T67" fmla="*/ 398 h 906"/>
              <a:gd name="T68" fmla="*/ 554 w 766"/>
              <a:gd name="T69" fmla="*/ 341 h 906"/>
              <a:gd name="T70" fmla="*/ 556 w 766"/>
              <a:gd name="T71" fmla="*/ 285 h 906"/>
              <a:gd name="T72" fmla="*/ 551 w 766"/>
              <a:gd name="T73" fmla="*/ 227 h 906"/>
              <a:gd name="T74" fmla="*/ 489 w 766"/>
              <a:gd name="T75" fmla="*/ 303 h 906"/>
              <a:gd name="T76" fmla="*/ 519 w 766"/>
              <a:gd name="T77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66" h="906">
                <a:moveTo>
                  <a:pt x="519" y="0"/>
                </a:moveTo>
                <a:lnTo>
                  <a:pt x="766" y="177"/>
                </a:lnTo>
                <a:lnTo>
                  <a:pt x="652" y="173"/>
                </a:lnTo>
                <a:lnTo>
                  <a:pt x="661" y="238"/>
                </a:lnTo>
                <a:lnTo>
                  <a:pt x="666" y="304"/>
                </a:lnTo>
                <a:lnTo>
                  <a:pt x="661" y="369"/>
                </a:lnTo>
                <a:lnTo>
                  <a:pt x="649" y="436"/>
                </a:lnTo>
                <a:lnTo>
                  <a:pt x="631" y="499"/>
                </a:lnTo>
                <a:lnTo>
                  <a:pt x="605" y="563"/>
                </a:lnTo>
                <a:lnTo>
                  <a:pt x="572" y="622"/>
                </a:lnTo>
                <a:lnTo>
                  <a:pt x="531" y="679"/>
                </a:lnTo>
                <a:lnTo>
                  <a:pt x="484" y="731"/>
                </a:lnTo>
                <a:lnTo>
                  <a:pt x="433" y="776"/>
                </a:lnTo>
                <a:lnTo>
                  <a:pt x="379" y="816"/>
                </a:lnTo>
                <a:lnTo>
                  <a:pt x="320" y="847"/>
                </a:lnTo>
                <a:lnTo>
                  <a:pt x="259" y="872"/>
                </a:lnTo>
                <a:lnTo>
                  <a:pt x="195" y="891"/>
                </a:lnTo>
                <a:lnTo>
                  <a:pt x="132" y="902"/>
                </a:lnTo>
                <a:lnTo>
                  <a:pt x="65" y="906"/>
                </a:lnTo>
                <a:lnTo>
                  <a:pt x="0" y="903"/>
                </a:lnTo>
                <a:lnTo>
                  <a:pt x="105" y="863"/>
                </a:lnTo>
                <a:lnTo>
                  <a:pt x="22" y="796"/>
                </a:lnTo>
                <a:lnTo>
                  <a:pt x="81" y="796"/>
                </a:lnTo>
                <a:lnTo>
                  <a:pt x="140" y="790"/>
                </a:lnTo>
                <a:lnTo>
                  <a:pt x="197" y="778"/>
                </a:lnTo>
                <a:lnTo>
                  <a:pt x="253" y="757"/>
                </a:lnTo>
                <a:lnTo>
                  <a:pt x="306" y="731"/>
                </a:lnTo>
                <a:lnTo>
                  <a:pt x="357" y="698"/>
                </a:lnTo>
                <a:lnTo>
                  <a:pt x="404" y="657"/>
                </a:lnTo>
                <a:lnTo>
                  <a:pt x="447" y="611"/>
                </a:lnTo>
                <a:lnTo>
                  <a:pt x="481" y="561"/>
                </a:lnTo>
                <a:lnTo>
                  <a:pt x="510" y="508"/>
                </a:lnTo>
                <a:lnTo>
                  <a:pt x="531" y="454"/>
                </a:lnTo>
                <a:lnTo>
                  <a:pt x="546" y="398"/>
                </a:lnTo>
                <a:lnTo>
                  <a:pt x="554" y="341"/>
                </a:lnTo>
                <a:lnTo>
                  <a:pt x="556" y="285"/>
                </a:lnTo>
                <a:lnTo>
                  <a:pt x="551" y="227"/>
                </a:lnTo>
                <a:lnTo>
                  <a:pt x="489" y="303"/>
                </a:lnTo>
                <a:lnTo>
                  <a:pt x="5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Isosceles Triangle 1"/>
          <p:cNvSpPr/>
          <p:nvPr/>
        </p:nvSpPr>
        <p:spPr>
          <a:xfrm rot="5400000">
            <a:off x="255942" y="3771044"/>
            <a:ext cx="661950" cy="356176"/>
          </a:xfrm>
          <a:prstGeom prst="triangle">
            <a:avLst/>
          </a:prstGeom>
          <a:solidFill>
            <a:srgbClr val="9AD1DA"/>
          </a:solidFill>
          <a:ln w="9525">
            <a:noFill/>
          </a:ln>
          <a:effectLst>
            <a:reflection blurRad="6350" stA="30000" endPos="16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2"/>
          <p:cNvSpPr txBox="1"/>
          <p:nvPr/>
        </p:nvSpPr>
        <p:spPr>
          <a:xfrm>
            <a:off x="6299464" y="3649473"/>
            <a:ext cx="5483707" cy="18889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</a:t>
            </a: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danish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cake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Lemon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drops oat cake oat cake sugar plum. Jelly beans macaroon I love topping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danish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cakeLemon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drops oat cake oat cake sugar plum. Jelly beans macaroon I love topping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danish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cakeLemon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drops oat cake oat cake sugar plum. Jelly beans macaroon I love topping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danish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cake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72"/>
          <p:cNvSpPr/>
          <p:nvPr/>
        </p:nvSpPr>
        <p:spPr>
          <a:xfrm rot="12018952" flipH="1">
            <a:off x="6484483" y="2492510"/>
            <a:ext cx="446820" cy="427456"/>
          </a:xfrm>
          <a:custGeom>
            <a:avLst/>
            <a:gdLst>
              <a:gd name="connsiteX0" fmla="*/ 0 w 1826018"/>
              <a:gd name="connsiteY0" fmla="*/ 1 h 1683350"/>
              <a:gd name="connsiteX1" fmla="*/ 838286 w 1826018"/>
              <a:gd name="connsiteY1" fmla="*/ 1 h 1683350"/>
              <a:gd name="connsiteX2" fmla="*/ 833465 w 1826018"/>
              <a:gd name="connsiteY2" fmla="*/ 36530 h 1683350"/>
              <a:gd name="connsiteX3" fmla="*/ 386449 w 1826018"/>
              <a:gd name="connsiteY3" fmla="*/ 780061 h 1683350"/>
              <a:gd name="connsiteX4" fmla="*/ 310221 w 1826018"/>
              <a:gd name="connsiteY4" fmla="*/ 834538 h 1683350"/>
              <a:gd name="connsiteX5" fmla="*/ 1494538 w 1826018"/>
              <a:gd name="connsiteY5" fmla="*/ 0 h 1683350"/>
              <a:gd name="connsiteX6" fmla="*/ 1826018 w 1826018"/>
              <a:gd name="connsiteY6" fmla="*/ 0 h 1683350"/>
              <a:gd name="connsiteX7" fmla="*/ 625749 w 1826018"/>
              <a:gd name="connsiteY7" fmla="*/ 1683350 h 1683350"/>
              <a:gd name="connsiteX8" fmla="*/ 516809 w 1826018"/>
              <a:gd name="connsiteY8" fmla="*/ 1390285 h 1683350"/>
              <a:gd name="connsiteX9" fmla="*/ 607661 w 1826018"/>
              <a:gd name="connsiteY9" fmla="*/ 1357828 h 1683350"/>
              <a:gd name="connsiteX10" fmla="*/ 1495218 w 1826018"/>
              <a:gd name="connsiteY10" fmla="*/ 87840 h 1683350"/>
              <a:gd name="connsiteX11" fmla="*/ 1026236 w 1826018"/>
              <a:gd name="connsiteY11" fmla="*/ 0 h 1683350"/>
              <a:gd name="connsiteX12" fmla="*/ 1308197 w 1826018"/>
              <a:gd name="connsiteY12" fmla="*/ 0 h 1683350"/>
              <a:gd name="connsiteX13" fmla="*/ 1308788 w 1826018"/>
              <a:gd name="connsiteY13" fmla="*/ 76317 h 1683350"/>
              <a:gd name="connsiteX14" fmla="*/ 532761 w 1826018"/>
              <a:gd name="connsiteY14" fmla="*/ 1186719 h 1683350"/>
              <a:gd name="connsiteX15" fmla="*/ 451878 w 1826018"/>
              <a:gd name="connsiteY15" fmla="*/ 1215614 h 1683350"/>
              <a:gd name="connsiteX16" fmla="*/ 377492 w 1826018"/>
              <a:gd name="connsiteY16" fmla="*/ 1015506 h 1683350"/>
              <a:gd name="connsiteX17" fmla="*/ 505232 w 1826018"/>
              <a:gd name="connsiteY17" fmla="*/ 924217 h 1683350"/>
              <a:gd name="connsiteX18" fmla="*/ 1016493 w 1826018"/>
              <a:gd name="connsiteY18" fmla="*/ 73826 h 16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018" h="1683350">
                <a:moveTo>
                  <a:pt x="0" y="1"/>
                </a:moveTo>
                <a:lnTo>
                  <a:pt x="838286" y="1"/>
                </a:lnTo>
                <a:lnTo>
                  <a:pt x="833465" y="36530"/>
                </a:lnTo>
                <a:cubicBezTo>
                  <a:pt x="773762" y="329769"/>
                  <a:pt x="614769" y="591902"/>
                  <a:pt x="386449" y="780061"/>
                </a:cubicBezTo>
                <a:lnTo>
                  <a:pt x="310221" y="834538"/>
                </a:lnTo>
                <a:close/>
                <a:moveTo>
                  <a:pt x="1494538" y="0"/>
                </a:moveTo>
                <a:lnTo>
                  <a:pt x="1826018" y="0"/>
                </a:lnTo>
                <a:cubicBezTo>
                  <a:pt x="1826018" y="752824"/>
                  <a:pt x="1346478" y="1425368"/>
                  <a:pt x="625749" y="1683350"/>
                </a:cubicBezTo>
                <a:lnTo>
                  <a:pt x="516809" y="1390285"/>
                </a:lnTo>
                <a:lnTo>
                  <a:pt x="607661" y="1357828"/>
                </a:lnTo>
                <a:cubicBezTo>
                  <a:pt x="1118196" y="1134356"/>
                  <a:pt x="1460834" y="644081"/>
                  <a:pt x="1495218" y="87840"/>
                </a:cubicBezTo>
                <a:close/>
                <a:moveTo>
                  <a:pt x="1026236" y="0"/>
                </a:moveTo>
                <a:lnTo>
                  <a:pt x="1308197" y="0"/>
                </a:lnTo>
                <a:lnTo>
                  <a:pt x="1308788" y="76317"/>
                </a:lnTo>
                <a:cubicBezTo>
                  <a:pt x="1278725" y="562661"/>
                  <a:pt x="979141" y="991327"/>
                  <a:pt x="532761" y="1186719"/>
                </a:cubicBezTo>
                <a:lnTo>
                  <a:pt x="451878" y="1215614"/>
                </a:lnTo>
                <a:lnTo>
                  <a:pt x="377492" y="1015506"/>
                </a:lnTo>
                <a:lnTo>
                  <a:pt x="505232" y="924217"/>
                </a:lnTo>
                <a:cubicBezTo>
                  <a:pt x="766367" y="709016"/>
                  <a:pt x="948209" y="409208"/>
                  <a:pt x="1016493" y="73826"/>
                </a:cubicBezTo>
                <a:close/>
              </a:path>
            </a:pathLst>
          </a:custGeom>
          <a:solidFill>
            <a:srgbClr val="9A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40" name="Freeform 36"/>
          <p:cNvSpPr>
            <a:spLocks noEditPoints="1"/>
          </p:cNvSpPr>
          <p:nvPr/>
        </p:nvSpPr>
        <p:spPr bwMode="auto">
          <a:xfrm>
            <a:off x="7496238" y="2432704"/>
            <a:ext cx="442294" cy="502942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9AD1DA"/>
          </a:solidFill>
          <a:ln w="9525">
            <a:noFill/>
            <a:round/>
          </a:ln>
        </p:spPr>
        <p:txBody>
          <a:bodyPr vert="horz" wrap="square" lIns="137160" tIns="68580" rIns="137160" bIns="68580" numCol="1" anchor="t" anchorCtr="0" compatLnSpc="1"/>
          <a:lstStyle/>
          <a:p>
            <a:endParaRPr lang="en-US" sz="2025" dirty="0"/>
          </a:p>
        </p:txBody>
      </p:sp>
      <p:grpSp>
        <p:nvGrpSpPr>
          <p:cNvPr id="41" name="Group 64"/>
          <p:cNvGrpSpPr/>
          <p:nvPr/>
        </p:nvGrpSpPr>
        <p:grpSpPr>
          <a:xfrm>
            <a:off x="8590353" y="2401067"/>
            <a:ext cx="357420" cy="593266"/>
            <a:chOff x="6015343" y="3569108"/>
            <a:chExt cx="1187905" cy="1691916"/>
          </a:xfrm>
          <a:solidFill>
            <a:srgbClr val="9AD1DA"/>
          </a:solidFill>
        </p:grpSpPr>
        <p:sp>
          <p:nvSpPr>
            <p:cNvPr id="42" name="Rounded Rectangle 65"/>
            <p:cNvSpPr/>
            <p:nvPr/>
          </p:nvSpPr>
          <p:spPr>
            <a:xfrm>
              <a:off x="6015343" y="3569108"/>
              <a:ext cx="1187905" cy="16919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43" name="Rounded Rectangle 66"/>
            <p:cNvSpPr/>
            <p:nvPr/>
          </p:nvSpPr>
          <p:spPr>
            <a:xfrm>
              <a:off x="6208221" y="3889714"/>
              <a:ext cx="795506" cy="109332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44" name="Rectangle 67"/>
            <p:cNvSpPr/>
            <p:nvPr/>
          </p:nvSpPr>
          <p:spPr>
            <a:xfrm>
              <a:off x="6392504" y="3746583"/>
              <a:ext cx="403639" cy="457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45" name="Oval 68"/>
            <p:cNvSpPr/>
            <p:nvPr/>
          </p:nvSpPr>
          <p:spPr>
            <a:xfrm>
              <a:off x="6540122" y="5084063"/>
              <a:ext cx="108404" cy="10840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</p:grpSp>
      <p:sp>
        <p:nvSpPr>
          <p:cNvPr id="46" name="Freeform 103"/>
          <p:cNvSpPr>
            <a:spLocks noEditPoints="1"/>
          </p:cNvSpPr>
          <p:nvPr/>
        </p:nvSpPr>
        <p:spPr bwMode="auto">
          <a:xfrm>
            <a:off x="9667729" y="2353784"/>
            <a:ext cx="375182" cy="57849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9AD1DA"/>
          </a:solidFill>
          <a:ln w="9525">
            <a:noFill/>
            <a:round/>
          </a:ln>
        </p:spPr>
        <p:txBody>
          <a:bodyPr vert="horz" wrap="square" lIns="137160" tIns="68580" rIns="137160" bIns="68580" numCol="1" anchor="t" anchorCtr="0" compatLnSpc="1"/>
          <a:lstStyle/>
          <a:p>
            <a:endParaRPr lang="en-US" sz="2025" dirty="0"/>
          </a:p>
        </p:txBody>
      </p:sp>
      <p:grpSp>
        <p:nvGrpSpPr>
          <p:cNvPr id="47" name="Group 48"/>
          <p:cNvGrpSpPr/>
          <p:nvPr/>
        </p:nvGrpSpPr>
        <p:grpSpPr>
          <a:xfrm>
            <a:off x="10750135" y="2524812"/>
            <a:ext cx="526154" cy="383908"/>
            <a:chOff x="4506686" y="1118323"/>
            <a:chExt cx="3559628" cy="2480382"/>
          </a:xfrm>
          <a:solidFill>
            <a:srgbClr val="9AD1DA"/>
          </a:solidFill>
        </p:grpSpPr>
        <p:grpSp>
          <p:nvGrpSpPr>
            <p:cNvPr id="48" name="Group 49"/>
            <p:cNvGrpSpPr/>
            <p:nvPr/>
          </p:nvGrpSpPr>
          <p:grpSpPr>
            <a:xfrm>
              <a:off x="5148943" y="1118323"/>
              <a:ext cx="2275114" cy="1246784"/>
              <a:chOff x="3962400" y="468086"/>
              <a:chExt cx="4648200" cy="2547257"/>
            </a:xfrm>
            <a:grpFill/>
          </p:grpSpPr>
          <p:sp>
            <p:nvSpPr>
              <p:cNvPr id="57" name="Rounded Rectangle 58"/>
              <p:cNvSpPr/>
              <p:nvPr/>
            </p:nvSpPr>
            <p:spPr>
              <a:xfrm>
                <a:off x="3962400" y="468086"/>
                <a:ext cx="4648200" cy="2547257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 dirty="0"/>
              </a:p>
            </p:txBody>
          </p:sp>
          <p:sp>
            <p:nvSpPr>
              <p:cNvPr id="58" name="Rounded Rectangle 59"/>
              <p:cNvSpPr/>
              <p:nvPr/>
            </p:nvSpPr>
            <p:spPr>
              <a:xfrm>
                <a:off x="4136572" y="620485"/>
                <a:ext cx="4299857" cy="224245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 dirty="0"/>
              </a:p>
            </p:txBody>
          </p:sp>
        </p:grpSp>
        <p:grpSp>
          <p:nvGrpSpPr>
            <p:cNvPr id="49" name="Group 50"/>
            <p:cNvGrpSpPr/>
            <p:nvPr/>
          </p:nvGrpSpPr>
          <p:grpSpPr>
            <a:xfrm>
              <a:off x="4506686" y="1959429"/>
              <a:ext cx="3559628" cy="1251857"/>
              <a:chOff x="3962400" y="1894113"/>
              <a:chExt cx="4648200" cy="2547257"/>
            </a:xfrm>
            <a:grpFill/>
          </p:grpSpPr>
          <p:sp>
            <p:nvSpPr>
              <p:cNvPr id="55" name="Rounded Rectangle 56"/>
              <p:cNvSpPr/>
              <p:nvPr/>
            </p:nvSpPr>
            <p:spPr>
              <a:xfrm>
                <a:off x="3962400" y="1894113"/>
                <a:ext cx="4648200" cy="2547257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 dirty="0"/>
              </a:p>
            </p:txBody>
          </p:sp>
          <p:sp>
            <p:nvSpPr>
              <p:cNvPr id="56" name="Rounded Rectangle 57"/>
              <p:cNvSpPr/>
              <p:nvPr/>
            </p:nvSpPr>
            <p:spPr>
              <a:xfrm>
                <a:off x="4136572" y="2046512"/>
                <a:ext cx="4299857" cy="224245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 dirty="0"/>
              </a:p>
            </p:txBody>
          </p:sp>
        </p:grpSp>
        <p:sp>
          <p:nvSpPr>
            <p:cNvPr id="50" name="Oval 51"/>
            <p:cNvSpPr/>
            <p:nvPr/>
          </p:nvSpPr>
          <p:spPr>
            <a:xfrm>
              <a:off x="5017779" y="2223286"/>
              <a:ext cx="432828" cy="4328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700" dirty="0"/>
            </a:p>
          </p:txBody>
        </p:sp>
        <p:sp>
          <p:nvSpPr>
            <p:cNvPr id="51" name="Oval 52"/>
            <p:cNvSpPr/>
            <p:nvPr/>
          </p:nvSpPr>
          <p:spPr>
            <a:xfrm>
              <a:off x="7095943" y="2290513"/>
              <a:ext cx="432828" cy="4328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700" dirty="0"/>
            </a:p>
          </p:txBody>
        </p:sp>
        <p:sp>
          <p:nvSpPr>
            <p:cNvPr id="52" name="Oval 53"/>
            <p:cNvSpPr/>
            <p:nvPr/>
          </p:nvSpPr>
          <p:spPr>
            <a:xfrm>
              <a:off x="5684146" y="2363501"/>
              <a:ext cx="1058515" cy="1728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700" dirty="0"/>
            </a:p>
          </p:txBody>
        </p:sp>
        <p:sp>
          <p:nvSpPr>
            <p:cNvPr id="53" name="Rounded Rectangle 54"/>
            <p:cNvSpPr/>
            <p:nvPr/>
          </p:nvSpPr>
          <p:spPr>
            <a:xfrm>
              <a:off x="5017779" y="3158812"/>
              <a:ext cx="301664" cy="43542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700" dirty="0"/>
            </a:p>
          </p:txBody>
        </p:sp>
        <p:sp>
          <p:nvSpPr>
            <p:cNvPr id="54" name="Rounded Rectangle 55"/>
            <p:cNvSpPr/>
            <p:nvPr/>
          </p:nvSpPr>
          <p:spPr>
            <a:xfrm>
              <a:off x="7187975" y="3163277"/>
              <a:ext cx="301664" cy="43542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700" dirty="0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101466" y="3208541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rgbClr val="222327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Microsoft Office PowerPoint</Application>
  <PresentationFormat>宽屏</PresentationFormat>
  <Paragraphs>173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Bebas Neue</vt:lpstr>
      <vt:lpstr>Fira Sans SemiBold Italic</vt:lpstr>
      <vt:lpstr>FontAwesome</vt:lpstr>
      <vt:lpstr>Gill Sans</vt:lpstr>
      <vt:lpstr>hakuyoxingshu7000</vt:lpstr>
      <vt:lpstr>Helvetica Light</vt:lpstr>
      <vt:lpstr>Source Sans Pro</vt:lpstr>
      <vt:lpstr>等线</vt:lpstr>
      <vt:lpstr>等线 Light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2021-07-09T00:53:08Z</dcterms:created>
  <dcterms:modified xsi:type="dcterms:W3CDTF">2023-01-10T06:21:33Z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6772F6FE40374AE4AD451793EB7A769C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