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30"/>
  </p:notesMasterIdLst>
  <p:handoutMasterIdLst>
    <p:handoutMasterId r:id="rId31"/>
  </p:handoutMasterIdLst>
  <p:sldIdLst>
    <p:sldId id="2784" r:id="rId3"/>
    <p:sldId id="2849" r:id="rId4"/>
    <p:sldId id="2831" r:id="rId5"/>
    <p:sldId id="2850" r:id="rId6"/>
    <p:sldId id="2851" r:id="rId7"/>
    <p:sldId id="2870" r:id="rId8"/>
    <p:sldId id="2853" r:id="rId9"/>
    <p:sldId id="2852" r:id="rId10"/>
    <p:sldId id="2854" r:id="rId11"/>
    <p:sldId id="2855" r:id="rId12"/>
    <p:sldId id="2856" r:id="rId13"/>
    <p:sldId id="2871" r:id="rId14"/>
    <p:sldId id="2872" r:id="rId15"/>
    <p:sldId id="2873" r:id="rId16"/>
    <p:sldId id="2874" r:id="rId17"/>
    <p:sldId id="2862" r:id="rId18"/>
    <p:sldId id="2863" r:id="rId19"/>
    <p:sldId id="474" r:id="rId20"/>
    <p:sldId id="2864" r:id="rId21"/>
    <p:sldId id="2865" r:id="rId22"/>
    <p:sldId id="2875" r:id="rId23"/>
    <p:sldId id="4011" r:id="rId24"/>
    <p:sldId id="2876" r:id="rId25"/>
    <p:sldId id="4012" r:id="rId26"/>
    <p:sldId id="2823" r:id="rId27"/>
    <p:sldId id="2836" r:id="rId28"/>
    <p:sldId id="4013"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756">
          <p15:clr>
            <a:srgbClr val="A4A3A4"/>
          </p15:clr>
        </p15:guide>
        <p15:guide id="3" pos="3840">
          <p15:clr>
            <a:srgbClr val="A4A3A4"/>
          </p15:clr>
        </p15:guide>
        <p15:guide id="4" pos="69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FAC"/>
    <a:srgbClr val="E9BE61"/>
    <a:srgbClr val="C30F0F"/>
    <a:srgbClr val="8C181E"/>
    <a:srgbClr val="A70C0A"/>
    <a:srgbClr val="D82930"/>
    <a:srgbClr val="D6272E"/>
    <a:srgbClr val="CC252F"/>
    <a:srgbClr val="EEBA1D"/>
    <a:srgbClr val="FAE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6" autoAdjust="0"/>
    <p:restoredTop sz="94660"/>
  </p:normalViewPr>
  <p:slideViewPr>
    <p:cSldViewPr snapToGrid="0" showGuides="1">
      <p:cViewPr>
        <p:scale>
          <a:sx n="66" d="100"/>
          <a:sy n="66" d="100"/>
        </p:scale>
        <p:origin x="-2346" y="-1146"/>
      </p:cViewPr>
      <p:guideLst>
        <p:guide orient="horz" pos="2160"/>
        <p:guide pos="756"/>
        <p:guide pos="3840"/>
        <p:guide pos="690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12" name="图片 11" descr="在沙滩上&#10;&#10;中度可信度描述已自动生成"/>
          <p:cNvPicPr>
            <a:picLocks noChangeAspect="1"/>
          </p:cNvPicPr>
          <p:nvPr userDrawn="1"/>
        </p:nvPicPr>
        <p:blipFill>
          <a:blip r:embed="rId2"/>
          <a:stretch>
            <a:fillRect/>
          </a:stretch>
        </p:blipFill>
        <p:spPr>
          <a:xfrm>
            <a:off x="0" y="0"/>
            <a:ext cx="12192000" cy="6858000"/>
          </a:xfrm>
          <a:prstGeom prst="rect">
            <a:avLst/>
          </a:prstGeom>
        </p:spPr>
      </p:pic>
      <p:sp>
        <p:nvSpPr>
          <p:cNvPr id="2" name="矩形 1"/>
          <p:cNvSpPr/>
          <p:nvPr userDrawn="1"/>
        </p:nvSpPr>
        <p:spPr>
          <a:xfrm>
            <a:off x="0" y="0"/>
            <a:ext cx="12192000" cy="4114800"/>
          </a:xfrm>
          <a:prstGeom prst="rect">
            <a:avLst/>
          </a:prstGeom>
          <a:gradFill>
            <a:gsLst>
              <a:gs pos="0">
                <a:schemeClr val="accent1">
                  <a:lumMod val="5000"/>
                  <a:lumOff val="95000"/>
                  <a:alpha val="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187626" y="6725816"/>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2" descr="在沙滩上&#10;&#10;中度可信度描述已自动生成"/>
          <p:cNvPicPr>
            <a:picLocks noChangeAspect="1"/>
          </p:cNvPicPr>
          <p:nvPr userDrawn="1"/>
        </p:nvPicPr>
        <p:blipFill>
          <a:blip r:embed="rId3"/>
          <a:stretch>
            <a:fillRect/>
          </a:stretch>
        </p:blipFill>
        <p:spPr>
          <a:xfrm>
            <a:off x="0" y="0"/>
            <a:ext cx="12192000" cy="6858000"/>
          </a:xfrm>
          <a:prstGeom prst="rect">
            <a:avLst/>
          </a:prstGeom>
        </p:spPr>
      </p:pic>
      <p:sp>
        <p:nvSpPr>
          <p:cNvPr id="4" name="矩形 3"/>
          <p:cNvSpPr/>
          <p:nvPr userDrawn="1"/>
        </p:nvSpPr>
        <p:spPr>
          <a:xfrm>
            <a:off x="0" y="0"/>
            <a:ext cx="12192000" cy="4114800"/>
          </a:xfrm>
          <a:prstGeom prst="rect">
            <a:avLst/>
          </a:prstGeom>
          <a:gradFill>
            <a:gsLst>
              <a:gs pos="0">
                <a:schemeClr val="accent1">
                  <a:lumMod val="5000"/>
                  <a:lumOff val="95000"/>
                  <a:alpha val="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0"/>
            <a:ext cx="12192000" cy="6858000"/>
          </a:xfrm>
          <a:prstGeom prst="rect">
            <a:avLst/>
          </a:prstGeom>
        </p:spPr>
      </p:pic>
      <p:pic>
        <p:nvPicPr>
          <p:cNvPr id="3" name="图片 2" descr="红色的花&#10;&#10;中度可信度描述已自动生成"/>
          <p:cNvPicPr>
            <a:picLocks noChangeAspect="1"/>
          </p:cNvPicPr>
          <p:nvPr userDrawn="1"/>
        </p:nvPicPr>
        <p:blipFill>
          <a:blip r:embed="rId3"/>
          <a:stretch>
            <a:fillRect/>
          </a:stretch>
        </p:blipFill>
        <p:spPr>
          <a:xfrm rot="21123410" flipH="1">
            <a:off x="-460971" y="1394048"/>
            <a:ext cx="12448371" cy="7002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3" name="图片 2" descr="图片包含 水, 橙子, 桌子, 大&#10;&#10;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54575" y="2425700"/>
            <a:ext cx="2482851" cy="2482850"/>
          </a:xfrm>
          <a:custGeom>
            <a:avLst/>
            <a:gdLst>
              <a:gd name="connsiteX0" fmla="*/ 1241425 w 2482850"/>
              <a:gd name="connsiteY0" fmla="*/ 0 h 2482850"/>
              <a:gd name="connsiteX1" fmla="*/ 2482850 w 2482850"/>
              <a:gd name="connsiteY1" fmla="*/ 1241425 h 2482850"/>
              <a:gd name="connsiteX2" fmla="*/ 1241425 w 2482850"/>
              <a:gd name="connsiteY2" fmla="*/ 2482850 h 2482850"/>
              <a:gd name="connsiteX3" fmla="*/ 0 w 2482850"/>
              <a:gd name="connsiteY3" fmla="*/ 1241425 h 2482850"/>
              <a:gd name="connsiteX4" fmla="*/ 1241425 w 2482850"/>
              <a:gd name="connsiteY4" fmla="*/ 0 h 248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2482850">
                <a:moveTo>
                  <a:pt x="1241425" y="0"/>
                </a:moveTo>
                <a:cubicBezTo>
                  <a:pt x="1927045" y="0"/>
                  <a:pt x="2482850" y="555805"/>
                  <a:pt x="2482850" y="1241425"/>
                </a:cubicBezTo>
                <a:cubicBezTo>
                  <a:pt x="2482850" y="1927045"/>
                  <a:pt x="1927045" y="2482850"/>
                  <a:pt x="1241425" y="2482850"/>
                </a:cubicBezTo>
                <a:cubicBezTo>
                  <a:pt x="555805" y="2482850"/>
                  <a:pt x="0" y="1927045"/>
                  <a:pt x="0" y="1241425"/>
                </a:cubicBezTo>
                <a:cubicBezTo>
                  <a:pt x="0" y="555805"/>
                  <a:pt x="555805" y="0"/>
                  <a:pt x="1241425"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flipH="1">
            <a:off x="5494296" y="5679877"/>
            <a:ext cx="6697701" cy="1178125"/>
          </a:xfrm>
          <a:prstGeom prst="rect">
            <a:avLst/>
          </a:prstGeom>
        </p:spPr>
      </p:pic>
      <p:pic>
        <p:nvPicPr>
          <p:cNvPr id="3" name="图片 2"/>
          <p:cNvPicPr>
            <a:picLocks noChangeAspect="1"/>
          </p:cNvPicPr>
          <p:nvPr userDrawn="1"/>
        </p:nvPicPr>
        <p:blipFill rotWithShape="1">
          <a:blip r:embed="rId3" cstate="screen"/>
          <a:srcRect/>
          <a:stretch>
            <a:fillRect/>
          </a:stretch>
        </p:blipFill>
        <p:spPr>
          <a:xfrm>
            <a:off x="0" y="5700008"/>
            <a:ext cx="3609437" cy="1178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813517" y="3091954"/>
            <a:ext cx="3265319" cy="2182584"/>
          </a:xfrm>
          <a:custGeom>
            <a:avLst/>
            <a:gdLst>
              <a:gd name="connsiteX0" fmla="*/ 0 w 3265319"/>
              <a:gd name="connsiteY0" fmla="*/ 0 h 2182584"/>
              <a:gd name="connsiteX1" fmla="*/ 3265319 w 3265319"/>
              <a:gd name="connsiteY1" fmla="*/ 0 h 2182584"/>
              <a:gd name="connsiteX2" fmla="*/ 3265319 w 3265319"/>
              <a:gd name="connsiteY2" fmla="*/ 2182584 h 2182584"/>
              <a:gd name="connsiteX3" fmla="*/ 0 w 3265319"/>
              <a:gd name="connsiteY3" fmla="*/ 2182584 h 2182584"/>
            </a:gdLst>
            <a:ahLst/>
            <a:cxnLst>
              <a:cxn ang="0">
                <a:pos x="connsiteX0" y="connsiteY0"/>
              </a:cxn>
              <a:cxn ang="0">
                <a:pos x="connsiteX1" y="connsiteY1"/>
              </a:cxn>
              <a:cxn ang="0">
                <a:pos x="connsiteX2" y="connsiteY2"/>
              </a:cxn>
              <a:cxn ang="0">
                <a:pos x="connsiteX3" y="connsiteY3"/>
              </a:cxn>
            </a:cxnLst>
            <a:rect l="l" t="t" r="r" b="b"/>
            <a:pathLst>
              <a:path w="3265319" h="2182584">
                <a:moveTo>
                  <a:pt x="0" y="0"/>
                </a:moveTo>
                <a:lnTo>
                  <a:pt x="3265319" y="0"/>
                </a:lnTo>
                <a:lnTo>
                  <a:pt x="3265319" y="2182584"/>
                </a:lnTo>
                <a:lnTo>
                  <a:pt x="0" y="218258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9_Title Slide">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srcRect/>
          <a:stretch>
            <a:fillRect/>
          </a:stretch>
        </p:blipFill>
        <p:spPr>
          <a:xfrm flipH="1">
            <a:off x="5494296" y="5679877"/>
            <a:ext cx="6697701" cy="1178125"/>
          </a:xfrm>
          <a:prstGeom prst="rect">
            <a:avLst/>
          </a:prstGeom>
        </p:spPr>
      </p:pic>
      <p:pic>
        <p:nvPicPr>
          <p:cNvPr id="4" name="图片 3"/>
          <p:cNvPicPr>
            <a:picLocks noChangeAspect="1"/>
          </p:cNvPicPr>
          <p:nvPr userDrawn="1"/>
        </p:nvPicPr>
        <p:blipFill rotWithShape="1">
          <a:blip r:embed="rId3" cstate="screen"/>
          <a:srcRect/>
          <a:stretch>
            <a:fillRect/>
          </a:stretch>
        </p:blipFill>
        <p:spPr>
          <a:xfrm>
            <a:off x="0" y="5700008"/>
            <a:ext cx="3609437" cy="1178125"/>
          </a:xfrm>
          <a:prstGeom prst="rect">
            <a:avLst/>
          </a:prstGeom>
        </p:spPr>
      </p:pic>
      <p:sp>
        <p:nvSpPr>
          <p:cNvPr id="8" name="任意多边形: 形状 7"/>
          <p:cNvSpPr>
            <a:spLocks noGrp="1"/>
          </p:cNvSpPr>
          <p:nvPr>
            <p:ph type="pic" sz="quarter" idx="10"/>
          </p:nvPr>
        </p:nvSpPr>
        <p:spPr>
          <a:xfrm>
            <a:off x="1200152" y="1747531"/>
            <a:ext cx="3392129" cy="4170660"/>
          </a:xfrm>
          <a:custGeom>
            <a:avLst/>
            <a:gdLst>
              <a:gd name="connsiteX0" fmla="*/ 0 w 3392129"/>
              <a:gd name="connsiteY0" fmla="*/ 0 h 4170660"/>
              <a:gd name="connsiteX1" fmla="*/ 3392129 w 3392129"/>
              <a:gd name="connsiteY1" fmla="*/ 0 h 4170660"/>
              <a:gd name="connsiteX2" fmla="*/ 3392129 w 3392129"/>
              <a:gd name="connsiteY2" fmla="*/ 4170660 h 4170660"/>
              <a:gd name="connsiteX3" fmla="*/ 0 w 3392129"/>
              <a:gd name="connsiteY3" fmla="*/ 4170660 h 4170660"/>
            </a:gdLst>
            <a:ahLst/>
            <a:cxnLst>
              <a:cxn ang="0">
                <a:pos x="connsiteX0" y="connsiteY0"/>
              </a:cxn>
              <a:cxn ang="0">
                <a:pos x="connsiteX1" y="connsiteY1"/>
              </a:cxn>
              <a:cxn ang="0">
                <a:pos x="connsiteX2" y="connsiteY2"/>
              </a:cxn>
              <a:cxn ang="0">
                <a:pos x="connsiteX3" y="connsiteY3"/>
              </a:cxn>
            </a:cxnLst>
            <a:rect l="l" t="t" r="r" b="b"/>
            <a:pathLst>
              <a:path w="3392129" h="4170660">
                <a:moveTo>
                  <a:pt x="0" y="0"/>
                </a:moveTo>
                <a:lnTo>
                  <a:pt x="3392129" y="0"/>
                </a:lnTo>
                <a:lnTo>
                  <a:pt x="3392129" y="4170660"/>
                </a:lnTo>
                <a:lnTo>
                  <a:pt x="0" y="417066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8.png"/><Relationship Id="rId18" Type="http://schemas.openxmlformats.org/officeDocument/2006/relationships/image" Target="../media/image12.png"/><Relationship Id="rId3" Type="http://schemas.openxmlformats.org/officeDocument/2006/relationships/tags" Target="../tags/tag4.xml"/><Relationship Id="rId21" Type="http://schemas.openxmlformats.org/officeDocument/2006/relationships/image" Target="../media/image15.png"/><Relationship Id="rId7" Type="http://schemas.openxmlformats.org/officeDocument/2006/relationships/tags" Target="../tags/tag8.xml"/><Relationship Id="rId12" Type="http://schemas.openxmlformats.org/officeDocument/2006/relationships/slideLayout" Target="../slideLayouts/slideLayout1.xml"/><Relationship Id="rId17" Type="http://schemas.openxmlformats.org/officeDocument/2006/relationships/image" Target="../media/image11.png"/><Relationship Id="rId2" Type="http://schemas.openxmlformats.org/officeDocument/2006/relationships/tags" Target="../tags/tag3.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1.svg"/><Relationship Id="rId10" Type="http://schemas.openxmlformats.org/officeDocument/2006/relationships/tags" Target="../tags/tag11.xml"/><Relationship Id="rId19" Type="http://schemas.openxmlformats.org/officeDocument/2006/relationships/image" Target="../media/image13.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9.png"/><Relationship Id="rId22"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jpe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image" Target="../media/image11.png"/><Relationship Id="rId3" Type="http://schemas.openxmlformats.org/officeDocument/2006/relationships/tags" Target="../tags/tag16.xml"/><Relationship Id="rId21" Type="http://schemas.openxmlformats.org/officeDocument/2006/relationships/image" Target="../media/image14.png"/><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image" Target="../media/image10.png"/><Relationship Id="rId2" Type="http://schemas.openxmlformats.org/officeDocument/2006/relationships/tags" Target="../tags/tag15.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image" Target="../media/image8.png"/><Relationship Id="rId10" Type="http://schemas.openxmlformats.org/officeDocument/2006/relationships/tags" Target="../tags/tag23.xml"/><Relationship Id="rId19" Type="http://schemas.openxmlformats.org/officeDocument/2006/relationships/image" Target="../media/image12.pn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Layout" Target="../slideLayouts/slideLayout1.xml"/><Relationship Id="rId22"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3"/>
          <a:stretch>
            <a:fillRect/>
          </a:stretch>
        </p:blipFill>
        <p:spPr>
          <a:xfrm>
            <a:off x="0" y="3987226"/>
            <a:ext cx="12192000" cy="3348286"/>
          </a:xfrm>
          <a:prstGeom prst="rect">
            <a:avLst/>
          </a:prstGeom>
        </p:spPr>
      </p:pic>
      <p:cxnSp>
        <p:nvCxnSpPr>
          <p:cNvPr id="6" name="直接连接符 5"/>
          <p:cNvCxnSpPr/>
          <p:nvPr/>
        </p:nvCxnSpPr>
        <p:spPr>
          <a:xfrm>
            <a:off x="9180292" y="3719279"/>
            <a:ext cx="897731" cy="0"/>
          </a:xfrm>
          <a:prstGeom prst="line">
            <a:avLst/>
          </a:prstGeom>
          <a:ln w="12700">
            <a:gradFill>
              <a:gsLst>
                <a:gs pos="86000">
                  <a:schemeClr val="accent1">
                    <a:lumMod val="5000"/>
                    <a:lumOff val="95000"/>
                  </a:schemeClr>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9" name="PA-任意多边形 9"/>
          <p:cNvSpPr>
            <a:spLocks noEditPoints="1"/>
          </p:cNvSpPr>
          <p:nvPr>
            <p:custDataLst>
              <p:tags r:id="rId1"/>
            </p:custDataLst>
          </p:nvPr>
        </p:nvSpPr>
        <p:spPr bwMode="auto">
          <a:xfrm>
            <a:off x="4519995" y="4465679"/>
            <a:ext cx="297279"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49000">
                <a:schemeClr val="accent1">
                  <a:lumMod val="80000"/>
                  <a:lumOff val="20000"/>
                </a:schemeClr>
              </a:gs>
              <a:gs pos="80000">
                <a:schemeClr val="accent1"/>
              </a:gs>
            </a:gsLst>
            <a:lin ang="5400000" scaled="1"/>
          </a:gradFill>
          <a:ln>
            <a:noFill/>
          </a:ln>
        </p:spPr>
        <p:txBody>
          <a:bodyPr vert="horz" wrap="square" lIns="91419" tIns="45709" rIns="91419" bIns="4570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lumMod val="95000"/>
                  <a:lumOff val="5000"/>
                </a:srgbClr>
              </a:solidFill>
              <a:effectLst/>
              <a:uLnTx/>
              <a:uFillTx/>
              <a:cs typeface="+mn-ea"/>
              <a:sym typeface="+mn-lt"/>
            </a:endParaRPr>
          </a:p>
        </p:txBody>
      </p:sp>
      <p:grpSp>
        <p:nvGrpSpPr>
          <p:cNvPr id="11" name="PA-组合 19"/>
          <p:cNvGrpSpPr/>
          <p:nvPr>
            <p:custDataLst>
              <p:tags r:id="rId2"/>
            </p:custDataLst>
          </p:nvPr>
        </p:nvGrpSpPr>
        <p:grpSpPr>
          <a:xfrm>
            <a:off x="6468362" y="4437582"/>
            <a:ext cx="303292" cy="303290"/>
            <a:chOff x="6825228" y="4785753"/>
            <a:chExt cx="303292" cy="303290"/>
          </a:xfrm>
        </p:grpSpPr>
        <p:sp>
          <p:nvSpPr>
            <p:cNvPr id="12" name="PA-椭圆 18"/>
            <p:cNvSpPr/>
            <p:nvPr>
              <p:custDataLst>
                <p:tags r:id="rId10"/>
              </p:custDataLst>
            </p:nvPr>
          </p:nvSpPr>
          <p:spPr>
            <a:xfrm>
              <a:off x="6825228" y="4785753"/>
              <a:ext cx="303292" cy="303290"/>
            </a:xfrm>
            <a:prstGeom prst="ellipse">
              <a:avLst/>
            </a:prstGeom>
            <a:gradFill>
              <a:gsLst>
                <a:gs pos="49000">
                  <a:schemeClr val="accent1">
                    <a:lumMod val="80000"/>
                    <a:lumOff val="20000"/>
                  </a:schemeClr>
                </a:gs>
                <a:gs pos="8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PA-Graphic 17"/>
            <p:cNvPicPr>
              <a:picLocks noChangeAspect="1"/>
            </p:cNvPicPr>
            <p:nvPr>
              <p:custDataLst>
                <p:tags r:id="rId11"/>
              </p:custDataLst>
            </p:nvPr>
          </p:nvPicPr>
          <p:blipFill>
            <a:blip r:embed="rId14" cstate="screen">
              <a:extLst>
                <a:ext uri="{96DAC541-7B7A-43D3-8B79-37D633B846F1}">
                  <asvg:svgBlip xmlns:asvg="http://schemas.microsoft.com/office/drawing/2016/SVG/main" xmlns="" r:embed="rId15"/>
                </a:ext>
              </a:extLst>
            </a:blip>
            <a:stretch>
              <a:fillRect/>
            </a:stretch>
          </p:blipFill>
          <p:spPr>
            <a:xfrm>
              <a:off x="6856745" y="4817269"/>
              <a:ext cx="240258" cy="240258"/>
            </a:xfrm>
            <a:prstGeom prst="rect">
              <a:avLst/>
            </a:prstGeom>
          </p:spPr>
        </p:pic>
      </p:grpSp>
      <p:sp>
        <p:nvSpPr>
          <p:cNvPr id="20" name="PA-文本框 19"/>
          <p:cNvSpPr txBox="1"/>
          <p:nvPr>
            <p:custDataLst>
              <p:tags r:id="rId3"/>
            </p:custDataLst>
          </p:nvPr>
        </p:nvSpPr>
        <p:spPr>
          <a:xfrm>
            <a:off x="3120041" y="3503997"/>
            <a:ext cx="5868115" cy="461665"/>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dist"/>
            <a:r>
              <a:rPr lang="zh-CN" altLang="en-US" sz="2000" dirty="0">
                <a:solidFill>
                  <a:schemeClr val="tx1">
                    <a:lumMod val="75000"/>
                    <a:lumOff val="25000"/>
                  </a:schemeClr>
                </a:solidFill>
                <a:latin typeface="+mn-lt"/>
                <a:ea typeface="+mn-ea"/>
                <a:cs typeface="+mn-ea"/>
                <a:sym typeface="+mn-lt"/>
              </a:rPr>
              <a:t>党史学习学党史悟思想建党</a:t>
            </a:r>
            <a:r>
              <a:rPr lang="en-US" altLang="zh-CN" sz="2000" dirty="0">
                <a:solidFill>
                  <a:schemeClr val="tx1">
                    <a:lumMod val="75000"/>
                    <a:lumOff val="25000"/>
                  </a:schemeClr>
                </a:solidFill>
                <a:latin typeface="+mn-lt"/>
                <a:ea typeface="+mn-ea"/>
                <a:cs typeface="+mn-ea"/>
                <a:sym typeface="+mn-lt"/>
              </a:rPr>
              <a:t>100</a:t>
            </a:r>
            <a:r>
              <a:rPr lang="zh-CN" altLang="en-US" sz="2000" dirty="0">
                <a:solidFill>
                  <a:schemeClr val="tx1">
                    <a:lumMod val="75000"/>
                    <a:lumOff val="25000"/>
                  </a:schemeClr>
                </a:solidFill>
                <a:latin typeface="+mn-lt"/>
                <a:ea typeface="+mn-ea"/>
                <a:cs typeface="+mn-ea"/>
                <a:sym typeface="+mn-lt"/>
              </a:rPr>
              <a:t>周年党课</a:t>
            </a:r>
          </a:p>
        </p:txBody>
      </p:sp>
      <p:cxnSp>
        <p:nvCxnSpPr>
          <p:cNvPr id="18" name="直接连接符 17"/>
          <p:cNvCxnSpPr/>
          <p:nvPr/>
        </p:nvCxnSpPr>
        <p:spPr>
          <a:xfrm flipH="1">
            <a:off x="2074489" y="3719279"/>
            <a:ext cx="897731" cy="0"/>
          </a:xfrm>
          <a:prstGeom prst="line">
            <a:avLst/>
          </a:prstGeom>
          <a:ln w="12700">
            <a:gradFill>
              <a:gsLst>
                <a:gs pos="86000">
                  <a:schemeClr val="accent1">
                    <a:lumMod val="5000"/>
                    <a:lumOff val="95000"/>
                  </a:schemeClr>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16"/>
          <a:stretch>
            <a:fillRect/>
          </a:stretch>
        </p:blipFill>
        <p:spPr>
          <a:xfrm>
            <a:off x="9032468" y="2131380"/>
            <a:ext cx="2914651" cy="3400425"/>
          </a:xfrm>
          <a:prstGeom prst="rect">
            <a:avLst/>
          </a:prstGeom>
        </p:spPr>
      </p:pic>
      <p:pic>
        <p:nvPicPr>
          <p:cNvPr id="4" name="图片 3" descr="卡通人物&#10;&#10;低可信度描述已自动生成"/>
          <p:cNvPicPr>
            <a:picLocks noChangeAspect="1"/>
          </p:cNvPicPr>
          <p:nvPr/>
        </p:nvPicPr>
        <p:blipFill>
          <a:blip r:embed="rId17"/>
          <a:stretch>
            <a:fillRect/>
          </a:stretch>
        </p:blipFill>
        <p:spPr>
          <a:xfrm>
            <a:off x="9382125" y="5016677"/>
            <a:ext cx="2809875" cy="1647825"/>
          </a:xfrm>
          <a:prstGeom prst="rect">
            <a:avLst/>
          </a:prstGeom>
        </p:spPr>
      </p:pic>
      <p:pic>
        <p:nvPicPr>
          <p:cNvPr id="26" name="图片 25" descr="黑暗中有许多云&#10;&#10;中度可信度描述已自动生成"/>
          <p:cNvPicPr>
            <a:picLocks noChangeAspect="1"/>
          </p:cNvPicPr>
          <p:nvPr/>
        </p:nvPicPr>
        <p:blipFill>
          <a:blip r:embed="rId18"/>
          <a:stretch>
            <a:fillRect/>
          </a:stretch>
        </p:blipFill>
        <p:spPr>
          <a:xfrm>
            <a:off x="9489489" y="5733736"/>
            <a:ext cx="1899691" cy="980206"/>
          </a:xfrm>
          <a:prstGeom prst="rect">
            <a:avLst/>
          </a:prstGeom>
        </p:spPr>
      </p:pic>
      <p:pic>
        <p:nvPicPr>
          <p:cNvPr id="27" name="图片 26" descr="黑暗中有许多云&#10;&#10;中度可信度描述已自动生成"/>
          <p:cNvPicPr>
            <a:picLocks noChangeAspect="1"/>
          </p:cNvPicPr>
          <p:nvPr/>
        </p:nvPicPr>
        <p:blipFill>
          <a:blip r:embed="rId18">
            <a:alphaModFix amt="83000"/>
          </a:blip>
          <a:stretch>
            <a:fillRect/>
          </a:stretch>
        </p:blipFill>
        <p:spPr>
          <a:xfrm>
            <a:off x="48067" y="5500914"/>
            <a:ext cx="2630104" cy="1357086"/>
          </a:xfrm>
          <a:prstGeom prst="rect">
            <a:avLst/>
          </a:prstGeom>
        </p:spPr>
      </p:pic>
      <p:pic>
        <p:nvPicPr>
          <p:cNvPr id="14" name="图片 13" descr="卡通人物&#10;&#10;低可信度描述已自动生成"/>
          <p:cNvPicPr>
            <a:picLocks noChangeAspect="1"/>
          </p:cNvPicPr>
          <p:nvPr/>
        </p:nvPicPr>
        <p:blipFill>
          <a:blip r:embed="rId19" cstate="screen"/>
          <a:stretch>
            <a:fillRect/>
          </a:stretch>
        </p:blipFill>
        <p:spPr>
          <a:xfrm>
            <a:off x="1324396" y="4619912"/>
            <a:ext cx="1647825" cy="1466529"/>
          </a:xfrm>
          <a:prstGeom prst="rect">
            <a:avLst/>
          </a:prstGeom>
        </p:spPr>
      </p:pic>
      <p:pic>
        <p:nvPicPr>
          <p:cNvPr id="29" name="图片 28" descr="白色的鸟&#10;&#10;描述已自动生成"/>
          <p:cNvPicPr>
            <a:picLocks noChangeAspect="1"/>
          </p:cNvPicPr>
          <p:nvPr/>
        </p:nvPicPr>
        <p:blipFill>
          <a:blip r:embed="rId20" cstate="screen"/>
          <a:stretch>
            <a:fillRect/>
          </a:stretch>
        </p:blipFill>
        <p:spPr>
          <a:xfrm flipH="1">
            <a:off x="10143597" y="998683"/>
            <a:ext cx="1603975" cy="1100985"/>
          </a:xfrm>
          <a:prstGeom prst="rect">
            <a:avLst/>
          </a:prstGeom>
        </p:spPr>
      </p:pic>
      <p:pic>
        <p:nvPicPr>
          <p:cNvPr id="21" name="图形 20"/>
          <p:cNvPicPr>
            <a:picLocks noChangeAspect="1"/>
          </p:cNvPicPr>
          <p:nvPr/>
        </p:nvPicPr>
        <p:blipFill>
          <a:blip r:embed="rId21" cstate="screen">
            <a:extLst>
              <a:ext uri="{96DAC541-7B7A-43D3-8B79-37D633B846F1}">
                <asvg:svgBlip xmlns:asvg="http://schemas.microsoft.com/office/drawing/2016/SVG/main" xmlns="" r:embed="rId22"/>
              </a:ext>
            </a:extLst>
          </a:blip>
          <a:stretch>
            <a:fillRect/>
          </a:stretch>
        </p:blipFill>
        <p:spPr>
          <a:xfrm>
            <a:off x="5260804" y="594603"/>
            <a:ext cx="1975275" cy="1310754"/>
          </a:xfrm>
          <a:prstGeom prst="rect">
            <a:avLst/>
          </a:prstGeom>
          <a:noFill/>
        </p:spPr>
      </p:pic>
      <p:sp>
        <p:nvSpPr>
          <p:cNvPr id="30" name="PA-文本占位符 3"/>
          <p:cNvSpPr txBox="1"/>
          <p:nvPr>
            <p:custDataLst>
              <p:tags r:id="rId4"/>
            </p:custDataLst>
          </p:nvPr>
        </p:nvSpPr>
        <p:spPr>
          <a:xfrm>
            <a:off x="5887047" y="1655732"/>
            <a:ext cx="1501319" cy="1600438"/>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98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rPr>
              <a:t>跟</a:t>
            </a:r>
            <a:endParaRPr lang="en-US" altLang="zh-CN" sz="98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endParaRPr>
          </a:p>
        </p:txBody>
      </p:sp>
      <p:sp>
        <p:nvSpPr>
          <p:cNvPr id="31" name="PA-文本占位符 3"/>
          <p:cNvSpPr txBox="1"/>
          <p:nvPr>
            <p:custDataLst>
              <p:tags r:id="rId5"/>
            </p:custDataLst>
          </p:nvPr>
        </p:nvSpPr>
        <p:spPr>
          <a:xfrm>
            <a:off x="2119151" y="1455679"/>
            <a:ext cx="1485061" cy="1800493"/>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111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rPr>
              <a:t>学</a:t>
            </a:r>
            <a:endParaRPr lang="en-US" altLang="zh-CN" sz="111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endParaRPr>
          </a:p>
        </p:txBody>
      </p:sp>
      <p:sp>
        <p:nvSpPr>
          <p:cNvPr id="32" name="PA-文本占位符 3"/>
          <p:cNvSpPr txBox="1"/>
          <p:nvPr>
            <p:custDataLst>
              <p:tags r:id="rId6"/>
            </p:custDataLst>
          </p:nvPr>
        </p:nvSpPr>
        <p:spPr>
          <a:xfrm>
            <a:off x="3657113" y="767806"/>
            <a:ext cx="1271295" cy="2646878"/>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166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rPr>
              <a:t>党</a:t>
            </a:r>
            <a:endParaRPr lang="en-US" altLang="zh-CN" sz="166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endParaRPr>
          </a:p>
        </p:txBody>
      </p:sp>
      <p:sp>
        <p:nvSpPr>
          <p:cNvPr id="33" name="PA-文本占位符 3"/>
          <p:cNvSpPr txBox="1"/>
          <p:nvPr>
            <p:custDataLst>
              <p:tags r:id="rId7"/>
            </p:custDataLst>
          </p:nvPr>
        </p:nvSpPr>
        <p:spPr>
          <a:xfrm>
            <a:off x="4890329" y="1655732"/>
            <a:ext cx="1501319" cy="1600438"/>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98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rPr>
              <a:t>史</a:t>
            </a:r>
            <a:endParaRPr lang="en-US" altLang="zh-CN" sz="98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endParaRPr>
          </a:p>
        </p:txBody>
      </p:sp>
      <p:sp>
        <p:nvSpPr>
          <p:cNvPr id="34" name="PA-文本占位符 3"/>
          <p:cNvSpPr txBox="1"/>
          <p:nvPr>
            <p:custDataLst>
              <p:tags r:id="rId8"/>
            </p:custDataLst>
          </p:nvPr>
        </p:nvSpPr>
        <p:spPr>
          <a:xfrm>
            <a:off x="7017690" y="1655732"/>
            <a:ext cx="1271295" cy="1600438"/>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98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rPr>
              <a:t>党</a:t>
            </a:r>
            <a:endParaRPr lang="en-US" altLang="zh-CN" sz="98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endParaRPr>
          </a:p>
        </p:txBody>
      </p:sp>
      <p:sp>
        <p:nvSpPr>
          <p:cNvPr id="35" name="PA-文本占位符 3"/>
          <p:cNvSpPr txBox="1"/>
          <p:nvPr>
            <p:custDataLst>
              <p:tags r:id="rId9"/>
            </p:custDataLst>
          </p:nvPr>
        </p:nvSpPr>
        <p:spPr>
          <a:xfrm>
            <a:off x="8357862" y="741490"/>
            <a:ext cx="1271295" cy="2646878"/>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166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rPr>
              <a:t>走</a:t>
            </a:r>
            <a:endParaRPr lang="en-US" altLang="zh-CN" sz="166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endParaRPr>
          </a:p>
        </p:txBody>
      </p:sp>
      <p:pic>
        <p:nvPicPr>
          <p:cNvPr id="36" name="图片 35" descr="黑暗中有许多云&#10;&#10;中度可信度描述已自动生成"/>
          <p:cNvPicPr>
            <a:picLocks noChangeAspect="1"/>
          </p:cNvPicPr>
          <p:nvPr/>
        </p:nvPicPr>
        <p:blipFill>
          <a:blip r:embed="rId18"/>
          <a:stretch>
            <a:fillRect/>
          </a:stretch>
        </p:blipFill>
        <p:spPr>
          <a:xfrm>
            <a:off x="9539948" y="5733736"/>
            <a:ext cx="1899691" cy="9802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30" grpId="0"/>
      <p:bldP spid="31" grpId="0"/>
      <p:bldP spid="32" grpId="0"/>
      <p:bldP spid="33" grpId="0"/>
      <p:bldP spid="34" grpId="0"/>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7"/>
          <p:cNvSpPr txBox="1"/>
          <p:nvPr/>
        </p:nvSpPr>
        <p:spPr>
          <a:xfrm>
            <a:off x="1079952" y="2497876"/>
            <a:ext cx="6662717" cy="837152"/>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4400" dirty="0">
                <a:solidFill>
                  <a:schemeClr val="accent1"/>
                </a:solidFill>
                <a:latin typeface="+mn-lt"/>
                <a:ea typeface="+mn-ea"/>
                <a:cs typeface="+mn-ea"/>
                <a:sym typeface="+mn-lt"/>
              </a:rPr>
              <a:t>党史发展脉络及学习意义</a:t>
            </a:r>
          </a:p>
        </p:txBody>
      </p:sp>
      <p:sp>
        <p:nvSpPr>
          <p:cNvPr id="4" name="矩形: 圆角 3"/>
          <p:cNvSpPr/>
          <p:nvPr/>
        </p:nvSpPr>
        <p:spPr>
          <a:xfrm>
            <a:off x="1079953" y="1690589"/>
            <a:ext cx="2711521" cy="534216"/>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gradFill>
                  <a:gsLst>
                    <a:gs pos="0">
                      <a:srgbClr val="FEEFAC"/>
                    </a:gs>
                    <a:gs pos="45000">
                      <a:srgbClr val="E9BE61"/>
                    </a:gs>
                  </a:gsLst>
                  <a:lin ang="5400000" scaled="1"/>
                </a:gradFill>
                <a:cs typeface="+mn-ea"/>
                <a:sym typeface="+mn-lt"/>
              </a:rPr>
              <a:t>第二部分</a:t>
            </a:r>
          </a:p>
        </p:txBody>
      </p:sp>
      <p:sp>
        <p:nvSpPr>
          <p:cNvPr id="6" name="TextBox 47"/>
          <p:cNvSpPr txBox="1"/>
          <p:nvPr/>
        </p:nvSpPr>
        <p:spPr>
          <a:xfrm>
            <a:off x="1181230" y="3424955"/>
            <a:ext cx="5220487" cy="634020"/>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600" dirty="0">
                <a:solidFill>
                  <a:schemeClr val="tx1">
                    <a:lumMod val="75000"/>
                    <a:lumOff val="25000"/>
                  </a:schemeClr>
                </a:solidFill>
                <a:latin typeface="+mn-lt"/>
                <a:ea typeface="+mn-ea"/>
                <a:cs typeface="+mn-ea"/>
                <a:sym typeface="+mn-lt"/>
              </a:rPr>
              <a:t>请在此处输入您的文字内容，请在此处输入您的文字内容，请在此处输入您的文字内容</a:t>
            </a:r>
          </a:p>
        </p:txBody>
      </p:sp>
      <p:pic>
        <p:nvPicPr>
          <p:cNvPr id="7" name="图片 6"/>
          <p:cNvPicPr>
            <a:picLocks noChangeAspect="1"/>
          </p:cNvPicPr>
          <p:nvPr/>
        </p:nvPicPr>
        <p:blipFill>
          <a:blip r:embed="rId2"/>
          <a:stretch>
            <a:fillRect/>
          </a:stretch>
        </p:blipFill>
        <p:spPr>
          <a:xfrm flipH="1">
            <a:off x="0" y="3524228"/>
            <a:ext cx="12192000" cy="3348286"/>
          </a:xfrm>
          <a:prstGeom prst="rect">
            <a:avLst/>
          </a:prstGeom>
        </p:spPr>
      </p:pic>
      <p:pic>
        <p:nvPicPr>
          <p:cNvPr id="10" name="图片 9" descr="图片包含 建筑, 电话, 手机, 桌子&#10;&#10;描述已自动生成"/>
          <p:cNvPicPr>
            <a:picLocks noChangeAspect="1"/>
          </p:cNvPicPr>
          <p:nvPr/>
        </p:nvPicPr>
        <p:blipFill>
          <a:blip r:embed="rId3" cstate="screen"/>
          <a:stretch>
            <a:fillRect/>
          </a:stretch>
        </p:blipFill>
        <p:spPr>
          <a:xfrm>
            <a:off x="9199151" y="3371850"/>
            <a:ext cx="3015131" cy="3486150"/>
          </a:xfrm>
          <a:prstGeom prst="rect">
            <a:avLst/>
          </a:prstGeom>
        </p:spPr>
      </p:pic>
      <p:pic>
        <p:nvPicPr>
          <p:cNvPr id="9" name="图片 8" descr="黑暗中有许多云&#10;&#10;中度可信度描述已自动生成"/>
          <p:cNvPicPr>
            <a:picLocks noChangeAspect="1"/>
          </p:cNvPicPr>
          <p:nvPr/>
        </p:nvPicPr>
        <p:blipFill>
          <a:blip r:embed="rId4"/>
          <a:stretch>
            <a:fillRect/>
          </a:stretch>
        </p:blipFill>
        <p:spPr>
          <a:xfrm>
            <a:off x="1359162" y="5530529"/>
            <a:ext cx="2112999" cy="1090268"/>
          </a:xfrm>
          <a:prstGeom prst="rect">
            <a:avLst/>
          </a:prstGeom>
        </p:spPr>
      </p:pic>
      <p:pic>
        <p:nvPicPr>
          <p:cNvPr id="11" name="图片 10" descr="黑暗中有许多云&#10;&#10;中度可信度描述已自动生成"/>
          <p:cNvPicPr>
            <a:picLocks noChangeAspect="1"/>
          </p:cNvPicPr>
          <p:nvPr/>
        </p:nvPicPr>
        <p:blipFill>
          <a:blip r:embed="rId4"/>
          <a:stretch>
            <a:fillRect/>
          </a:stretch>
        </p:blipFill>
        <p:spPr>
          <a:xfrm>
            <a:off x="8087121" y="5188684"/>
            <a:ext cx="3065033" cy="1581501"/>
          </a:xfrm>
          <a:prstGeom prst="rect">
            <a:avLst/>
          </a:prstGeom>
        </p:spPr>
      </p:pic>
      <p:pic>
        <p:nvPicPr>
          <p:cNvPr id="12" name="图片 11" descr="白色的鸟&#10;&#10;描述已自动生成"/>
          <p:cNvPicPr>
            <a:picLocks noChangeAspect="1"/>
          </p:cNvPicPr>
          <p:nvPr/>
        </p:nvPicPr>
        <p:blipFill>
          <a:blip r:embed="rId5" cstate="screen"/>
          <a:stretch>
            <a:fillRect/>
          </a:stretch>
        </p:blipFill>
        <p:spPr>
          <a:xfrm flipH="1">
            <a:off x="7486651" y="1204479"/>
            <a:ext cx="1603975" cy="1100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bwMode="auto">
          <a:xfrm>
            <a:off x="1652545" y="1700379"/>
            <a:ext cx="369098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 习近平总书记指出</a:t>
            </a:r>
          </a:p>
        </p:txBody>
      </p:sp>
      <p:sp>
        <p:nvSpPr>
          <p:cNvPr id="7" name="椭圆 6"/>
          <p:cNvSpPr/>
          <p:nvPr/>
        </p:nvSpPr>
        <p:spPr bwMode="auto">
          <a:xfrm>
            <a:off x="1226817" y="1587593"/>
            <a:ext cx="749947"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8" name="KSO_Shape"/>
          <p:cNvSpPr/>
          <p:nvPr/>
        </p:nvSpPr>
        <p:spPr bwMode="auto">
          <a:xfrm>
            <a:off x="1400285" y="1717822"/>
            <a:ext cx="403011"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pic>
        <p:nvPicPr>
          <p:cNvPr id="9" name="图片 8" descr="岩石上的城堡&#10;&#10;描述已自动生成"/>
          <p:cNvPicPr>
            <a:picLocks noChangeAspect="1"/>
          </p:cNvPicPr>
          <p:nvPr/>
        </p:nvPicPr>
        <p:blipFill rotWithShape="1">
          <a:blip r:embed="rId2" cstate="screen"/>
          <a:srcRect/>
          <a:stretch>
            <a:fillRect/>
          </a:stretch>
        </p:blipFill>
        <p:spPr>
          <a:xfrm>
            <a:off x="1652544" y="2900820"/>
            <a:ext cx="3732256" cy="2486646"/>
          </a:xfrm>
          <a:prstGeom prst="rect">
            <a:avLst/>
          </a:prstGeom>
        </p:spPr>
      </p:pic>
      <p:sp>
        <p:nvSpPr>
          <p:cNvPr id="10" name="矩形 9"/>
          <p:cNvSpPr/>
          <p:nvPr/>
        </p:nvSpPr>
        <p:spPr>
          <a:xfrm>
            <a:off x="5621519" y="2889730"/>
            <a:ext cx="5280944" cy="2529923"/>
          </a:xfrm>
          <a:prstGeom prst="rect">
            <a:avLst/>
          </a:prstGeom>
        </p:spPr>
        <p:txBody>
          <a:bodyPr wrap="square">
            <a:spAutoFit/>
          </a:bodyPr>
          <a:lstStyle/>
          <a:p>
            <a:pPr marL="285750" lvl="0" indent="-285750" algn="just">
              <a:lnSpc>
                <a:spcPct val="110000"/>
              </a:lnSpc>
              <a:buClr>
                <a:schemeClr val="accent1"/>
              </a:buClr>
              <a:buFont typeface="Arial" panose="020B0604020202020204" pitchFamily="34" charset="0"/>
              <a:buChar char="•"/>
              <a:defRPr/>
            </a:pPr>
            <a:r>
              <a:rPr lang="zh-CN" altLang="en-US" dirty="0">
                <a:solidFill>
                  <a:prstClr val="black"/>
                </a:solidFill>
                <a:cs typeface="+mn-ea"/>
                <a:sym typeface="+mn-lt"/>
              </a:rPr>
              <a:t> 历史是最好的教科书，中国革命历史是最好的营养剂。</a:t>
            </a:r>
            <a:endParaRPr lang="en-US" altLang="zh-CN" dirty="0">
              <a:solidFill>
                <a:prstClr val="black"/>
              </a:solidFill>
              <a:cs typeface="+mn-ea"/>
              <a:sym typeface="+mn-lt"/>
            </a:endParaRPr>
          </a:p>
          <a:p>
            <a:pPr marL="285750" lvl="0" indent="-285750" algn="just">
              <a:lnSpc>
                <a:spcPct val="110000"/>
              </a:lnSpc>
              <a:buClr>
                <a:schemeClr val="accent1"/>
              </a:buClr>
              <a:buFont typeface="Arial" panose="020B0604020202020204" pitchFamily="34" charset="0"/>
              <a:buChar char="•"/>
              <a:defRPr/>
            </a:pPr>
            <a:r>
              <a:rPr lang="zh-CN" altLang="en-US" dirty="0">
                <a:solidFill>
                  <a:prstClr val="black"/>
                </a:solidFill>
                <a:cs typeface="+mn-ea"/>
                <a:sym typeface="+mn-lt"/>
              </a:rPr>
              <a:t>学习党史、国史</a:t>
            </a:r>
            <a:r>
              <a:rPr lang="en-US" altLang="zh-CN" dirty="0">
                <a:solidFill>
                  <a:prstClr val="black"/>
                </a:solidFill>
                <a:cs typeface="+mn-ea"/>
                <a:sym typeface="+mn-lt"/>
              </a:rPr>
              <a:t>,</a:t>
            </a:r>
            <a:r>
              <a:rPr lang="zh-CN" altLang="en-US" dirty="0">
                <a:solidFill>
                  <a:prstClr val="black"/>
                </a:solidFill>
                <a:cs typeface="+mn-ea"/>
                <a:sym typeface="+mn-lt"/>
              </a:rPr>
              <a:t>是坚持和发展中国特色社会主义、把党和国家各项事业继续推向前进的必修课。</a:t>
            </a:r>
            <a:endParaRPr lang="en-US" altLang="zh-CN" dirty="0">
              <a:solidFill>
                <a:prstClr val="black"/>
              </a:solidFill>
              <a:cs typeface="+mn-ea"/>
              <a:sym typeface="+mn-lt"/>
            </a:endParaRPr>
          </a:p>
          <a:p>
            <a:pPr marL="285750" lvl="0" indent="-285750" algn="just">
              <a:lnSpc>
                <a:spcPct val="110000"/>
              </a:lnSpc>
              <a:buClr>
                <a:schemeClr val="accent1"/>
              </a:buClr>
              <a:buFont typeface="Arial" panose="020B0604020202020204" pitchFamily="34" charset="0"/>
              <a:buChar char="•"/>
              <a:defRPr/>
            </a:pPr>
            <a:r>
              <a:rPr lang="zh-CN" altLang="en-US" dirty="0">
                <a:solidFill>
                  <a:prstClr val="black"/>
                </a:solidFill>
                <a:cs typeface="+mn-ea"/>
                <a:sym typeface="+mn-lt"/>
              </a:rPr>
              <a:t>党史学习，是继承党的成功经验和优良传统的需要，在对历史的深入思考中做好现实工作，更好走向未来，不断交出坚持和发展中国特色社会主义的合格答卷。</a:t>
            </a:r>
          </a:p>
        </p:txBody>
      </p:sp>
      <p:sp>
        <p:nvSpPr>
          <p:cNvPr id="11" name="文本框 10"/>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党史发展脉络及学习意义</a:t>
            </a:r>
          </a:p>
        </p:txBody>
      </p:sp>
      <p:cxnSp>
        <p:nvCxnSpPr>
          <p:cNvPr id="12" name="直接连接符 11"/>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14" name="图形 13"/>
          <p:cNvPicPr>
            <a:picLocks noChangeAspect="1"/>
          </p:cNvPicPr>
          <p:nvPr/>
        </p:nvPicPr>
        <p:blipFill>
          <a:blip r:embed="rId3" cstate="screen"/>
          <a:stretch>
            <a:fillRect/>
          </a:stretch>
        </p:blipFill>
        <p:spPr>
          <a:xfrm>
            <a:off x="325438" y="84077"/>
            <a:ext cx="1068388" cy="708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8410576" y="2571749"/>
            <a:ext cx="2546349" cy="3070735"/>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9" name="矩形 8"/>
          <p:cNvSpPr/>
          <p:nvPr/>
        </p:nvSpPr>
        <p:spPr>
          <a:xfrm>
            <a:off x="1489111" y="2571751"/>
            <a:ext cx="5797516" cy="857251"/>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2" name="文本框 1"/>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党史发展脉络及学习意义</a:t>
            </a:r>
          </a:p>
        </p:txBody>
      </p:sp>
      <p:cxnSp>
        <p:nvCxnSpPr>
          <p:cNvPr id="3" name="直接连接符 2"/>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5" name="图形 4"/>
          <p:cNvPicPr>
            <a:picLocks noChangeAspect="1"/>
          </p:cNvPicPr>
          <p:nvPr/>
        </p:nvPicPr>
        <p:blipFill>
          <a:blip r:embed="rId2" cstate="screen"/>
          <a:stretch>
            <a:fillRect/>
          </a:stretch>
        </p:blipFill>
        <p:spPr>
          <a:xfrm>
            <a:off x="325438" y="84077"/>
            <a:ext cx="1068388" cy="708452"/>
          </a:xfrm>
          <a:prstGeom prst="rect">
            <a:avLst/>
          </a:prstGeom>
        </p:spPr>
      </p:pic>
      <p:sp>
        <p:nvSpPr>
          <p:cNvPr id="6" name="矩形 5"/>
          <p:cNvSpPr/>
          <p:nvPr/>
        </p:nvSpPr>
        <p:spPr>
          <a:xfrm>
            <a:off x="1862431" y="2707989"/>
            <a:ext cx="5235932" cy="584775"/>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学习党史、国史</a:t>
            </a:r>
            <a:r>
              <a:rPr lang="en-US" altLang="zh-CN" sz="1600" dirty="0">
                <a:solidFill>
                  <a:prstClr val="black"/>
                </a:solidFill>
                <a:cs typeface="+mn-ea"/>
                <a:sym typeface="+mn-lt"/>
              </a:rPr>
              <a:t>,</a:t>
            </a:r>
            <a:r>
              <a:rPr lang="zh-CN" altLang="en-US" sz="1600" dirty="0">
                <a:solidFill>
                  <a:prstClr val="black"/>
                </a:solidFill>
                <a:cs typeface="+mn-ea"/>
                <a:sym typeface="+mn-lt"/>
              </a:rPr>
              <a:t>是坚持和发展中国特色社会主义、把党和国家各项事业继续推向前进的必修课。</a:t>
            </a:r>
          </a:p>
        </p:txBody>
      </p:sp>
      <p:sp>
        <p:nvSpPr>
          <p:cNvPr id="7" name="矩形: 圆角 6"/>
          <p:cNvSpPr/>
          <p:nvPr/>
        </p:nvSpPr>
        <p:spPr bwMode="auto">
          <a:xfrm>
            <a:off x="1241316" y="2728553"/>
            <a:ext cx="544000" cy="543642"/>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8" name="矩形: 圆角 7"/>
          <p:cNvSpPr/>
          <p:nvPr/>
        </p:nvSpPr>
        <p:spPr bwMode="auto">
          <a:xfrm>
            <a:off x="3983882" y="1516300"/>
            <a:ext cx="4224239"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打开这个红色芯片</a:t>
            </a:r>
          </a:p>
        </p:txBody>
      </p:sp>
      <p:sp>
        <p:nvSpPr>
          <p:cNvPr id="10" name="矩形 9"/>
          <p:cNvSpPr/>
          <p:nvPr/>
        </p:nvSpPr>
        <p:spPr>
          <a:xfrm>
            <a:off x="1489111" y="3676646"/>
            <a:ext cx="5797516" cy="1028153"/>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11" name="矩形 10"/>
          <p:cNvSpPr/>
          <p:nvPr/>
        </p:nvSpPr>
        <p:spPr>
          <a:xfrm>
            <a:off x="1862429" y="3775223"/>
            <a:ext cx="5141875" cy="830997"/>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党史学习，是继承党的成功经验和优良传统的需要，在对历史的深入思考中做好现实工作，更好走向未来，不断交出坚持和发展中国特色社会主义的合格答卷。</a:t>
            </a:r>
          </a:p>
        </p:txBody>
      </p:sp>
      <p:sp>
        <p:nvSpPr>
          <p:cNvPr id="12" name="矩形: 圆角 11"/>
          <p:cNvSpPr/>
          <p:nvPr/>
        </p:nvSpPr>
        <p:spPr bwMode="auto">
          <a:xfrm>
            <a:off x="1241316" y="3918899"/>
            <a:ext cx="544000" cy="543642"/>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2</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3" name="矩形 12"/>
          <p:cNvSpPr/>
          <p:nvPr/>
        </p:nvSpPr>
        <p:spPr>
          <a:xfrm>
            <a:off x="1489111" y="4945255"/>
            <a:ext cx="5797516" cy="702099"/>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14" name="矩形 13"/>
          <p:cNvSpPr/>
          <p:nvPr/>
        </p:nvSpPr>
        <p:spPr>
          <a:xfrm>
            <a:off x="1862429" y="5127026"/>
            <a:ext cx="5141875" cy="338554"/>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历史是最好的教科书，中国革命历史是最好的营养剂</a:t>
            </a:r>
          </a:p>
        </p:txBody>
      </p:sp>
      <p:sp>
        <p:nvSpPr>
          <p:cNvPr id="15" name="矩形: 圆角 14"/>
          <p:cNvSpPr/>
          <p:nvPr/>
        </p:nvSpPr>
        <p:spPr bwMode="auto">
          <a:xfrm>
            <a:off x="1241316" y="5024481"/>
            <a:ext cx="544000" cy="543642"/>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3</a:t>
            </a:r>
            <a:endParaRPr lang="zh-CN" altLang="en-US" sz="2400" dirty="0">
              <a:ln w="19050">
                <a:noFill/>
              </a:ln>
              <a:gradFill>
                <a:gsLst>
                  <a:gs pos="100000">
                    <a:srgbClr val="E9BE61"/>
                  </a:gs>
                  <a:gs pos="49000">
                    <a:srgbClr val="FEEFAC"/>
                  </a:gs>
                </a:gsLst>
                <a:lin ang="5400000" scaled="0"/>
              </a:gradFill>
              <a:cs typeface="+mn-ea"/>
              <a:sym typeface="+mn-lt"/>
            </a:endParaRPr>
          </a:p>
        </p:txBody>
      </p:sp>
      <p:cxnSp>
        <p:nvCxnSpPr>
          <p:cNvPr id="16" name="直接箭头连接符 26"/>
          <p:cNvCxnSpPr/>
          <p:nvPr/>
        </p:nvCxnSpPr>
        <p:spPr>
          <a:xfrm flipV="1">
            <a:off x="7475602" y="3000376"/>
            <a:ext cx="578961" cy="1217"/>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26"/>
          <p:cNvCxnSpPr/>
          <p:nvPr/>
        </p:nvCxnSpPr>
        <p:spPr>
          <a:xfrm flipV="1">
            <a:off x="7475602" y="4211006"/>
            <a:ext cx="578961" cy="1217"/>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26"/>
          <p:cNvCxnSpPr/>
          <p:nvPr/>
        </p:nvCxnSpPr>
        <p:spPr>
          <a:xfrm flipV="1">
            <a:off x="7475602" y="5295696"/>
            <a:ext cx="578961" cy="1217"/>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3"/>
          <a:stretch>
            <a:fillRect/>
          </a:stretch>
        </p:blipFill>
        <p:spPr>
          <a:xfrm flipH="1">
            <a:off x="9178511" y="4692896"/>
            <a:ext cx="2371439" cy="2071125"/>
          </a:xfrm>
          <a:prstGeom prst="rect">
            <a:avLst/>
          </a:prstGeom>
        </p:spPr>
      </p:pic>
      <p:sp>
        <p:nvSpPr>
          <p:cNvPr id="22" name="内容占位符 2"/>
          <p:cNvSpPr txBox="1">
            <a:spLocks noChangeArrowheads="1"/>
          </p:cNvSpPr>
          <p:nvPr/>
        </p:nvSpPr>
        <p:spPr>
          <a:xfrm>
            <a:off x="8607803" y="3850313"/>
            <a:ext cx="2151895" cy="138499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sz="1400" dirty="0">
                <a:solidFill>
                  <a:schemeClr val="tx1">
                    <a:lumMod val="75000"/>
                    <a:lumOff val="25000"/>
                  </a:schemeClr>
                </a:solidFill>
                <a:cs typeface="+mn-ea"/>
                <a:sym typeface="+mn-lt"/>
              </a:rPr>
              <a:t>坚持辩证唯物主义和历史唯物主义的立场、观点、方法，提出了许多具有开创性的重要思想观点，进一步丰富和发展了党的理论创新成果</a:t>
            </a:r>
          </a:p>
        </p:txBody>
      </p:sp>
      <p:pic>
        <p:nvPicPr>
          <p:cNvPr id="23" name="图形 22"/>
          <p:cNvPicPr>
            <a:picLocks noChangeAspect="1"/>
          </p:cNvPicPr>
          <p:nvPr/>
        </p:nvPicPr>
        <p:blipFill>
          <a:blip r:embed="rId4" cstate="screen"/>
          <a:stretch>
            <a:fillRect/>
          </a:stretch>
        </p:blipFill>
        <p:spPr>
          <a:xfrm>
            <a:off x="9065820" y="2932436"/>
            <a:ext cx="1235859" cy="819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ppt_x"/>
                                          </p:val>
                                        </p:tav>
                                        <p:tav tm="100000">
                                          <p:val>
                                            <p:strVal val="#ppt_x"/>
                                          </p:val>
                                        </p:tav>
                                      </p:tavLst>
                                    </p:anim>
                                    <p:anim calcmode="lin" valueType="num">
                                      <p:cBhvr additive="base">
                                        <p:cTn id="80" dur="500" fill="hold"/>
                                        <p:tgtEl>
                                          <p:spTgt spid="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2" grpId="0"/>
      <p:bldP spid="6" grpId="0"/>
      <p:bldP spid="7" grpId="0" animBg="1"/>
      <p:bldP spid="8" grpId="0" animBg="1"/>
      <p:bldP spid="10" grpId="0" animBg="1"/>
      <p:bldP spid="11" grpId="0"/>
      <p:bldP spid="12" grpId="0" animBg="1"/>
      <p:bldP spid="13" grpId="0" animBg="1"/>
      <p:bldP spid="14" grpId="0"/>
      <p:bldP spid="15"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党史发展脉络及学习意义</a:t>
            </a:r>
          </a:p>
        </p:txBody>
      </p:sp>
      <p:cxnSp>
        <p:nvCxnSpPr>
          <p:cNvPr id="3" name="直接连接符 2"/>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5" name="图形 4"/>
          <p:cNvPicPr>
            <a:picLocks noChangeAspect="1"/>
          </p:cNvPicPr>
          <p:nvPr/>
        </p:nvPicPr>
        <p:blipFill>
          <a:blip r:embed="rId2" cstate="screen"/>
          <a:stretch>
            <a:fillRect/>
          </a:stretch>
        </p:blipFill>
        <p:spPr>
          <a:xfrm>
            <a:off x="325438" y="84077"/>
            <a:ext cx="1068388" cy="708452"/>
          </a:xfrm>
          <a:prstGeom prst="rect">
            <a:avLst/>
          </a:prstGeom>
        </p:spPr>
      </p:pic>
      <p:sp>
        <p:nvSpPr>
          <p:cNvPr id="6" name="矩形: 圆角 5"/>
          <p:cNvSpPr/>
          <p:nvPr/>
        </p:nvSpPr>
        <p:spPr bwMode="auto">
          <a:xfrm>
            <a:off x="3630242" y="1597811"/>
            <a:ext cx="4931519"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学习党史的现实意义</a:t>
            </a:r>
          </a:p>
        </p:txBody>
      </p:sp>
      <p:sp>
        <p:nvSpPr>
          <p:cNvPr id="7" name="椭圆 6"/>
          <p:cNvSpPr/>
          <p:nvPr/>
        </p:nvSpPr>
        <p:spPr>
          <a:xfrm>
            <a:off x="1393826" y="4215087"/>
            <a:ext cx="140380" cy="140380"/>
          </a:xfrm>
          <a:prstGeom prst="ellipse">
            <a:avLst/>
          </a:prstGeom>
          <a:solidFill>
            <a:schemeClr val="accent1">
              <a:alpha val="7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8" name="直接箭头连接符 7"/>
          <p:cNvCxnSpPr/>
          <p:nvPr/>
        </p:nvCxnSpPr>
        <p:spPr>
          <a:xfrm flipV="1">
            <a:off x="1464015" y="4285376"/>
            <a:ext cx="0" cy="2151965"/>
          </a:xfrm>
          <a:prstGeom prst="straightConnector1">
            <a:avLst/>
          </a:prstGeom>
          <a:ln>
            <a:gradFill>
              <a:gsLst>
                <a:gs pos="0">
                  <a:schemeClr val="accent1">
                    <a:alpha val="0"/>
                  </a:schemeClr>
                </a:gs>
                <a:gs pos="100000">
                  <a:schemeClr val="accent1"/>
                </a:gs>
              </a:gsLst>
              <a:lin ang="5400000" scaled="1"/>
            </a:gradFill>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593052" y="4026559"/>
            <a:ext cx="2790853" cy="535531"/>
          </a:xfrm>
          <a:prstGeom prst="rect">
            <a:avLst/>
          </a:prstGeom>
        </p:spPr>
        <p:txBody>
          <a:bodyPr wrap="square">
            <a:spAutoFit/>
          </a:bodyPr>
          <a:lstStyle>
            <a:defPPr>
              <a:defRPr lang="zh-CN"/>
            </a:defPPr>
            <a:lvl1pPr>
              <a:lnSpc>
                <a:spcPct val="120000"/>
              </a:lnSpc>
              <a:defRPr sz="28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牢记党的根本宗旨</a:t>
            </a:r>
          </a:p>
        </p:txBody>
      </p:sp>
      <p:sp>
        <p:nvSpPr>
          <p:cNvPr id="10" name="矩形 9"/>
          <p:cNvSpPr/>
          <p:nvPr/>
        </p:nvSpPr>
        <p:spPr>
          <a:xfrm>
            <a:off x="1593051" y="4584957"/>
            <a:ext cx="2675824" cy="1175706"/>
          </a:xfrm>
          <a:prstGeom prst="rect">
            <a:avLst/>
          </a:prstGeom>
        </p:spPr>
        <p:txBody>
          <a:bodyPr wrap="square">
            <a:spAutoFit/>
          </a:bodyPr>
          <a:lstStyle/>
          <a:p>
            <a:pPr lvl="0">
              <a:lnSpc>
                <a:spcPct val="110000"/>
              </a:lnSpc>
              <a:buClr>
                <a:schemeClr val="accent1"/>
              </a:buClr>
              <a:defRPr/>
            </a:pPr>
            <a:r>
              <a:rPr lang="zh-CN" altLang="en-US" sz="1600" dirty="0">
                <a:solidFill>
                  <a:schemeClr val="tx1">
                    <a:lumMod val="75000"/>
                    <a:lumOff val="25000"/>
                  </a:schemeClr>
                </a:solidFill>
                <a:cs typeface="+mn-ea"/>
                <a:sym typeface="+mn-lt"/>
              </a:rPr>
              <a:t>我们从党的光辉历程和伟大业绩中能够获得继往开来的强大动力，始终坚定中国特色社会主义信念</a:t>
            </a:r>
          </a:p>
        </p:txBody>
      </p:sp>
      <p:sp>
        <p:nvSpPr>
          <p:cNvPr id="11" name="椭圆 10"/>
          <p:cNvSpPr/>
          <p:nvPr/>
        </p:nvSpPr>
        <p:spPr>
          <a:xfrm>
            <a:off x="4678463" y="3641967"/>
            <a:ext cx="140380" cy="140380"/>
          </a:xfrm>
          <a:prstGeom prst="ellipse">
            <a:avLst/>
          </a:prstGeom>
          <a:solidFill>
            <a:schemeClr val="accent1">
              <a:alpha val="7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2" name="直接箭头连接符 11"/>
          <p:cNvCxnSpPr/>
          <p:nvPr/>
        </p:nvCxnSpPr>
        <p:spPr>
          <a:xfrm flipV="1">
            <a:off x="4748653" y="3712256"/>
            <a:ext cx="0" cy="2151965"/>
          </a:xfrm>
          <a:prstGeom prst="straightConnector1">
            <a:avLst/>
          </a:prstGeom>
          <a:ln>
            <a:gradFill>
              <a:gsLst>
                <a:gs pos="0">
                  <a:schemeClr val="accent1">
                    <a:alpha val="0"/>
                  </a:schemeClr>
                </a:gs>
                <a:gs pos="100000">
                  <a:schemeClr val="accent1"/>
                </a:gs>
              </a:gsLst>
              <a:lin ang="5400000" scaled="1"/>
            </a:gradFill>
            <a:tailEnd type="ova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8066062" y="2918288"/>
            <a:ext cx="140380" cy="140380"/>
          </a:xfrm>
          <a:prstGeom prst="ellipse">
            <a:avLst/>
          </a:prstGeom>
          <a:solidFill>
            <a:schemeClr val="accent1">
              <a:alpha val="7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6" name="直接箭头连接符 15"/>
          <p:cNvCxnSpPr/>
          <p:nvPr/>
        </p:nvCxnSpPr>
        <p:spPr>
          <a:xfrm flipV="1">
            <a:off x="8136251" y="2982468"/>
            <a:ext cx="0" cy="2151965"/>
          </a:xfrm>
          <a:prstGeom prst="straightConnector1">
            <a:avLst/>
          </a:prstGeom>
          <a:ln>
            <a:gradFill>
              <a:gsLst>
                <a:gs pos="0">
                  <a:schemeClr val="accent1">
                    <a:alpha val="0"/>
                  </a:schemeClr>
                </a:gs>
                <a:gs pos="100000">
                  <a:schemeClr val="accent1"/>
                </a:gs>
              </a:gsLst>
              <a:lin ang="5400000" scaled="1"/>
            </a:gradFill>
            <a:tailEnd type="ova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900728" y="3429002"/>
            <a:ext cx="2790853" cy="535531"/>
          </a:xfrm>
          <a:prstGeom prst="rect">
            <a:avLst/>
          </a:prstGeom>
        </p:spPr>
        <p:txBody>
          <a:bodyPr wrap="square">
            <a:spAutoFit/>
          </a:bodyPr>
          <a:lstStyle>
            <a:defPPr>
              <a:defRPr lang="zh-CN"/>
            </a:defPPr>
            <a:lvl1pPr>
              <a:lnSpc>
                <a:spcPct val="120000"/>
              </a:lnSpc>
              <a:defRPr sz="28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牢记党的根本宗旨</a:t>
            </a:r>
          </a:p>
        </p:txBody>
      </p:sp>
      <p:sp>
        <p:nvSpPr>
          <p:cNvPr id="20" name="矩形 19"/>
          <p:cNvSpPr/>
          <p:nvPr/>
        </p:nvSpPr>
        <p:spPr>
          <a:xfrm>
            <a:off x="4900727" y="3987399"/>
            <a:ext cx="2870763" cy="1175706"/>
          </a:xfrm>
          <a:prstGeom prst="rect">
            <a:avLst/>
          </a:prstGeom>
        </p:spPr>
        <p:txBody>
          <a:bodyPr wrap="square">
            <a:spAutoFit/>
          </a:bodyPr>
          <a:lstStyle/>
          <a:p>
            <a:pPr lvl="0">
              <a:lnSpc>
                <a:spcPct val="110000"/>
              </a:lnSpc>
              <a:buClr>
                <a:schemeClr val="accent1"/>
              </a:buClr>
              <a:defRPr/>
            </a:pPr>
            <a:r>
              <a:rPr lang="zh-CN" altLang="en-US" sz="1600" dirty="0">
                <a:solidFill>
                  <a:schemeClr val="tx1">
                    <a:lumMod val="75000"/>
                    <a:lumOff val="25000"/>
                  </a:schemeClr>
                </a:solidFill>
                <a:cs typeface="+mn-ea"/>
                <a:sym typeface="+mn-lt"/>
              </a:rPr>
              <a:t>了解和学习我们党的历史，就会精神上补“钙”，面对现在的工作和生活，就更要不断加强自我修养</a:t>
            </a:r>
          </a:p>
        </p:txBody>
      </p:sp>
      <p:sp>
        <p:nvSpPr>
          <p:cNvPr id="21" name="文本框 20"/>
          <p:cNvSpPr txBox="1"/>
          <p:nvPr/>
        </p:nvSpPr>
        <p:spPr>
          <a:xfrm>
            <a:off x="8288324" y="2740648"/>
            <a:ext cx="2790853" cy="535531"/>
          </a:xfrm>
          <a:prstGeom prst="rect">
            <a:avLst/>
          </a:prstGeom>
        </p:spPr>
        <p:txBody>
          <a:bodyPr wrap="square">
            <a:spAutoFit/>
          </a:bodyPr>
          <a:lstStyle>
            <a:defPPr>
              <a:defRPr lang="zh-CN"/>
            </a:defPPr>
            <a:lvl1pPr>
              <a:lnSpc>
                <a:spcPct val="120000"/>
              </a:lnSpc>
              <a:defRPr sz="28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牢记党的理想信念</a:t>
            </a:r>
          </a:p>
        </p:txBody>
      </p:sp>
      <p:sp>
        <p:nvSpPr>
          <p:cNvPr id="22" name="矩形 21"/>
          <p:cNvSpPr/>
          <p:nvPr/>
        </p:nvSpPr>
        <p:spPr>
          <a:xfrm>
            <a:off x="8288323" y="3299045"/>
            <a:ext cx="2870759" cy="1175706"/>
          </a:xfrm>
          <a:prstGeom prst="rect">
            <a:avLst/>
          </a:prstGeom>
        </p:spPr>
        <p:txBody>
          <a:bodyPr wrap="square">
            <a:spAutoFit/>
          </a:bodyPr>
          <a:lstStyle/>
          <a:p>
            <a:pPr lvl="0">
              <a:lnSpc>
                <a:spcPct val="110000"/>
              </a:lnSpc>
              <a:buClr>
                <a:schemeClr val="accent1"/>
              </a:buClr>
              <a:defRPr/>
            </a:pPr>
            <a:r>
              <a:rPr lang="zh-CN" altLang="en-US" sz="1600" dirty="0">
                <a:solidFill>
                  <a:schemeClr val="tx1">
                    <a:lumMod val="75000"/>
                    <a:lumOff val="25000"/>
                  </a:schemeClr>
                </a:solidFill>
                <a:cs typeface="+mn-ea"/>
                <a:sym typeface="+mn-lt"/>
              </a:rPr>
              <a:t>我们从党的光辉历程和伟大业绩中能够获得继往开来的强大动力，始终坚定中国特色社会主义信念</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9" grpId="0"/>
      <p:bldP spid="10" grpId="0"/>
      <p:bldP spid="11" grpId="0" animBg="1"/>
      <p:bldP spid="15" grpId="0" animBg="1"/>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党史发展脉络及学习意义</a:t>
            </a:r>
          </a:p>
        </p:txBody>
      </p:sp>
      <p:cxnSp>
        <p:nvCxnSpPr>
          <p:cNvPr id="3" name="直接连接符 2"/>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5" name="图形 4"/>
          <p:cNvPicPr>
            <a:picLocks noChangeAspect="1"/>
          </p:cNvPicPr>
          <p:nvPr/>
        </p:nvPicPr>
        <p:blipFill>
          <a:blip r:embed="rId2" cstate="screen"/>
          <a:stretch>
            <a:fillRect/>
          </a:stretch>
        </p:blipFill>
        <p:spPr>
          <a:xfrm>
            <a:off x="325438" y="84077"/>
            <a:ext cx="1068388" cy="708452"/>
          </a:xfrm>
          <a:prstGeom prst="rect">
            <a:avLst/>
          </a:prstGeom>
        </p:spPr>
      </p:pic>
      <p:sp>
        <p:nvSpPr>
          <p:cNvPr id="6" name="矩形 5"/>
          <p:cNvSpPr/>
          <p:nvPr/>
        </p:nvSpPr>
        <p:spPr>
          <a:xfrm flipH="1">
            <a:off x="1521902" y="1602434"/>
            <a:ext cx="2783399" cy="1597025"/>
          </a:xfrm>
          <a:prstGeom prst="rect">
            <a:avLst/>
          </a:prstGeom>
          <a:gradFill>
            <a:gsLst>
              <a:gs pos="29000">
                <a:schemeClr val="accent1">
                  <a:alpha val="0"/>
                </a:schemeClr>
              </a:gs>
              <a:gs pos="100000">
                <a:schemeClr val="accent1">
                  <a:alpha val="9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728634" y="1790774"/>
            <a:ext cx="2689655" cy="1277273"/>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中国共产党成立后，给人民指出了中国的出路在于彻底推翻帝国主义、封建主义的反动统治，并进而转入社会主义，成为中国人民前所未有的领导力量。</a:t>
            </a:r>
          </a:p>
        </p:txBody>
      </p:sp>
      <p:sp>
        <p:nvSpPr>
          <p:cNvPr id="8" name="矩形 7"/>
          <p:cNvSpPr/>
          <p:nvPr/>
        </p:nvSpPr>
        <p:spPr>
          <a:xfrm flipH="1">
            <a:off x="4845454" y="1602434"/>
            <a:ext cx="2783399" cy="1597025"/>
          </a:xfrm>
          <a:prstGeom prst="rect">
            <a:avLst/>
          </a:prstGeom>
          <a:gradFill>
            <a:gsLst>
              <a:gs pos="29000">
                <a:schemeClr val="accent1">
                  <a:alpha val="0"/>
                </a:schemeClr>
              </a:gs>
              <a:gs pos="100000">
                <a:schemeClr val="accent1">
                  <a:alpha val="9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5052187" y="2125999"/>
            <a:ext cx="2405215" cy="566309"/>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实现了中国历史上最广泛、最深刻的社会变革</a:t>
            </a:r>
          </a:p>
        </p:txBody>
      </p:sp>
      <p:sp>
        <p:nvSpPr>
          <p:cNvPr id="10" name="矩形 9"/>
          <p:cNvSpPr/>
          <p:nvPr/>
        </p:nvSpPr>
        <p:spPr>
          <a:xfrm flipH="1">
            <a:off x="8001430" y="1602434"/>
            <a:ext cx="2783399" cy="1597025"/>
          </a:xfrm>
          <a:prstGeom prst="rect">
            <a:avLst/>
          </a:prstGeom>
          <a:gradFill>
            <a:gsLst>
              <a:gs pos="29000">
                <a:schemeClr val="accent1">
                  <a:alpha val="0"/>
                </a:schemeClr>
              </a:gs>
              <a:gs pos="100000">
                <a:schemeClr val="accent1">
                  <a:alpha val="9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8327519" y="2007505"/>
            <a:ext cx="2576667" cy="803297"/>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开创了建设有中国特色社会主义事业，为实现中华民族的伟大复兴开创了正确道路</a:t>
            </a:r>
          </a:p>
        </p:txBody>
      </p:sp>
      <p:sp>
        <p:nvSpPr>
          <p:cNvPr id="12" name="文本框 11"/>
          <p:cNvSpPr txBox="1"/>
          <p:nvPr/>
        </p:nvSpPr>
        <p:spPr>
          <a:xfrm>
            <a:off x="2822431" y="3504213"/>
            <a:ext cx="6541979" cy="609398"/>
          </a:xfrm>
          <a:prstGeom prst="rect">
            <a:avLst/>
          </a:prstGeom>
        </p:spPr>
        <p:txBody>
          <a:bodyPr wrap="square">
            <a:spAutoFit/>
          </a:bodyPr>
          <a:lstStyle>
            <a:defPPr>
              <a:defRPr lang="zh-CN"/>
            </a:defPPr>
            <a:lvl1pPr>
              <a:lnSpc>
                <a:spcPct val="120000"/>
              </a:lnSpc>
              <a:defRPr sz="28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dirty="0">
                <a:latin typeface="+mn-lt"/>
                <a:ea typeface="+mn-ea"/>
                <a:cs typeface="+mn-ea"/>
                <a:sym typeface="+mn-lt"/>
              </a:rPr>
              <a:t>光辉的历程概括</a:t>
            </a:r>
          </a:p>
        </p:txBody>
      </p:sp>
      <p:grpSp>
        <p:nvGrpSpPr>
          <p:cNvPr id="19" name="组合 18"/>
          <p:cNvGrpSpPr/>
          <p:nvPr/>
        </p:nvGrpSpPr>
        <p:grpSpPr>
          <a:xfrm>
            <a:off x="2535177" y="3532527"/>
            <a:ext cx="1247284" cy="523596"/>
            <a:chOff x="2977437" y="500534"/>
            <a:chExt cx="1247284" cy="523596"/>
          </a:xfrm>
        </p:grpSpPr>
        <p:sp>
          <p:nvSpPr>
            <p:cNvPr id="20" name="平行四边形 19"/>
            <p:cNvSpPr/>
            <p:nvPr/>
          </p:nvSpPr>
          <p:spPr>
            <a:xfrm rot="5400000">
              <a:off x="3223322" y="254649"/>
              <a:ext cx="523595" cy="1015366"/>
            </a:xfrm>
            <a:prstGeom prst="parallelogram">
              <a:avLst>
                <a:gd name="adj" fmla="val 37416"/>
              </a:avLst>
            </a:prstGeom>
            <a:gradFill>
              <a:gsLst>
                <a:gs pos="0">
                  <a:schemeClr val="bg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平行四边形 20"/>
            <p:cNvSpPr/>
            <p:nvPr/>
          </p:nvSpPr>
          <p:spPr>
            <a:xfrm rot="5400000">
              <a:off x="3455240" y="254650"/>
              <a:ext cx="523595" cy="1015366"/>
            </a:xfrm>
            <a:prstGeom prst="parallelogram">
              <a:avLst>
                <a:gd name="adj" fmla="val 37416"/>
              </a:avLst>
            </a:prstGeom>
            <a:gradFill>
              <a:gsLst>
                <a:gs pos="0">
                  <a:schemeClr val="bg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2" name="组合 21"/>
          <p:cNvGrpSpPr/>
          <p:nvPr/>
        </p:nvGrpSpPr>
        <p:grpSpPr>
          <a:xfrm flipH="1">
            <a:off x="8569633" y="3532527"/>
            <a:ext cx="1247284" cy="523596"/>
            <a:chOff x="2977437" y="500534"/>
            <a:chExt cx="1247284" cy="523596"/>
          </a:xfrm>
        </p:grpSpPr>
        <p:sp>
          <p:nvSpPr>
            <p:cNvPr id="23" name="平行四边形 22"/>
            <p:cNvSpPr/>
            <p:nvPr/>
          </p:nvSpPr>
          <p:spPr>
            <a:xfrm rot="5400000">
              <a:off x="3223322" y="254649"/>
              <a:ext cx="523595" cy="1015366"/>
            </a:xfrm>
            <a:prstGeom prst="parallelogram">
              <a:avLst>
                <a:gd name="adj" fmla="val 37416"/>
              </a:avLst>
            </a:prstGeom>
            <a:gradFill>
              <a:gsLst>
                <a:gs pos="0">
                  <a:schemeClr val="bg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平行四边形 23"/>
            <p:cNvSpPr/>
            <p:nvPr/>
          </p:nvSpPr>
          <p:spPr>
            <a:xfrm rot="5400000">
              <a:off x="3455240" y="254650"/>
              <a:ext cx="523595" cy="1015366"/>
            </a:xfrm>
            <a:prstGeom prst="parallelogram">
              <a:avLst>
                <a:gd name="adj" fmla="val 37416"/>
              </a:avLst>
            </a:prstGeom>
            <a:gradFill>
              <a:gsLst>
                <a:gs pos="0">
                  <a:schemeClr val="bg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椭圆 24"/>
          <p:cNvSpPr/>
          <p:nvPr/>
        </p:nvSpPr>
        <p:spPr>
          <a:xfrm>
            <a:off x="1326058" y="2202841"/>
            <a:ext cx="396207"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6" name="椭圆 25"/>
          <p:cNvSpPr/>
          <p:nvPr/>
        </p:nvSpPr>
        <p:spPr>
          <a:xfrm>
            <a:off x="4655981" y="2202841"/>
            <a:ext cx="396207"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7" name="椭圆 26"/>
          <p:cNvSpPr/>
          <p:nvPr/>
        </p:nvSpPr>
        <p:spPr>
          <a:xfrm>
            <a:off x="7818324" y="2202841"/>
            <a:ext cx="396207"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1" name="矩形 30"/>
          <p:cNvSpPr/>
          <p:nvPr/>
        </p:nvSpPr>
        <p:spPr>
          <a:xfrm flipH="1">
            <a:off x="1521902" y="4522720"/>
            <a:ext cx="2783399" cy="1597025"/>
          </a:xfrm>
          <a:prstGeom prst="rect">
            <a:avLst/>
          </a:prstGeom>
          <a:gradFill>
            <a:gsLst>
              <a:gs pos="29000">
                <a:schemeClr val="accent1">
                  <a:alpha val="0"/>
                </a:schemeClr>
              </a:gs>
              <a:gs pos="100000">
                <a:schemeClr val="accent1">
                  <a:alpha val="9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1728634" y="5046285"/>
            <a:ext cx="2203287" cy="566309"/>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干部廉洁自律的关键在于守住底线</a:t>
            </a:r>
          </a:p>
        </p:txBody>
      </p:sp>
      <p:sp>
        <p:nvSpPr>
          <p:cNvPr id="33" name="矩形 32"/>
          <p:cNvSpPr/>
          <p:nvPr/>
        </p:nvSpPr>
        <p:spPr>
          <a:xfrm flipH="1">
            <a:off x="4845454" y="4522720"/>
            <a:ext cx="2783399" cy="1597025"/>
          </a:xfrm>
          <a:prstGeom prst="rect">
            <a:avLst/>
          </a:prstGeom>
          <a:gradFill>
            <a:gsLst>
              <a:gs pos="29000">
                <a:schemeClr val="accent1">
                  <a:alpha val="0"/>
                </a:schemeClr>
              </a:gs>
              <a:gs pos="100000">
                <a:schemeClr val="accent1">
                  <a:alpha val="9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5052185" y="4711060"/>
            <a:ext cx="2576667" cy="1277273"/>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经历了国共合作的北伐战争、土地革命战争、抗日战争和全国解放战争四个阶段，经受了一九二七年和一九三四年两次严重挫折的痛苦考验</a:t>
            </a:r>
          </a:p>
        </p:txBody>
      </p:sp>
      <p:sp>
        <p:nvSpPr>
          <p:cNvPr id="35" name="矩形 34"/>
          <p:cNvSpPr/>
          <p:nvPr/>
        </p:nvSpPr>
        <p:spPr>
          <a:xfrm flipH="1">
            <a:off x="8001430" y="4522720"/>
            <a:ext cx="2783399" cy="1597025"/>
          </a:xfrm>
          <a:prstGeom prst="rect">
            <a:avLst/>
          </a:prstGeom>
          <a:gradFill>
            <a:gsLst>
              <a:gs pos="29000">
                <a:schemeClr val="accent1">
                  <a:alpha val="0"/>
                </a:schemeClr>
              </a:gs>
              <a:gs pos="100000">
                <a:schemeClr val="accent1">
                  <a:alpha val="9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8327519" y="4927791"/>
            <a:ext cx="2576667" cy="803297"/>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遵义会议确立以中共中央的领导地位，是中共历史上一个生死攸关的转折点</a:t>
            </a:r>
          </a:p>
        </p:txBody>
      </p:sp>
      <p:sp>
        <p:nvSpPr>
          <p:cNvPr id="37" name="椭圆 36"/>
          <p:cNvSpPr/>
          <p:nvPr/>
        </p:nvSpPr>
        <p:spPr>
          <a:xfrm>
            <a:off x="1326058" y="5123127"/>
            <a:ext cx="396207"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4</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8" name="椭圆 37"/>
          <p:cNvSpPr/>
          <p:nvPr/>
        </p:nvSpPr>
        <p:spPr>
          <a:xfrm>
            <a:off x="4655981" y="5123127"/>
            <a:ext cx="396207"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5</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9" name="椭圆 38"/>
          <p:cNvSpPr/>
          <p:nvPr/>
        </p:nvSpPr>
        <p:spPr>
          <a:xfrm>
            <a:off x="7818324" y="5123127"/>
            <a:ext cx="396207"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6</a:t>
            </a:r>
            <a:endParaRPr lang="zh-CN" altLang="en-US" sz="2000" dirty="0">
              <a:ln w="19050">
                <a:noFill/>
              </a:ln>
              <a:gradFill>
                <a:gsLst>
                  <a:gs pos="100000">
                    <a:srgbClr val="E9BE61"/>
                  </a:gs>
                  <a:gs pos="49000">
                    <a:srgbClr val="FEEFAC"/>
                  </a:gs>
                </a:gsLst>
                <a:lin ang="5400000" scaled="0"/>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fill="hold"/>
                                        <p:tgtEl>
                                          <p:spTgt spid="35"/>
                                        </p:tgtEl>
                                        <p:attrNameLst>
                                          <p:attrName>ppt_x</p:attrName>
                                        </p:attrNameLst>
                                      </p:cBhvr>
                                      <p:tavLst>
                                        <p:tav tm="0">
                                          <p:val>
                                            <p:strVal val="#ppt_x"/>
                                          </p:val>
                                        </p:tav>
                                        <p:tav tm="100000">
                                          <p:val>
                                            <p:strVal val="#ppt_x"/>
                                          </p:val>
                                        </p:tav>
                                      </p:tavLst>
                                    </p:anim>
                                    <p:anim calcmode="lin" valueType="num">
                                      <p:cBhvr additive="base">
                                        <p:cTn id="84" dur="500" fill="hold"/>
                                        <p:tgtEl>
                                          <p:spTgt spid="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ppt_x"/>
                                          </p:val>
                                        </p:tav>
                                        <p:tav tm="100000">
                                          <p:val>
                                            <p:strVal val="#ppt_x"/>
                                          </p:val>
                                        </p:tav>
                                      </p:tavLst>
                                    </p:anim>
                                    <p:anim calcmode="lin" valueType="num">
                                      <p:cBhvr additive="base">
                                        <p:cTn id="88" dur="500" fill="hold"/>
                                        <p:tgtEl>
                                          <p:spTgt spid="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500" fill="hold"/>
                                        <p:tgtEl>
                                          <p:spTgt spid="39"/>
                                        </p:tgtEl>
                                        <p:attrNameLst>
                                          <p:attrName>ppt_x</p:attrName>
                                        </p:attrNameLst>
                                      </p:cBhvr>
                                      <p:tavLst>
                                        <p:tav tm="0">
                                          <p:val>
                                            <p:strVal val="#ppt_x"/>
                                          </p:val>
                                        </p:tav>
                                        <p:tav tm="100000">
                                          <p:val>
                                            <p:strVal val="#ppt_x"/>
                                          </p:val>
                                        </p:tav>
                                      </p:tavLst>
                                    </p:anim>
                                    <p:anim calcmode="lin" valueType="num">
                                      <p:cBhvr additive="base">
                                        <p:cTn id="96" dur="500" fill="hold"/>
                                        <p:tgtEl>
                                          <p:spTgt spid="39"/>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
                                        </p:tgtEl>
                                        <p:attrNameLst>
                                          <p:attrName>style.visibility</p:attrName>
                                        </p:attrNameLst>
                                      </p:cBhvr>
                                      <p:to>
                                        <p:strVal val="visible"/>
                                      </p:to>
                                    </p:set>
                                    <p:anim calcmode="lin" valueType="num">
                                      <p:cBhvr additive="base">
                                        <p:cTn id="99" dur="500" fill="hold"/>
                                        <p:tgtEl>
                                          <p:spTgt spid="4"/>
                                        </p:tgtEl>
                                        <p:attrNameLst>
                                          <p:attrName>ppt_x</p:attrName>
                                        </p:attrNameLst>
                                      </p:cBhvr>
                                      <p:tavLst>
                                        <p:tav tm="0">
                                          <p:val>
                                            <p:strVal val="#ppt_x"/>
                                          </p:val>
                                        </p:tav>
                                        <p:tav tm="100000">
                                          <p:val>
                                            <p:strVal val="#ppt_x"/>
                                          </p:val>
                                        </p:tav>
                                      </p:tavLst>
                                    </p:anim>
                                    <p:anim calcmode="lin" valueType="num">
                                      <p:cBhvr additive="base">
                                        <p:cTn id="100" dur="500" fill="hold"/>
                                        <p:tgtEl>
                                          <p:spTgt spid="4"/>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additive="base">
                                        <p:cTn id="103" dur="500" fill="hold"/>
                                        <p:tgtEl>
                                          <p:spTgt spid="5"/>
                                        </p:tgtEl>
                                        <p:attrNameLst>
                                          <p:attrName>ppt_x</p:attrName>
                                        </p:attrNameLst>
                                      </p:cBhvr>
                                      <p:tavLst>
                                        <p:tav tm="0">
                                          <p:val>
                                            <p:strVal val="#ppt_x"/>
                                          </p:val>
                                        </p:tav>
                                        <p:tav tm="100000">
                                          <p:val>
                                            <p:strVal val="#ppt_x"/>
                                          </p:val>
                                        </p:tav>
                                      </p:tavLst>
                                    </p:anim>
                                    <p:anim calcmode="lin" valueType="num">
                                      <p:cBhvr additive="base">
                                        <p:cTn id="10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9" grpId="0"/>
      <p:bldP spid="10" grpId="0" animBg="1"/>
      <p:bldP spid="11" grpId="0"/>
      <p:bldP spid="12" grpId="0"/>
      <p:bldP spid="25" grpId="0" animBg="1"/>
      <p:bldP spid="26" grpId="0" animBg="1"/>
      <p:bldP spid="27" grpId="0" animBg="1"/>
      <p:bldP spid="31" grpId="0" animBg="1"/>
      <p:bldP spid="32" grpId="0"/>
      <p:bldP spid="33" grpId="0" animBg="1"/>
      <p:bldP spid="34" grpId="0"/>
      <p:bldP spid="35" grpId="0" animBg="1"/>
      <p:bldP spid="36" grpId="0"/>
      <p:bldP spid="37"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7"/>
          <p:cNvSpPr txBox="1"/>
          <p:nvPr/>
        </p:nvSpPr>
        <p:spPr>
          <a:xfrm>
            <a:off x="1079952" y="2497876"/>
            <a:ext cx="6662717" cy="837152"/>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4400" dirty="0">
                <a:solidFill>
                  <a:schemeClr val="accent1"/>
                </a:solidFill>
                <a:latin typeface="+mn-lt"/>
                <a:ea typeface="+mn-ea"/>
                <a:cs typeface="+mn-ea"/>
                <a:sym typeface="+mn-lt"/>
              </a:rPr>
              <a:t>党史讲廉洁 不忘初心</a:t>
            </a:r>
          </a:p>
        </p:txBody>
      </p:sp>
      <p:sp>
        <p:nvSpPr>
          <p:cNvPr id="4" name="矩形: 圆角 3"/>
          <p:cNvSpPr/>
          <p:nvPr/>
        </p:nvSpPr>
        <p:spPr>
          <a:xfrm>
            <a:off x="1079953" y="1690589"/>
            <a:ext cx="2711521" cy="534216"/>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gradFill>
                  <a:gsLst>
                    <a:gs pos="0">
                      <a:srgbClr val="FEEFAC"/>
                    </a:gs>
                    <a:gs pos="45000">
                      <a:srgbClr val="E9BE61"/>
                    </a:gs>
                  </a:gsLst>
                  <a:lin ang="5400000" scaled="1"/>
                </a:gradFill>
                <a:cs typeface="+mn-ea"/>
                <a:sym typeface="+mn-lt"/>
              </a:rPr>
              <a:t>第三部分</a:t>
            </a:r>
          </a:p>
        </p:txBody>
      </p:sp>
      <p:sp>
        <p:nvSpPr>
          <p:cNvPr id="6" name="TextBox 47"/>
          <p:cNvSpPr txBox="1"/>
          <p:nvPr/>
        </p:nvSpPr>
        <p:spPr>
          <a:xfrm>
            <a:off x="1181230" y="3424955"/>
            <a:ext cx="5220487" cy="634020"/>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600" dirty="0">
                <a:solidFill>
                  <a:schemeClr val="tx1">
                    <a:lumMod val="75000"/>
                    <a:lumOff val="25000"/>
                  </a:schemeClr>
                </a:solidFill>
                <a:latin typeface="+mn-lt"/>
                <a:ea typeface="+mn-ea"/>
                <a:cs typeface="+mn-ea"/>
                <a:sym typeface="+mn-lt"/>
              </a:rPr>
              <a:t>请在此处输入您的文字内容，请在此处输入您的文字内容，请在此处输入您的文字内容</a:t>
            </a:r>
          </a:p>
        </p:txBody>
      </p:sp>
      <p:pic>
        <p:nvPicPr>
          <p:cNvPr id="7" name="图片 6"/>
          <p:cNvPicPr>
            <a:picLocks noChangeAspect="1"/>
          </p:cNvPicPr>
          <p:nvPr/>
        </p:nvPicPr>
        <p:blipFill>
          <a:blip r:embed="rId2"/>
          <a:stretch>
            <a:fillRect/>
          </a:stretch>
        </p:blipFill>
        <p:spPr>
          <a:xfrm flipH="1">
            <a:off x="0" y="3524228"/>
            <a:ext cx="12192000" cy="3348286"/>
          </a:xfrm>
          <a:prstGeom prst="rect">
            <a:avLst/>
          </a:prstGeom>
        </p:spPr>
      </p:pic>
      <p:pic>
        <p:nvPicPr>
          <p:cNvPr id="10" name="图片 9" descr="图片包含 建筑, 电话, 手机, 桌子&#10;&#10;描述已自动生成"/>
          <p:cNvPicPr>
            <a:picLocks noChangeAspect="1"/>
          </p:cNvPicPr>
          <p:nvPr/>
        </p:nvPicPr>
        <p:blipFill>
          <a:blip r:embed="rId3" cstate="screen"/>
          <a:stretch>
            <a:fillRect/>
          </a:stretch>
        </p:blipFill>
        <p:spPr>
          <a:xfrm>
            <a:off x="9199151" y="3371850"/>
            <a:ext cx="3015131" cy="3486150"/>
          </a:xfrm>
          <a:prstGeom prst="rect">
            <a:avLst/>
          </a:prstGeom>
        </p:spPr>
      </p:pic>
      <p:pic>
        <p:nvPicPr>
          <p:cNvPr id="9" name="图片 8" descr="黑暗中有许多云&#10;&#10;中度可信度描述已自动生成"/>
          <p:cNvPicPr>
            <a:picLocks noChangeAspect="1"/>
          </p:cNvPicPr>
          <p:nvPr/>
        </p:nvPicPr>
        <p:blipFill>
          <a:blip r:embed="rId4"/>
          <a:stretch>
            <a:fillRect/>
          </a:stretch>
        </p:blipFill>
        <p:spPr>
          <a:xfrm>
            <a:off x="1359162" y="5530529"/>
            <a:ext cx="2112999" cy="1090268"/>
          </a:xfrm>
          <a:prstGeom prst="rect">
            <a:avLst/>
          </a:prstGeom>
        </p:spPr>
      </p:pic>
      <p:pic>
        <p:nvPicPr>
          <p:cNvPr id="11" name="图片 10" descr="黑暗中有许多云&#10;&#10;中度可信度描述已自动生成"/>
          <p:cNvPicPr>
            <a:picLocks noChangeAspect="1"/>
          </p:cNvPicPr>
          <p:nvPr/>
        </p:nvPicPr>
        <p:blipFill>
          <a:blip r:embed="rId4"/>
          <a:stretch>
            <a:fillRect/>
          </a:stretch>
        </p:blipFill>
        <p:spPr>
          <a:xfrm>
            <a:off x="8087121" y="5188684"/>
            <a:ext cx="3065033" cy="1581501"/>
          </a:xfrm>
          <a:prstGeom prst="rect">
            <a:avLst/>
          </a:prstGeom>
        </p:spPr>
      </p:pic>
      <p:pic>
        <p:nvPicPr>
          <p:cNvPr id="12" name="图片 11" descr="白色的鸟&#10;&#10;描述已自动生成"/>
          <p:cNvPicPr>
            <a:picLocks noChangeAspect="1"/>
          </p:cNvPicPr>
          <p:nvPr/>
        </p:nvPicPr>
        <p:blipFill>
          <a:blip r:embed="rId5" cstate="screen"/>
          <a:stretch>
            <a:fillRect/>
          </a:stretch>
        </p:blipFill>
        <p:spPr>
          <a:xfrm flipH="1">
            <a:off x="7486651" y="1204479"/>
            <a:ext cx="1603975" cy="1100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104854" y="1916841"/>
            <a:ext cx="9991772" cy="1694651"/>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6" name="矩形: 圆角 5"/>
          <p:cNvSpPr/>
          <p:nvPr/>
        </p:nvSpPr>
        <p:spPr bwMode="auto">
          <a:xfrm>
            <a:off x="1652544" y="1700379"/>
            <a:ext cx="4605381"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800" dirty="0">
                <a:ln w="19050">
                  <a:noFill/>
                </a:ln>
                <a:gradFill>
                  <a:gsLst>
                    <a:gs pos="100000">
                      <a:srgbClr val="E9BE61"/>
                    </a:gs>
                    <a:gs pos="49000">
                      <a:srgbClr val="FEEFAC"/>
                    </a:gs>
                  </a:gsLst>
                  <a:lin ang="5400000" scaled="0"/>
                </a:gradFill>
                <a:cs typeface="+mn-ea"/>
                <a:sym typeface="+mn-lt"/>
              </a:rPr>
              <a:t>习近平总书记强调</a:t>
            </a:r>
          </a:p>
        </p:txBody>
      </p:sp>
      <p:sp>
        <p:nvSpPr>
          <p:cNvPr id="7" name="椭圆 6"/>
          <p:cNvSpPr/>
          <p:nvPr/>
        </p:nvSpPr>
        <p:spPr bwMode="auto">
          <a:xfrm>
            <a:off x="1226817" y="1587593"/>
            <a:ext cx="749947"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8" name="KSO_Shape"/>
          <p:cNvSpPr/>
          <p:nvPr/>
        </p:nvSpPr>
        <p:spPr bwMode="auto">
          <a:xfrm>
            <a:off x="1400285" y="1717822"/>
            <a:ext cx="403011"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9" name="文本框 8"/>
          <p:cNvSpPr txBox="1"/>
          <p:nvPr/>
        </p:nvSpPr>
        <p:spPr>
          <a:xfrm>
            <a:off x="2090450" y="2333863"/>
            <a:ext cx="8225127" cy="108952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marL="285750" indent="-285750" algn="l">
              <a:buClr>
                <a:schemeClr val="accent1"/>
              </a:buClr>
              <a:buFont typeface="Arial" panose="020B0604020202020204" pitchFamily="34" charset="0"/>
              <a:buChar char="•"/>
            </a:pPr>
            <a:r>
              <a:rPr lang="zh-CN" altLang="en-US" sz="1800" dirty="0">
                <a:solidFill>
                  <a:schemeClr val="tx1">
                    <a:lumMod val="75000"/>
                    <a:lumOff val="25000"/>
                  </a:schemeClr>
                </a:solidFill>
                <a:latin typeface="+mn-lt"/>
                <a:ea typeface="+mn-ea"/>
                <a:cs typeface="+mn-ea"/>
                <a:sym typeface="+mn-lt"/>
              </a:rPr>
              <a:t>干部廉洁自律的关键在于守住底线。</a:t>
            </a:r>
            <a:endParaRPr lang="en-US" altLang="zh-CN" sz="1800" dirty="0">
              <a:solidFill>
                <a:schemeClr val="tx1">
                  <a:lumMod val="75000"/>
                  <a:lumOff val="25000"/>
                </a:schemeClr>
              </a:solidFill>
              <a:latin typeface="+mn-lt"/>
              <a:ea typeface="+mn-ea"/>
              <a:cs typeface="+mn-ea"/>
              <a:sym typeface="+mn-lt"/>
            </a:endParaRPr>
          </a:p>
          <a:p>
            <a:pPr marL="285750" indent="-285750" algn="l">
              <a:buClr>
                <a:schemeClr val="accent1"/>
              </a:buClr>
              <a:buFont typeface="Arial" panose="020B0604020202020204" pitchFamily="34" charset="0"/>
              <a:buChar char="•"/>
            </a:pPr>
            <a:r>
              <a:rPr lang="zh-CN" altLang="en-US" sz="1800" dirty="0">
                <a:solidFill>
                  <a:schemeClr val="tx1">
                    <a:lumMod val="75000"/>
                    <a:lumOff val="25000"/>
                  </a:schemeClr>
                </a:solidFill>
                <a:latin typeface="+mn-lt"/>
                <a:ea typeface="+mn-ea"/>
                <a:cs typeface="+mn-ea"/>
                <a:sym typeface="+mn-lt"/>
              </a:rPr>
              <a:t>只要能守住做人、处事、用权、交友的底线，就能守住党和人民交给自己的政治责任，守住自己的政治生命线，守住正确的人生价值。</a:t>
            </a:r>
          </a:p>
        </p:txBody>
      </p:sp>
      <p:sp>
        <p:nvSpPr>
          <p:cNvPr id="14" name="文本框 13"/>
          <p:cNvSpPr txBox="1"/>
          <p:nvPr/>
        </p:nvSpPr>
        <p:spPr>
          <a:xfrm>
            <a:off x="1641417" y="3725292"/>
            <a:ext cx="8022991" cy="837152"/>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sz="4400" dirty="0">
                <a:solidFill>
                  <a:schemeClr val="accent1"/>
                </a:solidFill>
                <a:latin typeface="+mn-lt"/>
                <a:ea typeface="+mn-ea"/>
                <a:cs typeface="+mn-ea"/>
                <a:sym typeface="+mn-lt"/>
              </a:rPr>
              <a:t>“廉贪一念间、荣辱两重天”</a:t>
            </a:r>
          </a:p>
        </p:txBody>
      </p:sp>
      <p:sp>
        <p:nvSpPr>
          <p:cNvPr id="15" name="文本框 14"/>
          <p:cNvSpPr txBox="1"/>
          <p:nvPr/>
        </p:nvSpPr>
        <p:spPr>
          <a:xfrm>
            <a:off x="1976765" y="4655422"/>
            <a:ext cx="3128636" cy="1274195"/>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buClr>
                <a:schemeClr val="accent1"/>
              </a:buClr>
            </a:pPr>
            <a:r>
              <a:rPr lang="zh-CN" altLang="en-US" sz="1600" dirty="0">
                <a:solidFill>
                  <a:schemeClr val="tx1">
                    <a:lumMod val="75000"/>
                    <a:lumOff val="25000"/>
                  </a:schemeClr>
                </a:solidFill>
                <a:latin typeface="+mn-lt"/>
                <a:ea typeface="+mn-ea"/>
                <a:cs typeface="+mn-ea"/>
                <a:sym typeface="+mn-lt"/>
              </a:rPr>
              <a:t>一旦坚守的廉洁底线被打破，哪怕只有一次，哪怕只有一点点违规，也必定会带来更多的下一次和更严重的违法甚至犯罪。</a:t>
            </a:r>
          </a:p>
        </p:txBody>
      </p:sp>
      <p:cxnSp>
        <p:nvCxnSpPr>
          <p:cNvPr id="16" name="直接连接符 15"/>
          <p:cNvCxnSpPr/>
          <p:nvPr/>
        </p:nvCxnSpPr>
        <p:spPr>
          <a:xfrm>
            <a:off x="5292399" y="4797369"/>
            <a:ext cx="0" cy="11073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85165" y="4655421"/>
            <a:ext cx="3373103" cy="156966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buClr>
                <a:schemeClr val="accent1"/>
              </a:buClr>
            </a:pPr>
            <a:r>
              <a:rPr lang="zh-CN" altLang="en-US" sz="1600" dirty="0">
                <a:solidFill>
                  <a:schemeClr val="tx1">
                    <a:lumMod val="75000"/>
                    <a:lumOff val="25000"/>
                  </a:schemeClr>
                </a:solidFill>
                <a:latin typeface="+mn-lt"/>
                <a:ea typeface="+mn-ea"/>
                <a:cs typeface="+mn-ea"/>
                <a:sym typeface="+mn-lt"/>
              </a:rPr>
              <a:t>生活不容许我们懈怠自己，懈怠的结果不但是物质上的穷困潦倒，更悲惨的是精神上的冷漠颓废，特别是在浮躁的今天，任何的放松都会导致严重的后果。</a:t>
            </a:r>
          </a:p>
        </p:txBody>
      </p:sp>
      <p:pic>
        <p:nvPicPr>
          <p:cNvPr id="19" name="图片 18"/>
          <p:cNvPicPr>
            <a:picLocks noChangeAspect="1"/>
          </p:cNvPicPr>
          <p:nvPr/>
        </p:nvPicPr>
        <p:blipFill>
          <a:blip r:embed="rId2"/>
          <a:stretch>
            <a:fillRect/>
          </a:stretch>
        </p:blipFill>
        <p:spPr>
          <a:xfrm flipH="1">
            <a:off x="8412611" y="3705734"/>
            <a:ext cx="3605251" cy="3148690"/>
          </a:xfrm>
          <a:prstGeom prst="rect">
            <a:avLst/>
          </a:prstGeom>
        </p:spPr>
      </p:pic>
      <p:sp>
        <p:nvSpPr>
          <p:cNvPr id="17" name="文本框 16"/>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党史讲廉洁 不忘初心</a:t>
            </a:r>
          </a:p>
        </p:txBody>
      </p:sp>
      <p:cxnSp>
        <p:nvCxnSpPr>
          <p:cNvPr id="21" name="直接连接符 20"/>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23" name="图形 22"/>
          <p:cNvPicPr>
            <a:picLocks noChangeAspect="1"/>
          </p:cNvPicPr>
          <p:nvPr/>
        </p:nvPicPr>
        <p:blipFill>
          <a:blip r:embed="rId3" cstate="screen"/>
          <a:stretch>
            <a:fillRect/>
          </a:stretch>
        </p:blipFill>
        <p:spPr>
          <a:xfrm>
            <a:off x="325438" y="84077"/>
            <a:ext cx="1068388" cy="708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7" grpId="0" animBg="1"/>
      <p:bldP spid="8" grpId="0" animBg="1"/>
      <p:bldP spid="9" grpId="0"/>
      <p:bldP spid="14" grpId="0"/>
      <p:bldP spid="15" grpId="0"/>
      <p:bldP spid="18"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bwMode="auto">
          <a:xfrm>
            <a:off x="1514067" y="1499141"/>
            <a:ext cx="7139032"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史鉴今，立党治国，是我们党的</a:t>
            </a:r>
            <a:r>
              <a:rPr lang="zh-CN" altLang="en-US" sz="2400">
                <a:ln w="19050">
                  <a:noFill/>
                </a:ln>
                <a:gradFill>
                  <a:gsLst>
                    <a:gs pos="100000">
                      <a:srgbClr val="E9BE61"/>
                    </a:gs>
                    <a:gs pos="49000">
                      <a:srgbClr val="FEEFAC"/>
                    </a:gs>
                  </a:gsLst>
                  <a:lin ang="5400000" scaled="0"/>
                </a:gradFill>
                <a:cs typeface="+mn-ea"/>
                <a:sym typeface="+mn-lt"/>
              </a:rPr>
              <a:t>优良传统</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7" name="椭圆 6"/>
          <p:cNvSpPr/>
          <p:nvPr/>
        </p:nvSpPr>
        <p:spPr bwMode="auto">
          <a:xfrm>
            <a:off x="1079231" y="1386355"/>
            <a:ext cx="749947"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8" name="KSO_Shape"/>
          <p:cNvSpPr/>
          <p:nvPr/>
        </p:nvSpPr>
        <p:spPr bwMode="auto">
          <a:xfrm>
            <a:off x="1261808" y="1516584"/>
            <a:ext cx="403011"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15" name="Freeform 5"/>
          <p:cNvSpPr/>
          <p:nvPr/>
        </p:nvSpPr>
        <p:spPr bwMode="auto">
          <a:xfrm>
            <a:off x="3127756" y="2896291"/>
            <a:ext cx="6680200" cy="3067050"/>
          </a:xfrm>
          <a:custGeom>
            <a:avLst/>
            <a:gdLst>
              <a:gd name="T0" fmla="*/ 35668 w 38922"/>
              <a:gd name="T1" fmla="*/ 976 h 17841"/>
              <a:gd name="T2" fmla="*/ 36429 w 38922"/>
              <a:gd name="T3" fmla="*/ 1752 h 17841"/>
              <a:gd name="T4" fmla="*/ 32291 w 38922"/>
              <a:gd name="T5" fmla="*/ 5550 h 17841"/>
              <a:gd name="T6" fmla="*/ 30773 w 38922"/>
              <a:gd name="T7" fmla="*/ 5051 h 17841"/>
              <a:gd name="T8" fmla="*/ 28521 w 38922"/>
              <a:gd name="T9" fmla="*/ 6397 h 17841"/>
              <a:gd name="T10" fmla="*/ 26145 w 38922"/>
              <a:gd name="T11" fmla="*/ 5517 h 17841"/>
              <a:gd name="T12" fmla="*/ 26145 w 38922"/>
              <a:gd name="T13" fmla="*/ 5494 h 17841"/>
              <a:gd name="T14" fmla="*/ 23591 w 38922"/>
              <a:gd name="T15" fmla="*/ 2939 h 17841"/>
              <a:gd name="T16" fmla="*/ 21036 w 38922"/>
              <a:gd name="T17" fmla="*/ 5494 h 17841"/>
              <a:gd name="T18" fmla="*/ 21411 w 38922"/>
              <a:gd name="T19" fmla="*/ 6827 h 17841"/>
              <a:gd name="T20" fmla="*/ 18668 w 38922"/>
              <a:gd name="T21" fmla="*/ 9431 h 17841"/>
              <a:gd name="T22" fmla="*/ 17210 w 38922"/>
              <a:gd name="T23" fmla="*/ 8968 h 17841"/>
              <a:gd name="T24" fmla="*/ 14984 w 38922"/>
              <a:gd name="T25" fmla="*/ 10298 h 17841"/>
              <a:gd name="T26" fmla="*/ 12334 w 38922"/>
              <a:gd name="T27" fmla="*/ 9573 h 17841"/>
              <a:gd name="T28" fmla="*/ 9790 w 38922"/>
              <a:gd name="T29" fmla="*/ 7171 h 17841"/>
              <a:gd name="T30" fmla="*/ 7242 w 38922"/>
              <a:gd name="T31" fmla="*/ 9719 h 17841"/>
              <a:gd name="T32" fmla="*/ 7478 w 38922"/>
              <a:gd name="T33" fmla="*/ 10790 h 17841"/>
              <a:gd name="T34" fmla="*/ 4226 w 38922"/>
              <a:gd name="T35" fmla="*/ 13328 h 17841"/>
              <a:gd name="T36" fmla="*/ 2563 w 38922"/>
              <a:gd name="T37" fmla="*/ 12715 h 17841"/>
              <a:gd name="T38" fmla="*/ 0 w 38922"/>
              <a:gd name="T39" fmla="*/ 15278 h 17841"/>
              <a:gd name="T40" fmla="*/ 2563 w 38922"/>
              <a:gd name="T41" fmla="*/ 17841 h 17841"/>
              <a:gd name="T42" fmla="*/ 5126 w 38922"/>
              <a:gd name="T43" fmla="*/ 15278 h 17841"/>
              <a:gd name="T44" fmla="*/ 4823 w 38922"/>
              <a:gd name="T45" fmla="*/ 14069 h 17841"/>
              <a:gd name="T46" fmla="*/ 8033 w 38922"/>
              <a:gd name="T47" fmla="*/ 11565 h 17841"/>
              <a:gd name="T48" fmla="*/ 9790 w 38922"/>
              <a:gd name="T49" fmla="*/ 12267 h 17841"/>
              <a:gd name="T50" fmla="*/ 12208 w 38922"/>
              <a:gd name="T51" fmla="*/ 10525 h 17841"/>
              <a:gd name="T52" fmla="*/ 14701 w 38922"/>
              <a:gd name="T53" fmla="*/ 11207 h 17841"/>
              <a:gd name="T54" fmla="*/ 14684 w 38922"/>
              <a:gd name="T55" fmla="*/ 11493 h 17841"/>
              <a:gd name="T56" fmla="*/ 17210 w 38922"/>
              <a:gd name="T57" fmla="*/ 14018 h 17841"/>
              <a:gd name="T58" fmla="*/ 19735 w 38922"/>
              <a:gd name="T59" fmla="*/ 11493 h 17841"/>
              <a:gd name="T60" fmla="*/ 19327 w 38922"/>
              <a:gd name="T61" fmla="*/ 10117 h 17841"/>
              <a:gd name="T62" fmla="*/ 22050 w 38922"/>
              <a:gd name="T63" fmla="*/ 7532 h 17841"/>
              <a:gd name="T64" fmla="*/ 23591 w 38922"/>
              <a:gd name="T65" fmla="*/ 8049 h 17841"/>
              <a:gd name="T66" fmla="*/ 25955 w 38922"/>
              <a:gd name="T67" fmla="*/ 6462 h 17841"/>
              <a:gd name="T68" fmla="*/ 28235 w 38922"/>
              <a:gd name="T69" fmla="*/ 7306 h 17841"/>
              <a:gd name="T70" fmla="*/ 28218 w 38922"/>
              <a:gd name="T71" fmla="*/ 7607 h 17841"/>
              <a:gd name="T72" fmla="*/ 30773 w 38922"/>
              <a:gd name="T73" fmla="*/ 10162 h 17841"/>
              <a:gd name="T74" fmla="*/ 33329 w 38922"/>
              <a:gd name="T75" fmla="*/ 7607 h 17841"/>
              <a:gd name="T76" fmla="*/ 32938 w 38922"/>
              <a:gd name="T77" fmla="*/ 6248 h 17841"/>
              <a:gd name="T78" fmla="*/ 37096 w 38922"/>
              <a:gd name="T79" fmla="*/ 2432 h 17841"/>
              <a:gd name="T80" fmla="*/ 37798 w 38922"/>
              <a:gd name="T81" fmla="*/ 3148 h 17841"/>
              <a:gd name="T82" fmla="*/ 38922 w 38922"/>
              <a:gd name="T83" fmla="*/ 0 h 17841"/>
              <a:gd name="T84" fmla="*/ 35668 w 38922"/>
              <a:gd name="T85" fmla="*/ 976 h 17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922" h="17841">
                <a:moveTo>
                  <a:pt x="35668" y="976"/>
                </a:moveTo>
                <a:lnTo>
                  <a:pt x="36429" y="1752"/>
                </a:lnTo>
                <a:lnTo>
                  <a:pt x="32291" y="5550"/>
                </a:lnTo>
                <a:cubicBezTo>
                  <a:pt x="31867" y="5237"/>
                  <a:pt x="31342" y="5051"/>
                  <a:pt x="30773" y="5051"/>
                </a:cubicBezTo>
                <a:cubicBezTo>
                  <a:pt x="29799" y="5051"/>
                  <a:pt x="28953" y="5596"/>
                  <a:pt x="28521" y="6397"/>
                </a:cubicBezTo>
                <a:lnTo>
                  <a:pt x="26145" y="5517"/>
                </a:lnTo>
                <a:cubicBezTo>
                  <a:pt x="26145" y="5509"/>
                  <a:pt x="26145" y="5502"/>
                  <a:pt x="26145" y="5494"/>
                </a:cubicBezTo>
                <a:cubicBezTo>
                  <a:pt x="26145" y="4083"/>
                  <a:pt x="25002" y="2939"/>
                  <a:pt x="23591" y="2939"/>
                </a:cubicBezTo>
                <a:cubicBezTo>
                  <a:pt x="22180" y="2939"/>
                  <a:pt x="21036" y="4083"/>
                  <a:pt x="21036" y="5494"/>
                </a:cubicBezTo>
                <a:cubicBezTo>
                  <a:pt x="21036" y="5982"/>
                  <a:pt x="21173" y="6439"/>
                  <a:pt x="21411" y="6827"/>
                </a:cubicBezTo>
                <a:lnTo>
                  <a:pt x="18668" y="9431"/>
                </a:lnTo>
                <a:cubicBezTo>
                  <a:pt x="18256" y="9139"/>
                  <a:pt x="17753" y="8968"/>
                  <a:pt x="17210" y="8968"/>
                </a:cubicBezTo>
                <a:cubicBezTo>
                  <a:pt x="16247" y="8968"/>
                  <a:pt x="15411" y="9506"/>
                  <a:pt x="14984" y="10298"/>
                </a:cubicBezTo>
                <a:lnTo>
                  <a:pt x="12334" y="9573"/>
                </a:lnTo>
                <a:cubicBezTo>
                  <a:pt x="12258" y="8233"/>
                  <a:pt x="11148" y="7171"/>
                  <a:pt x="9790" y="7171"/>
                </a:cubicBezTo>
                <a:cubicBezTo>
                  <a:pt x="8383" y="7171"/>
                  <a:pt x="7242" y="8312"/>
                  <a:pt x="7242" y="9719"/>
                </a:cubicBezTo>
                <a:cubicBezTo>
                  <a:pt x="7242" y="10102"/>
                  <a:pt x="7326" y="10465"/>
                  <a:pt x="7478" y="10790"/>
                </a:cubicBezTo>
                <a:lnTo>
                  <a:pt x="4226" y="13328"/>
                </a:lnTo>
                <a:cubicBezTo>
                  <a:pt x="3778" y="12946"/>
                  <a:pt x="3198" y="12715"/>
                  <a:pt x="2563" y="12715"/>
                </a:cubicBezTo>
                <a:cubicBezTo>
                  <a:pt x="1148" y="12715"/>
                  <a:pt x="0" y="13863"/>
                  <a:pt x="0" y="15278"/>
                </a:cubicBezTo>
                <a:cubicBezTo>
                  <a:pt x="0" y="16694"/>
                  <a:pt x="1148" y="17841"/>
                  <a:pt x="2563" y="17841"/>
                </a:cubicBezTo>
                <a:cubicBezTo>
                  <a:pt x="3979" y="17841"/>
                  <a:pt x="5126" y="16694"/>
                  <a:pt x="5126" y="15278"/>
                </a:cubicBezTo>
                <a:cubicBezTo>
                  <a:pt x="5126" y="14841"/>
                  <a:pt x="5017" y="14430"/>
                  <a:pt x="4823" y="14069"/>
                </a:cubicBezTo>
                <a:lnTo>
                  <a:pt x="8033" y="11565"/>
                </a:lnTo>
                <a:cubicBezTo>
                  <a:pt x="8490" y="12000"/>
                  <a:pt x="9109" y="12267"/>
                  <a:pt x="9790" y="12267"/>
                </a:cubicBezTo>
                <a:cubicBezTo>
                  <a:pt x="10916" y="12267"/>
                  <a:pt x="11871" y="11537"/>
                  <a:pt x="12208" y="10525"/>
                </a:cubicBezTo>
                <a:lnTo>
                  <a:pt x="14701" y="11207"/>
                </a:lnTo>
                <a:cubicBezTo>
                  <a:pt x="14690" y="11301"/>
                  <a:pt x="14684" y="11396"/>
                  <a:pt x="14684" y="11493"/>
                </a:cubicBezTo>
                <a:cubicBezTo>
                  <a:pt x="14684" y="12888"/>
                  <a:pt x="15815" y="14018"/>
                  <a:pt x="17210" y="14018"/>
                </a:cubicBezTo>
                <a:cubicBezTo>
                  <a:pt x="18604" y="14018"/>
                  <a:pt x="19735" y="12888"/>
                  <a:pt x="19735" y="11493"/>
                </a:cubicBezTo>
                <a:cubicBezTo>
                  <a:pt x="19735" y="10985"/>
                  <a:pt x="19585" y="10513"/>
                  <a:pt x="19327" y="10117"/>
                </a:cubicBezTo>
                <a:lnTo>
                  <a:pt x="22050" y="7532"/>
                </a:lnTo>
                <a:cubicBezTo>
                  <a:pt x="22478" y="7856"/>
                  <a:pt x="23012" y="8049"/>
                  <a:pt x="23591" y="8049"/>
                </a:cubicBezTo>
                <a:cubicBezTo>
                  <a:pt x="24659" y="8049"/>
                  <a:pt x="25574" y="7393"/>
                  <a:pt x="25955" y="6462"/>
                </a:cubicBezTo>
                <a:lnTo>
                  <a:pt x="28235" y="7306"/>
                </a:lnTo>
                <a:cubicBezTo>
                  <a:pt x="28224" y="7405"/>
                  <a:pt x="28218" y="7505"/>
                  <a:pt x="28218" y="7607"/>
                </a:cubicBezTo>
                <a:cubicBezTo>
                  <a:pt x="28218" y="9018"/>
                  <a:pt x="29362" y="10162"/>
                  <a:pt x="30773" y="10162"/>
                </a:cubicBezTo>
                <a:cubicBezTo>
                  <a:pt x="32185" y="10162"/>
                  <a:pt x="33329" y="9018"/>
                  <a:pt x="33329" y="7607"/>
                </a:cubicBezTo>
                <a:cubicBezTo>
                  <a:pt x="33329" y="7108"/>
                  <a:pt x="33186" y="6642"/>
                  <a:pt x="32938" y="6248"/>
                </a:cubicBezTo>
                <a:lnTo>
                  <a:pt x="37096" y="2432"/>
                </a:lnTo>
                <a:lnTo>
                  <a:pt x="37798" y="3148"/>
                </a:lnTo>
                <a:lnTo>
                  <a:pt x="38922" y="0"/>
                </a:lnTo>
                <a:lnTo>
                  <a:pt x="35668" y="976"/>
                </a:lnTo>
                <a:close/>
              </a:path>
            </a:pathLst>
          </a:custGeom>
          <a:solidFill>
            <a:schemeClr val="bg1">
              <a:lumMod val="85000"/>
              <a:alpha val="63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6" name="Oval 48"/>
          <p:cNvSpPr/>
          <p:nvPr/>
        </p:nvSpPr>
        <p:spPr>
          <a:xfrm>
            <a:off x="3197836" y="5151103"/>
            <a:ext cx="738653" cy="73865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19050">
                <a:noFill/>
              </a:ln>
              <a:gradFill>
                <a:gsLst>
                  <a:gs pos="100000">
                    <a:srgbClr val="E9BE61"/>
                  </a:gs>
                  <a:gs pos="49000">
                    <a:srgbClr val="FEEFAC"/>
                  </a:gs>
                </a:gsLst>
                <a:lin ang="5400000" scaled="0"/>
              </a:gradFill>
              <a:cs typeface="+mn-ea"/>
              <a:sym typeface="+mn-lt"/>
            </a:endParaRPr>
          </a:p>
        </p:txBody>
      </p:sp>
      <p:sp>
        <p:nvSpPr>
          <p:cNvPr id="17" name="Oval 49"/>
          <p:cNvSpPr/>
          <p:nvPr/>
        </p:nvSpPr>
        <p:spPr>
          <a:xfrm>
            <a:off x="4434712" y="4197421"/>
            <a:ext cx="738653" cy="73865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19050">
                <a:noFill/>
              </a:ln>
              <a:gradFill>
                <a:gsLst>
                  <a:gs pos="100000">
                    <a:srgbClr val="E9BE61"/>
                  </a:gs>
                  <a:gs pos="49000">
                    <a:srgbClr val="FEEFAC"/>
                  </a:gs>
                </a:gsLst>
                <a:lin ang="5400000" scaled="0"/>
              </a:gradFill>
              <a:cs typeface="+mn-ea"/>
              <a:sym typeface="+mn-lt"/>
            </a:endParaRPr>
          </a:p>
        </p:txBody>
      </p:sp>
      <p:sp>
        <p:nvSpPr>
          <p:cNvPr id="18" name="Oval 50"/>
          <p:cNvSpPr/>
          <p:nvPr/>
        </p:nvSpPr>
        <p:spPr>
          <a:xfrm>
            <a:off x="5715832" y="4502707"/>
            <a:ext cx="738653" cy="73865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19050">
                <a:noFill/>
              </a:ln>
              <a:gradFill>
                <a:gsLst>
                  <a:gs pos="100000">
                    <a:srgbClr val="E9BE61"/>
                  </a:gs>
                  <a:gs pos="49000">
                    <a:srgbClr val="FEEFAC"/>
                  </a:gs>
                </a:gsLst>
                <a:lin ang="5400000" scaled="0"/>
              </a:gradFill>
              <a:cs typeface="+mn-ea"/>
              <a:sym typeface="+mn-lt"/>
            </a:endParaRPr>
          </a:p>
        </p:txBody>
      </p:sp>
      <p:sp>
        <p:nvSpPr>
          <p:cNvPr id="19" name="Oval 51"/>
          <p:cNvSpPr/>
          <p:nvPr/>
        </p:nvSpPr>
        <p:spPr>
          <a:xfrm>
            <a:off x="6809674" y="3475436"/>
            <a:ext cx="738653" cy="73865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19050">
                <a:noFill/>
              </a:ln>
              <a:gradFill>
                <a:gsLst>
                  <a:gs pos="100000">
                    <a:srgbClr val="E9BE61"/>
                  </a:gs>
                  <a:gs pos="49000">
                    <a:srgbClr val="FEEFAC"/>
                  </a:gs>
                </a:gsLst>
                <a:lin ang="5400000" scaled="0"/>
              </a:gradFill>
              <a:cs typeface="+mn-ea"/>
              <a:sym typeface="+mn-lt"/>
            </a:endParaRPr>
          </a:p>
        </p:txBody>
      </p:sp>
      <p:sp>
        <p:nvSpPr>
          <p:cNvPr id="20" name="Oval 52"/>
          <p:cNvSpPr/>
          <p:nvPr/>
        </p:nvSpPr>
        <p:spPr>
          <a:xfrm>
            <a:off x="8037930" y="3837619"/>
            <a:ext cx="738653" cy="73865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19050">
                <a:noFill/>
              </a:ln>
              <a:gradFill>
                <a:gsLst>
                  <a:gs pos="100000">
                    <a:srgbClr val="E9BE61"/>
                  </a:gs>
                  <a:gs pos="49000">
                    <a:srgbClr val="FEEFAC"/>
                  </a:gs>
                </a:gsLst>
                <a:lin ang="5400000" scaled="0"/>
              </a:gradFill>
              <a:cs typeface="+mn-ea"/>
              <a:sym typeface="+mn-lt"/>
            </a:endParaRPr>
          </a:p>
        </p:txBody>
      </p:sp>
      <p:sp>
        <p:nvSpPr>
          <p:cNvPr id="21" name="Freeform 5"/>
          <p:cNvSpPr>
            <a:spLocks noEditPoints="1"/>
          </p:cNvSpPr>
          <p:nvPr/>
        </p:nvSpPr>
        <p:spPr bwMode="auto">
          <a:xfrm>
            <a:off x="3388567" y="5341833"/>
            <a:ext cx="357191" cy="357188"/>
          </a:xfrm>
          <a:custGeom>
            <a:avLst/>
            <a:gdLst>
              <a:gd name="T0" fmla="*/ 1024 w 2048"/>
              <a:gd name="T1" fmla="*/ 0 h 2048"/>
              <a:gd name="T2" fmla="*/ 0 w 2048"/>
              <a:gd name="T3" fmla="*/ 1024 h 2048"/>
              <a:gd name="T4" fmla="*/ 1024 w 2048"/>
              <a:gd name="T5" fmla="*/ 2048 h 2048"/>
              <a:gd name="T6" fmla="*/ 2048 w 2048"/>
              <a:gd name="T7" fmla="*/ 1024 h 2048"/>
              <a:gd name="T8" fmla="*/ 1024 w 2048"/>
              <a:gd name="T9" fmla="*/ 0 h 2048"/>
              <a:gd name="T10" fmla="*/ 1499 w 2048"/>
              <a:gd name="T11" fmla="*/ 1134 h 2048"/>
              <a:gd name="T12" fmla="*/ 1024 w 2048"/>
              <a:gd name="T13" fmla="*/ 1134 h 2048"/>
              <a:gd name="T14" fmla="*/ 914 w 2048"/>
              <a:gd name="T15" fmla="*/ 1024 h 2048"/>
              <a:gd name="T16" fmla="*/ 914 w 2048"/>
              <a:gd name="T17" fmla="*/ 549 h 2048"/>
              <a:gd name="T18" fmla="*/ 1024 w 2048"/>
              <a:gd name="T19" fmla="*/ 439 h 2048"/>
              <a:gd name="T20" fmla="*/ 1134 w 2048"/>
              <a:gd name="T21" fmla="*/ 549 h 2048"/>
              <a:gd name="T22" fmla="*/ 1134 w 2048"/>
              <a:gd name="T23" fmla="*/ 915 h 2048"/>
              <a:gd name="T24" fmla="*/ 1499 w 2048"/>
              <a:gd name="T25" fmla="*/ 915 h 2048"/>
              <a:gd name="T26" fmla="*/ 1609 w 2048"/>
              <a:gd name="T27" fmla="*/ 1024 h 2048"/>
              <a:gd name="T28" fmla="*/ 1499 w 2048"/>
              <a:gd name="T29" fmla="*/ 11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8" h="2048">
                <a:moveTo>
                  <a:pt x="1024" y="0"/>
                </a:moveTo>
                <a:cubicBezTo>
                  <a:pt x="459" y="0"/>
                  <a:pt x="0" y="459"/>
                  <a:pt x="0" y="1024"/>
                </a:cubicBezTo>
                <a:cubicBezTo>
                  <a:pt x="0" y="1589"/>
                  <a:pt x="459" y="2048"/>
                  <a:pt x="1024" y="2048"/>
                </a:cubicBezTo>
                <a:cubicBezTo>
                  <a:pt x="1589" y="2048"/>
                  <a:pt x="2048" y="1589"/>
                  <a:pt x="2048" y="1024"/>
                </a:cubicBezTo>
                <a:cubicBezTo>
                  <a:pt x="2048" y="459"/>
                  <a:pt x="1589" y="0"/>
                  <a:pt x="1024" y="0"/>
                </a:cubicBezTo>
                <a:close/>
                <a:moveTo>
                  <a:pt x="1499" y="1134"/>
                </a:moveTo>
                <a:cubicBezTo>
                  <a:pt x="1024" y="1134"/>
                  <a:pt x="1024" y="1134"/>
                  <a:pt x="1024" y="1134"/>
                </a:cubicBezTo>
                <a:cubicBezTo>
                  <a:pt x="963" y="1134"/>
                  <a:pt x="914" y="1085"/>
                  <a:pt x="914" y="1024"/>
                </a:cubicBezTo>
                <a:cubicBezTo>
                  <a:pt x="914" y="549"/>
                  <a:pt x="914" y="549"/>
                  <a:pt x="914" y="549"/>
                </a:cubicBezTo>
                <a:cubicBezTo>
                  <a:pt x="914" y="489"/>
                  <a:pt x="963" y="439"/>
                  <a:pt x="1024" y="439"/>
                </a:cubicBezTo>
                <a:cubicBezTo>
                  <a:pt x="1085" y="439"/>
                  <a:pt x="1134" y="489"/>
                  <a:pt x="1134" y="549"/>
                </a:cubicBezTo>
                <a:cubicBezTo>
                  <a:pt x="1134" y="915"/>
                  <a:pt x="1134" y="915"/>
                  <a:pt x="1134" y="915"/>
                </a:cubicBezTo>
                <a:cubicBezTo>
                  <a:pt x="1499" y="915"/>
                  <a:pt x="1499" y="915"/>
                  <a:pt x="1499" y="915"/>
                </a:cubicBezTo>
                <a:cubicBezTo>
                  <a:pt x="1560" y="915"/>
                  <a:pt x="1609" y="964"/>
                  <a:pt x="1609" y="1024"/>
                </a:cubicBezTo>
                <a:cubicBezTo>
                  <a:pt x="1609" y="1085"/>
                  <a:pt x="1560" y="1134"/>
                  <a:pt x="1499" y="1134"/>
                </a:cubicBezTo>
                <a:close/>
              </a:path>
            </a:pathLst>
          </a:custGeom>
          <a:gradFill>
            <a:gsLst>
              <a:gs pos="0">
                <a:srgbClr val="FEEFAC"/>
              </a:gs>
              <a:gs pos="71000">
                <a:srgbClr val="E9BE61"/>
              </a:gs>
            </a:gsLst>
            <a:lin ang="5400000" scaled="1"/>
          </a:gradFill>
          <a:ln>
            <a:noFill/>
          </a:ln>
        </p:spPr>
        <p:txBody>
          <a:bodyPr vert="horz" wrap="square" lIns="91440" tIns="45720" rIns="91440" bIns="45720" numCol="1" anchor="t" anchorCtr="0" compatLnSpc="1"/>
          <a:lstStyle/>
          <a:p>
            <a:endParaRPr lang="en-US" dirty="0">
              <a:cs typeface="+mn-ea"/>
              <a:sym typeface="+mn-lt"/>
            </a:endParaRPr>
          </a:p>
        </p:txBody>
      </p:sp>
      <p:sp>
        <p:nvSpPr>
          <p:cNvPr id="22" name="Freeform 22"/>
          <p:cNvSpPr>
            <a:spLocks noEditPoints="1"/>
          </p:cNvSpPr>
          <p:nvPr/>
        </p:nvSpPr>
        <p:spPr bwMode="auto">
          <a:xfrm>
            <a:off x="5851340" y="4664476"/>
            <a:ext cx="467641" cy="423062"/>
          </a:xfrm>
          <a:custGeom>
            <a:avLst/>
            <a:gdLst>
              <a:gd name="T0" fmla="*/ 2119 w 2125"/>
              <a:gd name="T1" fmla="*/ 400 h 2053"/>
              <a:gd name="T2" fmla="*/ 2061 w 2125"/>
              <a:gd name="T3" fmla="*/ 337 h 2053"/>
              <a:gd name="T4" fmla="*/ 1857 w 2125"/>
              <a:gd name="T5" fmla="*/ 269 h 2053"/>
              <a:gd name="T6" fmla="*/ 1789 w 2125"/>
              <a:gd name="T7" fmla="*/ 64 h 2053"/>
              <a:gd name="T8" fmla="*/ 1726 w 2125"/>
              <a:gd name="T9" fmla="*/ 7 h 2053"/>
              <a:gd name="T10" fmla="*/ 1645 w 2125"/>
              <a:gd name="T11" fmla="*/ 30 h 2053"/>
              <a:gd name="T12" fmla="*/ 1399 w 2125"/>
              <a:gd name="T13" fmla="*/ 276 h 2053"/>
              <a:gd name="T14" fmla="*/ 1378 w 2125"/>
              <a:gd name="T15" fmla="*/ 365 h 2053"/>
              <a:gd name="T16" fmla="*/ 1443 w 2125"/>
              <a:gd name="T17" fmla="*/ 560 h 2053"/>
              <a:gd name="T18" fmla="*/ 1293 w 2125"/>
              <a:gd name="T19" fmla="*/ 710 h 2053"/>
              <a:gd name="T20" fmla="*/ 826 w 2125"/>
              <a:gd name="T21" fmla="*/ 547 h 2053"/>
              <a:gd name="T22" fmla="*/ 293 w 2125"/>
              <a:gd name="T23" fmla="*/ 768 h 2053"/>
              <a:gd name="T24" fmla="*/ 293 w 2125"/>
              <a:gd name="T25" fmla="*/ 1832 h 2053"/>
              <a:gd name="T26" fmla="*/ 826 w 2125"/>
              <a:gd name="T27" fmla="*/ 2053 h 2053"/>
              <a:gd name="T28" fmla="*/ 1358 w 2125"/>
              <a:gd name="T29" fmla="*/ 1832 h 2053"/>
              <a:gd name="T30" fmla="*/ 1416 w 2125"/>
              <a:gd name="T31" fmla="*/ 833 h 2053"/>
              <a:gd name="T32" fmla="*/ 1566 w 2125"/>
              <a:gd name="T33" fmla="*/ 683 h 2053"/>
              <a:gd name="T34" fmla="*/ 1761 w 2125"/>
              <a:gd name="T35" fmla="*/ 748 h 2053"/>
              <a:gd name="T36" fmla="*/ 1788 w 2125"/>
              <a:gd name="T37" fmla="*/ 752 h 2053"/>
              <a:gd name="T38" fmla="*/ 1850 w 2125"/>
              <a:gd name="T39" fmla="*/ 727 h 2053"/>
              <a:gd name="T40" fmla="*/ 2095 w 2125"/>
              <a:gd name="T41" fmla="*/ 481 h 2053"/>
              <a:gd name="T42" fmla="*/ 2119 w 2125"/>
              <a:gd name="T43" fmla="*/ 400 h 2053"/>
              <a:gd name="T44" fmla="*/ 1235 w 2125"/>
              <a:gd name="T45" fmla="*/ 1710 h 2053"/>
              <a:gd name="T46" fmla="*/ 826 w 2125"/>
              <a:gd name="T47" fmla="*/ 1879 h 2053"/>
              <a:gd name="T48" fmla="*/ 416 w 2125"/>
              <a:gd name="T49" fmla="*/ 1710 h 2053"/>
              <a:gd name="T50" fmla="*/ 416 w 2125"/>
              <a:gd name="T51" fmla="*/ 890 h 2053"/>
              <a:gd name="T52" fmla="*/ 826 w 2125"/>
              <a:gd name="T53" fmla="*/ 721 h 2053"/>
              <a:gd name="T54" fmla="*/ 1169 w 2125"/>
              <a:gd name="T55" fmla="*/ 834 h 2053"/>
              <a:gd name="T56" fmla="*/ 1044 w 2125"/>
              <a:gd name="T57" fmla="*/ 959 h 2053"/>
              <a:gd name="T58" fmla="*/ 826 w 2125"/>
              <a:gd name="T59" fmla="*/ 895 h 2053"/>
              <a:gd name="T60" fmla="*/ 539 w 2125"/>
              <a:gd name="T61" fmla="*/ 1013 h 2053"/>
              <a:gd name="T62" fmla="*/ 420 w 2125"/>
              <a:gd name="T63" fmla="*/ 1300 h 2053"/>
              <a:gd name="T64" fmla="*/ 539 w 2125"/>
              <a:gd name="T65" fmla="*/ 1587 h 2053"/>
              <a:gd name="T66" fmla="*/ 826 w 2125"/>
              <a:gd name="T67" fmla="*/ 1705 h 2053"/>
              <a:gd name="T68" fmla="*/ 1112 w 2125"/>
              <a:gd name="T69" fmla="*/ 1587 h 2053"/>
              <a:gd name="T70" fmla="*/ 1167 w 2125"/>
              <a:gd name="T71" fmla="*/ 1081 h 2053"/>
              <a:gd name="T72" fmla="*/ 1292 w 2125"/>
              <a:gd name="T73" fmla="*/ 957 h 2053"/>
              <a:gd name="T74" fmla="*/ 1235 w 2125"/>
              <a:gd name="T75" fmla="*/ 1710 h 2053"/>
              <a:gd name="T76" fmla="*/ 764 w 2125"/>
              <a:gd name="T77" fmla="*/ 1361 h 2053"/>
              <a:gd name="T78" fmla="*/ 826 w 2125"/>
              <a:gd name="T79" fmla="*/ 1387 h 2053"/>
              <a:gd name="T80" fmla="*/ 887 w 2125"/>
              <a:gd name="T81" fmla="*/ 1361 h 2053"/>
              <a:gd name="T82" fmla="*/ 1039 w 2125"/>
              <a:gd name="T83" fmla="*/ 1210 h 2053"/>
              <a:gd name="T84" fmla="*/ 990 w 2125"/>
              <a:gd name="T85" fmla="*/ 1464 h 2053"/>
              <a:gd name="T86" fmla="*/ 826 w 2125"/>
              <a:gd name="T87" fmla="*/ 1532 h 2053"/>
              <a:gd name="T88" fmla="*/ 662 w 2125"/>
              <a:gd name="T89" fmla="*/ 1464 h 2053"/>
              <a:gd name="T90" fmla="*/ 594 w 2125"/>
              <a:gd name="T91" fmla="*/ 1300 h 2053"/>
              <a:gd name="T92" fmla="*/ 662 w 2125"/>
              <a:gd name="T93" fmla="*/ 1136 h 2053"/>
              <a:gd name="T94" fmla="*/ 826 w 2125"/>
              <a:gd name="T95" fmla="*/ 1068 h 2053"/>
              <a:gd name="T96" fmla="*/ 916 w 2125"/>
              <a:gd name="T97" fmla="*/ 1087 h 2053"/>
              <a:gd name="T98" fmla="*/ 764 w 2125"/>
              <a:gd name="T99" fmla="*/ 1239 h 2053"/>
              <a:gd name="T100" fmla="*/ 764 w 2125"/>
              <a:gd name="T101" fmla="*/ 1361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25" h="2053">
                <a:moveTo>
                  <a:pt x="2119" y="400"/>
                </a:moveTo>
                <a:cubicBezTo>
                  <a:pt x="2112" y="370"/>
                  <a:pt x="2090" y="347"/>
                  <a:pt x="2061" y="337"/>
                </a:cubicBezTo>
                <a:cubicBezTo>
                  <a:pt x="1857" y="269"/>
                  <a:pt x="1857" y="269"/>
                  <a:pt x="1857" y="269"/>
                </a:cubicBezTo>
                <a:cubicBezTo>
                  <a:pt x="1789" y="64"/>
                  <a:pt x="1789" y="64"/>
                  <a:pt x="1789" y="64"/>
                </a:cubicBezTo>
                <a:cubicBezTo>
                  <a:pt x="1779" y="36"/>
                  <a:pt x="1756" y="14"/>
                  <a:pt x="1726" y="7"/>
                </a:cubicBezTo>
                <a:cubicBezTo>
                  <a:pt x="1697" y="0"/>
                  <a:pt x="1666" y="9"/>
                  <a:pt x="1645" y="30"/>
                </a:cubicBezTo>
                <a:cubicBezTo>
                  <a:pt x="1399" y="276"/>
                  <a:pt x="1399" y="276"/>
                  <a:pt x="1399" y="276"/>
                </a:cubicBezTo>
                <a:cubicBezTo>
                  <a:pt x="1376" y="299"/>
                  <a:pt x="1368" y="334"/>
                  <a:pt x="1378" y="365"/>
                </a:cubicBezTo>
                <a:cubicBezTo>
                  <a:pt x="1443" y="560"/>
                  <a:pt x="1443" y="560"/>
                  <a:pt x="1443" y="560"/>
                </a:cubicBezTo>
                <a:cubicBezTo>
                  <a:pt x="1293" y="710"/>
                  <a:pt x="1293" y="710"/>
                  <a:pt x="1293" y="710"/>
                </a:cubicBezTo>
                <a:cubicBezTo>
                  <a:pt x="1161" y="604"/>
                  <a:pt x="998" y="547"/>
                  <a:pt x="826" y="547"/>
                </a:cubicBezTo>
                <a:cubicBezTo>
                  <a:pt x="625" y="547"/>
                  <a:pt x="436" y="625"/>
                  <a:pt x="293" y="768"/>
                </a:cubicBezTo>
                <a:cubicBezTo>
                  <a:pt x="0" y="1061"/>
                  <a:pt x="0" y="1539"/>
                  <a:pt x="293" y="1832"/>
                </a:cubicBezTo>
                <a:cubicBezTo>
                  <a:pt x="436" y="1975"/>
                  <a:pt x="625" y="2053"/>
                  <a:pt x="826" y="2053"/>
                </a:cubicBezTo>
                <a:cubicBezTo>
                  <a:pt x="1027" y="2053"/>
                  <a:pt x="1216" y="1975"/>
                  <a:pt x="1358" y="1832"/>
                </a:cubicBezTo>
                <a:cubicBezTo>
                  <a:pt x="1631" y="1560"/>
                  <a:pt x="1650" y="1128"/>
                  <a:pt x="1416" y="833"/>
                </a:cubicBezTo>
                <a:cubicBezTo>
                  <a:pt x="1566" y="683"/>
                  <a:pt x="1566" y="683"/>
                  <a:pt x="1566" y="683"/>
                </a:cubicBezTo>
                <a:cubicBezTo>
                  <a:pt x="1761" y="748"/>
                  <a:pt x="1761" y="748"/>
                  <a:pt x="1761" y="748"/>
                </a:cubicBezTo>
                <a:cubicBezTo>
                  <a:pt x="1770" y="751"/>
                  <a:pt x="1779" y="752"/>
                  <a:pt x="1788" y="752"/>
                </a:cubicBezTo>
                <a:cubicBezTo>
                  <a:pt x="1811" y="752"/>
                  <a:pt x="1833" y="743"/>
                  <a:pt x="1850" y="727"/>
                </a:cubicBezTo>
                <a:cubicBezTo>
                  <a:pt x="2095" y="481"/>
                  <a:pt x="2095" y="481"/>
                  <a:pt x="2095" y="481"/>
                </a:cubicBezTo>
                <a:cubicBezTo>
                  <a:pt x="2117" y="460"/>
                  <a:pt x="2125" y="429"/>
                  <a:pt x="2119" y="400"/>
                </a:cubicBezTo>
                <a:close/>
                <a:moveTo>
                  <a:pt x="1235" y="1710"/>
                </a:moveTo>
                <a:cubicBezTo>
                  <a:pt x="1126" y="1819"/>
                  <a:pt x="980" y="1879"/>
                  <a:pt x="826" y="1879"/>
                </a:cubicBezTo>
                <a:cubicBezTo>
                  <a:pt x="671" y="1879"/>
                  <a:pt x="526" y="1819"/>
                  <a:pt x="416" y="1710"/>
                </a:cubicBezTo>
                <a:cubicBezTo>
                  <a:pt x="190" y="1484"/>
                  <a:pt x="190" y="1116"/>
                  <a:pt x="416" y="890"/>
                </a:cubicBezTo>
                <a:cubicBezTo>
                  <a:pt x="526" y="781"/>
                  <a:pt x="671" y="721"/>
                  <a:pt x="826" y="721"/>
                </a:cubicBezTo>
                <a:cubicBezTo>
                  <a:pt x="951" y="721"/>
                  <a:pt x="1070" y="760"/>
                  <a:pt x="1169" y="834"/>
                </a:cubicBezTo>
                <a:cubicBezTo>
                  <a:pt x="1044" y="959"/>
                  <a:pt x="1044" y="959"/>
                  <a:pt x="1044" y="959"/>
                </a:cubicBezTo>
                <a:cubicBezTo>
                  <a:pt x="980" y="917"/>
                  <a:pt x="904" y="895"/>
                  <a:pt x="826" y="895"/>
                </a:cubicBezTo>
                <a:cubicBezTo>
                  <a:pt x="717" y="895"/>
                  <a:pt x="616" y="937"/>
                  <a:pt x="539" y="1013"/>
                </a:cubicBezTo>
                <a:cubicBezTo>
                  <a:pt x="463" y="1090"/>
                  <a:pt x="420" y="1192"/>
                  <a:pt x="420" y="1300"/>
                </a:cubicBezTo>
                <a:cubicBezTo>
                  <a:pt x="420" y="1408"/>
                  <a:pt x="463" y="1510"/>
                  <a:pt x="539" y="1587"/>
                </a:cubicBezTo>
                <a:cubicBezTo>
                  <a:pt x="616" y="1663"/>
                  <a:pt x="717" y="1705"/>
                  <a:pt x="826" y="1705"/>
                </a:cubicBezTo>
                <a:cubicBezTo>
                  <a:pt x="934" y="1705"/>
                  <a:pt x="1036" y="1663"/>
                  <a:pt x="1112" y="1587"/>
                </a:cubicBezTo>
                <a:cubicBezTo>
                  <a:pt x="1249" y="1450"/>
                  <a:pt x="1268" y="1238"/>
                  <a:pt x="1167" y="1081"/>
                </a:cubicBezTo>
                <a:cubicBezTo>
                  <a:pt x="1292" y="957"/>
                  <a:pt x="1292" y="957"/>
                  <a:pt x="1292" y="957"/>
                </a:cubicBezTo>
                <a:cubicBezTo>
                  <a:pt x="1459" y="1183"/>
                  <a:pt x="1440" y="1505"/>
                  <a:pt x="1235" y="1710"/>
                </a:cubicBezTo>
                <a:close/>
                <a:moveTo>
                  <a:pt x="764" y="1361"/>
                </a:moveTo>
                <a:cubicBezTo>
                  <a:pt x="781" y="1378"/>
                  <a:pt x="804" y="1387"/>
                  <a:pt x="826" y="1387"/>
                </a:cubicBezTo>
                <a:cubicBezTo>
                  <a:pt x="848" y="1387"/>
                  <a:pt x="870" y="1378"/>
                  <a:pt x="887" y="1361"/>
                </a:cubicBezTo>
                <a:cubicBezTo>
                  <a:pt x="1039" y="1210"/>
                  <a:pt x="1039" y="1210"/>
                  <a:pt x="1039" y="1210"/>
                </a:cubicBezTo>
                <a:cubicBezTo>
                  <a:pt x="1075" y="1294"/>
                  <a:pt x="1058" y="1395"/>
                  <a:pt x="990" y="1464"/>
                </a:cubicBezTo>
                <a:cubicBezTo>
                  <a:pt x="946" y="1508"/>
                  <a:pt x="888" y="1532"/>
                  <a:pt x="826" y="1532"/>
                </a:cubicBezTo>
                <a:cubicBezTo>
                  <a:pt x="764" y="1532"/>
                  <a:pt x="706" y="1508"/>
                  <a:pt x="662" y="1464"/>
                </a:cubicBezTo>
                <a:cubicBezTo>
                  <a:pt x="618" y="1420"/>
                  <a:pt x="594" y="1362"/>
                  <a:pt x="594" y="1300"/>
                </a:cubicBezTo>
                <a:cubicBezTo>
                  <a:pt x="594" y="1238"/>
                  <a:pt x="618" y="1180"/>
                  <a:pt x="662" y="1136"/>
                </a:cubicBezTo>
                <a:cubicBezTo>
                  <a:pt x="706" y="1092"/>
                  <a:pt x="764" y="1068"/>
                  <a:pt x="826" y="1068"/>
                </a:cubicBezTo>
                <a:cubicBezTo>
                  <a:pt x="857" y="1068"/>
                  <a:pt x="888" y="1075"/>
                  <a:pt x="916" y="1087"/>
                </a:cubicBezTo>
                <a:cubicBezTo>
                  <a:pt x="764" y="1239"/>
                  <a:pt x="764" y="1239"/>
                  <a:pt x="764" y="1239"/>
                </a:cubicBezTo>
                <a:cubicBezTo>
                  <a:pt x="730" y="1273"/>
                  <a:pt x="730" y="1328"/>
                  <a:pt x="764" y="1361"/>
                </a:cubicBezTo>
                <a:close/>
              </a:path>
            </a:pathLst>
          </a:custGeom>
          <a:gradFill>
            <a:gsLst>
              <a:gs pos="0">
                <a:srgbClr val="FEEFAC"/>
              </a:gs>
              <a:gs pos="71000">
                <a:srgbClr val="E9BE61"/>
              </a:gs>
            </a:gsLst>
            <a:lin ang="5400000" scaled="1"/>
          </a:gradFill>
          <a:ln>
            <a:noFill/>
          </a:ln>
        </p:spPr>
        <p:txBody>
          <a:bodyPr vert="horz" wrap="square" lIns="91440" tIns="45720" rIns="91440" bIns="45720" numCol="1" anchor="t" anchorCtr="0" compatLnSpc="1"/>
          <a:lstStyle/>
          <a:p>
            <a:endParaRPr lang="en-US">
              <a:cs typeface="+mn-ea"/>
              <a:sym typeface="+mn-lt"/>
            </a:endParaRPr>
          </a:p>
        </p:txBody>
      </p:sp>
      <p:grpSp>
        <p:nvGrpSpPr>
          <p:cNvPr id="23" name="Group 55"/>
          <p:cNvGrpSpPr/>
          <p:nvPr/>
        </p:nvGrpSpPr>
        <p:grpSpPr>
          <a:xfrm>
            <a:off x="8220759" y="4054246"/>
            <a:ext cx="372991" cy="323440"/>
            <a:chOff x="9682163" y="3494088"/>
            <a:chExt cx="338137" cy="336551"/>
          </a:xfrm>
          <a:gradFill>
            <a:gsLst>
              <a:gs pos="0">
                <a:srgbClr val="FEEFAC"/>
              </a:gs>
              <a:gs pos="71000">
                <a:srgbClr val="E9BE61"/>
              </a:gs>
            </a:gsLst>
            <a:lin ang="5400000" scaled="1"/>
          </a:gradFill>
        </p:grpSpPr>
        <p:sp>
          <p:nvSpPr>
            <p:cNvPr id="24" name="Rectangle 18"/>
            <p:cNvSpPr>
              <a:spLocks noChangeArrowheads="1"/>
            </p:cNvSpPr>
            <p:nvPr/>
          </p:nvSpPr>
          <p:spPr bwMode="auto">
            <a:xfrm>
              <a:off x="9836150" y="3687763"/>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19"/>
            <p:cNvSpPr>
              <a:spLocks noEditPoints="1"/>
            </p:cNvSpPr>
            <p:nvPr/>
          </p:nvSpPr>
          <p:spPr bwMode="auto">
            <a:xfrm>
              <a:off x="9682163" y="3494088"/>
              <a:ext cx="338137" cy="163513"/>
            </a:xfrm>
            <a:custGeom>
              <a:avLst/>
              <a:gdLst>
                <a:gd name="T0" fmla="*/ 1955 w 2048"/>
                <a:gd name="T1" fmla="*/ 372 h 993"/>
                <a:gd name="T2" fmla="*/ 1427 w 2048"/>
                <a:gd name="T3" fmla="*/ 372 h 993"/>
                <a:gd name="T4" fmla="*/ 1427 w 2048"/>
                <a:gd name="T5" fmla="*/ 93 h 993"/>
                <a:gd name="T6" fmla="*/ 1334 w 2048"/>
                <a:gd name="T7" fmla="*/ 0 h 993"/>
                <a:gd name="T8" fmla="*/ 714 w 2048"/>
                <a:gd name="T9" fmla="*/ 0 h 993"/>
                <a:gd name="T10" fmla="*/ 621 w 2048"/>
                <a:gd name="T11" fmla="*/ 93 h 993"/>
                <a:gd name="T12" fmla="*/ 621 w 2048"/>
                <a:gd name="T13" fmla="*/ 372 h 993"/>
                <a:gd name="T14" fmla="*/ 93 w 2048"/>
                <a:gd name="T15" fmla="*/ 372 h 993"/>
                <a:gd name="T16" fmla="*/ 0 w 2048"/>
                <a:gd name="T17" fmla="*/ 465 h 993"/>
                <a:gd name="T18" fmla="*/ 0 w 2048"/>
                <a:gd name="T19" fmla="*/ 781 h 993"/>
                <a:gd name="T20" fmla="*/ 93 w 2048"/>
                <a:gd name="T21" fmla="*/ 804 h 993"/>
                <a:gd name="T22" fmla="*/ 186 w 2048"/>
                <a:gd name="T23" fmla="*/ 827 h 993"/>
                <a:gd name="T24" fmla="*/ 849 w 2048"/>
                <a:gd name="T25" fmla="*/ 993 h 993"/>
                <a:gd name="T26" fmla="*/ 1199 w 2048"/>
                <a:gd name="T27" fmla="*/ 993 h 993"/>
                <a:gd name="T28" fmla="*/ 1862 w 2048"/>
                <a:gd name="T29" fmla="*/ 827 h 993"/>
                <a:gd name="T30" fmla="*/ 1955 w 2048"/>
                <a:gd name="T31" fmla="*/ 804 h 993"/>
                <a:gd name="T32" fmla="*/ 2048 w 2048"/>
                <a:gd name="T33" fmla="*/ 781 h 993"/>
                <a:gd name="T34" fmla="*/ 2048 w 2048"/>
                <a:gd name="T35" fmla="*/ 465 h 993"/>
                <a:gd name="T36" fmla="*/ 1955 w 2048"/>
                <a:gd name="T37" fmla="*/ 372 h 993"/>
                <a:gd name="T38" fmla="*/ 1241 w 2048"/>
                <a:gd name="T39" fmla="*/ 372 h 993"/>
                <a:gd name="T40" fmla="*/ 807 w 2048"/>
                <a:gd name="T41" fmla="*/ 372 h 993"/>
                <a:gd name="T42" fmla="*/ 807 w 2048"/>
                <a:gd name="T43" fmla="*/ 186 h 993"/>
                <a:gd name="T44" fmla="*/ 1241 w 2048"/>
                <a:gd name="T45" fmla="*/ 186 h 993"/>
                <a:gd name="T46" fmla="*/ 1241 w 2048"/>
                <a:gd name="T47" fmla="*/ 37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8" h="993">
                  <a:moveTo>
                    <a:pt x="1955" y="372"/>
                  </a:moveTo>
                  <a:cubicBezTo>
                    <a:pt x="1427" y="372"/>
                    <a:pt x="1427" y="372"/>
                    <a:pt x="1427" y="372"/>
                  </a:cubicBezTo>
                  <a:cubicBezTo>
                    <a:pt x="1427" y="93"/>
                    <a:pt x="1427" y="93"/>
                    <a:pt x="1427" y="93"/>
                  </a:cubicBezTo>
                  <a:cubicBezTo>
                    <a:pt x="1427" y="42"/>
                    <a:pt x="1386" y="0"/>
                    <a:pt x="1334" y="0"/>
                  </a:cubicBezTo>
                  <a:cubicBezTo>
                    <a:pt x="714" y="0"/>
                    <a:pt x="714" y="0"/>
                    <a:pt x="714" y="0"/>
                  </a:cubicBezTo>
                  <a:cubicBezTo>
                    <a:pt x="662" y="0"/>
                    <a:pt x="621" y="42"/>
                    <a:pt x="621" y="93"/>
                  </a:cubicBezTo>
                  <a:cubicBezTo>
                    <a:pt x="621" y="372"/>
                    <a:pt x="621" y="372"/>
                    <a:pt x="621" y="372"/>
                  </a:cubicBezTo>
                  <a:cubicBezTo>
                    <a:pt x="93" y="372"/>
                    <a:pt x="93" y="372"/>
                    <a:pt x="93" y="372"/>
                  </a:cubicBezTo>
                  <a:cubicBezTo>
                    <a:pt x="42" y="372"/>
                    <a:pt x="0" y="414"/>
                    <a:pt x="0" y="465"/>
                  </a:cubicBezTo>
                  <a:cubicBezTo>
                    <a:pt x="0" y="781"/>
                    <a:pt x="0" y="781"/>
                    <a:pt x="0" y="781"/>
                  </a:cubicBezTo>
                  <a:cubicBezTo>
                    <a:pt x="93" y="804"/>
                    <a:pt x="93" y="804"/>
                    <a:pt x="93" y="804"/>
                  </a:cubicBezTo>
                  <a:cubicBezTo>
                    <a:pt x="186" y="827"/>
                    <a:pt x="186" y="827"/>
                    <a:pt x="186" y="827"/>
                  </a:cubicBezTo>
                  <a:cubicBezTo>
                    <a:pt x="849" y="993"/>
                    <a:pt x="849" y="993"/>
                    <a:pt x="849" y="993"/>
                  </a:cubicBezTo>
                  <a:cubicBezTo>
                    <a:pt x="1199" y="993"/>
                    <a:pt x="1199" y="993"/>
                    <a:pt x="1199" y="993"/>
                  </a:cubicBezTo>
                  <a:cubicBezTo>
                    <a:pt x="1862" y="827"/>
                    <a:pt x="1862" y="827"/>
                    <a:pt x="1862" y="827"/>
                  </a:cubicBezTo>
                  <a:cubicBezTo>
                    <a:pt x="1955" y="804"/>
                    <a:pt x="1955" y="804"/>
                    <a:pt x="1955" y="804"/>
                  </a:cubicBezTo>
                  <a:cubicBezTo>
                    <a:pt x="2048" y="781"/>
                    <a:pt x="2048" y="781"/>
                    <a:pt x="2048" y="781"/>
                  </a:cubicBezTo>
                  <a:cubicBezTo>
                    <a:pt x="2048" y="465"/>
                    <a:pt x="2048" y="465"/>
                    <a:pt x="2048" y="465"/>
                  </a:cubicBezTo>
                  <a:cubicBezTo>
                    <a:pt x="2048" y="414"/>
                    <a:pt x="2006" y="372"/>
                    <a:pt x="1955" y="372"/>
                  </a:cubicBezTo>
                  <a:close/>
                  <a:moveTo>
                    <a:pt x="1241" y="372"/>
                  </a:moveTo>
                  <a:cubicBezTo>
                    <a:pt x="807" y="372"/>
                    <a:pt x="807" y="372"/>
                    <a:pt x="807" y="372"/>
                  </a:cubicBezTo>
                  <a:cubicBezTo>
                    <a:pt x="807" y="186"/>
                    <a:pt x="807" y="186"/>
                    <a:pt x="807" y="186"/>
                  </a:cubicBezTo>
                  <a:cubicBezTo>
                    <a:pt x="1241" y="186"/>
                    <a:pt x="1241" y="186"/>
                    <a:pt x="1241" y="186"/>
                  </a:cubicBezTo>
                  <a:lnTo>
                    <a:pt x="1241" y="3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20"/>
            <p:cNvSpPr/>
            <p:nvPr/>
          </p:nvSpPr>
          <p:spPr bwMode="auto">
            <a:xfrm>
              <a:off x="9682163" y="3654426"/>
              <a:ext cx="338137" cy="176213"/>
            </a:xfrm>
            <a:custGeom>
              <a:avLst/>
              <a:gdLst>
                <a:gd name="T0" fmla="*/ 1955 w 2048"/>
                <a:gd name="T1" fmla="*/ 23 h 1075"/>
                <a:gd name="T2" fmla="*/ 1862 w 2048"/>
                <a:gd name="T3" fmla="*/ 46 h 1075"/>
                <a:gd name="T4" fmla="*/ 1303 w 2048"/>
                <a:gd name="T5" fmla="*/ 186 h 1075"/>
                <a:gd name="T6" fmla="*/ 1303 w 2048"/>
                <a:gd name="T7" fmla="*/ 485 h 1075"/>
                <a:gd name="T8" fmla="*/ 1210 w 2048"/>
                <a:gd name="T9" fmla="*/ 579 h 1075"/>
                <a:gd name="T10" fmla="*/ 838 w 2048"/>
                <a:gd name="T11" fmla="*/ 579 h 1075"/>
                <a:gd name="T12" fmla="*/ 745 w 2048"/>
                <a:gd name="T13" fmla="*/ 485 h 1075"/>
                <a:gd name="T14" fmla="*/ 745 w 2048"/>
                <a:gd name="T15" fmla="*/ 186 h 1075"/>
                <a:gd name="T16" fmla="*/ 186 w 2048"/>
                <a:gd name="T17" fmla="*/ 46 h 1075"/>
                <a:gd name="T18" fmla="*/ 93 w 2048"/>
                <a:gd name="T19" fmla="*/ 23 h 1075"/>
                <a:gd name="T20" fmla="*/ 0 w 2048"/>
                <a:gd name="T21" fmla="*/ 0 h 1075"/>
                <a:gd name="T22" fmla="*/ 0 w 2048"/>
                <a:gd name="T23" fmla="*/ 982 h 1075"/>
                <a:gd name="T24" fmla="*/ 93 w 2048"/>
                <a:gd name="T25" fmla="*/ 1075 h 1075"/>
                <a:gd name="T26" fmla="*/ 1955 w 2048"/>
                <a:gd name="T27" fmla="*/ 1075 h 1075"/>
                <a:gd name="T28" fmla="*/ 2048 w 2048"/>
                <a:gd name="T29" fmla="*/ 982 h 1075"/>
                <a:gd name="T30" fmla="*/ 2048 w 2048"/>
                <a:gd name="T31" fmla="*/ 0 h 1075"/>
                <a:gd name="T32" fmla="*/ 1955 w 2048"/>
                <a:gd name="T33" fmla="*/ 23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8" h="1075">
                  <a:moveTo>
                    <a:pt x="1955" y="23"/>
                  </a:moveTo>
                  <a:cubicBezTo>
                    <a:pt x="1862" y="46"/>
                    <a:pt x="1862" y="46"/>
                    <a:pt x="1862" y="46"/>
                  </a:cubicBezTo>
                  <a:cubicBezTo>
                    <a:pt x="1303" y="186"/>
                    <a:pt x="1303" y="186"/>
                    <a:pt x="1303" y="186"/>
                  </a:cubicBezTo>
                  <a:cubicBezTo>
                    <a:pt x="1303" y="485"/>
                    <a:pt x="1303" y="485"/>
                    <a:pt x="1303" y="485"/>
                  </a:cubicBezTo>
                  <a:cubicBezTo>
                    <a:pt x="1303" y="537"/>
                    <a:pt x="1262" y="579"/>
                    <a:pt x="1210" y="579"/>
                  </a:cubicBezTo>
                  <a:cubicBezTo>
                    <a:pt x="838" y="579"/>
                    <a:pt x="838" y="579"/>
                    <a:pt x="838" y="579"/>
                  </a:cubicBezTo>
                  <a:cubicBezTo>
                    <a:pt x="786" y="579"/>
                    <a:pt x="745" y="537"/>
                    <a:pt x="745" y="485"/>
                  </a:cubicBezTo>
                  <a:cubicBezTo>
                    <a:pt x="745" y="186"/>
                    <a:pt x="745" y="186"/>
                    <a:pt x="745" y="186"/>
                  </a:cubicBezTo>
                  <a:cubicBezTo>
                    <a:pt x="186" y="46"/>
                    <a:pt x="186" y="46"/>
                    <a:pt x="186" y="46"/>
                  </a:cubicBezTo>
                  <a:cubicBezTo>
                    <a:pt x="93" y="23"/>
                    <a:pt x="93" y="23"/>
                    <a:pt x="93" y="23"/>
                  </a:cubicBezTo>
                  <a:cubicBezTo>
                    <a:pt x="0" y="0"/>
                    <a:pt x="0" y="0"/>
                    <a:pt x="0" y="0"/>
                  </a:cubicBezTo>
                  <a:cubicBezTo>
                    <a:pt x="0" y="982"/>
                    <a:pt x="0" y="982"/>
                    <a:pt x="0" y="982"/>
                  </a:cubicBezTo>
                  <a:cubicBezTo>
                    <a:pt x="0" y="1033"/>
                    <a:pt x="42" y="1075"/>
                    <a:pt x="93" y="1075"/>
                  </a:cubicBezTo>
                  <a:cubicBezTo>
                    <a:pt x="1955" y="1075"/>
                    <a:pt x="1955" y="1075"/>
                    <a:pt x="1955" y="1075"/>
                  </a:cubicBezTo>
                  <a:cubicBezTo>
                    <a:pt x="2006" y="1075"/>
                    <a:pt x="2048" y="1033"/>
                    <a:pt x="2048" y="982"/>
                  </a:cubicBezTo>
                  <a:cubicBezTo>
                    <a:pt x="2048" y="0"/>
                    <a:pt x="2048" y="0"/>
                    <a:pt x="2048" y="0"/>
                  </a:cubicBezTo>
                  <a:lnTo>
                    <a:pt x="1955"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27" name="Group 59"/>
          <p:cNvGrpSpPr/>
          <p:nvPr/>
        </p:nvGrpSpPr>
        <p:grpSpPr>
          <a:xfrm>
            <a:off x="6967087" y="3654993"/>
            <a:ext cx="442159" cy="317622"/>
            <a:chOff x="5168900" y="2687638"/>
            <a:chExt cx="1855788" cy="1477963"/>
          </a:xfrm>
          <a:gradFill>
            <a:gsLst>
              <a:gs pos="0">
                <a:srgbClr val="FEEFAC"/>
              </a:gs>
              <a:gs pos="71000">
                <a:srgbClr val="E9BE61"/>
              </a:gs>
            </a:gsLst>
            <a:lin ang="5400000" scaled="1"/>
          </a:gradFill>
        </p:grpSpPr>
        <p:sp>
          <p:nvSpPr>
            <p:cNvPr id="28" name="Freeform 15"/>
            <p:cNvSpPr/>
            <p:nvPr/>
          </p:nvSpPr>
          <p:spPr bwMode="auto">
            <a:xfrm>
              <a:off x="5430838" y="2687638"/>
              <a:ext cx="642938" cy="714375"/>
            </a:xfrm>
            <a:custGeom>
              <a:avLst/>
              <a:gdLst>
                <a:gd name="T0" fmla="*/ 337 w 678"/>
                <a:gd name="T1" fmla="*/ 754 h 754"/>
                <a:gd name="T2" fmla="*/ 337 w 678"/>
                <a:gd name="T3" fmla="*/ 754 h 754"/>
                <a:gd name="T4" fmla="*/ 339 w 678"/>
                <a:gd name="T5" fmla="*/ 754 h 754"/>
                <a:gd name="T6" fmla="*/ 341 w 678"/>
                <a:gd name="T7" fmla="*/ 754 h 754"/>
                <a:gd name="T8" fmla="*/ 341 w 678"/>
                <a:gd name="T9" fmla="*/ 754 h 754"/>
                <a:gd name="T10" fmla="*/ 629 w 678"/>
                <a:gd name="T11" fmla="*/ 301 h 754"/>
                <a:gd name="T12" fmla="*/ 339 w 678"/>
                <a:gd name="T13" fmla="*/ 4 h 754"/>
                <a:gd name="T14" fmla="*/ 49 w 678"/>
                <a:gd name="T15" fmla="*/ 301 h 754"/>
                <a:gd name="T16" fmla="*/ 337 w 678"/>
                <a:gd name="T17"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754">
                  <a:moveTo>
                    <a:pt x="337" y="754"/>
                  </a:moveTo>
                  <a:cubicBezTo>
                    <a:pt x="337" y="754"/>
                    <a:pt x="337" y="754"/>
                    <a:pt x="337" y="754"/>
                  </a:cubicBezTo>
                  <a:cubicBezTo>
                    <a:pt x="338" y="754"/>
                    <a:pt x="338" y="754"/>
                    <a:pt x="339" y="754"/>
                  </a:cubicBezTo>
                  <a:cubicBezTo>
                    <a:pt x="340" y="754"/>
                    <a:pt x="340" y="754"/>
                    <a:pt x="341" y="754"/>
                  </a:cubicBezTo>
                  <a:cubicBezTo>
                    <a:pt x="341" y="754"/>
                    <a:pt x="341" y="754"/>
                    <a:pt x="341" y="754"/>
                  </a:cubicBezTo>
                  <a:cubicBezTo>
                    <a:pt x="678" y="751"/>
                    <a:pt x="629" y="301"/>
                    <a:pt x="629" y="301"/>
                  </a:cubicBezTo>
                  <a:cubicBezTo>
                    <a:pt x="615" y="1"/>
                    <a:pt x="364" y="3"/>
                    <a:pt x="339" y="4"/>
                  </a:cubicBezTo>
                  <a:cubicBezTo>
                    <a:pt x="314" y="3"/>
                    <a:pt x="63" y="0"/>
                    <a:pt x="49" y="301"/>
                  </a:cubicBezTo>
                  <a:cubicBezTo>
                    <a:pt x="49" y="301"/>
                    <a:pt x="0" y="751"/>
                    <a:pt x="337" y="7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29" name="Freeform 16"/>
            <p:cNvSpPr/>
            <p:nvPr/>
          </p:nvSpPr>
          <p:spPr bwMode="auto">
            <a:xfrm>
              <a:off x="5168900" y="3481388"/>
              <a:ext cx="1052513" cy="671513"/>
            </a:xfrm>
            <a:custGeom>
              <a:avLst/>
              <a:gdLst>
                <a:gd name="T0" fmla="*/ 834 w 1111"/>
                <a:gd name="T1" fmla="*/ 0 h 708"/>
                <a:gd name="T2" fmla="*/ 717 w 1111"/>
                <a:gd name="T3" fmla="*/ 370 h 708"/>
                <a:gd name="T4" fmla="*/ 648 w 1111"/>
                <a:gd name="T5" fmla="*/ 176 h 708"/>
                <a:gd name="T6" fmla="*/ 617 w 1111"/>
                <a:gd name="T7" fmla="*/ 0 h 708"/>
                <a:gd name="T8" fmla="*/ 617 w 1111"/>
                <a:gd name="T9" fmla="*/ 0 h 708"/>
                <a:gd name="T10" fmla="*/ 616 w 1111"/>
                <a:gd name="T11" fmla="*/ 0 h 708"/>
                <a:gd name="T12" fmla="*/ 616 w 1111"/>
                <a:gd name="T13" fmla="*/ 0 h 708"/>
                <a:gd name="T14" fmla="*/ 616 w 1111"/>
                <a:gd name="T15" fmla="*/ 0 h 708"/>
                <a:gd name="T16" fmla="*/ 584 w 1111"/>
                <a:gd name="T17" fmla="*/ 176 h 708"/>
                <a:gd name="T18" fmla="*/ 516 w 1111"/>
                <a:gd name="T19" fmla="*/ 370 h 708"/>
                <a:gd name="T20" fmla="*/ 399 w 1111"/>
                <a:gd name="T21" fmla="*/ 0 h 708"/>
                <a:gd name="T22" fmla="*/ 121 w 1111"/>
                <a:gd name="T23" fmla="*/ 154 h 708"/>
                <a:gd name="T24" fmla="*/ 0 w 1111"/>
                <a:gd name="T25" fmla="*/ 381 h 708"/>
                <a:gd name="T26" fmla="*/ 0 w 1111"/>
                <a:gd name="T27" fmla="*/ 708 h 708"/>
                <a:gd name="T28" fmla="*/ 617 w 1111"/>
                <a:gd name="T29" fmla="*/ 708 h 708"/>
                <a:gd name="T30" fmla="*/ 811 w 1111"/>
                <a:gd name="T31" fmla="*/ 708 h 708"/>
                <a:gd name="T32" fmla="*/ 808 w 1111"/>
                <a:gd name="T33" fmla="*/ 683 h 708"/>
                <a:gd name="T34" fmla="*/ 808 w 1111"/>
                <a:gd name="T35" fmla="*/ 380 h 708"/>
                <a:gd name="T36" fmla="*/ 900 w 1111"/>
                <a:gd name="T37" fmla="*/ 288 h 708"/>
                <a:gd name="T38" fmla="*/ 1014 w 1111"/>
                <a:gd name="T39" fmla="*/ 288 h 708"/>
                <a:gd name="T40" fmla="*/ 1038 w 1111"/>
                <a:gd name="T41" fmla="*/ 291 h 708"/>
                <a:gd name="T42" fmla="*/ 1038 w 1111"/>
                <a:gd name="T43" fmla="*/ 243 h 708"/>
                <a:gd name="T44" fmla="*/ 1111 w 1111"/>
                <a:gd name="T45" fmla="*/ 153 h 708"/>
                <a:gd name="T46" fmla="*/ 834 w 1111"/>
                <a:gd name="T4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1" h="708">
                  <a:moveTo>
                    <a:pt x="834" y="0"/>
                  </a:moveTo>
                  <a:cubicBezTo>
                    <a:pt x="717" y="370"/>
                    <a:pt x="717" y="370"/>
                    <a:pt x="717" y="370"/>
                  </a:cubicBezTo>
                  <a:cubicBezTo>
                    <a:pt x="648" y="176"/>
                    <a:pt x="648" y="176"/>
                    <a:pt x="648" y="176"/>
                  </a:cubicBezTo>
                  <a:cubicBezTo>
                    <a:pt x="768" y="9"/>
                    <a:pt x="640" y="1"/>
                    <a:pt x="617" y="0"/>
                  </a:cubicBezTo>
                  <a:cubicBezTo>
                    <a:pt x="617" y="0"/>
                    <a:pt x="617" y="0"/>
                    <a:pt x="617" y="0"/>
                  </a:cubicBezTo>
                  <a:cubicBezTo>
                    <a:pt x="617" y="0"/>
                    <a:pt x="617" y="0"/>
                    <a:pt x="616" y="0"/>
                  </a:cubicBezTo>
                  <a:cubicBezTo>
                    <a:pt x="616" y="0"/>
                    <a:pt x="616" y="0"/>
                    <a:pt x="616" y="0"/>
                  </a:cubicBezTo>
                  <a:cubicBezTo>
                    <a:pt x="616" y="0"/>
                    <a:pt x="616" y="0"/>
                    <a:pt x="616" y="0"/>
                  </a:cubicBezTo>
                  <a:cubicBezTo>
                    <a:pt x="593" y="1"/>
                    <a:pt x="464" y="9"/>
                    <a:pt x="584" y="176"/>
                  </a:cubicBezTo>
                  <a:cubicBezTo>
                    <a:pt x="516" y="370"/>
                    <a:pt x="516" y="370"/>
                    <a:pt x="516" y="370"/>
                  </a:cubicBezTo>
                  <a:cubicBezTo>
                    <a:pt x="399" y="0"/>
                    <a:pt x="399" y="0"/>
                    <a:pt x="399" y="0"/>
                  </a:cubicBezTo>
                  <a:cubicBezTo>
                    <a:pt x="399" y="0"/>
                    <a:pt x="252" y="71"/>
                    <a:pt x="121" y="154"/>
                  </a:cubicBezTo>
                  <a:cubicBezTo>
                    <a:pt x="22" y="217"/>
                    <a:pt x="3" y="283"/>
                    <a:pt x="0" y="381"/>
                  </a:cubicBezTo>
                  <a:cubicBezTo>
                    <a:pt x="0" y="708"/>
                    <a:pt x="0" y="708"/>
                    <a:pt x="0" y="708"/>
                  </a:cubicBezTo>
                  <a:cubicBezTo>
                    <a:pt x="617" y="708"/>
                    <a:pt x="617" y="708"/>
                    <a:pt x="617" y="708"/>
                  </a:cubicBezTo>
                  <a:cubicBezTo>
                    <a:pt x="811" y="708"/>
                    <a:pt x="811" y="708"/>
                    <a:pt x="811" y="708"/>
                  </a:cubicBezTo>
                  <a:cubicBezTo>
                    <a:pt x="809" y="700"/>
                    <a:pt x="808" y="692"/>
                    <a:pt x="808" y="683"/>
                  </a:cubicBezTo>
                  <a:cubicBezTo>
                    <a:pt x="808" y="380"/>
                    <a:pt x="808" y="380"/>
                    <a:pt x="808" y="380"/>
                  </a:cubicBezTo>
                  <a:cubicBezTo>
                    <a:pt x="808" y="329"/>
                    <a:pt x="849" y="288"/>
                    <a:pt x="900" y="288"/>
                  </a:cubicBezTo>
                  <a:cubicBezTo>
                    <a:pt x="1014" y="288"/>
                    <a:pt x="1014" y="288"/>
                    <a:pt x="1014" y="288"/>
                  </a:cubicBezTo>
                  <a:cubicBezTo>
                    <a:pt x="1022" y="288"/>
                    <a:pt x="1030" y="289"/>
                    <a:pt x="1038" y="291"/>
                  </a:cubicBezTo>
                  <a:cubicBezTo>
                    <a:pt x="1038" y="243"/>
                    <a:pt x="1038" y="243"/>
                    <a:pt x="1038" y="243"/>
                  </a:cubicBezTo>
                  <a:cubicBezTo>
                    <a:pt x="1038" y="199"/>
                    <a:pt x="1069" y="162"/>
                    <a:pt x="1111" y="153"/>
                  </a:cubicBezTo>
                  <a:cubicBezTo>
                    <a:pt x="980" y="71"/>
                    <a:pt x="834" y="0"/>
                    <a:pt x="8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17"/>
            <p:cNvSpPr/>
            <p:nvPr/>
          </p:nvSpPr>
          <p:spPr bwMode="auto">
            <a:xfrm>
              <a:off x="5999163" y="3817938"/>
              <a:ext cx="153988" cy="334963"/>
            </a:xfrm>
            <a:custGeom>
              <a:avLst/>
              <a:gdLst>
                <a:gd name="T0" fmla="*/ 138 w 163"/>
                <a:gd name="T1" fmla="*/ 0 h 352"/>
                <a:gd name="T2" fmla="*/ 24 w 163"/>
                <a:gd name="T3" fmla="*/ 0 h 352"/>
                <a:gd name="T4" fmla="*/ 0 w 163"/>
                <a:gd name="T5" fmla="*/ 25 h 352"/>
                <a:gd name="T6" fmla="*/ 0 w 163"/>
                <a:gd name="T7" fmla="*/ 72 h 352"/>
                <a:gd name="T8" fmla="*/ 0 w 163"/>
                <a:gd name="T9" fmla="*/ 281 h 352"/>
                <a:gd name="T10" fmla="*/ 0 w 163"/>
                <a:gd name="T11" fmla="*/ 328 h 352"/>
                <a:gd name="T12" fmla="*/ 24 w 163"/>
                <a:gd name="T13" fmla="*/ 352 h 352"/>
                <a:gd name="T14" fmla="*/ 138 w 163"/>
                <a:gd name="T15" fmla="*/ 352 h 352"/>
                <a:gd name="T16" fmla="*/ 162 w 163"/>
                <a:gd name="T17" fmla="*/ 328 h 352"/>
                <a:gd name="T18" fmla="*/ 162 w 163"/>
                <a:gd name="T19" fmla="*/ 281 h 352"/>
                <a:gd name="T20" fmla="*/ 162 w 163"/>
                <a:gd name="T21" fmla="*/ 72 h 352"/>
                <a:gd name="T22" fmla="*/ 162 w 163"/>
                <a:gd name="T23" fmla="*/ 25 h 352"/>
                <a:gd name="T24" fmla="*/ 138 w 163"/>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352">
                  <a:moveTo>
                    <a:pt x="138" y="0"/>
                  </a:moveTo>
                  <a:cubicBezTo>
                    <a:pt x="24" y="0"/>
                    <a:pt x="24" y="0"/>
                    <a:pt x="24" y="0"/>
                  </a:cubicBezTo>
                  <a:cubicBezTo>
                    <a:pt x="10" y="0"/>
                    <a:pt x="0" y="12"/>
                    <a:pt x="0" y="25"/>
                  </a:cubicBezTo>
                  <a:cubicBezTo>
                    <a:pt x="0" y="72"/>
                    <a:pt x="0" y="72"/>
                    <a:pt x="0" y="72"/>
                  </a:cubicBezTo>
                  <a:cubicBezTo>
                    <a:pt x="0" y="281"/>
                    <a:pt x="0" y="281"/>
                    <a:pt x="0" y="281"/>
                  </a:cubicBezTo>
                  <a:cubicBezTo>
                    <a:pt x="0" y="328"/>
                    <a:pt x="0" y="328"/>
                    <a:pt x="0" y="328"/>
                  </a:cubicBezTo>
                  <a:cubicBezTo>
                    <a:pt x="0" y="342"/>
                    <a:pt x="11" y="352"/>
                    <a:pt x="24" y="352"/>
                  </a:cubicBezTo>
                  <a:cubicBezTo>
                    <a:pt x="138" y="352"/>
                    <a:pt x="138" y="352"/>
                    <a:pt x="138" y="352"/>
                  </a:cubicBezTo>
                  <a:cubicBezTo>
                    <a:pt x="152" y="352"/>
                    <a:pt x="162" y="341"/>
                    <a:pt x="162" y="328"/>
                  </a:cubicBezTo>
                  <a:cubicBezTo>
                    <a:pt x="162" y="281"/>
                    <a:pt x="162" y="281"/>
                    <a:pt x="162" y="281"/>
                  </a:cubicBezTo>
                  <a:cubicBezTo>
                    <a:pt x="162" y="72"/>
                    <a:pt x="162" y="72"/>
                    <a:pt x="162" y="72"/>
                  </a:cubicBezTo>
                  <a:cubicBezTo>
                    <a:pt x="162" y="25"/>
                    <a:pt x="162" y="25"/>
                    <a:pt x="162" y="25"/>
                  </a:cubicBezTo>
                  <a:cubicBezTo>
                    <a:pt x="163" y="12"/>
                    <a:pt x="152" y="0"/>
                    <a:pt x="1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18"/>
            <p:cNvSpPr/>
            <p:nvPr/>
          </p:nvSpPr>
          <p:spPr bwMode="auto">
            <a:xfrm>
              <a:off x="6216650" y="3689350"/>
              <a:ext cx="155575" cy="463550"/>
            </a:xfrm>
            <a:custGeom>
              <a:avLst/>
              <a:gdLst>
                <a:gd name="T0" fmla="*/ 138 w 163"/>
                <a:gd name="T1" fmla="*/ 0 h 488"/>
                <a:gd name="T2" fmla="*/ 24 w 163"/>
                <a:gd name="T3" fmla="*/ 0 h 488"/>
                <a:gd name="T4" fmla="*/ 0 w 163"/>
                <a:gd name="T5" fmla="*/ 24 h 488"/>
                <a:gd name="T6" fmla="*/ 0 w 163"/>
                <a:gd name="T7" fmla="*/ 208 h 488"/>
                <a:gd name="T8" fmla="*/ 0 w 163"/>
                <a:gd name="T9" fmla="*/ 280 h 488"/>
                <a:gd name="T10" fmla="*/ 0 w 163"/>
                <a:gd name="T11" fmla="*/ 464 h 488"/>
                <a:gd name="T12" fmla="*/ 24 w 163"/>
                <a:gd name="T13" fmla="*/ 488 h 488"/>
                <a:gd name="T14" fmla="*/ 138 w 163"/>
                <a:gd name="T15" fmla="*/ 488 h 488"/>
                <a:gd name="T16" fmla="*/ 163 w 163"/>
                <a:gd name="T17" fmla="*/ 464 h 488"/>
                <a:gd name="T18" fmla="*/ 163 w 163"/>
                <a:gd name="T19" fmla="*/ 280 h 488"/>
                <a:gd name="T20" fmla="*/ 163 w 163"/>
                <a:gd name="T21" fmla="*/ 208 h 488"/>
                <a:gd name="T22" fmla="*/ 163 w 163"/>
                <a:gd name="T23" fmla="*/ 25 h 488"/>
                <a:gd name="T24" fmla="*/ 138 w 163"/>
                <a:gd name="T25"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488">
                  <a:moveTo>
                    <a:pt x="138" y="0"/>
                  </a:moveTo>
                  <a:cubicBezTo>
                    <a:pt x="24" y="0"/>
                    <a:pt x="24" y="0"/>
                    <a:pt x="24" y="0"/>
                  </a:cubicBezTo>
                  <a:cubicBezTo>
                    <a:pt x="11" y="0"/>
                    <a:pt x="0" y="11"/>
                    <a:pt x="0" y="24"/>
                  </a:cubicBezTo>
                  <a:cubicBezTo>
                    <a:pt x="0" y="208"/>
                    <a:pt x="0" y="208"/>
                    <a:pt x="0" y="208"/>
                  </a:cubicBezTo>
                  <a:cubicBezTo>
                    <a:pt x="0" y="280"/>
                    <a:pt x="0" y="280"/>
                    <a:pt x="0" y="280"/>
                  </a:cubicBezTo>
                  <a:cubicBezTo>
                    <a:pt x="0" y="464"/>
                    <a:pt x="0" y="464"/>
                    <a:pt x="0" y="464"/>
                  </a:cubicBezTo>
                  <a:cubicBezTo>
                    <a:pt x="0" y="478"/>
                    <a:pt x="11" y="488"/>
                    <a:pt x="24" y="488"/>
                  </a:cubicBezTo>
                  <a:cubicBezTo>
                    <a:pt x="138" y="488"/>
                    <a:pt x="138" y="488"/>
                    <a:pt x="138" y="488"/>
                  </a:cubicBezTo>
                  <a:cubicBezTo>
                    <a:pt x="152" y="488"/>
                    <a:pt x="163" y="477"/>
                    <a:pt x="163" y="464"/>
                  </a:cubicBezTo>
                  <a:cubicBezTo>
                    <a:pt x="163" y="280"/>
                    <a:pt x="163" y="280"/>
                    <a:pt x="163" y="280"/>
                  </a:cubicBezTo>
                  <a:cubicBezTo>
                    <a:pt x="163" y="208"/>
                    <a:pt x="163" y="208"/>
                    <a:pt x="163" y="208"/>
                  </a:cubicBezTo>
                  <a:cubicBezTo>
                    <a:pt x="163" y="25"/>
                    <a:pt x="163" y="25"/>
                    <a:pt x="163" y="25"/>
                  </a:cubicBezTo>
                  <a:cubicBezTo>
                    <a:pt x="163" y="11"/>
                    <a:pt x="152" y="0"/>
                    <a:pt x="1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19"/>
            <p:cNvSpPr/>
            <p:nvPr/>
          </p:nvSpPr>
          <p:spPr bwMode="auto">
            <a:xfrm>
              <a:off x="6338888" y="3284538"/>
              <a:ext cx="349250" cy="868363"/>
            </a:xfrm>
            <a:custGeom>
              <a:avLst/>
              <a:gdLst>
                <a:gd name="T0" fmla="*/ 266 w 368"/>
                <a:gd name="T1" fmla="*/ 501 h 916"/>
                <a:gd name="T2" fmla="*/ 266 w 368"/>
                <a:gd name="T3" fmla="*/ 298 h 916"/>
                <a:gd name="T4" fmla="*/ 344 w 368"/>
                <a:gd name="T5" fmla="*/ 298 h 916"/>
                <a:gd name="T6" fmla="*/ 360 w 368"/>
                <a:gd name="T7" fmla="*/ 270 h 916"/>
                <a:gd name="T8" fmla="*/ 200 w 368"/>
                <a:gd name="T9" fmla="*/ 12 h 916"/>
                <a:gd name="T10" fmla="*/ 168 w 368"/>
                <a:gd name="T11" fmla="*/ 12 h 916"/>
                <a:gd name="T12" fmla="*/ 8 w 368"/>
                <a:gd name="T13" fmla="*/ 270 h 916"/>
                <a:gd name="T14" fmla="*/ 23 w 368"/>
                <a:gd name="T15" fmla="*/ 298 h 916"/>
                <a:gd name="T16" fmla="*/ 102 w 368"/>
                <a:gd name="T17" fmla="*/ 298 h 916"/>
                <a:gd name="T18" fmla="*/ 102 w 368"/>
                <a:gd name="T19" fmla="*/ 892 h 916"/>
                <a:gd name="T20" fmla="*/ 126 w 368"/>
                <a:gd name="T21" fmla="*/ 916 h 916"/>
                <a:gd name="T22" fmla="*/ 241 w 368"/>
                <a:gd name="T23" fmla="*/ 916 h 916"/>
                <a:gd name="T24" fmla="*/ 265 w 368"/>
                <a:gd name="T25" fmla="*/ 892 h 916"/>
                <a:gd name="T26" fmla="*/ 192 w 368"/>
                <a:gd name="T27" fmla="*/ 696 h 916"/>
                <a:gd name="T28" fmla="*/ 266 w 368"/>
                <a:gd name="T29" fmla="*/ 5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916">
                  <a:moveTo>
                    <a:pt x="266" y="501"/>
                  </a:moveTo>
                  <a:cubicBezTo>
                    <a:pt x="266" y="298"/>
                    <a:pt x="266" y="298"/>
                    <a:pt x="266" y="298"/>
                  </a:cubicBezTo>
                  <a:cubicBezTo>
                    <a:pt x="344" y="298"/>
                    <a:pt x="344" y="298"/>
                    <a:pt x="344" y="298"/>
                  </a:cubicBezTo>
                  <a:cubicBezTo>
                    <a:pt x="359" y="298"/>
                    <a:pt x="368" y="282"/>
                    <a:pt x="360" y="270"/>
                  </a:cubicBezTo>
                  <a:cubicBezTo>
                    <a:pt x="200" y="12"/>
                    <a:pt x="200" y="12"/>
                    <a:pt x="200" y="12"/>
                  </a:cubicBezTo>
                  <a:cubicBezTo>
                    <a:pt x="192" y="0"/>
                    <a:pt x="175" y="0"/>
                    <a:pt x="168" y="12"/>
                  </a:cubicBezTo>
                  <a:cubicBezTo>
                    <a:pt x="8" y="270"/>
                    <a:pt x="8" y="270"/>
                    <a:pt x="8" y="270"/>
                  </a:cubicBezTo>
                  <a:cubicBezTo>
                    <a:pt x="0" y="282"/>
                    <a:pt x="9" y="298"/>
                    <a:pt x="23" y="298"/>
                  </a:cubicBezTo>
                  <a:cubicBezTo>
                    <a:pt x="102" y="298"/>
                    <a:pt x="102" y="298"/>
                    <a:pt x="102" y="298"/>
                  </a:cubicBezTo>
                  <a:cubicBezTo>
                    <a:pt x="102" y="892"/>
                    <a:pt x="102" y="892"/>
                    <a:pt x="102" y="892"/>
                  </a:cubicBezTo>
                  <a:cubicBezTo>
                    <a:pt x="102" y="906"/>
                    <a:pt x="113" y="916"/>
                    <a:pt x="126" y="916"/>
                  </a:cubicBezTo>
                  <a:cubicBezTo>
                    <a:pt x="241" y="916"/>
                    <a:pt x="241" y="916"/>
                    <a:pt x="241" y="916"/>
                  </a:cubicBezTo>
                  <a:cubicBezTo>
                    <a:pt x="254" y="916"/>
                    <a:pt x="265" y="906"/>
                    <a:pt x="265" y="892"/>
                  </a:cubicBezTo>
                  <a:cubicBezTo>
                    <a:pt x="219" y="840"/>
                    <a:pt x="192" y="771"/>
                    <a:pt x="192" y="696"/>
                  </a:cubicBezTo>
                  <a:cubicBezTo>
                    <a:pt x="192" y="622"/>
                    <a:pt x="220" y="553"/>
                    <a:pt x="266" y="5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 name="Freeform 20"/>
            <p:cNvSpPr>
              <a:spLocks noEditPoints="1"/>
            </p:cNvSpPr>
            <p:nvPr/>
          </p:nvSpPr>
          <p:spPr bwMode="auto">
            <a:xfrm>
              <a:off x="6581775" y="3722688"/>
              <a:ext cx="442913" cy="442913"/>
            </a:xfrm>
            <a:custGeom>
              <a:avLst/>
              <a:gdLst>
                <a:gd name="T0" fmla="*/ 234 w 467"/>
                <a:gd name="T1" fmla="*/ 0 h 467"/>
                <a:gd name="T2" fmla="*/ 0 w 467"/>
                <a:gd name="T3" fmla="*/ 233 h 467"/>
                <a:gd name="T4" fmla="*/ 234 w 467"/>
                <a:gd name="T5" fmla="*/ 467 h 467"/>
                <a:gd name="T6" fmla="*/ 467 w 467"/>
                <a:gd name="T7" fmla="*/ 233 h 467"/>
                <a:gd name="T8" fmla="*/ 234 w 467"/>
                <a:gd name="T9" fmla="*/ 0 h 467"/>
                <a:gd name="T10" fmla="*/ 301 w 467"/>
                <a:gd name="T11" fmla="*/ 326 h 467"/>
                <a:gd name="T12" fmla="*/ 262 w 467"/>
                <a:gd name="T13" fmla="*/ 351 h 467"/>
                <a:gd name="T14" fmla="*/ 252 w 467"/>
                <a:gd name="T15" fmla="*/ 363 h 467"/>
                <a:gd name="T16" fmla="*/ 252 w 467"/>
                <a:gd name="T17" fmla="*/ 384 h 467"/>
                <a:gd name="T18" fmla="*/ 243 w 467"/>
                <a:gd name="T19" fmla="*/ 393 h 467"/>
                <a:gd name="T20" fmla="*/ 221 w 467"/>
                <a:gd name="T21" fmla="*/ 393 h 467"/>
                <a:gd name="T22" fmla="*/ 211 w 467"/>
                <a:gd name="T23" fmla="*/ 383 h 467"/>
                <a:gd name="T24" fmla="*/ 211 w 467"/>
                <a:gd name="T25" fmla="*/ 368 h 467"/>
                <a:gd name="T26" fmla="*/ 200 w 467"/>
                <a:gd name="T27" fmla="*/ 355 h 467"/>
                <a:gd name="T28" fmla="*/ 160 w 467"/>
                <a:gd name="T29" fmla="*/ 344 h 467"/>
                <a:gd name="T30" fmla="*/ 152 w 467"/>
                <a:gd name="T31" fmla="*/ 326 h 467"/>
                <a:gd name="T32" fmla="*/ 159 w 467"/>
                <a:gd name="T33" fmla="*/ 303 h 467"/>
                <a:gd name="T34" fmla="*/ 172 w 467"/>
                <a:gd name="T35" fmla="*/ 298 h 467"/>
                <a:gd name="T36" fmla="*/ 216 w 467"/>
                <a:gd name="T37" fmla="*/ 311 h 467"/>
                <a:gd name="T38" fmla="*/ 245 w 467"/>
                <a:gd name="T39" fmla="*/ 307 h 467"/>
                <a:gd name="T40" fmla="*/ 250 w 467"/>
                <a:gd name="T41" fmla="*/ 268 h 467"/>
                <a:gd name="T42" fmla="*/ 234 w 467"/>
                <a:gd name="T43" fmla="*/ 259 h 467"/>
                <a:gd name="T44" fmla="*/ 189 w 467"/>
                <a:gd name="T45" fmla="*/ 239 h 467"/>
                <a:gd name="T46" fmla="*/ 153 w 467"/>
                <a:gd name="T47" fmla="*/ 178 h 467"/>
                <a:gd name="T48" fmla="*/ 202 w 467"/>
                <a:gd name="T49" fmla="*/ 116 h 467"/>
                <a:gd name="T50" fmla="*/ 214 w 467"/>
                <a:gd name="T51" fmla="*/ 99 h 467"/>
                <a:gd name="T52" fmla="*/ 214 w 467"/>
                <a:gd name="T53" fmla="*/ 86 h 467"/>
                <a:gd name="T54" fmla="*/ 225 w 467"/>
                <a:gd name="T55" fmla="*/ 75 h 467"/>
                <a:gd name="T56" fmla="*/ 234 w 467"/>
                <a:gd name="T57" fmla="*/ 75 h 467"/>
                <a:gd name="T58" fmla="*/ 254 w 467"/>
                <a:gd name="T59" fmla="*/ 95 h 467"/>
                <a:gd name="T60" fmla="*/ 268 w 467"/>
                <a:gd name="T61" fmla="*/ 111 h 467"/>
                <a:gd name="T62" fmla="*/ 299 w 467"/>
                <a:gd name="T63" fmla="*/ 121 h 467"/>
                <a:gd name="T64" fmla="*/ 305 w 467"/>
                <a:gd name="T65" fmla="*/ 133 h 467"/>
                <a:gd name="T66" fmla="*/ 297 w 467"/>
                <a:gd name="T67" fmla="*/ 159 h 467"/>
                <a:gd name="T68" fmla="*/ 284 w 467"/>
                <a:gd name="T69" fmla="*/ 164 h 467"/>
                <a:gd name="T70" fmla="*/ 234 w 467"/>
                <a:gd name="T71" fmla="*/ 155 h 467"/>
                <a:gd name="T72" fmla="*/ 221 w 467"/>
                <a:gd name="T73" fmla="*/ 157 h 467"/>
                <a:gd name="T74" fmla="*/ 216 w 467"/>
                <a:gd name="T75" fmla="*/ 191 h 467"/>
                <a:gd name="T76" fmla="*/ 238 w 467"/>
                <a:gd name="T77" fmla="*/ 203 h 467"/>
                <a:gd name="T78" fmla="*/ 277 w 467"/>
                <a:gd name="T79" fmla="*/ 220 h 467"/>
                <a:gd name="T80" fmla="*/ 301 w 467"/>
                <a:gd name="T81" fmla="*/ 32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7" h="467">
                  <a:moveTo>
                    <a:pt x="234" y="0"/>
                  </a:moveTo>
                  <a:cubicBezTo>
                    <a:pt x="104" y="0"/>
                    <a:pt x="0" y="104"/>
                    <a:pt x="0" y="233"/>
                  </a:cubicBezTo>
                  <a:cubicBezTo>
                    <a:pt x="0" y="363"/>
                    <a:pt x="104" y="467"/>
                    <a:pt x="234" y="467"/>
                  </a:cubicBezTo>
                  <a:cubicBezTo>
                    <a:pt x="363" y="467"/>
                    <a:pt x="467" y="363"/>
                    <a:pt x="467" y="233"/>
                  </a:cubicBezTo>
                  <a:cubicBezTo>
                    <a:pt x="467" y="104"/>
                    <a:pt x="363" y="0"/>
                    <a:pt x="234" y="0"/>
                  </a:cubicBezTo>
                  <a:close/>
                  <a:moveTo>
                    <a:pt x="301" y="326"/>
                  </a:moveTo>
                  <a:cubicBezTo>
                    <a:pt x="291" y="338"/>
                    <a:pt x="277" y="347"/>
                    <a:pt x="262" y="351"/>
                  </a:cubicBezTo>
                  <a:cubicBezTo>
                    <a:pt x="255" y="353"/>
                    <a:pt x="252" y="356"/>
                    <a:pt x="252" y="363"/>
                  </a:cubicBezTo>
                  <a:cubicBezTo>
                    <a:pt x="253" y="370"/>
                    <a:pt x="252" y="377"/>
                    <a:pt x="252" y="384"/>
                  </a:cubicBezTo>
                  <a:cubicBezTo>
                    <a:pt x="252" y="390"/>
                    <a:pt x="249" y="393"/>
                    <a:pt x="243" y="393"/>
                  </a:cubicBezTo>
                  <a:cubicBezTo>
                    <a:pt x="236" y="393"/>
                    <a:pt x="228" y="393"/>
                    <a:pt x="221" y="393"/>
                  </a:cubicBezTo>
                  <a:cubicBezTo>
                    <a:pt x="214" y="393"/>
                    <a:pt x="211" y="389"/>
                    <a:pt x="211" y="383"/>
                  </a:cubicBezTo>
                  <a:cubicBezTo>
                    <a:pt x="211" y="378"/>
                    <a:pt x="211" y="373"/>
                    <a:pt x="211" y="368"/>
                  </a:cubicBezTo>
                  <a:cubicBezTo>
                    <a:pt x="211" y="357"/>
                    <a:pt x="211" y="357"/>
                    <a:pt x="200" y="355"/>
                  </a:cubicBezTo>
                  <a:cubicBezTo>
                    <a:pt x="186" y="353"/>
                    <a:pt x="173" y="350"/>
                    <a:pt x="160" y="344"/>
                  </a:cubicBezTo>
                  <a:cubicBezTo>
                    <a:pt x="150" y="339"/>
                    <a:pt x="150" y="337"/>
                    <a:pt x="152" y="326"/>
                  </a:cubicBezTo>
                  <a:cubicBezTo>
                    <a:pt x="154" y="319"/>
                    <a:pt x="157" y="311"/>
                    <a:pt x="159" y="303"/>
                  </a:cubicBezTo>
                  <a:cubicBezTo>
                    <a:pt x="162" y="295"/>
                    <a:pt x="164" y="293"/>
                    <a:pt x="172" y="298"/>
                  </a:cubicBezTo>
                  <a:cubicBezTo>
                    <a:pt x="186" y="305"/>
                    <a:pt x="200" y="309"/>
                    <a:pt x="216" y="311"/>
                  </a:cubicBezTo>
                  <a:cubicBezTo>
                    <a:pt x="226" y="312"/>
                    <a:pt x="236" y="311"/>
                    <a:pt x="245" y="307"/>
                  </a:cubicBezTo>
                  <a:cubicBezTo>
                    <a:pt x="262" y="300"/>
                    <a:pt x="265" y="280"/>
                    <a:pt x="250" y="268"/>
                  </a:cubicBezTo>
                  <a:cubicBezTo>
                    <a:pt x="245" y="264"/>
                    <a:pt x="240" y="261"/>
                    <a:pt x="234" y="259"/>
                  </a:cubicBezTo>
                  <a:cubicBezTo>
                    <a:pt x="218" y="252"/>
                    <a:pt x="203" y="247"/>
                    <a:pt x="189" y="239"/>
                  </a:cubicBezTo>
                  <a:cubicBezTo>
                    <a:pt x="166" y="225"/>
                    <a:pt x="151" y="206"/>
                    <a:pt x="153" y="178"/>
                  </a:cubicBezTo>
                  <a:cubicBezTo>
                    <a:pt x="155" y="146"/>
                    <a:pt x="173" y="126"/>
                    <a:pt x="202" y="116"/>
                  </a:cubicBezTo>
                  <a:cubicBezTo>
                    <a:pt x="214" y="111"/>
                    <a:pt x="214" y="112"/>
                    <a:pt x="214" y="99"/>
                  </a:cubicBezTo>
                  <a:cubicBezTo>
                    <a:pt x="214" y="95"/>
                    <a:pt x="214" y="91"/>
                    <a:pt x="214" y="86"/>
                  </a:cubicBezTo>
                  <a:cubicBezTo>
                    <a:pt x="214" y="77"/>
                    <a:pt x="216" y="75"/>
                    <a:pt x="225" y="75"/>
                  </a:cubicBezTo>
                  <a:cubicBezTo>
                    <a:pt x="228" y="75"/>
                    <a:pt x="231" y="75"/>
                    <a:pt x="234" y="75"/>
                  </a:cubicBezTo>
                  <a:cubicBezTo>
                    <a:pt x="254" y="75"/>
                    <a:pt x="254" y="75"/>
                    <a:pt x="254" y="95"/>
                  </a:cubicBezTo>
                  <a:cubicBezTo>
                    <a:pt x="254" y="109"/>
                    <a:pt x="254" y="109"/>
                    <a:pt x="268" y="111"/>
                  </a:cubicBezTo>
                  <a:cubicBezTo>
                    <a:pt x="278" y="113"/>
                    <a:pt x="289" y="116"/>
                    <a:pt x="299" y="121"/>
                  </a:cubicBezTo>
                  <a:cubicBezTo>
                    <a:pt x="304" y="123"/>
                    <a:pt x="306" y="127"/>
                    <a:pt x="305" y="133"/>
                  </a:cubicBezTo>
                  <a:cubicBezTo>
                    <a:pt x="302" y="141"/>
                    <a:pt x="300" y="150"/>
                    <a:pt x="297" y="159"/>
                  </a:cubicBezTo>
                  <a:cubicBezTo>
                    <a:pt x="294" y="167"/>
                    <a:pt x="292" y="168"/>
                    <a:pt x="284" y="164"/>
                  </a:cubicBezTo>
                  <a:cubicBezTo>
                    <a:pt x="268" y="157"/>
                    <a:pt x="252" y="153"/>
                    <a:pt x="234" y="155"/>
                  </a:cubicBezTo>
                  <a:cubicBezTo>
                    <a:pt x="230" y="155"/>
                    <a:pt x="226" y="155"/>
                    <a:pt x="221" y="157"/>
                  </a:cubicBezTo>
                  <a:cubicBezTo>
                    <a:pt x="206" y="164"/>
                    <a:pt x="204" y="181"/>
                    <a:pt x="216" y="191"/>
                  </a:cubicBezTo>
                  <a:cubicBezTo>
                    <a:pt x="223" y="196"/>
                    <a:pt x="230" y="199"/>
                    <a:pt x="238" y="203"/>
                  </a:cubicBezTo>
                  <a:cubicBezTo>
                    <a:pt x="251" y="208"/>
                    <a:pt x="264" y="213"/>
                    <a:pt x="277" y="220"/>
                  </a:cubicBezTo>
                  <a:cubicBezTo>
                    <a:pt x="318" y="241"/>
                    <a:pt x="329" y="291"/>
                    <a:pt x="301" y="3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4" name="Group 66"/>
          <p:cNvGrpSpPr/>
          <p:nvPr/>
        </p:nvGrpSpPr>
        <p:grpSpPr>
          <a:xfrm>
            <a:off x="4672495" y="4403196"/>
            <a:ext cx="298579" cy="342398"/>
            <a:chOff x="4862513" y="3505200"/>
            <a:chExt cx="260350" cy="323851"/>
          </a:xfrm>
          <a:gradFill>
            <a:gsLst>
              <a:gs pos="0">
                <a:srgbClr val="FEEFAC"/>
              </a:gs>
              <a:gs pos="71000">
                <a:srgbClr val="E9BE61"/>
              </a:gs>
            </a:gsLst>
            <a:lin ang="5400000" scaled="1"/>
          </a:gradFill>
        </p:grpSpPr>
        <p:sp>
          <p:nvSpPr>
            <p:cNvPr id="35" name="Freeform 9"/>
            <p:cNvSpPr/>
            <p:nvPr/>
          </p:nvSpPr>
          <p:spPr bwMode="auto">
            <a:xfrm>
              <a:off x="4870451" y="3505200"/>
              <a:ext cx="220663" cy="234950"/>
            </a:xfrm>
            <a:custGeom>
              <a:avLst/>
              <a:gdLst>
                <a:gd name="T0" fmla="*/ 761 w 1393"/>
                <a:gd name="T1" fmla="*/ 0 h 1489"/>
                <a:gd name="T2" fmla="*/ 240 w 1393"/>
                <a:gd name="T3" fmla="*/ 0 h 1489"/>
                <a:gd name="T4" fmla="*/ 93 w 1393"/>
                <a:gd name="T5" fmla="*/ 0 h 1489"/>
                <a:gd name="T6" fmla="*/ 0 w 1393"/>
                <a:gd name="T7" fmla="*/ 93 h 1489"/>
                <a:gd name="T8" fmla="*/ 93 w 1393"/>
                <a:gd name="T9" fmla="*/ 186 h 1489"/>
                <a:gd name="T10" fmla="*/ 147 w 1393"/>
                <a:gd name="T11" fmla="*/ 186 h 1489"/>
                <a:gd name="T12" fmla="*/ 147 w 1393"/>
                <a:gd name="T13" fmla="*/ 938 h 1489"/>
                <a:gd name="T14" fmla="*/ 240 w 1393"/>
                <a:gd name="T15" fmla="*/ 1031 h 1489"/>
                <a:gd name="T16" fmla="*/ 397 w 1393"/>
                <a:gd name="T17" fmla="*/ 1031 h 1489"/>
                <a:gd name="T18" fmla="*/ 462 w 1393"/>
                <a:gd name="T19" fmla="*/ 1004 h 1489"/>
                <a:gd name="T20" fmla="*/ 591 w 1393"/>
                <a:gd name="T21" fmla="*/ 876 h 1489"/>
                <a:gd name="T22" fmla="*/ 591 w 1393"/>
                <a:gd name="T23" fmla="*/ 1100 h 1489"/>
                <a:gd name="T24" fmla="*/ 201 w 1393"/>
                <a:gd name="T25" fmla="*/ 1489 h 1489"/>
                <a:gd name="T26" fmla="*/ 1393 w 1393"/>
                <a:gd name="T27" fmla="*/ 1489 h 1489"/>
                <a:gd name="T28" fmla="*/ 1393 w 1393"/>
                <a:gd name="T29" fmla="*/ 633 h 1489"/>
                <a:gd name="T30" fmla="*/ 761 w 1393"/>
                <a:gd name="T31" fmla="*/ 0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3" h="1489">
                  <a:moveTo>
                    <a:pt x="761" y="0"/>
                  </a:moveTo>
                  <a:cubicBezTo>
                    <a:pt x="240" y="0"/>
                    <a:pt x="240" y="0"/>
                    <a:pt x="240" y="0"/>
                  </a:cubicBezTo>
                  <a:cubicBezTo>
                    <a:pt x="93" y="0"/>
                    <a:pt x="93" y="0"/>
                    <a:pt x="93" y="0"/>
                  </a:cubicBezTo>
                  <a:cubicBezTo>
                    <a:pt x="41" y="0"/>
                    <a:pt x="0" y="42"/>
                    <a:pt x="0" y="93"/>
                  </a:cubicBezTo>
                  <a:cubicBezTo>
                    <a:pt x="0" y="145"/>
                    <a:pt x="41" y="186"/>
                    <a:pt x="93" y="186"/>
                  </a:cubicBezTo>
                  <a:cubicBezTo>
                    <a:pt x="147" y="186"/>
                    <a:pt x="147" y="186"/>
                    <a:pt x="147" y="186"/>
                  </a:cubicBezTo>
                  <a:cubicBezTo>
                    <a:pt x="147" y="938"/>
                    <a:pt x="147" y="938"/>
                    <a:pt x="147" y="938"/>
                  </a:cubicBezTo>
                  <a:cubicBezTo>
                    <a:pt x="147" y="990"/>
                    <a:pt x="188" y="1031"/>
                    <a:pt x="240" y="1031"/>
                  </a:cubicBezTo>
                  <a:cubicBezTo>
                    <a:pt x="397" y="1031"/>
                    <a:pt x="397" y="1031"/>
                    <a:pt x="397" y="1031"/>
                  </a:cubicBezTo>
                  <a:cubicBezTo>
                    <a:pt x="421" y="1031"/>
                    <a:pt x="445" y="1021"/>
                    <a:pt x="462" y="1004"/>
                  </a:cubicBezTo>
                  <a:cubicBezTo>
                    <a:pt x="591" y="876"/>
                    <a:pt x="591" y="876"/>
                    <a:pt x="591" y="876"/>
                  </a:cubicBezTo>
                  <a:cubicBezTo>
                    <a:pt x="591" y="1100"/>
                    <a:pt x="591" y="1100"/>
                    <a:pt x="591" y="1100"/>
                  </a:cubicBezTo>
                  <a:cubicBezTo>
                    <a:pt x="201" y="1489"/>
                    <a:pt x="201" y="1489"/>
                    <a:pt x="201" y="1489"/>
                  </a:cubicBezTo>
                  <a:cubicBezTo>
                    <a:pt x="1393" y="1489"/>
                    <a:pt x="1393" y="1489"/>
                    <a:pt x="1393" y="1489"/>
                  </a:cubicBezTo>
                  <a:cubicBezTo>
                    <a:pt x="1393" y="633"/>
                    <a:pt x="1393" y="633"/>
                    <a:pt x="1393" y="633"/>
                  </a:cubicBezTo>
                  <a:cubicBezTo>
                    <a:pt x="1393" y="284"/>
                    <a:pt x="1109" y="0"/>
                    <a:pt x="7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10"/>
            <p:cNvSpPr/>
            <p:nvPr/>
          </p:nvSpPr>
          <p:spPr bwMode="auto">
            <a:xfrm>
              <a:off x="4862513" y="3770313"/>
              <a:ext cx="260350" cy="58738"/>
            </a:xfrm>
            <a:custGeom>
              <a:avLst/>
              <a:gdLst>
                <a:gd name="T0" fmla="*/ 0 w 1646"/>
                <a:gd name="T1" fmla="*/ 0 h 372"/>
                <a:gd name="T2" fmla="*/ 0 w 1646"/>
                <a:gd name="T3" fmla="*/ 279 h 372"/>
                <a:gd name="T4" fmla="*/ 93 w 1646"/>
                <a:gd name="T5" fmla="*/ 372 h 372"/>
                <a:gd name="T6" fmla="*/ 1553 w 1646"/>
                <a:gd name="T7" fmla="*/ 372 h 372"/>
                <a:gd name="T8" fmla="*/ 1646 w 1646"/>
                <a:gd name="T9" fmla="*/ 279 h 372"/>
                <a:gd name="T10" fmla="*/ 1646 w 1646"/>
                <a:gd name="T11" fmla="*/ 0 h 372"/>
                <a:gd name="T12" fmla="*/ 0 w 1646"/>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1646" h="372">
                  <a:moveTo>
                    <a:pt x="0" y="0"/>
                  </a:moveTo>
                  <a:cubicBezTo>
                    <a:pt x="0" y="279"/>
                    <a:pt x="0" y="279"/>
                    <a:pt x="0" y="279"/>
                  </a:cubicBezTo>
                  <a:cubicBezTo>
                    <a:pt x="0" y="330"/>
                    <a:pt x="42" y="372"/>
                    <a:pt x="93" y="372"/>
                  </a:cubicBezTo>
                  <a:cubicBezTo>
                    <a:pt x="1553" y="372"/>
                    <a:pt x="1553" y="372"/>
                    <a:pt x="1553" y="372"/>
                  </a:cubicBezTo>
                  <a:cubicBezTo>
                    <a:pt x="1604" y="372"/>
                    <a:pt x="1646" y="330"/>
                    <a:pt x="1646" y="279"/>
                  </a:cubicBezTo>
                  <a:cubicBezTo>
                    <a:pt x="1646" y="0"/>
                    <a:pt x="1646" y="0"/>
                    <a:pt x="164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7" name="椭圆 36"/>
          <p:cNvSpPr/>
          <p:nvPr/>
        </p:nvSpPr>
        <p:spPr bwMode="auto">
          <a:xfrm>
            <a:off x="9792799" y="1793448"/>
            <a:ext cx="1230655" cy="123065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gradFill>
                <a:gsLst>
                  <a:gs pos="100000">
                    <a:srgbClr val="E9BE61"/>
                  </a:gs>
                  <a:gs pos="49000">
                    <a:srgbClr val="FEEFAC"/>
                  </a:gs>
                </a:gsLst>
                <a:lin ang="5400000" scaled="0"/>
              </a:gradFill>
              <a:cs typeface="+mn-ea"/>
              <a:sym typeface="+mn-lt"/>
            </a:endParaRPr>
          </a:p>
        </p:txBody>
      </p:sp>
      <p:pic>
        <p:nvPicPr>
          <p:cNvPr id="38" name="图片 37" descr="卡通人物&#10;&#10;低可信度描述已自动生成"/>
          <p:cNvPicPr>
            <a:picLocks noChangeAspect="1"/>
          </p:cNvPicPr>
          <p:nvPr/>
        </p:nvPicPr>
        <p:blipFill>
          <a:blip r:embed="rId2" cstate="screen"/>
          <a:stretch>
            <a:fillRect/>
          </a:stretch>
        </p:blipFill>
        <p:spPr>
          <a:xfrm>
            <a:off x="10089377" y="2125096"/>
            <a:ext cx="637500" cy="567358"/>
          </a:xfrm>
          <a:prstGeom prst="rect">
            <a:avLst/>
          </a:prstGeom>
        </p:spPr>
      </p:pic>
      <p:sp>
        <p:nvSpPr>
          <p:cNvPr id="39" name="矩形 38"/>
          <p:cNvSpPr/>
          <p:nvPr/>
        </p:nvSpPr>
        <p:spPr>
          <a:xfrm>
            <a:off x="981077" y="5522916"/>
            <a:ext cx="2111641" cy="701731"/>
          </a:xfrm>
          <a:prstGeom prst="rect">
            <a:avLst/>
          </a:prstGeom>
        </p:spPr>
        <p:txBody>
          <a:bodyPr wrap="square">
            <a:spAutoFit/>
          </a:bodyPr>
          <a:lstStyle/>
          <a:p>
            <a:pPr lvl="0" algn="r">
              <a:lnSpc>
                <a:spcPct val="110000"/>
              </a:lnSpc>
              <a:buClr>
                <a:schemeClr val="accent1"/>
              </a:buClr>
              <a:defRPr/>
            </a:pPr>
            <a:r>
              <a:rPr lang="zh-CN" altLang="en-US" sz="1200" dirty="0">
                <a:solidFill>
                  <a:prstClr val="black"/>
                </a:solidFill>
                <a:cs typeface="+mn-ea"/>
                <a:sym typeface="+mn-lt"/>
              </a:rPr>
              <a:t>遵义会议确立以中共中央的领导地位，是中共历史上一个生死攸关的转折点</a:t>
            </a:r>
          </a:p>
        </p:txBody>
      </p:sp>
      <p:sp>
        <p:nvSpPr>
          <p:cNvPr id="40" name="文本框 39"/>
          <p:cNvSpPr txBox="1"/>
          <p:nvPr/>
        </p:nvSpPr>
        <p:spPr>
          <a:xfrm>
            <a:off x="675778" y="5174954"/>
            <a:ext cx="2406023" cy="387798"/>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1600" dirty="0">
                <a:latin typeface="+mn-lt"/>
                <a:ea typeface="+mn-ea"/>
                <a:cs typeface="+mn-ea"/>
                <a:sym typeface="+mn-lt"/>
              </a:rPr>
              <a:t>毛泽东思想</a:t>
            </a:r>
          </a:p>
        </p:txBody>
      </p:sp>
      <p:sp>
        <p:nvSpPr>
          <p:cNvPr id="41" name="矩形 40"/>
          <p:cNvSpPr/>
          <p:nvPr/>
        </p:nvSpPr>
        <p:spPr>
          <a:xfrm>
            <a:off x="3777388" y="3343668"/>
            <a:ext cx="2111641" cy="701731"/>
          </a:xfrm>
          <a:prstGeom prst="rect">
            <a:avLst/>
          </a:prstGeom>
        </p:spPr>
        <p:txBody>
          <a:bodyPr wrap="square">
            <a:spAutoFit/>
          </a:bodyPr>
          <a:lstStyle/>
          <a:p>
            <a:pPr lvl="0" algn="ctr">
              <a:lnSpc>
                <a:spcPct val="110000"/>
              </a:lnSpc>
              <a:buClr>
                <a:schemeClr val="accent1"/>
              </a:buClr>
              <a:defRPr/>
            </a:pPr>
            <a:r>
              <a:rPr lang="zh-CN" altLang="en-US" sz="1200" dirty="0">
                <a:solidFill>
                  <a:prstClr val="black"/>
                </a:solidFill>
                <a:cs typeface="+mn-ea"/>
                <a:sym typeface="+mn-lt"/>
              </a:rPr>
              <a:t>遵义会议确立以中共中央的领导地位，是中共历史上一个生死攸关的转折点</a:t>
            </a:r>
          </a:p>
        </p:txBody>
      </p:sp>
      <p:sp>
        <p:nvSpPr>
          <p:cNvPr id="42" name="文本框 41"/>
          <p:cNvSpPr txBox="1"/>
          <p:nvPr/>
        </p:nvSpPr>
        <p:spPr>
          <a:xfrm>
            <a:off x="3630197" y="2995706"/>
            <a:ext cx="2406023" cy="387798"/>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dirty="0">
                <a:latin typeface="+mn-lt"/>
                <a:ea typeface="+mn-ea"/>
                <a:cs typeface="+mn-ea"/>
                <a:sym typeface="+mn-lt"/>
              </a:rPr>
              <a:t>理论发展角度</a:t>
            </a:r>
          </a:p>
        </p:txBody>
      </p:sp>
      <p:sp>
        <p:nvSpPr>
          <p:cNvPr id="43" name="矩形 42"/>
          <p:cNvSpPr/>
          <p:nvPr/>
        </p:nvSpPr>
        <p:spPr>
          <a:xfrm>
            <a:off x="5044888" y="5751092"/>
            <a:ext cx="2111641" cy="701731"/>
          </a:xfrm>
          <a:prstGeom prst="rect">
            <a:avLst/>
          </a:prstGeom>
        </p:spPr>
        <p:txBody>
          <a:bodyPr wrap="square">
            <a:spAutoFit/>
          </a:bodyPr>
          <a:lstStyle/>
          <a:p>
            <a:pPr lvl="0" algn="ctr">
              <a:lnSpc>
                <a:spcPct val="110000"/>
              </a:lnSpc>
              <a:buClr>
                <a:schemeClr val="accent1"/>
              </a:buClr>
              <a:defRPr/>
            </a:pPr>
            <a:r>
              <a:rPr lang="zh-CN" altLang="en-US" sz="1200" dirty="0">
                <a:solidFill>
                  <a:prstClr val="black"/>
                </a:solidFill>
                <a:cs typeface="+mn-ea"/>
                <a:sym typeface="+mn-lt"/>
              </a:rPr>
              <a:t>遵义会议确立以中共中央的领导地位，是中共历史上一个生死攸关的转折点</a:t>
            </a:r>
          </a:p>
        </p:txBody>
      </p:sp>
      <p:sp>
        <p:nvSpPr>
          <p:cNvPr id="44" name="文本框 43"/>
          <p:cNvSpPr txBox="1"/>
          <p:nvPr/>
        </p:nvSpPr>
        <p:spPr>
          <a:xfrm>
            <a:off x="4897695" y="5403130"/>
            <a:ext cx="2406023" cy="387798"/>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dirty="0">
                <a:latin typeface="+mn-lt"/>
                <a:ea typeface="+mn-ea"/>
                <a:cs typeface="+mn-ea"/>
                <a:sym typeface="+mn-lt"/>
              </a:rPr>
              <a:t>光荣传统</a:t>
            </a:r>
          </a:p>
        </p:txBody>
      </p:sp>
      <p:sp>
        <p:nvSpPr>
          <p:cNvPr id="45" name="矩形 44"/>
          <p:cNvSpPr/>
          <p:nvPr/>
        </p:nvSpPr>
        <p:spPr>
          <a:xfrm>
            <a:off x="7397517" y="5094174"/>
            <a:ext cx="2111641" cy="701731"/>
          </a:xfrm>
          <a:prstGeom prst="rect">
            <a:avLst/>
          </a:prstGeom>
        </p:spPr>
        <p:txBody>
          <a:bodyPr wrap="square">
            <a:spAutoFit/>
          </a:bodyPr>
          <a:lstStyle/>
          <a:p>
            <a:pPr lvl="0" algn="ctr">
              <a:lnSpc>
                <a:spcPct val="110000"/>
              </a:lnSpc>
              <a:buClr>
                <a:schemeClr val="accent1"/>
              </a:buClr>
              <a:defRPr/>
            </a:pPr>
            <a:r>
              <a:rPr lang="zh-CN" altLang="en-US" sz="1200" dirty="0">
                <a:solidFill>
                  <a:prstClr val="black"/>
                </a:solidFill>
                <a:cs typeface="+mn-ea"/>
                <a:sym typeface="+mn-lt"/>
              </a:rPr>
              <a:t>遵义会议确立以中共中央的领导地位，是中共历史上一个生死攸关的转折点</a:t>
            </a:r>
          </a:p>
        </p:txBody>
      </p:sp>
      <p:sp>
        <p:nvSpPr>
          <p:cNvPr id="46" name="文本框 45"/>
          <p:cNvSpPr txBox="1"/>
          <p:nvPr/>
        </p:nvSpPr>
        <p:spPr>
          <a:xfrm>
            <a:off x="7250325" y="4746212"/>
            <a:ext cx="2406023" cy="387798"/>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dirty="0">
                <a:latin typeface="+mn-lt"/>
                <a:ea typeface="+mn-ea"/>
                <a:cs typeface="+mn-ea"/>
                <a:sym typeface="+mn-lt"/>
              </a:rPr>
              <a:t>客观规律</a:t>
            </a:r>
          </a:p>
        </p:txBody>
      </p:sp>
      <p:sp>
        <p:nvSpPr>
          <p:cNvPr id="47" name="矩形 46"/>
          <p:cNvSpPr/>
          <p:nvPr/>
        </p:nvSpPr>
        <p:spPr>
          <a:xfrm>
            <a:off x="6071261" y="2779825"/>
            <a:ext cx="2111641" cy="701731"/>
          </a:xfrm>
          <a:prstGeom prst="rect">
            <a:avLst/>
          </a:prstGeom>
        </p:spPr>
        <p:txBody>
          <a:bodyPr wrap="square">
            <a:spAutoFit/>
          </a:bodyPr>
          <a:lstStyle/>
          <a:p>
            <a:pPr lvl="0" algn="ctr">
              <a:lnSpc>
                <a:spcPct val="110000"/>
              </a:lnSpc>
              <a:buClr>
                <a:schemeClr val="accent1"/>
              </a:buClr>
              <a:defRPr/>
            </a:pPr>
            <a:r>
              <a:rPr lang="zh-CN" altLang="en-US" sz="1200" dirty="0">
                <a:solidFill>
                  <a:prstClr val="black"/>
                </a:solidFill>
                <a:cs typeface="+mn-ea"/>
                <a:sym typeface="+mn-lt"/>
              </a:rPr>
              <a:t>遵义会议确立以中共中央的领导地位，是中共历史上一个生死攸关的转折点</a:t>
            </a:r>
          </a:p>
        </p:txBody>
      </p:sp>
      <p:sp>
        <p:nvSpPr>
          <p:cNvPr id="48" name="文本框 47"/>
          <p:cNvSpPr txBox="1"/>
          <p:nvPr/>
        </p:nvSpPr>
        <p:spPr>
          <a:xfrm>
            <a:off x="5924069" y="2431863"/>
            <a:ext cx="2406023" cy="387798"/>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dirty="0">
                <a:latin typeface="+mn-lt"/>
                <a:ea typeface="+mn-ea"/>
                <a:cs typeface="+mn-ea"/>
                <a:sym typeface="+mn-lt"/>
              </a:rPr>
              <a:t>提出明确要求</a:t>
            </a:r>
          </a:p>
        </p:txBody>
      </p:sp>
      <p:sp>
        <p:nvSpPr>
          <p:cNvPr id="49" name="文本框 48"/>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党史讲廉洁 不忘初心</a:t>
            </a:r>
          </a:p>
        </p:txBody>
      </p:sp>
      <p:cxnSp>
        <p:nvCxnSpPr>
          <p:cNvPr id="50" name="直接连接符 49"/>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52" name="图形 51"/>
          <p:cNvPicPr>
            <a:picLocks noChangeAspect="1"/>
          </p:cNvPicPr>
          <p:nvPr/>
        </p:nvPicPr>
        <p:blipFill>
          <a:blip r:embed="rId3" cstate="screen"/>
          <a:stretch>
            <a:fillRect/>
          </a:stretch>
        </p:blipFill>
        <p:spPr>
          <a:xfrm>
            <a:off x="325438" y="84077"/>
            <a:ext cx="1068388" cy="708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ppt_x"/>
                                          </p:val>
                                        </p:tav>
                                        <p:tav tm="100000">
                                          <p:val>
                                            <p:strVal val="#ppt_x"/>
                                          </p:val>
                                        </p:tav>
                                      </p:tavLst>
                                    </p:anim>
                                    <p:anim calcmode="lin" valueType="num">
                                      <p:cBhvr additive="base">
                                        <p:cTn id="56" dur="500" fill="hold"/>
                                        <p:tgtEl>
                                          <p:spTgt spid="4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ppt_x"/>
                                          </p:val>
                                        </p:tav>
                                        <p:tav tm="100000">
                                          <p:val>
                                            <p:strVal val="#ppt_x"/>
                                          </p:val>
                                        </p:tav>
                                      </p:tavLst>
                                    </p:anim>
                                    <p:anim calcmode="lin" valueType="num">
                                      <p:cBhvr additive="base">
                                        <p:cTn id="60" dur="500" fill="hold"/>
                                        <p:tgtEl>
                                          <p:spTgt spid="4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ppt_x"/>
                                          </p:val>
                                        </p:tav>
                                        <p:tav tm="100000">
                                          <p:val>
                                            <p:strVal val="#ppt_x"/>
                                          </p:val>
                                        </p:tav>
                                      </p:tavLst>
                                    </p:anim>
                                    <p:anim calcmode="lin" valueType="num">
                                      <p:cBhvr additive="base">
                                        <p:cTn id="68" dur="500" fill="hold"/>
                                        <p:tgtEl>
                                          <p:spTgt spid="4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ppt_x"/>
                                          </p:val>
                                        </p:tav>
                                        <p:tav tm="100000">
                                          <p:val>
                                            <p:strVal val="#ppt_x"/>
                                          </p:val>
                                        </p:tav>
                                      </p:tavLst>
                                    </p:anim>
                                    <p:anim calcmode="lin" valueType="num">
                                      <p:cBhvr additive="base">
                                        <p:cTn id="72" dur="500" fill="hold"/>
                                        <p:tgtEl>
                                          <p:spTgt spid="4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ppt_x"/>
                                          </p:val>
                                        </p:tav>
                                        <p:tav tm="100000">
                                          <p:val>
                                            <p:strVal val="#ppt_x"/>
                                          </p:val>
                                        </p:tav>
                                      </p:tavLst>
                                    </p:anim>
                                    <p:anim calcmode="lin" valueType="num">
                                      <p:cBhvr additive="base">
                                        <p:cTn id="76" dur="500" fill="hold"/>
                                        <p:tgtEl>
                                          <p:spTgt spid="4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500" fill="hold"/>
                                        <p:tgtEl>
                                          <p:spTgt spid="19"/>
                                        </p:tgtEl>
                                        <p:attrNameLst>
                                          <p:attrName>ppt_x</p:attrName>
                                        </p:attrNameLst>
                                      </p:cBhvr>
                                      <p:tavLst>
                                        <p:tav tm="0">
                                          <p:val>
                                            <p:strVal val="#ppt_x"/>
                                          </p:val>
                                        </p:tav>
                                        <p:tav tm="100000">
                                          <p:val>
                                            <p:strVal val="#ppt_x"/>
                                          </p:val>
                                        </p:tav>
                                      </p:tavLst>
                                    </p:anim>
                                    <p:anim calcmode="lin" valueType="num">
                                      <p:cBhvr additive="base">
                                        <p:cTn id="100" dur="500" fill="hold"/>
                                        <p:tgtEl>
                                          <p:spTgt spid="1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500" fill="hold"/>
                                        <p:tgtEl>
                                          <p:spTgt spid="38"/>
                                        </p:tgtEl>
                                        <p:attrNameLst>
                                          <p:attrName>ppt_x</p:attrName>
                                        </p:attrNameLst>
                                      </p:cBhvr>
                                      <p:tavLst>
                                        <p:tav tm="0">
                                          <p:val>
                                            <p:strVal val="#ppt_x"/>
                                          </p:val>
                                        </p:tav>
                                        <p:tav tm="100000">
                                          <p:val>
                                            <p:strVal val="#ppt_x"/>
                                          </p:val>
                                        </p:tav>
                                      </p:tavLst>
                                    </p:anim>
                                    <p:anim calcmode="lin" valueType="num">
                                      <p:cBhvr additive="base">
                                        <p:cTn id="108" dur="500" fill="hold"/>
                                        <p:tgtEl>
                                          <p:spTgt spid="3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500" fill="hold"/>
                                        <p:tgtEl>
                                          <p:spTgt spid="49"/>
                                        </p:tgtEl>
                                        <p:attrNameLst>
                                          <p:attrName>ppt_x</p:attrName>
                                        </p:attrNameLst>
                                      </p:cBhvr>
                                      <p:tavLst>
                                        <p:tav tm="0">
                                          <p:val>
                                            <p:strVal val="#ppt_x"/>
                                          </p:val>
                                        </p:tav>
                                        <p:tav tm="100000">
                                          <p:val>
                                            <p:strVal val="#ppt_x"/>
                                          </p:val>
                                        </p:tav>
                                      </p:tavLst>
                                    </p:anim>
                                    <p:anim calcmode="lin" valueType="num">
                                      <p:cBhvr additive="base">
                                        <p:cTn id="112" dur="500" fill="hold"/>
                                        <p:tgtEl>
                                          <p:spTgt spid="49"/>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additive="base">
                                        <p:cTn id="119" dur="500" fill="hold"/>
                                        <p:tgtEl>
                                          <p:spTgt spid="51"/>
                                        </p:tgtEl>
                                        <p:attrNameLst>
                                          <p:attrName>ppt_x</p:attrName>
                                        </p:attrNameLst>
                                      </p:cBhvr>
                                      <p:tavLst>
                                        <p:tav tm="0">
                                          <p:val>
                                            <p:strVal val="#ppt_x"/>
                                          </p:val>
                                        </p:tav>
                                        <p:tav tm="100000">
                                          <p:val>
                                            <p:strVal val="#ppt_x"/>
                                          </p:val>
                                        </p:tav>
                                      </p:tavLst>
                                    </p:anim>
                                    <p:anim calcmode="lin" valueType="num">
                                      <p:cBhvr additive="base">
                                        <p:cTn id="120" dur="500" fill="hold"/>
                                        <p:tgtEl>
                                          <p:spTgt spid="51"/>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52"/>
                                        </p:tgtEl>
                                        <p:attrNameLst>
                                          <p:attrName>style.visibility</p:attrName>
                                        </p:attrNameLst>
                                      </p:cBhvr>
                                      <p:to>
                                        <p:strVal val="visible"/>
                                      </p:to>
                                    </p:set>
                                    <p:anim calcmode="lin" valueType="num">
                                      <p:cBhvr additive="base">
                                        <p:cTn id="123" dur="500" fill="hold"/>
                                        <p:tgtEl>
                                          <p:spTgt spid="52"/>
                                        </p:tgtEl>
                                        <p:attrNameLst>
                                          <p:attrName>ppt_x</p:attrName>
                                        </p:attrNameLst>
                                      </p:cBhvr>
                                      <p:tavLst>
                                        <p:tav tm="0">
                                          <p:val>
                                            <p:strVal val="#ppt_x"/>
                                          </p:val>
                                        </p:tav>
                                        <p:tav tm="100000">
                                          <p:val>
                                            <p:strVal val="#ppt_x"/>
                                          </p:val>
                                        </p:tav>
                                      </p:tavLst>
                                    </p:anim>
                                    <p:anim calcmode="lin" valueType="num">
                                      <p:cBhvr additive="base">
                                        <p:cTn id="12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5" grpId="0" animBg="1"/>
      <p:bldP spid="16" grpId="0" animBg="1"/>
      <p:bldP spid="17" grpId="0" animBg="1"/>
      <p:bldP spid="18" grpId="0" animBg="1"/>
      <p:bldP spid="19" grpId="0" animBg="1"/>
      <p:bldP spid="20" grpId="0" animBg="1"/>
      <p:bldP spid="21" grpId="0" animBg="1"/>
      <p:bldP spid="22" grpId="0" animBg="1"/>
      <p:bldP spid="37" grpId="0" animBg="1"/>
      <p:bldP spid="39" grpId="0"/>
      <p:bldP spid="40" grpId="0"/>
      <p:bldP spid="41" grpId="0"/>
      <p:bldP spid="42" grpId="0"/>
      <p:bldP spid="43" grpId="0"/>
      <p:bldP spid="44" grpId="0"/>
      <p:bldP spid="45" grpId="0"/>
      <p:bldP spid="46" grpId="0"/>
      <p:bldP spid="47" grpId="0"/>
      <p:bldP spid="4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bwMode="auto">
          <a:xfrm>
            <a:off x="1200151" y="1857422"/>
            <a:ext cx="9756775" cy="3771388"/>
          </a:xfrm>
          <a:prstGeom prst="rect">
            <a:avLst/>
          </a:prstGeom>
          <a:gradFill>
            <a:gsLst>
              <a:gs pos="0">
                <a:schemeClr val="accent1">
                  <a:alpha val="10000"/>
                </a:schemeClr>
              </a:gs>
              <a:gs pos="44000">
                <a:schemeClr val="accent1">
                  <a:alpha val="0"/>
                </a:schemeClr>
              </a:gs>
            </a:gsLst>
            <a:lin ang="5400000" scaled="0"/>
          </a:gradFill>
          <a:ln>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37" name="矩形: 圆角 36"/>
          <p:cNvSpPr/>
          <p:nvPr/>
        </p:nvSpPr>
        <p:spPr bwMode="auto">
          <a:xfrm>
            <a:off x="3966238" y="1595236"/>
            <a:ext cx="4259527"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光辉的历程概括</a:t>
            </a:r>
          </a:p>
        </p:txBody>
      </p:sp>
      <p:sp>
        <p:nvSpPr>
          <p:cNvPr id="38" name="椭圆 37"/>
          <p:cNvSpPr/>
          <p:nvPr/>
        </p:nvSpPr>
        <p:spPr bwMode="auto">
          <a:xfrm>
            <a:off x="1860931" y="2482299"/>
            <a:ext cx="355995" cy="3559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9" name="文本框 38"/>
          <p:cNvSpPr txBox="1"/>
          <p:nvPr/>
        </p:nvSpPr>
        <p:spPr>
          <a:xfrm>
            <a:off x="2394922" y="2431458"/>
            <a:ext cx="3928999" cy="4247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en-US" altLang="zh-CN" sz="1800" dirty="0">
                <a:latin typeface="+mn-lt"/>
                <a:ea typeface="+mn-ea"/>
                <a:cs typeface="+mn-ea"/>
                <a:sym typeface="+mn-lt"/>
              </a:rPr>
              <a:t>1921</a:t>
            </a:r>
            <a:r>
              <a:rPr lang="zh-CN" altLang="en-US" sz="1800" dirty="0">
                <a:latin typeface="+mn-lt"/>
                <a:ea typeface="+mn-ea"/>
                <a:cs typeface="+mn-ea"/>
                <a:sym typeface="+mn-lt"/>
              </a:rPr>
              <a:t>年，中国共产党光荣诞生了！</a:t>
            </a:r>
          </a:p>
        </p:txBody>
      </p:sp>
      <p:sp>
        <p:nvSpPr>
          <p:cNvPr id="40" name="矩形 39"/>
          <p:cNvSpPr/>
          <p:nvPr/>
        </p:nvSpPr>
        <p:spPr>
          <a:xfrm>
            <a:off x="2394922" y="2729171"/>
            <a:ext cx="7860124" cy="652486"/>
          </a:xfrm>
          <a:prstGeom prst="rect">
            <a:avLst/>
          </a:prstGeom>
        </p:spPr>
        <p:txBody>
          <a:bodyPr wrap="square">
            <a:spAutoFit/>
          </a:bodyPr>
          <a:lstStyle/>
          <a:p>
            <a:pPr lvl="0" algn="just">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充分彰显了以习近平同志为核心的党中央高瞻远瞩的战略眼光、始终如一的历史担当、为民无我的崇高境界、兴党强国的使命情怀，</a:t>
            </a:r>
          </a:p>
        </p:txBody>
      </p:sp>
      <p:sp>
        <p:nvSpPr>
          <p:cNvPr id="41" name="椭圆 40"/>
          <p:cNvSpPr/>
          <p:nvPr/>
        </p:nvSpPr>
        <p:spPr bwMode="auto">
          <a:xfrm>
            <a:off x="1860931" y="3652816"/>
            <a:ext cx="355995" cy="3559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70" name="文本框 69"/>
          <p:cNvSpPr txBox="1"/>
          <p:nvPr/>
        </p:nvSpPr>
        <p:spPr>
          <a:xfrm>
            <a:off x="2394922" y="3601975"/>
            <a:ext cx="6385285" cy="4247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中国共产党在领导各族人民为新民主主义而斗争的过程中</a:t>
            </a:r>
          </a:p>
        </p:txBody>
      </p:sp>
      <p:sp>
        <p:nvSpPr>
          <p:cNvPr id="71" name="矩形 70"/>
          <p:cNvSpPr/>
          <p:nvPr/>
        </p:nvSpPr>
        <p:spPr>
          <a:xfrm>
            <a:off x="2394922" y="3899689"/>
            <a:ext cx="7860124" cy="652486"/>
          </a:xfrm>
          <a:prstGeom prst="rect">
            <a:avLst/>
          </a:prstGeom>
        </p:spPr>
        <p:txBody>
          <a:bodyPr wrap="square">
            <a:spAutoFit/>
          </a:bodyPr>
          <a:lstStyle/>
          <a:p>
            <a:pPr lvl="0" algn="just">
              <a:lnSpc>
                <a:spcPct val="130000"/>
              </a:lnSpc>
              <a:buClr>
                <a:schemeClr val="accent1"/>
              </a:buClr>
              <a:defRPr/>
            </a:pPr>
            <a:r>
              <a:rPr lang="zh-CN" altLang="en-US" sz="1400" dirty="0">
                <a:solidFill>
                  <a:prstClr val="black"/>
                </a:solidFill>
                <a:cs typeface="+mn-ea"/>
                <a:sym typeface="+mn-lt"/>
              </a:rPr>
              <a:t>紧紧围绕党中央重大决策部署贯彻落实情况强化政治监督，锲而不舍落实中央八项规定及其实施细则精神，持续纠治形式主义、官僚主义，防止享乐主义、奢靡之风反弹回潮。</a:t>
            </a:r>
          </a:p>
        </p:txBody>
      </p:sp>
      <p:cxnSp>
        <p:nvCxnSpPr>
          <p:cNvPr id="72" name="直接连接符 71"/>
          <p:cNvCxnSpPr/>
          <p:nvPr/>
        </p:nvCxnSpPr>
        <p:spPr>
          <a:xfrm>
            <a:off x="1860931" y="3485196"/>
            <a:ext cx="839411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bwMode="auto">
          <a:xfrm>
            <a:off x="1860931" y="4752215"/>
            <a:ext cx="355995" cy="3559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74" name="文本框 73"/>
          <p:cNvSpPr txBox="1"/>
          <p:nvPr/>
        </p:nvSpPr>
        <p:spPr>
          <a:xfrm>
            <a:off x="2394922" y="4701374"/>
            <a:ext cx="7860124" cy="387798"/>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600" dirty="0">
                <a:latin typeface="+mn-lt"/>
                <a:ea typeface="+mn-ea"/>
                <a:cs typeface="+mn-ea"/>
                <a:sym typeface="+mn-lt"/>
              </a:rPr>
              <a:t>在新民主主义革命胜利后，中国共产党领导和团结全国各族人民建立了社会主义制度</a:t>
            </a:r>
          </a:p>
        </p:txBody>
      </p:sp>
      <p:sp>
        <p:nvSpPr>
          <p:cNvPr id="75" name="矩形 74"/>
          <p:cNvSpPr/>
          <p:nvPr/>
        </p:nvSpPr>
        <p:spPr>
          <a:xfrm>
            <a:off x="2394922" y="4999087"/>
            <a:ext cx="7860124" cy="652486"/>
          </a:xfrm>
          <a:prstGeom prst="rect">
            <a:avLst/>
          </a:prstGeom>
        </p:spPr>
        <p:txBody>
          <a:bodyPr wrap="square">
            <a:spAutoFit/>
          </a:bodyPr>
          <a:lstStyle/>
          <a:p>
            <a:pPr lvl="0" algn="just">
              <a:lnSpc>
                <a:spcPct val="130000"/>
              </a:lnSpc>
              <a:buClr>
                <a:schemeClr val="accent1"/>
              </a:buClr>
              <a:defRPr/>
            </a:pPr>
            <a:r>
              <a:rPr lang="zh-CN" altLang="en-US" sz="1400" dirty="0">
                <a:solidFill>
                  <a:prstClr val="black"/>
                </a:solidFill>
                <a:cs typeface="+mn-ea"/>
                <a:sym typeface="+mn-lt"/>
              </a:rPr>
              <a:t>坚持稳中求进工作总基调，立足新发展阶段，贯彻新发展理念，构建新发展格局，以推动高质量发展为主题，坚定不移全面从严治党</a:t>
            </a:r>
          </a:p>
        </p:txBody>
      </p:sp>
      <p:cxnSp>
        <p:nvCxnSpPr>
          <p:cNvPr id="76" name="直接连接符 75"/>
          <p:cNvCxnSpPr/>
          <p:nvPr/>
        </p:nvCxnSpPr>
        <p:spPr>
          <a:xfrm>
            <a:off x="1860931" y="4637829"/>
            <a:ext cx="839411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党史讲廉洁 不忘初心</a:t>
            </a:r>
          </a:p>
        </p:txBody>
      </p:sp>
      <p:cxnSp>
        <p:nvCxnSpPr>
          <p:cNvPr id="21" name="直接连接符 20"/>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23" name="图形 22"/>
          <p:cNvPicPr>
            <a:picLocks noChangeAspect="1"/>
          </p:cNvPicPr>
          <p:nvPr/>
        </p:nvPicPr>
        <p:blipFill>
          <a:blip r:embed="rId2" cstate="screen"/>
          <a:stretch>
            <a:fillRect/>
          </a:stretch>
        </p:blipFill>
        <p:spPr>
          <a:xfrm>
            <a:off x="325438" y="84077"/>
            <a:ext cx="1068388" cy="708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additive="base">
                                        <p:cTn id="35" dur="500" fill="hold"/>
                                        <p:tgtEl>
                                          <p:spTgt spid="71"/>
                                        </p:tgtEl>
                                        <p:attrNameLst>
                                          <p:attrName>ppt_x</p:attrName>
                                        </p:attrNameLst>
                                      </p:cBhvr>
                                      <p:tavLst>
                                        <p:tav tm="0">
                                          <p:val>
                                            <p:strVal val="#ppt_x"/>
                                          </p:val>
                                        </p:tav>
                                        <p:tav tm="100000">
                                          <p:val>
                                            <p:strVal val="#ppt_x"/>
                                          </p:val>
                                        </p:tav>
                                      </p:tavLst>
                                    </p:anim>
                                    <p:anim calcmode="lin" valueType="num">
                                      <p:cBhvr additive="base">
                                        <p:cTn id="36" dur="500" fill="hold"/>
                                        <p:tgtEl>
                                          <p:spTgt spid="7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additive="base">
                                        <p:cTn id="39" dur="500" fill="hold"/>
                                        <p:tgtEl>
                                          <p:spTgt spid="73"/>
                                        </p:tgtEl>
                                        <p:attrNameLst>
                                          <p:attrName>ppt_x</p:attrName>
                                        </p:attrNameLst>
                                      </p:cBhvr>
                                      <p:tavLst>
                                        <p:tav tm="0">
                                          <p:val>
                                            <p:strVal val="#ppt_x"/>
                                          </p:val>
                                        </p:tav>
                                        <p:tav tm="100000">
                                          <p:val>
                                            <p:strVal val="#ppt_x"/>
                                          </p:val>
                                        </p:tav>
                                      </p:tavLst>
                                    </p:anim>
                                    <p:anim calcmode="lin" valueType="num">
                                      <p:cBhvr additive="base">
                                        <p:cTn id="40" dur="500" fill="hold"/>
                                        <p:tgtEl>
                                          <p:spTgt spid="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additive="base">
                                        <p:cTn id="47" dur="500" fill="hold"/>
                                        <p:tgtEl>
                                          <p:spTgt spid="75"/>
                                        </p:tgtEl>
                                        <p:attrNameLst>
                                          <p:attrName>ppt_x</p:attrName>
                                        </p:attrNameLst>
                                      </p:cBhvr>
                                      <p:tavLst>
                                        <p:tav tm="0">
                                          <p:val>
                                            <p:strVal val="#ppt_x"/>
                                          </p:val>
                                        </p:tav>
                                        <p:tav tm="100000">
                                          <p:val>
                                            <p:strVal val="#ppt_x"/>
                                          </p:val>
                                        </p:tav>
                                      </p:tavLst>
                                    </p:anim>
                                    <p:anim calcmode="lin" valueType="num">
                                      <p:cBhvr additive="base">
                                        <p:cTn id="48" dur="500" fill="hold"/>
                                        <p:tgtEl>
                                          <p:spTgt spid="7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ppt_x"/>
                                          </p:val>
                                        </p:tav>
                                        <p:tav tm="100000">
                                          <p:val>
                                            <p:strVal val="#ppt_x"/>
                                          </p:val>
                                        </p:tav>
                                      </p:tavLst>
                                    </p:anim>
                                    <p:anim calcmode="lin" valueType="num">
                                      <p:cBhvr additive="base">
                                        <p:cTn id="56" dur="500" fill="hold"/>
                                        <p:tgtEl>
                                          <p:spTgt spid="7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p:bldP spid="40" grpId="0"/>
      <p:bldP spid="41" grpId="0" animBg="1"/>
      <p:bldP spid="70" grpId="0"/>
      <p:bldP spid="71" grpId="0"/>
      <p:bldP spid="73" grpId="0" animBg="1"/>
      <p:bldP spid="74" grpId="0"/>
      <p:bldP spid="75"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3C1908-F36C-497F-A384-B39F0F8EB8D1}" type="slidenum">
              <a:rPr lang="en-US" smtClean="0">
                <a:cs typeface="+mn-ea"/>
                <a:sym typeface="+mn-lt"/>
              </a:rPr>
              <a:t>19</a:t>
            </a:fld>
            <a:endParaRPr lang="en-US">
              <a:cs typeface="+mn-ea"/>
              <a:sym typeface="+mn-lt"/>
            </a:endParaRPr>
          </a:p>
        </p:txBody>
      </p:sp>
      <p:sp>
        <p:nvSpPr>
          <p:cNvPr id="7" name="矩形: 圆角 6"/>
          <p:cNvSpPr/>
          <p:nvPr/>
        </p:nvSpPr>
        <p:spPr bwMode="auto">
          <a:xfrm>
            <a:off x="1669911" y="1549941"/>
            <a:ext cx="4872220"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学党史保本色 不忘初心</a:t>
            </a:r>
          </a:p>
        </p:txBody>
      </p:sp>
      <p:sp>
        <p:nvSpPr>
          <p:cNvPr id="8" name="椭圆 7"/>
          <p:cNvSpPr/>
          <p:nvPr/>
        </p:nvSpPr>
        <p:spPr bwMode="auto">
          <a:xfrm>
            <a:off x="1235075" y="1437155"/>
            <a:ext cx="749947"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9" name="KSO_Shape"/>
          <p:cNvSpPr/>
          <p:nvPr/>
        </p:nvSpPr>
        <p:spPr bwMode="auto">
          <a:xfrm>
            <a:off x="1417652" y="1567384"/>
            <a:ext cx="403011"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grpSp>
        <p:nvGrpSpPr>
          <p:cNvPr id="10" name="组合 9"/>
          <p:cNvGrpSpPr/>
          <p:nvPr/>
        </p:nvGrpSpPr>
        <p:grpSpPr>
          <a:xfrm>
            <a:off x="3084046" y="5216979"/>
            <a:ext cx="7365492" cy="361685"/>
            <a:chOff x="176531" y="3699063"/>
            <a:chExt cx="7365492" cy="361685"/>
          </a:xfrm>
        </p:grpSpPr>
        <p:grpSp>
          <p:nvGrpSpPr>
            <p:cNvPr id="11" name="组合 10"/>
            <p:cNvGrpSpPr/>
            <p:nvPr/>
          </p:nvGrpSpPr>
          <p:grpSpPr>
            <a:xfrm>
              <a:off x="451223" y="3886762"/>
              <a:ext cx="7090800" cy="173986"/>
              <a:chOff x="1456841" y="4682325"/>
              <a:chExt cx="7090800" cy="173986"/>
            </a:xfrm>
          </p:grpSpPr>
          <p:cxnSp>
            <p:nvCxnSpPr>
              <p:cNvPr id="13" name="直接连接符 12"/>
              <p:cNvCxnSpPr/>
              <p:nvPr/>
            </p:nvCxnSpPr>
            <p:spPr>
              <a:xfrm flipV="1">
                <a:off x="1456841" y="4769773"/>
                <a:ext cx="6969202"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圆: 空心 54"/>
              <p:cNvSpPr/>
              <p:nvPr/>
            </p:nvSpPr>
            <p:spPr>
              <a:xfrm>
                <a:off x="8373655" y="4682325"/>
                <a:ext cx="173986" cy="173986"/>
              </a:xfrm>
              <a:prstGeom prst="donu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grpSp>
        <p:cxnSp>
          <p:nvCxnSpPr>
            <p:cNvPr id="12" name="直接连接符 11"/>
            <p:cNvCxnSpPr/>
            <p:nvPr/>
          </p:nvCxnSpPr>
          <p:spPr>
            <a:xfrm>
              <a:off x="176531" y="3699063"/>
              <a:ext cx="274692" cy="2746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弧形 14"/>
          <p:cNvSpPr/>
          <p:nvPr/>
        </p:nvSpPr>
        <p:spPr>
          <a:xfrm>
            <a:off x="1393825" y="3838496"/>
            <a:ext cx="1843315" cy="1843314"/>
          </a:xfrm>
          <a:prstGeom prst="arc">
            <a:avLst>
              <a:gd name="adj1" fmla="val 13337330"/>
              <a:gd name="adj2" fmla="val 8932735"/>
            </a:avLst>
          </a:prstGeom>
          <a:ln w="92075">
            <a:gradFill>
              <a:gsLst>
                <a:gs pos="0">
                  <a:schemeClr val="accent1">
                    <a:lumMod val="90000"/>
                    <a:lumOff val="1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6" name="Text Placeholder 3"/>
          <p:cNvSpPr txBox="1"/>
          <p:nvPr/>
        </p:nvSpPr>
        <p:spPr>
          <a:xfrm>
            <a:off x="4006196" y="3646048"/>
            <a:ext cx="6443341" cy="454613"/>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buClr>
                <a:schemeClr val="accent1"/>
              </a:buClr>
              <a:defRPr/>
            </a:pPr>
            <a:r>
              <a:rPr lang="zh-CN" altLang="en-US" sz="1800" dirty="0">
                <a:solidFill>
                  <a:schemeClr val="tx1">
                    <a:lumMod val="75000"/>
                    <a:lumOff val="25000"/>
                  </a:schemeClr>
                </a:solidFill>
                <a:cs typeface="+mn-ea"/>
                <a:sym typeface="+mn-lt"/>
              </a:rPr>
              <a:t>党员干部认真学习党的历史，有利于保持艰苦奋斗的优良作风；</a:t>
            </a:r>
          </a:p>
        </p:txBody>
      </p:sp>
      <p:sp>
        <p:nvSpPr>
          <p:cNvPr id="17" name="Text Placeholder 3"/>
          <p:cNvSpPr txBox="1"/>
          <p:nvPr/>
        </p:nvSpPr>
        <p:spPr>
          <a:xfrm>
            <a:off x="2135549" y="2159160"/>
            <a:ext cx="8878795" cy="833178"/>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sz="2000" dirty="0">
                <a:solidFill>
                  <a:schemeClr val="accent1"/>
                </a:solidFill>
                <a:cs typeface="+mn-ea"/>
                <a:sym typeface="+mn-lt"/>
              </a:rPr>
              <a:t>在新的形势下，加强党的思想建设、组织建设、作风建设、制度建设、领导班子和干部队伍建设</a:t>
            </a:r>
            <a:r>
              <a:rPr lang="en-US" altLang="zh-CN" sz="2000" dirty="0">
                <a:solidFill>
                  <a:schemeClr val="accent1"/>
                </a:solidFill>
                <a:cs typeface="+mn-ea"/>
                <a:sym typeface="+mn-lt"/>
              </a:rPr>
              <a:t>,</a:t>
            </a:r>
            <a:r>
              <a:rPr lang="zh-CN" altLang="en-US" sz="2000" dirty="0">
                <a:solidFill>
                  <a:schemeClr val="accent1"/>
                </a:solidFill>
                <a:cs typeface="+mn-ea"/>
                <a:sym typeface="+mn-lt"/>
              </a:rPr>
              <a:t>全面提高党的战斗力</a:t>
            </a:r>
            <a:r>
              <a:rPr lang="en-US" altLang="zh-CN" sz="2000" dirty="0">
                <a:solidFill>
                  <a:schemeClr val="accent1"/>
                </a:solidFill>
                <a:cs typeface="+mn-ea"/>
                <a:sym typeface="+mn-lt"/>
              </a:rPr>
              <a:t>,</a:t>
            </a:r>
            <a:r>
              <a:rPr lang="zh-CN" altLang="en-US" sz="2000" dirty="0">
                <a:solidFill>
                  <a:schemeClr val="accent1"/>
                </a:solidFill>
                <a:cs typeface="+mn-ea"/>
                <a:sym typeface="+mn-lt"/>
              </a:rPr>
              <a:t>是党的建设新的伟大工程。</a:t>
            </a:r>
          </a:p>
        </p:txBody>
      </p:sp>
      <p:pic>
        <p:nvPicPr>
          <p:cNvPr id="18" name="图片 17" descr="卡通人物&#10;&#10;低可信度描述已自动生成"/>
          <p:cNvPicPr>
            <a:picLocks noChangeAspect="1"/>
          </p:cNvPicPr>
          <p:nvPr/>
        </p:nvPicPr>
        <p:blipFill>
          <a:blip r:embed="rId2" cstate="screen"/>
          <a:stretch>
            <a:fillRect/>
          </a:stretch>
        </p:blipFill>
        <p:spPr>
          <a:xfrm>
            <a:off x="1835161" y="4245462"/>
            <a:ext cx="1056251" cy="940044"/>
          </a:xfrm>
          <a:prstGeom prst="rect">
            <a:avLst/>
          </a:prstGeom>
        </p:spPr>
      </p:pic>
      <p:sp>
        <p:nvSpPr>
          <p:cNvPr id="19" name="Oval 6"/>
          <p:cNvSpPr>
            <a:spLocks noChangeArrowheads="1"/>
          </p:cNvSpPr>
          <p:nvPr/>
        </p:nvSpPr>
        <p:spPr bwMode="auto">
          <a:xfrm>
            <a:off x="3531189" y="3665989"/>
            <a:ext cx="376552" cy="3797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ln w="19050">
                  <a:noFill/>
                </a:ln>
                <a:gradFill>
                  <a:gsLst>
                    <a:gs pos="100000">
                      <a:srgbClr val="E9BE61"/>
                    </a:gs>
                    <a:gs pos="49000">
                      <a:srgbClr val="FEEFAC"/>
                    </a:gs>
                  </a:gsLst>
                  <a:lin ang="5400000" scaled="0"/>
                </a:gradFill>
                <a:cs typeface="+mn-ea"/>
                <a:sym typeface="+mn-lt"/>
              </a:rPr>
              <a:t>1</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20" name="Text Placeholder 3"/>
          <p:cNvSpPr txBox="1"/>
          <p:nvPr/>
        </p:nvSpPr>
        <p:spPr>
          <a:xfrm>
            <a:off x="4006196" y="4353876"/>
            <a:ext cx="6443341" cy="1008610"/>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10000"/>
              </a:lnSpc>
              <a:spcBef>
                <a:spcPct val="0"/>
              </a:spcBef>
              <a:buClr>
                <a:schemeClr val="accent1"/>
              </a:buClr>
              <a:defRPr/>
            </a:pPr>
            <a:r>
              <a:rPr lang="zh-CN" altLang="en-US" sz="1800" dirty="0">
                <a:solidFill>
                  <a:schemeClr val="tx1">
                    <a:lumMod val="75000"/>
                    <a:lumOff val="25000"/>
                  </a:schemeClr>
                </a:solidFill>
                <a:cs typeface="+mn-ea"/>
                <a:sym typeface="+mn-lt"/>
              </a:rPr>
              <a:t>在新的历史条件下，党员职业构成、学历层次、年龄结构以及干部队伍状况等发生了变化，加强党史学习，是提高党员自身素质的有效途径。</a:t>
            </a:r>
          </a:p>
        </p:txBody>
      </p:sp>
      <p:sp>
        <p:nvSpPr>
          <p:cNvPr id="21" name="Oval 6"/>
          <p:cNvSpPr>
            <a:spLocks noChangeArrowheads="1"/>
          </p:cNvSpPr>
          <p:nvPr/>
        </p:nvSpPr>
        <p:spPr bwMode="auto">
          <a:xfrm>
            <a:off x="3531189" y="4397375"/>
            <a:ext cx="376552" cy="3797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ln w="19050">
                  <a:noFill/>
                </a:ln>
                <a:gradFill>
                  <a:gsLst>
                    <a:gs pos="100000">
                      <a:srgbClr val="E9BE61"/>
                    </a:gs>
                    <a:gs pos="49000">
                      <a:srgbClr val="FEEFAC"/>
                    </a:gs>
                  </a:gsLst>
                  <a:lin ang="5400000" scaled="0"/>
                </a:gradFill>
                <a:cs typeface="+mn-ea"/>
                <a:sym typeface="+mn-lt"/>
              </a:rPr>
              <a:t>2</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22" name="文本框 21"/>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党史讲廉洁 不忘初心</a:t>
            </a:r>
          </a:p>
        </p:txBody>
      </p:sp>
      <p:cxnSp>
        <p:nvCxnSpPr>
          <p:cNvPr id="23" name="直接连接符 22"/>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25" name="图形 24"/>
          <p:cNvPicPr>
            <a:picLocks noChangeAspect="1"/>
          </p:cNvPicPr>
          <p:nvPr/>
        </p:nvPicPr>
        <p:blipFill>
          <a:blip r:embed="rId3" cstate="screen"/>
          <a:stretch>
            <a:fillRect/>
          </a:stretch>
        </p:blipFill>
        <p:spPr>
          <a:xfrm>
            <a:off x="325438" y="84077"/>
            <a:ext cx="1068388" cy="708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animBg="1"/>
      <p:bldP spid="16" grpId="0"/>
      <p:bldP spid="17" grpId="0"/>
      <p:bldP spid="19" grpId="0" animBg="1"/>
      <p:bldP spid="20" grpId="0"/>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3" cstate="screen"/>
          <a:srcRect/>
          <a:stretch>
            <a:fillRect/>
          </a:stretch>
        </p:blipFill>
        <p:spPr>
          <a:xfrm flipH="1">
            <a:off x="5494298" y="4680553"/>
            <a:ext cx="6697701" cy="2177449"/>
          </a:xfrm>
          <a:prstGeom prst="rect">
            <a:avLst/>
          </a:prstGeom>
        </p:spPr>
      </p:pic>
      <p:pic>
        <p:nvPicPr>
          <p:cNvPr id="23" name="图片 22"/>
          <p:cNvPicPr>
            <a:picLocks noChangeAspect="1"/>
          </p:cNvPicPr>
          <p:nvPr/>
        </p:nvPicPr>
        <p:blipFill>
          <a:blip r:embed="rId4" cstate="screen"/>
          <a:stretch>
            <a:fillRect/>
          </a:stretch>
        </p:blipFill>
        <p:spPr>
          <a:xfrm flipH="1">
            <a:off x="7421497" y="-12115"/>
            <a:ext cx="5295915" cy="6718866"/>
          </a:xfrm>
          <a:prstGeom prst="rect">
            <a:avLst/>
          </a:prstGeom>
        </p:spPr>
      </p:pic>
      <p:sp>
        <p:nvSpPr>
          <p:cNvPr id="2" name="圆角矩形 105"/>
          <p:cNvSpPr/>
          <p:nvPr/>
        </p:nvSpPr>
        <p:spPr>
          <a:xfrm>
            <a:off x="2122545" y="2027858"/>
            <a:ext cx="4149083" cy="568556"/>
          </a:xfrm>
          <a:prstGeom prst="roundRect">
            <a:avLst>
              <a:gd name="adj" fmla="val 50000"/>
            </a:avLst>
          </a:prstGeom>
          <a:solidFill>
            <a:srgbClr val="FFFFFF">
              <a:alpha val="6000"/>
            </a:srgbClr>
          </a:solidFill>
          <a:ln w="9525" cap="flat">
            <a:solidFill>
              <a:schemeClr val="accent1">
                <a:alpha val="60000"/>
              </a:scheme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3" name="任意多边形 93"/>
          <p:cNvSpPr/>
          <p:nvPr/>
        </p:nvSpPr>
        <p:spPr>
          <a:xfrm rot="18900000" flipH="1">
            <a:off x="1755988" y="2209793"/>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4" name="椭圆 3"/>
          <p:cNvSpPr/>
          <p:nvPr/>
        </p:nvSpPr>
        <p:spPr>
          <a:xfrm flipH="1">
            <a:off x="1235076" y="2031340"/>
            <a:ext cx="561595" cy="5615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gs>
                    <a:gs pos="45000">
                      <a:srgbClr val="E9BE61"/>
                    </a:gs>
                  </a:gsLst>
                  <a:lin ang="5400000" scaled="1"/>
                </a:gradFill>
                <a:cs typeface="+mn-ea"/>
                <a:sym typeface="+mn-lt"/>
              </a:rPr>
              <a:t>1</a:t>
            </a:r>
            <a:endParaRPr lang="zh-CN" altLang="en-US" sz="2000" dirty="0">
              <a:gradFill>
                <a:gsLst>
                  <a:gs pos="0">
                    <a:srgbClr val="FEEFAC"/>
                  </a:gs>
                  <a:gs pos="45000">
                    <a:srgbClr val="E9BE61"/>
                  </a:gs>
                </a:gsLst>
                <a:lin ang="5400000" scaled="1"/>
              </a:gradFill>
              <a:cs typeface="+mn-ea"/>
              <a:sym typeface="+mn-lt"/>
            </a:endParaRPr>
          </a:p>
        </p:txBody>
      </p:sp>
      <p:sp>
        <p:nvSpPr>
          <p:cNvPr id="5" name="TextBox 47"/>
          <p:cNvSpPr txBox="1"/>
          <p:nvPr/>
        </p:nvSpPr>
        <p:spPr>
          <a:xfrm>
            <a:off x="2328947" y="2092621"/>
            <a:ext cx="3833775" cy="464743"/>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dirty="0">
                <a:latin typeface="+mn-lt"/>
                <a:ea typeface="+mn-ea"/>
                <a:cs typeface="+mn-ea"/>
                <a:sym typeface="+mn-lt"/>
              </a:rPr>
              <a:t>学党史知党情的重大意义</a:t>
            </a:r>
          </a:p>
        </p:txBody>
      </p:sp>
      <p:sp>
        <p:nvSpPr>
          <p:cNvPr id="6" name="圆角矩形 105"/>
          <p:cNvSpPr/>
          <p:nvPr/>
        </p:nvSpPr>
        <p:spPr>
          <a:xfrm>
            <a:off x="2122545" y="2782244"/>
            <a:ext cx="4149083" cy="568556"/>
          </a:xfrm>
          <a:prstGeom prst="roundRect">
            <a:avLst>
              <a:gd name="adj" fmla="val 50000"/>
            </a:avLst>
          </a:prstGeom>
          <a:solidFill>
            <a:srgbClr val="FFFFFF">
              <a:alpha val="6000"/>
            </a:srgbClr>
          </a:solidFill>
          <a:ln w="9525" cap="flat">
            <a:solidFill>
              <a:schemeClr val="accent1">
                <a:alpha val="60000"/>
              </a:scheme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7" name="任意多边形 93"/>
          <p:cNvSpPr/>
          <p:nvPr/>
        </p:nvSpPr>
        <p:spPr>
          <a:xfrm rot="18900000" flipH="1">
            <a:off x="1755988" y="2964179"/>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8" name="椭圆 7"/>
          <p:cNvSpPr/>
          <p:nvPr/>
        </p:nvSpPr>
        <p:spPr>
          <a:xfrm flipH="1">
            <a:off x="1235076" y="2785726"/>
            <a:ext cx="561595" cy="5615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gs>
                    <a:gs pos="45000">
                      <a:srgbClr val="E9BE61"/>
                    </a:gs>
                  </a:gsLst>
                  <a:lin ang="5400000" scaled="1"/>
                </a:gradFill>
                <a:cs typeface="+mn-ea"/>
                <a:sym typeface="+mn-lt"/>
              </a:rPr>
              <a:t>2</a:t>
            </a:r>
            <a:endParaRPr lang="zh-CN" altLang="en-US" sz="2000" dirty="0">
              <a:gradFill>
                <a:gsLst>
                  <a:gs pos="0">
                    <a:srgbClr val="FEEFAC"/>
                  </a:gs>
                  <a:gs pos="45000">
                    <a:srgbClr val="E9BE61"/>
                  </a:gs>
                </a:gsLst>
                <a:lin ang="5400000" scaled="1"/>
              </a:gradFill>
              <a:cs typeface="+mn-ea"/>
              <a:sym typeface="+mn-lt"/>
            </a:endParaRPr>
          </a:p>
        </p:txBody>
      </p:sp>
      <p:sp>
        <p:nvSpPr>
          <p:cNvPr id="9" name="TextBox 47"/>
          <p:cNvSpPr txBox="1"/>
          <p:nvPr/>
        </p:nvSpPr>
        <p:spPr>
          <a:xfrm>
            <a:off x="2328947" y="2847007"/>
            <a:ext cx="3833775" cy="464743"/>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dirty="0">
                <a:latin typeface="+mn-lt"/>
                <a:ea typeface="+mn-ea"/>
                <a:cs typeface="+mn-ea"/>
                <a:sym typeface="+mn-lt"/>
              </a:rPr>
              <a:t>党史发展脉络及学习意义</a:t>
            </a:r>
          </a:p>
        </p:txBody>
      </p:sp>
      <p:sp>
        <p:nvSpPr>
          <p:cNvPr id="10" name="圆角矩形 105"/>
          <p:cNvSpPr/>
          <p:nvPr/>
        </p:nvSpPr>
        <p:spPr>
          <a:xfrm>
            <a:off x="2122545" y="3536630"/>
            <a:ext cx="4149083" cy="568556"/>
          </a:xfrm>
          <a:prstGeom prst="roundRect">
            <a:avLst>
              <a:gd name="adj" fmla="val 50000"/>
            </a:avLst>
          </a:prstGeom>
          <a:solidFill>
            <a:srgbClr val="FFFFFF">
              <a:alpha val="6000"/>
            </a:srgbClr>
          </a:solidFill>
          <a:ln w="9525" cap="flat">
            <a:solidFill>
              <a:schemeClr val="accent1">
                <a:alpha val="60000"/>
              </a:scheme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11" name="任意多边形 93"/>
          <p:cNvSpPr/>
          <p:nvPr/>
        </p:nvSpPr>
        <p:spPr>
          <a:xfrm rot="18900000" flipH="1">
            <a:off x="1755988" y="3718563"/>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12" name="椭圆 11"/>
          <p:cNvSpPr/>
          <p:nvPr/>
        </p:nvSpPr>
        <p:spPr>
          <a:xfrm flipH="1">
            <a:off x="1235076" y="3540112"/>
            <a:ext cx="561595" cy="5615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gs>
                    <a:gs pos="45000">
                      <a:srgbClr val="E9BE61"/>
                    </a:gs>
                  </a:gsLst>
                  <a:lin ang="5400000" scaled="1"/>
                </a:gradFill>
                <a:cs typeface="+mn-ea"/>
                <a:sym typeface="+mn-lt"/>
              </a:rPr>
              <a:t>3</a:t>
            </a:r>
            <a:endParaRPr lang="zh-CN" altLang="en-US" sz="2000" dirty="0">
              <a:gradFill>
                <a:gsLst>
                  <a:gs pos="0">
                    <a:srgbClr val="FEEFAC"/>
                  </a:gs>
                  <a:gs pos="45000">
                    <a:srgbClr val="E9BE61"/>
                  </a:gs>
                </a:gsLst>
                <a:lin ang="5400000" scaled="1"/>
              </a:gradFill>
              <a:cs typeface="+mn-ea"/>
              <a:sym typeface="+mn-lt"/>
            </a:endParaRPr>
          </a:p>
        </p:txBody>
      </p:sp>
      <p:sp>
        <p:nvSpPr>
          <p:cNvPr id="13" name="TextBox 47"/>
          <p:cNvSpPr txBox="1"/>
          <p:nvPr/>
        </p:nvSpPr>
        <p:spPr>
          <a:xfrm>
            <a:off x="2328947" y="3601394"/>
            <a:ext cx="3833775" cy="464743"/>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dirty="0">
                <a:latin typeface="+mn-lt"/>
                <a:ea typeface="+mn-ea"/>
                <a:cs typeface="+mn-ea"/>
                <a:sym typeface="+mn-lt"/>
              </a:rPr>
              <a:t>党史讲廉洁 不忘初心</a:t>
            </a:r>
          </a:p>
        </p:txBody>
      </p:sp>
      <p:sp>
        <p:nvSpPr>
          <p:cNvPr id="14" name="圆角矩形 105"/>
          <p:cNvSpPr/>
          <p:nvPr/>
        </p:nvSpPr>
        <p:spPr>
          <a:xfrm>
            <a:off x="2122545" y="4328743"/>
            <a:ext cx="4149083" cy="568556"/>
          </a:xfrm>
          <a:prstGeom prst="roundRect">
            <a:avLst>
              <a:gd name="adj" fmla="val 50000"/>
            </a:avLst>
          </a:prstGeom>
          <a:solidFill>
            <a:srgbClr val="FFFFFF">
              <a:alpha val="6000"/>
            </a:srgbClr>
          </a:solidFill>
          <a:ln w="9525" cap="flat">
            <a:solidFill>
              <a:schemeClr val="accent1">
                <a:alpha val="60000"/>
              </a:scheme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15" name="任意多边形 93"/>
          <p:cNvSpPr/>
          <p:nvPr/>
        </p:nvSpPr>
        <p:spPr>
          <a:xfrm rot="18900000" flipH="1">
            <a:off x="1755988" y="4510678"/>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16" name="椭圆 15"/>
          <p:cNvSpPr/>
          <p:nvPr/>
        </p:nvSpPr>
        <p:spPr>
          <a:xfrm flipH="1">
            <a:off x="1235076" y="4332225"/>
            <a:ext cx="561595" cy="5615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gs>
                    <a:gs pos="45000">
                      <a:srgbClr val="E9BE61"/>
                    </a:gs>
                  </a:gsLst>
                  <a:lin ang="5400000" scaled="1"/>
                </a:gradFill>
                <a:cs typeface="+mn-ea"/>
                <a:sym typeface="+mn-lt"/>
              </a:rPr>
              <a:t>4</a:t>
            </a:r>
            <a:endParaRPr lang="zh-CN" altLang="en-US" sz="2000" dirty="0">
              <a:gradFill>
                <a:gsLst>
                  <a:gs pos="0">
                    <a:srgbClr val="FEEFAC"/>
                  </a:gs>
                  <a:gs pos="45000">
                    <a:srgbClr val="E9BE61"/>
                  </a:gs>
                </a:gsLst>
                <a:lin ang="5400000" scaled="1"/>
              </a:gradFill>
              <a:cs typeface="+mn-ea"/>
              <a:sym typeface="+mn-lt"/>
            </a:endParaRPr>
          </a:p>
        </p:txBody>
      </p:sp>
      <p:sp>
        <p:nvSpPr>
          <p:cNvPr id="17" name="TextBox 47"/>
          <p:cNvSpPr txBox="1"/>
          <p:nvPr/>
        </p:nvSpPr>
        <p:spPr>
          <a:xfrm>
            <a:off x="2328947" y="4393506"/>
            <a:ext cx="3833775" cy="464743"/>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dirty="0">
                <a:latin typeface="+mn-lt"/>
                <a:ea typeface="+mn-ea"/>
                <a:cs typeface="+mn-ea"/>
                <a:sym typeface="+mn-lt"/>
              </a:rPr>
              <a:t>贯彻落实习总书记讲话精神</a:t>
            </a:r>
          </a:p>
        </p:txBody>
      </p:sp>
      <p:sp>
        <p:nvSpPr>
          <p:cNvPr id="18" name="圆角矩形 105"/>
          <p:cNvSpPr/>
          <p:nvPr/>
        </p:nvSpPr>
        <p:spPr>
          <a:xfrm>
            <a:off x="2122545" y="5159677"/>
            <a:ext cx="4149083" cy="568556"/>
          </a:xfrm>
          <a:prstGeom prst="roundRect">
            <a:avLst>
              <a:gd name="adj" fmla="val 50000"/>
            </a:avLst>
          </a:prstGeom>
          <a:solidFill>
            <a:srgbClr val="FFFFFF">
              <a:alpha val="6000"/>
            </a:srgbClr>
          </a:solidFill>
          <a:ln w="9525" cap="flat">
            <a:solidFill>
              <a:schemeClr val="accent1">
                <a:alpha val="60000"/>
              </a:scheme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19" name="任意多边形 93"/>
          <p:cNvSpPr/>
          <p:nvPr/>
        </p:nvSpPr>
        <p:spPr>
          <a:xfrm rot="18900000" flipH="1">
            <a:off x="1755988" y="5341612"/>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20" name="椭圆 19"/>
          <p:cNvSpPr/>
          <p:nvPr/>
        </p:nvSpPr>
        <p:spPr>
          <a:xfrm flipH="1">
            <a:off x="1235076" y="5163159"/>
            <a:ext cx="561595" cy="5615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gs>
                    <a:gs pos="45000">
                      <a:srgbClr val="E9BE61"/>
                    </a:gs>
                  </a:gsLst>
                  <a:lin ang="5400000" scaled="1"/>
                </a:gradFill>
                <a:cs typeface="+mn-ea"/>
                <a:sym typeface="+mn-lt"/>
              </a:rPr>
              <a:t>5</a:t>
            </a:r>
            <a:endParaRPr lang="zh-CN" altLang="en-US" sz="2000" dirty="0">
              <a:gradFill>
                <a:gsLst>
                  <a:gs pos="0">
                    <a:srgbClr val="FEEFAC"/>
                  </a:gs>
                  <a:gs pos="45000">
                    <a:srgbClr val="E9BE61"/>
                  </a:gs>
                </a:gsLst>
                <a:lin ang="5400000" scaled="1"/>
              </a:gradFill>
              <a:cs typeface="+mn-ea"/>
              <a:sym typeface="+mn-lt"/>
            </a:endParaRPr>
          </a:p>
        </p:txBody>
      </p:sp>
      <p:sp>
        <p:nvSpPr>
          <p:cNvPr id="21" name="TextBox 47"/>
          <p:cNvSpPr txBox="1"/>
          <p:nvPr/>
        </p:nvSpPr>
        <p:spPr>
          <a:xfrm>
            <a:off x="2328947" y="5224440"/>
            <a:ext cx="3833775" cy="464743"/>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dirty="0">
                <a:latin typeface="+mn-lt"/>
                <a:ea typeface="+mn-ea"/>
                <a:cs typeface="+mn-ea"/>
                <a:sym typeface="+mn-lt"/>
              </a:rPr>
              <a:t>学党史做新时代合格党员</a:t>
            </a:r>
          </a:p>
        </p:txBody>
      </p:sp>
      <p:pic>
        <p:nvPicPr>
          <p:cNvPr id="24" name="图片 23" descr="卡通人物&#10;&#10;低可信度描述已自动生成"/>
          <p:cNvPicPr>
            <a:picLocks noChangeAspect="1"/>
          </p:cNvPicPr>
          <p:nvPr/>
        </p:nvPicPr>
        <p:blipFill>
          <a:blip r:embed="rId5"/>
          <a:stretch>
            <a:fillRect/>
          </a:stretch>
        </p:blipFill>
        <p:spPr>
          <a:xfrm>
            <a:off x="8953501" y="5251717"/>
            <a:ext cx="3238500" cy="1899188"/>
          </a:xfrm>
          <a:prstGeom prst="rect">
            <a:avLst/>
          </a:prstGeom>
        </p:spPr>
      </p:pic>
      <p:sp>
        <p:nvSpPr>
          <p:cNvPr id="26" name="PA-文本框 16"/>
          <p:cNvSpPr txBox="1"/>
          <p:nvPr>
            <p:custDataLst>
              <p:tags r:id="rId1"/>
            </p:custDataLst>
          </p:nvPr>
        </p:nvSpPr>
        <p:spPr>
          <a:xfrm>
            <a:off x="1043940" y="386968"/>
            <a:ext cx="1800861" cy="1089529"/>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5400" spc="-300" dirty="0">
                <a:ln w="6350">
                  <a:noFill/>
                </a:ln>
                <a:solidFill>
                  <a:schemeClr val="accent1"/>
                </a:solidFill>
                <a:latin typeface="+mn-lt"/>
                <a:ea typeface="+mn-ea"/>
                <a:cs typeface="+mn-ea"/>
                <a:sym typeface="+mn-lt"/>
              </a:rPr>
              <a:t>目录</a:t>
            </a:r>
          </a:p>
        </p:txBody>
      </p:sp>
      <p:sp>
        <p:nvSpPr>
          <p:cNvPr id="28" name="Rectangle 4"/>
          <p:cNvSpPr/>
          <p:nvPr/>
        </p:nvSpPr>
        <p:spPr bwMode="auto">
          <a:xfrm>
            <a:off x="2471785" y="859775"/>
            <a:ext cx="1774048" cy="424732"/>
          </a:xfrm>
          <a:prstGeom prst="rect">
            <a:avLst/>
          </a:prstGeom>
        </p:spPr>
        <p:txBody>
          <a:bodyPr wrap="square">
            <a:spAutoFit/>
          </a:bodyPr>
          <a:lstStyle/>
          <a:p>
            <a:pPr>
              <a:lnSpc>
                <a:spcPct val="120000"/>
              </a:lnSpc>
            </a:pPr>
            <a:r>
              <a:rPr lang="en-US" altLang="zh-CN" dirty="0">
                <a:gradFill>
                  <a:gsLst>
                    <a:gs pos="0">
                      <a:schemeClr val="accent1">
                        <a:lumMod val="90000"/>
                        <a:lumOff val="10000"/>
                      </a:schemeClr>
                    </a:gs>
                    <a:gs pos="100000">
                      <a:schemeClr val="accent1"/>
                    </a:gs>
                  </a:gsLst>
                  <a:lin ang="5400000" scaled="1"/>
                </a:gradFill>
                <a:cs typeface="+mn-ea"/>
                <a:sym typeface="+mn-lt"/>
              </a:rPr>
              <a:t>/CONTENTS</a:t>
            </a:r>
          </a:p>
        </p:txBody>
      </p:sp>
      <p:pic>
        <p:nvPicPr>
          <p:cNvPr id="29" name="图片 28" descr="卡通人物&#10;&#10;低可信度描述已自动生成"/>
          <p:cNvPicPr>
            <a:picLocks noChangeAspect="1"/>
          </p:cNvPicPr>
          <p:nvPr/>
        </p:nvPicPr>
        <p:blipFill>
          <a:blip r:embed="rId6" cstate="screen"/>
          <a:stretch>
            <a:fillRect/>
          </a:stretch>
        </p:blipFill>
        <p:spPr>
          <a:xfrm>
            <a:off x="8502257" y="1912513"/>
            <a:ext cx="1374563" cy="1223333"/>
          </a:xfrm>
          <a:prstGeom prst="rect">
            <a:avLst/>
          </a:prstGeom>
        </p:spPr>
      </p:pic>
      <p:pic>
        <p:nvPicPr>
          <p:cNvPr id="32" name="图片 31" descr="黑暗中有许多云&#10;&#10;中度可信度描述已自动生成"/>
          <p:cNvPicPr>
            <a:picLocks noChangeAspect="1"/>
          </p:cNvPicPr>
          <p:nvPr/>
        </p:nvPicPr>
        <p:blipFill>
          <a:blip r:embed="rId7"/>
          <a:stretch>
            <a:fillRect/>
          </a:stretch>
        </p:blipFill>
        <p:spPr>
          <a:xfrm>
            <a:off x="8891091" y="6426220"/>
            <a:ext cx="2184789" cy="1127311"/>
          </a:xfrm>
          <a:prstGeom prst="rect">
            <a:avLst/>
          </a:prstGeom>
        </p:spPr>
      </p:pic>
      <p:pic>
        <p:nvPicPr>
          <p:cNvPr id="33" name="图片 32" descr="黑暗中有许多云&#10;&#10;中度可信度描述已自动生成"/>
          <p:cNvPicPr>
            <a:picLocks noChangeAspect="1"/>
          </p:cNvPicPr>
          <p:nvPr/>
        </p:nvPicPr>
        <p:blipFill>
          <a:blip r:embed="rId7"/>
          <a:stretch>
            <a:fillRect/>
          </a:stretch>
        </p:blipFill>
        <p:spPr>
          <a:xfrm>
            <a:off x="8109405" y="2525111"/>
            <a:ext cx="1467487" cy="757196"/>
          </a:xfrm>
          <a:prstGeom prst="rect">
            <a:avLst/>
          </a:prstGeom>
        </p:spPr>
      </p:pic>
      <p:pic>
        <p:nvPicPr>
          <p:cNvPr id="34" name="图片 33" descr="黑暗中有许多云&#10;&#10;中度可信度描述已自动生成"/>
          <p:cNvPicPr>
            <a:picLocks noChangeAspect="1"/>
          </p:cNvPicPr>
          <p:nvPr/>
        </p:nvPicPr>
        <p:blipFill>
          <a:blip r:embed="rId7"/>
          <a:stretch>
            <a:fillRect/>
          </a:stretch>
        </p:blipFill>
        <p:spPr>
          <a:xfrm>
            <a:off x="8906908" y="6430142"/>
            <a:ext cx="2184789" cy="1127311"/>
          </a:xfrm>
          <a:prstGeom prst="rect">
            <a:avLst/>
          </a:prstGeom>
        </p:spPr>
      </p:pic>
      <p:pic>
        <p:nvPicPr>
          <p:cNvPr id="35" name="图片 34" descr="白色的鸟&#10;&#10;描述已自动生成"/>
          <p:cNvPicPr>
            <a:picLocks noChangeAspect="1"/>
          </p:cNvPicPr>
          <p:nvPr/>
        </p:nvPicPr>
        <p:blipFill>
          <a:blip r:embed="rId8" cstate="screen"/>
          <a:stretch>
            <a:fillRect/>
          </a:stretch>
        </p:blipFill>
        <p:spPr>
          <a:xfrm flipH="1">
            <a:off x="10143597" y="998683"/>
            <a:ext cx="1603975" cy="1100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500" fill="hold"/>
                                        <p:tgtEl>
                                          <p:spTgt spid="32"/>
                                        </p:tgtEl>
                                        <p:attrNameLst>
                                          <p:attrName>ppt_x</p:attrName>
                                        </p:attrNameLst>
                                      </p:cBhvr>
                                      <p:tavLst>
                                        <p:tav tm="0">
                                          <p:val>
                                            <p:strVal val="#ppt_x"/>
                                          </p:val>
                                        </p:tav>
                                        <p:tav tm="100000">
                                          <p:val>
                                            <p:strVal val="#ppt_x"/>
                                          </p:val>
                                        </p:tav>
                                      </p:tavLst>
                                    </p:anim>
                                    <p:anim calcmode="lin" valueType="num">
                                      <p:cBhvr additive="base">
                                        <p:cTn id="100" dur="500" fill="hold"/>
                                        <p:tgtEl>
                                          <p:spTgt spid="32"/>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additive="base">
                                        <p:cTn id="103" dur="500" fill="hold"/>
                                        <p:tgtEl>
                                          <p:spTgt spid="33"/>
                                        </p:tgtEl>
                                        <p:attrNameLst>
                                          <p:attrName>ppt_x</p:attrName>
                                        </p:attrNameLst>
                                      </p:cBhvr>
                                      <p:tavLst>
                                        <p:tav tm="0">
                                          <p:val>
                                            <p:strVal val="#ppt_x"/>
                                          </p:val>
                                        </p:tav>
                                        <p:tav tm="100000">
                                          <p:val>
                                            <p:strVal val="#ppt_x"/>
                                          </p:val>
                                        </p:tav>
                                      </p:tavLst>
                                    </p:anim>
                                    <p:anim calcmode="lin" valueType="num">
                                      <p:cBhvr additive="base">
                                        <p:cTn id="104" dur="500" fill="hold"/>
                                        <p:tgtEl>
                                          <p:spTgt spid="33"/>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additive="base">
                                        <p:cTn id="107" dur="500" fill="hold"/>
                                        <p:tgtEl>
                                          <p:spTgt spid="31"/>
                                        </p:tgtEl>
                                        <p:attrNameLst>
                                          <p:attrName>ppt_x</p:attrName>
                                        </p:attrNameLst>
                                      </p:cBhvr>
                                      <p:tavLst>
                                        <p:tav tm="0">
                                          <p:val>
                                            <p:strVal val="#ppt_x"/>
                                          </p:val>
                                        </p:tav>
                                        <p:tav tm="100000">
                                          <p:val>
                                            <p:strVal val="#ppt_x"/>
                                          </p:val>
                                        </p:tav>
                                      </p:tavLst>
                                    </p:anim>
                                    <p:anim calcmode="lin" valueType="num">
                                      <p:cBhvr additive="base">
                                        <p:cTn id="108" dur="500" fill="hold"/>
                                        <p:tgtEl>
                                          <p:spTgt spid="31"/>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additive="base">
                                        <p:cTn id="111" dur="500" fill="hold"/>
                                        <p:tgtEl>
                                          <p:spTgt spid="23"/>
                                        </p:tgtEl>
                                        <p:attrNameLst>
                                          <p:attrName>ppt_x</p:attrName>
                                        </p:attrNameLst>
                                      </p:cBhvr>
                                      <p:tavLst>
                                        <p:tav tm="0">
                                          <p:val>
                                            <p:strVal val="#ppt_x"/>
                                          </p:val>
                                        </p:tav>
                                        <p:tav tm="100000">
                                          <p:val>
                                            <p:strVal val="#ppt_x"/>
                                          </p:val>
                                        </p:tav>
                                      </p:tavLst>
                                    </p:anim>
                                    <p:anim calcmode="lin" valueType="num">
                                      <p:cBhvr additive="base">
                                        <p:cTn id="112" dur="500" fill="hold"/>
                                        <p:tgtEl>
                                          <p:spTgt spid="23"/>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additive="base">
                                        <p:cTn id="119" dur="500" fill="hold"/>
                                        <p:tgtEl>
                                          <p:spTgt spid="34"/>
                                        </p:tgtEl>
                                        <p:attrNameLst>
                                          <p:attrName>ppt_x</p:attrName>
                                        </p:attrNameLst>
                                      </p:cBhvr>
                                      <p:tavLst>
                                        <p:tav tm="0">
                                          <p:val>
                                            <p:strVal val="#ppt_x"/>
                                          </p:val>
                                        </p:tav>
                                        <p:tav tm="100000">
                                          <p:val>
                                            <p:strVal val="#ppt_x"/>
                                          </p:val>
                                        </p:tav>
                                      </p:tavLst>
                                    </p:anim>
                                    <p:anim calcmode="lin" valueType="num">
                                      <p:cBhvr additive="base">
                                        <p:cTn id="120" dur="500" fill="hold"/>
                                        <p:tgtEl>
                                          <p:spTgt spid="34"/>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additive="base">
                                        <p:cTn id="123" dur="500" fill="hold"/>
                                        <p:tgtEl>
                                          <p:spTgt spid="35"/>
                                        </p:tgtEl>
                                        <p:attrNameLst>
                                          <p:attrName>ppt_x</p:attrName>
                                        </p:attrNameLst>
                                      </p:cBhvr>
                                      <p:tavLst>
                                        <p:tav tm="0">
                                          <p:val>
                                            <p:strVal val="#ppt_x"/>
                                          </p:val>
                                        </p:tav>
                                        <p:tav tm="100000">
                                          <p:val>
                                            <p:strVal val="#ppt_x"/>
                                          </p:val>
                                        </p:tav>
                                      </p:tavLst>
                                    </p:anim>
                                    <p:anim calcmode="lin" valueType="num">
                                      <p:cBhvr additive="base">
                                        <p:cTn id="1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animBg="1"/>
      <p:bldP spid="9" grpId="0"/>
      <p:bldP spid="10" grpId="0" animBg="1"/>
      <p:bldP spid="11" grpId="0" animBg="1"/>
      <p:bldP spid="12" grpId="0" animBg="1"/>
      <p:bldP spid="13" grpId="0"/>
      <p:bldP spid="14" grpId="0" animBg="1"/>
      <p:bldP spid="15" grpId="0" animBg="1"/>
      <p:bldP spid="16" grpId="0" animBg="1"/>
      <p:bldP spid="17" grpId="0"/>
      <p:bldP spid="18" grpId="0" animBg="1"/>
      <p:bldP spid="19" grpId="0" animBg="1"/>
      <p:bldP spid="20" grpId="0" animBg="1"/>
      <p:bldP spid="21" grpId="0"/>
      <p:bldP spid="26"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flipH="1">
            <a:off x="3757614" y="4353285"/>
            <a:ext cx="715385"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椭圆 40"/>
          <p:cNvSpPr/>
          <p:nvPr/>
        </p:nvSpPr>
        <p:spPr bwMode="auto">
          <a:xfrm>
            <a:off x="1201679" y="3082465"/>
            <a:ext cx="2541647" cy="2541640"/>
          </a:xfrm>
          <a:prstGeom prst="ellipse">
            <a:avLst/>
          </a:prstGeom>
          <a:solidFill>
            <a:schemeClr val="accent1">
              <a:alpha val="53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2" name="矩形: 圆角 1"/>
          <p:cNvSpPr/>
          <p:nvPr/>
        </p:nvSpPr>
        <p:spPr bwMode="auto">
          <a:xfrm>
            <a:off x="1514067" y="1499141"/>
            <a:ext cx="4872220"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学党史保本色 不忘初心</a:t>
            </a:r>
          </a:p>
        </p:txBody>
      </p:sp>
      <p:sp>
        <p:nvSpPr>
          <p:cNvPr id="3" name="椭圆 2"/>
          <p:cNvSpPr/>
          <p:nvPr/>
        </p:nvSpPr>
        <p:spPr bwMode="auto">
          <a:xfrm>
            <a:off x="1079231" y="1386355"/>
            <a:ext cx="749947"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4" name="KSO_Shape"/>
          <p:cNvSpPr/>
          <p:nvPr/>
        </p:nvSpPr>
        <p:spPr bwMode="auto">
          <a:xfrm>
            <a:off x="1261808" y="1516584"/>
            <a:ext cx="403011"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10" name="椭圆 9"/>
          <p:cNvSpPr/>
          <p:nvPr/>
        </p:nvSpPr>
        <p:spPr bwMode="auto">
          <a:xfrm>
            <a:off x="1380931" y="3261716"/>
            <a:ext cx="2183144" cy="2183138"/>
          </a:xfrm>
          <a:prstGeom prst="ellipse">
            <a:avLst/>
          </a:prstGeom>
          <a:gradFill>
            <a:gsLst>
              <a:gs pos="0">
                <a:srgbClr val="C30F0F">
                  <a:lumMod val="90000"/>
                  <a:lumOff val="10000"/>
                </a:srgbClr>
              </a:gs>
              <a:gs pos="45000">
                <a:srgbClr val="C30F0F"/>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12" name="文本框 11"/>
          <p:cNvSpPr txBox="1"/>
          <p:nvPr/>
        </p:nvSpPr>
        <p:spPr>
          <a:xfrm>
            <a:off x="1437343" y="4248178"/>
            <a:ext cx="2070319" cy="83099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000" dirty="0">
                <a:ln w="19050">
                  <a:noFill/>
                </a:ln>
                <a:gradFill>
                  <a:gsLst>
                    <a:gs pos="100000">
                      <a:srgbClr val="E9BE61"/>
                    </a:gs>
                    <a:gs pos="49000">
                      <a:srgbClr val="FEEFAC"/>
                    </a:gs>
                  </a:gsLst>
                  <a:lin ang="5400000" scaled="0"/>
                </a:gradFill>
                <a:latin typeface="+mn-lt"/>
                <a:ea typeface="+mn-ea"/>
                <a:cs typeface="+mn-ea"/>
                <a:sym typeface="+mn-lt"/>
              </a:rPr>
              <a:t>加强党员干部</a:t>
            </a:r>
            <a:endParaRPr lang="en-US" altLang="zh-CN" sz="2000" dirty="0">
              <a:ln w="19050">
                <a:noFill/>
              </a:ln>
              <a:gradFill>
                <a:gsLst>
                  <a:gs pos="100000">
                    <a:srgbClr val="E9BE61"/>
                  </a:gs>
                  <a:gs pos="49000">
                    <a:srgbClr val="FEEFAC"/>
                  </a:gs>
                </a:gsLst>
                <a:lin ang="5400000" scaled="0"/>
              </a:gradFill>
              <a:latin typeface="+mn-lt"/>
              <a:ea typeface="+mn-ea"/>
              <a:cs typeface="+mn-ea"/>
              <a:sym typeface="+mn-lt"/>
            </a:endParaRPr>
          </a:p>
          <a:p>
            <a:r>
              <a:rPr lang="zh-CN" altLang="en-US" sz="2000" dirty="0">
                <a:ln w="19050">
                  <a:noFill/>
                </a:ln>
                <a:gradFill>
                  <a:gsLst>
                    <a:gs pos="100000">
                      <a:srgbClr val="E9BE61"/>
                    </a:gs>
                    <a:gs pos="49000">
                      <a:srgbClr val="FEEFAC"/>
                    </a:gs>
                  </a:gsLst>
                  <a:lin ang="5400000" scaled="0"/>
                </a:gradFill>
                <a:latin typeface="+mn-lt"/>
                <a:ea typeface="+mn-ea"/>
                <a:cs typeface="+mn-ea"/>
                <a:sym typeface="+mn-lt"/>
              </a:rPr>
              <a:t>对党史的学习</a:t>
            </a:r>
          </a:p>
        </p:txBody>
      </p:sp>
      <p:sp>
        <p:nvSpPr>
          <p:cNvPr id="13" name="Freeform 5"/>
          <p:cNvSpPr>
            <a:spLocks noChangeAspect="1"/>
          </p:cNvSpPr>
          <p:nvPr/>
        </p:nvSpPr>
        <p:spPr bwMode="auto">
          <a:xfrm>
            <a:off x="2177991" y="3626654"/>
            <a:ext cx="589023" cy="58901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cxnSp>
        <p:nvCxnSpPr>
          <p:cNvPr id="14" name="直接连接符 13"/>
          <p:cNvCxnSpPr/>
          <p:nvPr/>
        </p:nvCxnSpPr>
        <p:spPr>
          <a:xfrm>
            <a:off x="4472996" y="3029094"/>
            <a:ext cx="0" cy="2543954"/>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bwMode="auto">
          <a:xfrm>
            <a:off x="4723512" y="2914650"/>
            <a:ext cx="228888" cy="228888"/>
          </a:xfrm>
          <a:prstGeom prst="ellipse">
            <a:avLst/>
          </a:prstGeom>
          <a:gradFill>
            <a:gsLst>
              <a:gs pos="0">
                <a:srgbClr val="C30F0F">
                  <a:lumMod val="90000"/>
                  <a:lumOff val="10000"/>
                </a:srgbClr>
              </a:gs>
              <a:gs pos="45000">
                <a:srgbClr val="C30F0F"/>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cxnSp>
        <p:nvCxnSpPr>
          <p:cNvPr id="19" name="直接连接符 18"/>
          <p:cNvCxnSpPr/>
          <p:nvPr/>
        </p:nvCxnSpPr>
        <p:spPr>
          <a:xfrm flipH="1">
            <a:off x="4472996" y="3029094"/>
            <a:ext cx="253104"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3"/>
          <p:cNvSpPr txBox="1"/>
          <p:nvPr/>
        </p:nvSpPr>
        <p:spPr>
          <a:xfrm>
            <a:off x="5000127" y="2678515"/>
            <a:ext cx="5956796" cy="685445"/>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dirty="0">
                <a:solidFill>
                  <a:schemeClr val="tx1">
                    <a:lumMod val="75000"/>
                    <a:lumOff val="25000"/>
                  </a:schemeClr>
                </a:solidFill>
                <a:cs typeface="+mn-ea"/>
                <a:sym typeface="+mn-lt"/>
              </a:rPr>
              <a:t>在反腐败斗争形势依然严峻复杂的新形势下，努力打造一支廉洁自律、作风过硬的党员干部任务，显得异常艰巨和重要。</a:t>
            </a:r>
          </a:p>
        </p:txBody>
      </p:sp>
      <p:sp>
        <p:nvSpPr>
          <p:cNvPr id="25" name="椭圆 24"/>
          <p:cNvSpPr/>
          <p:nvPr/>
        </p:nvSpPr>
        <p:spPr bwMode="auto">
          <a:xfrm>
            <a:off x="4723512" y="3754134"/>
            <a:ext cx="228888" cy="228888"/>
          </a:xfrm>
          <a:prstGeom prst="ellipse">
            <a:avLst/>
          </a:prstGeom>
          <a:gradFill>
            <a:gsLst>
              <a:gs pos="0">
                <a:srgbClr val="C30F0F">
                  <a:lumMod val="90000"/>
                  <a:lumOff val="10000"/>
                </a:srgbClr>
              </a:gs>
              <a:gs pos="45000">
                <a:srgbClr val="C30F0F"/>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cxnSp>
        <p:nvCxnSpPr>
          <p:cNvPr id="26" name="直接连接符 25"/>
          <p:cNvCxnSpPr/>
          <p:nvPr/>
        </p:nvCxnSpPr>
        <p:spPr>
          <a:xfrm flipH="1">
            <a:off x="4472996" y="3868578"/>
            <a:ext cx="253104"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3"/>
          <p:cNvSpPr txBox="1"/>
          <p:nvPr/>
        </p:nvSpPr>
        <p:spPr>
          <a:xfrm>
            <a:off x="5000127" y="3550243"/>
            <a:ext cx="6058392" cy="685445"/>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dirty="0">
                <a:solidFill>
                  <a:schemeClr val="tx1">
                    <a:lumMod val="75000"/>
                    <a:lumOff val="25000"/>
                  </a:schemeClr>
                </a:solidFill>
                <a:cs typeface="+mn-ea"/>
                <a:sym typeface="+mn-lt"/>
              </a:rPr>
              <a:t>要实现“廉洁自律”，关键是要提升思想境界。要提升境界，必须提升修养；</a:t>
            </a:r>
          </a:p>
        </p:txBody>
      </p:sp>
      <p:sp>
        <p:nvSpPr>
          <p:cNvPr id="28" name="椭圆 27"/>
          <p:cNvSpPr/>
          <p:nvPr/>
        </p:nvSpPr>
        <p:spPr bwMode="auto">
          <a:xfrm>
            <a:off x="4723512" y="4597345"/>
            <a:ext cx="228888" cy="228888"/>
          </a:xfrm>
          <a:prstGeom prst="ellipse">
            <a:avLst/>
          </a:prstGeom>
          <a:gradFill>
            <a:gsLst>
              <a:gs pos="0">
                <a:srgbClr val="C30F0F">
                  <a:lumMod val="90000"/>
                  <a:lumOff val="10000"/>
                </a:srgbClr>
              </a:gs>
              <a:gs pos="45000">
                <a:srgbClr val="C30F0F"/>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cxnSp>
        <p:nvCxnSpPr>
          <p:cNvPr id="29" name="直接连接符 28"/>
          <p:cNvCxnSpPr/>
          <p:nvPr/>
        </p:nvCxnSpPr>
        <p:spPr>
          <a:xfrm flipH="1">
            <a:off x="4472996" y="4711789"/>
            <a:ext cx="253104"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3"/>
          <p:cNvSpPr txBox="1"/>
          <p:nvPr/>
        </p:nvSpPr>
        <p:spPr>
          <a:xfrm>
            <a:off x="5000128" y="4494607"/>
            <a:ext cx="5759103" cy="414602"/>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buClr>
                <a:schemeClr val="accent1"/>
              </a:buClr>
              <a:defRPr/>
            </a:pPr>
            <a:r>
              <a:rPr lang="zh-CN" altLang="en-US" dirty="0">
                <a:solidFill>
                  <a:schemeClr val="tx1">
                    <a:lumMod val="75000"/>
                    <a:lumOff val="25000"/>
                  </a:schemeClr>
                </a:solidFill>
                <a:cs typeface="+mn-ea"/>
                <a:sym typeface="+mn-lt"/>
              </a:rPr>
              <a:t>要提升修养，必须提升素质；要提升素质，必须加强学习；</a:t>
            </a:r>
          </a:p>
        </p:txBody>
      </p:sp>
      <p:sp>
        <p:nvSpPr>
          <p:cNvPr id="31" name="椭圆 30"/>
          <p:cNvSpPr/>
          <p:nvPr/>
        </p:nvSpPr>
        <p:spPr bwMode="auto">
          <a:xfrm>
            <a:off x="4723512" y="5449659"/>
            <a:ext cx="228888" cy="228888"/>
          </a:xfrm>
          <a:prstGeom prst="ellipse">
            <a:avLst/>
          </a:prstGeom>
          <a:gradFill>
            <a:gsLst>
              <a:gs pos="0">
                <a:srgbClr val="C30F0F">
                  <a:lumMod val="90000"/>
                  <a:lumOff val="10000"/>
                </a:srgbClr>
              </a:gs>
              <a:gs pos="45000">
                <a:srgbClr val="C30F0F"/>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cxnSp>
        <p:nvCxnSpPr>
          <p:cNvPr id="32" name="直接连接符 31"/>
          <p:cNvCxnSpPr/>
          <p:nvPr/>
        </p:nvCxnSpPr>
        <p:spPr>
          <a:xfrm flipH="1">
            <a:off x="4472996" y="5564103"/>
            <a:ext cx="253104"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3"/>
          <p:cNvSpPr txBox="1"/>
          <p:nvPr/>
        </p:nvSpPr>
        <p:spPr>
          <a:xfrm>
            <a:off x="5000128" y="5346921"/>
            <a:ext cx="5759103" cy="414602"/>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buClr>
                <a:schemeClr val="accent1"/>
              </a:buClr>
              <a:defRPr/>
            </a:pPr>
            <a:r>
              <a:rPr lang="zh-CN" altLang="en-US" dirty="0">
                <a:solidFill>
                  <a:schemeClr val="tx1">
                    <a:lumMod val="75000"/>
                    <a:lumOff val="25000"/>
                  </a:schemeClr>
                </a:solidFill>
                <a:cs typeface="+mn-ea"/>
                <a:sym typeface="+mn-lt"/>
              </a:rPr>
              <a:t>要加强学习，就必须加强思考。思考到位之后才能有力执行。</a:t>
            </a:r>
          </a:p>
        </p:txBody>
      </p:sp>
      <p:sp>
        <p:nvSpPr>
          <p:cNvPr id="35" name="文本框 34"/>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党史讲廉洁 不忘初心</a:t>
            </a:r>
          </a:p>
        </p:txBody>
      </p:sp>
      <p:cxnSp>
        <p:nvCxnSpPr>
          <p:cNvPr id="36" name="直接连接符 35"/>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38" name="图形 37"/>
          <p:cNvPicPr>
            <a:picLocks noChangeAspect="1"/>
          </p:cNvPicPr>
          <p:nvPr/>
        </p:nvPicPr>
        <p:blipFill>
          <a:blip r:embed="rId2" cstate="screen"/>
          <a:stretch>
            <a:fillRect/>
          </a:stretch>
        </p:blipFill>
        <p:spPr>
          <a:xfrm>
            <a:off x="325438" y="84077"/>
            <a:ext cx="1068388" cy="708452"/>
          </a:xfrm>
          <a:prstGeom prst="rect">
            <a:avLst/>
          </a:prstGeom>
        </p:spPr>
      </p:pic>
      <p:sp>
        <p:nvSpPr>
          <p:cNvPr id="42" name="椭圆 41"/>
          <p:cNvSpPr/>
          <p:nvPr/>
        </p:nvSpPr>
        <p:spPr bwMode="auto">
          <a:xfrm>
            <a:off x="3663793" y="4280171"/>
            <a:ext cx="142483" cy="142482"/>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pic>
        <p:nvPicPr>
          <p:cNvPr id="43" name="图片 42"/>
          <p:cNvPicPr>
            <a:picLocks noChangeAspect="1"/>
          </p:cNvPicPr>
          <p:nvPr/>
        </p:nvPicPr>
        <p:blipFill>
          <a:blip r:embed="rId3"/>
          <a:stretch>
            <a:fillRect/>
          </a:stretch>
        </p:blipFill>
        <p:spPr>
          <a:xfrm flipH="1">
            <a:off x="9930839" y="4805175"/>
            <a:ext cx="2118964" cy="1850624"/>
          </a:xfrm>
          <a:prstGeom prst="rect">
            <a:avLst/>
          </a:prstGeom>
        </p:spPr>
      </p:pic>
      <p:sp>
        <p:nvSpPr>
          <p:cNvPr id="40" name="TextBox 39"/>
          <p:cNvSpPr txBox="1"/>
          <p:nvPr/>
        </p:nvSpPr>
        <p:spPr>
          <a:xfrm>
            <a:off x="3757614" y="6739572"/>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ppt_x"/>
                                          </p:val>
                                        </p:tav>
                                        <p:tav tm="100000">
                                          <p:val>
                                            <p:strVal val="#ppt_x"/>
                                          </p:val>
                                        </p:tav>
                                      </p:tavLst>
                                    </p:anim>
                                    <p:anim calcmode="lin" valueType="num">
                                      <p:cBhvr additive="base">
                                        <p:cTn id="96" dur="500" fill="hold"/>
                                        <p:tgtEl>
                                          <p:spTgt spid="4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additive="base">
                                        <p:cTn id="99" dur="500" fill="hold"/>
                                        <p:tgtEl>
                                          <p:spTgt spid="42"/>
                                        </p:tgtEl>
                                        <p:attrNameLst>
                                          <p:attrName>ppt_x</p:attrName>
                                        </p:attrNameLst>
                                      </p:cBhvr>
                                      <p:tavLst>
                                        <p:tav tm="0">
                                          <p:val>
                                            <p:strVal val="#ppt_x"/>
                                          </p:val>
                                        </p:tav>
                                        <p:tav tm="100000">
                                          <p:val>
                                            <p:strVal val="#ppt_x"/>
                                          </p:val>
                                        </p:tav>
                                      </p:tavLst>
                                    </p:anim>
                                    <p:anim calcmode="lin" valueType="num">
                                      <p:cBhvr additive="base">
                                        <p:cTn id="100" dur="500" fill="hold"/>
                                        <p:tgtEl>
                                          <p:spTgt spid="42"/>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additive="base">
                                        <p:cTn id="103" dur="500" fill="hold"/>
                                        <p:tgtEl>
                                          <p:spTgt spid="43"/>
                                        </p:tgtEl>
                                        <p:attrNameLst>
                                          <p:attrName>ppt_x</p:attrName>
                                        </p:attrNameLst>
                                      </p:cBhvr>
                                      <p:tavLst>
                                        <p:tav tm="0">
                                          <p:val>
                                            <p:strVal val="#ppt_x"/>
                                          </p:val>
                                        </p:tav>
                                        <p:tav tm="100000">
                                          <p:val>
                                            <p:strVal val="#ppt_x"/>
                                          </p:val>
                                        </p:tav>
                                      </p:tavLst>
                                    </p:anim>
                                    <p:anim calcmode="lin" valueType="num">
                                      <p:cBhvr additive="base">
                                        <p:cTn id="104" dur="500" fill="hold"/>
                                        <p:tgtEl>
                                          <p:spTgt spid="43"/>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ppt_x"/>
                                          </p:val>
                                        </p:tav>
                                        <p:tav tm="100000">
                                          <p:val>
                                            <p:strVal val="#ppt_x"/>
                                          </p:val>
                                        </p:tav>
                                      </p:tavLst>
                                    </p:anim>
                                    <p:anim calcmode="lin" valueType="num">
                                      <p:cBhvr additive="base">
                                        <p:cTn id="1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animBg="1"/>
      <p:bldP spid="3" grpId="0" animBg="1"/>
      <p:bldP spid="4" grpId="0" animBg="1"/>
      <p:bldP spid="10" grpId="0" animBg="1"/>
      <p:bldP spid="12" grpId="0"/>
      <p:bldP spid="13" grpId="0" animBg="1"/>
      <p:bldP spid="17" grpId="0" animBg="1"/>
      <p:bldP spid="22" grpId="0"/>
      <p:bldP spid="25" grpId="0" animBg="1"/>
      <p:bldP spid="27" grpId="0"/>
      <p:bldP spid="28" grpId="0" animBg="1"/>
      <p:bldP spid="30" grpId="0"/>
      <p:bldP spid="31" grpId="0" animBg="1"/>
      <p:bldP spid="33" grpId="0"/>
      <p:bldP spid="35" grpId="0"/>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7"/>
          <p:cNvSpPr txBox="1"/>
          <p:nvPr/>
        </p:nvSpPr>
        <p:spPr>
          <a:xfrm>
            <a:off x="1079953" y="2497876"/>
            <a:ext cx="8010673" cy="837152"/>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4400" dirty="0">
                <a:solidFill>
                  <a:schemeClr val="accent1"/>
                </a:solidFill>
                <a:latin typeface="+mn-lt"/>
                <a:ea typeface="+mn-ea"/>
                <a:cs typeface="+mn-ea"/>
                <a:sym typeface="+mn-lt"/>
              </a:rPr>
              <a:t>贯彻落实习总书记讲话精神</a:t>
            </a:r>
          </a:p>
        </p:txBody>
      </p:sp>
      <p:sp>
        <p:nvSpPr>
          <p:cNvPr id="4" name="矩形: 圆角 3"/>
          <p:cNvSpPr/>
          <p:nvPr/>
        </p:nvSpPr>
        <p:spPr>
          <a:xfrm>
            <a:off x="1079953" y="1690589"/>
            <a:ext cx="2711521" cy="534216"/>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gradFill>
                  <a:gsLst>
                    <a:gs pos="0">
                      <a:srgbClr val="FEEFAC"/>
                    </a:gs>
                    <a:gs pos="45000">
                      <a:srgbClr val="E9BE61"/>
                    </a:gs>
                  </a:gsLst>
                  <a:lin ang="5400000" scaled="1"/>
                </a:gradFill>
                <a:cs typeface="+mn-ea"/>
                <a:sym typeface="+mn-lt"/>
              </a:rPr>
              <a:t>第四部分</a:t>
            </a:r>
          </a:p>
        </p:txBody>
      </p:sp>
      <p:sp>
        <p:nvSpPr>
          <p:cNvPr id="6" name="TextBox 47"/>
          <p:cNvSpPr txBox="1"/>
          <p:nvPr/>
        </p:nvSpPr>
        <p:spPr>
          <a:xfrm>
            <a:off x="1181230" y="3424955"/>
            <a:ext cx="5220487" cy="634020"/>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600" dirty="0">
                <a:solidFill>
                  <a:schemeClr val="tx1">
                    <a:lumMod val="75000"/>
                    <a:lumOff val="25000"/>
                  </a:schemeClr>
                </a:solidFill>
                <a:latin typeface="+mn-lt"/>
                <a:ea typeface="+mn-ea"/>
                <a:cs typeface="+mn-ea"/>
                <a:sym typeface="+mn-lt"/>
              </a:rPr>
              <a:t>请在此处输入您的文字内容，请在此处输入您的文字内容，请在此处输入您的文字内容</a:t>
            </a:r>
          </a:p>
        </p:txBody>
      </p:sp>
      <p:pic>
        <p:nvPicPr>
          <p:cNvPr id="7" name="图片 6"/>
          <p:cNvPicPr>
            <a:picLocks noChangeAspect="1"/>
          </p:cNvPicPr>
          <p:nvPr/>
        </p:nvPicPr>
        <p:blipFill>
          <a:blip r:embed="rId2"/>
          <a:stretch>
            <a:fillRect/>
          </a:stretch>
        </p:blipFill>
        <p:spPr>
          <a:xfrm flipH="1">
            <a:off x="0" y="3524228"/>
            <a:ext cx="12192000" cy="3348286"/>
          </a:xfrm>
          <a:prstGeom prst="rect">
            <a:avLst/>
          </a:prstGeom>
        </p:spPr>
      </p:pic>
      <p:pic>
        <p:nvPicPr>
          <p:cNvPr id="10" name="图片 9" descr="图片包含 建筑, 电话, 手机, 桌子&#10;&#10;描述已自动生成"/>
          <p:cNvPicPr>
            <a:picLocks noChangeAspect="1"/>
          </p:cNvPicPr>
          <p:nvPr/>
        </p:nvPicPr>
        <p:blipFill>
          <a:blip r:embed="rId3" cstate="screen"/>
          <a:stretch>
            <a:fillRect/>
          </a:stretch>
        </p:blipFill>
        <p:spPr>
          <a:xfrm>
            <a:off x="9199151" y="3371850"/>
            <a:ext cx="3015131" cy="3486150"/>
          </a:xfrm>
          <a:prstGeom prst="rect">
            <a:avLst/>
          </a:prstGeom>
        </p:spPr>
      </p:pic>
      <p:pic>
        <p:nvPicPr>
          <p:cNvPr id="9" name="图片 8" descr="黑暗中有许多云&#10;&#10;中度可信度描述已自动生成"/>
          <p:cNvPicPr>
            <a:picLocks noChangeAspect="1"/>
          </p:cNvPicPr>
          <p:nvPr/>
        </p:nvPicPr>
        <p:blipFill>
          <a:blip r:embed="rId4"/>
          <a:stretch>
            <a:fillRect/>
          </a:stretch>
        </p:blipFill>
        <p:spPr>
          <a:xfrm>
            <a:off x="1359162" y="5530529"/>
            <a:ext cx="2112999" cy="1090268"/>
          </a:xfrm>
          <a:prstGeom prst="rect">
            <a:avLst/>
          </a:prstGeom>
        </p:spPr>
      </p:pic>
      <p:pic>
        <p:nvPicPr>
          <p:cNvPr id="11" name="图片 10" descr="黑暗中有许多云&#10;&#10;中度可信度描述已自动生成"/>
          <p:cNvPicPr>
            <a:picLocks noChangeAspect="1"/>
          </p:cNvPicPr>
          <p:nvPr/>
        </p:nvPicPr>
        <p:blipFill>
          <a:blip r:embed="rId4"/>
          <a:stretch>
            <a:fillRect/>
          </a:stretch>
        </p:blipFill>
        <p:spPr>
          <a:xfrm>
            <a:off x="8087121" y="5188684"/>
            <a:ext cx="3065033" cy="1581501"/>
          </a:xfrm>
          <a:prstGeom prst="rect">
            <a:avLst/>
          </a:prstGeom>
        </p:spPr>
      </p:pic>
      <p:pic>
        <p:nvPicPr>
          <p:cNvPr id="12" name="图片 11" descr="白色的鸟&#10;&#10;描述已自动生成"/>
          <p:cNvPicPr>
            <a:picLocks noChangeAspect="1"/>
          </p:cNvPicPr>
          <p:nvPr/>
        </p:nvPicPr>
        <p:blipFill>
          <a:blip r:embed="rId5" cstate="screen"/>
          <a:stretch>
            <a:fillRect/>
          </a:stretch>
        </p:blipFill>
        <p:spPr>
          <a:xfrm flipH="1">
            <a:off x="7486651" y="1204479"/>
            <a:ext cx="1603975" cy="1100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占位符 20" descr="岩石上的城堡&#10;&#10;描述已自动生成"/>
          <p:cNvPicPr>
            <a:picLocks noGrp="1" noChangeAspect="1"/>
          </p:cNvPicPr>
          <p:nvPr>
            <p:ph type="pic" sz="quarter" idx="10"/>
          </p:nvPr>
        </p:nvPicPr>
        <p:blipFill rotWithShape="1">
          <a:blip r:embed="rId2" cstate="screen"/>
          <a:srcRect/>
          <a:stretch>
            <a:fillRect/>
          </a:stretch>
        </p:blipFill>
        <p:spPr>
          <a:xfrm>
            <a:off x="1200152" y="1747531"/>
            <a:ext cx="3392129" cy="4170660"/>
          </a:xfrm>
        </p:spPr>
      </p:pic>
      <p:sp>
        <p:nvSpPr>
          <p:cNvPr id="3" name="Rectangle: Rounded Corners 2"/>
          <p:cNvSpPr/>
          <p:nvPr/>
        </p:nvSpPr>
        <p:spPr>
          <a:xfrm>
            <a:off x="3235425" y="3081956"/>
            <a:ext cx="7851675" cy="1365700"/>
          </a:xfrm>
          <a:prstGeom prst="roundRect">
            <a:avLst>
              <a:gd name="adj" fmla="val 50000"/>
            </a:avLst>
          </a:prstGeom>
          <a:gradFill>
            <a:gsLst>
              <a:gs pos="0">
                <a:srgbClr val="C30F0F">
                  <a:lumMod val="90000"/>
                  <a:lumOff val="10000"/>
                </a:srgbClr>
              </a:gs>
              <a:gs pos="45000">
                <a:srgbClr val="C30F0F"/>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id-ID" sz="3600" dirty="0">
              <a:ln w="19050">
                <a:noFill/>
              </a:ln>
              <a:gradFill>
                <a:gsLst>
                  <a:gs pos="100000">
                    <a:srgbClr val="E9BE61"/>
                  </a:gs>
                  <a:gs pos="49000">
                    <a:srgbClr val="FEEFAC"/>
                  </a:gs>
                </a:gsLst>
                <a:lin ang="5400000" scaled="0"/>
              </a:gradFill>
              <a:cs typeface="+mn-ea"/>
              <a:sym typeface="+mn-lt"/>
            </a:endParaRPr>
          </a:p>
        </p:txBody>
      </p:sp>
      <p:sp>
        <p:nvSpPr>
          <p:cNvPr id="5" name="Rectangle 4"/>
          <p:cNvSpPr/>
          <p:nvPr/>
        </p:nvSpPr>
        <p:spPr>
          <a:xfrm>
            <a:off x="4968210" y="3210809"/>
            <a:ext cx="1207892" cy="1200329"/>
          </a:xfrm>
          <a:prstGeom prst="rect">
            <a:avLst/>
          </a:prstGeom>
        </p:spPr>
        <p:txBody>
          <a:bodyPr wrap="square">
            <a:spAutoFit/>
          </a:bodyPr>
          <a:lstStyle/>
          <a:p>
            <a:pPr algn="ctr">
              <a:lnSpc>
                <a:spcPct val="120000"/>
              </a:lnSpc>
            </a:pPr>
            <a:r>
              <a:rPr lang="en-US" sz="6000" dirty="0">
                <a:ln w="19050">
                  <a:noFill/>
                </a:ln>
                <a:gradFill>
                  <a:gsLst>
                    <a:gs pos="100000">
                      <a:srgbClr val="E9BE61"/>
                    </a:gs>
                    <a:gs pos="49000">
                      <a:srgbClr val="FEEFAC"/>
                    </a:gs>
                  </a:gsLst>
                  <a:lin ang="5400000" scaled="0"/>
                </a:gradFill>
                <a:cs typeface="+mn-ea"/>
                <a:sym typeface="+mn-lt"/>
              </a:rPr>
              <a:t>2.</a:t>
            </a:r>
          </a:p>
        </p:txBody>
      </p:sp>
      <p:sp>
        <p:nvSpPr>
          <p:cNvPr id="10" name="Rectangle 9"/>
          <p:cNvSpPr/>
          <p:nvPr/>
        </p:nvSpPr>
        <p:spPr>
          <a:xfrm>
            <a:off x="5073666" y="1747532"/>
            <a:ext cx="1004567" cy="1107996"/>
          </a:xfrm>
          <a:prstGeom prst="rect">
            <a:avLst/>
          </a:prstGeom>
        </p:spPr>
        <p:txBody>
          <a:bodyPr wrap="square">
            <a:spAutoFit/>
          </a:bodyPr>
          <a:lstStyle/>
          <a:p>
            <a:pPr>
              <a:lnSpc>
                <a:spcPct val="110000"/>
              </a:lnSpc>
            </a:pPr>
            <a:r>
              <a:rPr lang="en-US" sz="6000">
                <a:solidFill>
                  <a:schemeClr val="accent1"/>
                </a:solidFill>
                <a:cs typeface="+mn-ea"/>
                <a:sym typeface="+mn-lt"/>
              </a:rPr>
              <a:t>1.</a:t>
            </a:r>
            <a:endParaRPr lang="en-US" sz="6000" dirty="0">
              <a:solidFill>
                <a:schemeClr val="accent1"/>
              </a:solidFill>
              <a:cs typeface="+mn-ea"/>
              <a:sym typeface="+mn-lt"/>
            </a:endParaRPr>
          </a:p>
        </p:txBody>
      </p:sp>
      <p:sp>
        <p:nvSpPr>
          <p:cNvPr id="15" name="Rectangle 14"/>
          <p:cNvSpPr/>
          <p:nvPr/>
        </p:nvSpPr>
        <p:spPr>
          <a:xfrm>
            <a:off x="5073668" y="4674086"/>
            <a:ext cx="1168177" cy="1107996"/>
          </a:xfrm>
          <a:prstGeom prst="rect">
            <a:avLst/>
          </a:prstGeom>
        </p:spPr>
        <p:txBody>
          <a:bodyPr wrap="square">
            <a:spAutoFit/>
          </a:bodyPr>
          <a:lstStyle/>
          <a:p>
            <a:pPr>
              <a:lnSpc>
                <a:spcPct val="110000"/>
              </a:lnSpc>
            </a:pPr>
            <a:r>
              <a:rPr lang="en-US" sz="6000" dirty="0">
                <a:solidFill>
                  <a:schemeClr val="accent1"/>
                </a:solidFill>
                <a:cs typeface="+mn-ea"/>
                <a:sym typeface="+mn-lt"/>
              </a:rPr>
              <a:t>3.</a:t>
            </a:r>
          </a:p>
        </p:txBody>
      </p:sp>
      <p:sp>
        <p:nvSpPr>
          <p:cNvPr id="28" name="文本框 27"/>
          <p:cNvSpPr txBox="1"/>
          <p:nvPr/>
        </p:nvSpPr>
        <p:spPr>
          <a:xfrm>
            <a:off x="1631654" y="108501"/>
            <a:ext cx="6636047"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贯彻落实习总书记讲话精神</a:t>
            </a:r>
          </a:p>
        </p:txBody>
      </p:sp>
      <p:cxnSp>
        <p:nvCxnSpPr>
          <p:cNvPr id="35" name="直接连接符 34"/>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39" name="图形 38"/>
          <p:cNvPicPr>
            <a:picLocks noChangeAspect="1"/>
          </p:cNvPicPr>
          <p:nvPr/>
        </p:nvPicPr>
        <p:blipFill>
          <a:blip r:embed="rId3" cstate="screen"/>
          <a:stretch>
            <a:fillRect/>
          </a:stretch>
        </p:blipFill>
        <p:spPr>
          <a:xfrm>
            <a:off x="325438" y="84077"/>
            <a:ext cx="1068388" cy="708452"/>
          </a:xfrm>
          <a:prstGeom prst="rect">
            <a:avLst/>
          </a:prstGeom>
        </p:spPr>
      </p:pic>
      <p:sp>
        <p:nvSpPr>
          <p:cNvPr id="30" name="Oval 29"/>
          <p:cNvSpPr/>
          <p:nvPr/>
        </p:nvSpPr>
        <p:spPr>
          <a:xfrm>
            <a:off x="2996486" y="2843290"/>
            <a:ext cx="1843039" cy="1843036"/>
          </a:xfrm>
          <a:prstGeom prst="ellipse">
            <a:avLst/>
          </a:prstGeom>
          <a:solidFill>
            <a:schemeClr val="accent1">
              <a:alpha val="5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1" name="Oval 30"/>
          <p:cNvSpPr/>
          <p:nvPr/>
        </p:nvSpPr>
        <p:spPr>
          <a:xfrm>
            <a:off x="3105715" y="2952521"/>
            <a:ext cx="1624581" cy="1624579"/>
          </a:xfrm>
          <a:prstGeom prst="ellipse">
            <a:avLst/>
          </a:prstGeom>
          <a:solidFill>
            <a:schemeClr val="accent1">
              <a:alpha val="18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2" name="Oval 31"/>
          <p:cNvSpPr/>
          <p:nvPr/>
        </p:nvSpPr>
        <p:spPr>
          <a:xfrm>
            <a:off x="3228759" y="3075566"/>
            <a:ext cx="1378492" cy="1378491"/>
          </a:xfrm>
          <a:prstGeom prst="ellipse">
            <a:avLst/>
          </a:prstGeom>
          <a:gradFill>
            <a:gsLst>
              <a:gs pos="0">
                <a:srgbClr val="C30F0F">
                  <a:lumMod val="90000"/>
                  <a:lumOff val="10000"/>
                </a:srgbClr>
              </a:gs>
              <a:gs pos="45000">
                <a:srgbClr val="C30F0F"/>
              </a:gs>
            </a:gsLst>
            <a:lin ang="5400000" scaled="1"/>
          </a:gradFill>
          <a:ln w="2540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3600">
              <a:ln w="19050">
                <a:noFill/>
              </a:ln>
              <a:gradFill>
                <a:gsLst>
                  <a:gs pos="100000">
                    <a:srgbClr val="E9BE61"/>
                  </a:gs>
                  <a:gs pos="49000">
                    <a:srgbClr val="FEEFAC"/>
                  </a:gs>
                </a:gsLst>
                <a:lin ang="5400000" scaled="0"/>
              </a:gradFill>
              <a:cs typeface="+mn-ea"/>
              <a:sym typeface="+mn-lt"/>
            </a:endParaRPr>
          </a:p>
        </p:txBody>
      </p:sp>
      <p:pic>
        <p:nvPicPr>
          <p:cNvPr id="40" name="图片 39" descr="卡通人物&#10;&#10;低可信度描述已自动生成"/>
          <p:cNvPicPr>
            <a:picLocks noChangeAspect="1"/>
          </p:cNvPicPr>
          <p:nvPr/>
        </p:nvPicPr>
        <p:blipFill>
          <a:blip r:embed="rId4" cstate="screen"/>
          <a:stretch>
            <a:fillRect/>
          </a:stretch>
        </p:blipFill>
        <p:spPr>
          <a:xfrm>
            <a:off x="3628571" y="3507220"/>
            <a:ext cx="578868" cy="515178"/>
          </a:xfrm>
          <a:prstGeom prst="rect">
            <a:avLst/>
          </a:prstGeom>
        </p:spPr>
      </p:pic>
      <p:sp>
        <p:nvSpPr>
          <p:cNvPr id="41" name="矩形 40"/>
          <p:cNvSpPr/>
          <p:nvPr/>
        </p:nvSpPr>
        <p:spPr>
          <a:xfrm>
            <a:off x="6113769" y="2148071"/>
            <a:ext cx="4363731" cy="652486"/>
          </a:xfrm>
          <a:prstGeom prst="rect">
            <a:avLst/>
          </a:prstGeom>
        </p:spPr>
        <p:txBody>
          <a:bodyPr wrap="square">
            <a:spAutoFit/>
          </a:bodyPr>
          <a:lstStyle/>
          <a:p>
            <a:pPr lvl="0">
              <a:lnSpc>
                <a:spcPct val="130000"/>
              </a:lnSpc>
              <a:buClr>
                <a:schemeClr val="accent1"/>
              </a:buClr>
              <a:defRPr/>
            </a:pPr>
            <a:r>
              <a:rPr lang="zh-CN" altLang="en-US" sz="1400" dirty="0">
                <a:solidFill>
                  <a:prstClr val="black"/>
                </a:solidFill>
                <a:cs typeface="+mn-ea"/>
                <a:sym typeface="+mn-lt"/>
              </a:rPr>
              <a:t>在陈独秀、李大钊领导下创立了中国共产党，翻开了中国革命的新篇章</a:t>
            </a:r>
          </a:p>
        </p:txBody>
      </p:sp>
      <p:sp>
        <p:nvSpPr>
          <p:cNvPr id="42" name="文本框 41"/>
          <p:cNvSpPr txBox="1"/>
          <p:nvPr/>
        </p:nvSpPr>
        <p:spPr>
          <a:xfrm>
            <a:off x="6113770" y="1785810"/>
            <a:ext cx="2406023" cy="4247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中国共产党成立</a:t>
            </a:r>
          </a:p>
        </p:txBody>
      </p:sp>
      <p:sp>
        <p:nvSpPr>
          <p:cNvPr id="43" name="矩形 42"/>
          <p:cNvSpPr/>
          <p:nvPr/>
        </p:nvSpPr>
        <p:spPr>
          <a:xfrm>
            <a:off x="6096002" y="3592874"/>
            <a:ext cx="4675367" cy="652486"/>
          </a:xfrm>
          <a:prstGeom prst="rect">
            <a:avLst/>
          </a:prstGeom>
        </p:spPr>
        <p:txBody>
          <a:bodyPr wrap="square">
            <a:spAutoFit/>
          </a:bodyPr>
          <a:lstStyle/>
          <a:p>
            <a:pPr lvl="0">
              <a:lnSpc>
                <a:spcPct val="130000"/>
              </a:lnSpc>
              <a:buClr>
                <a:schemeClr val="accent1"/>
              </a:buClr>
              <a:defRPr/>
            </a:pPr>
            <a:r>
              <a:rPr lang="zh-CN" altLang="en-US" sz="1400" dirty="0">
                <a:solidFill>
                  <a:srgbClr val="FEEFAC"/>
                </a:solidFill>
                <a:cs typeface="+mn-ea"/>
                <a:sym typeface="+mn-lt"/>
              </a:rPr>
              <a:t>遵义会议确立以中共中央的领导地位，是中共历史上一个生死攸关的转折点，标志着中国共产党从幼稚走向成熟</a:t>
            </a:r>
          </a:p>
        </p:txBody>
      </p:sp>
      <p:sp>
        <p:nvSpPr>
          <p:cNvPr id="44" name="文本框 43"/>
          <p:cNvSpPr txBox="1"/>
          <p:nvPr/>
        </p:nvSpPr>
        <p:spPr>
          <a:xfrm>
            <a:off x="6096002" y="3230613"/>
            <a:ext cx="2406023" cy="4247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gradFill>
                  <a:gsLst>
                    <a:gs pos="38000">
                      <a:srgbClr val="FEEFAC"/>
                    </a:gs>
                    <a:gs pos="66000">
                      <a:srgbClr val="E9BE61"/>
                    </a:gs>
                  </a:gsLst>
                  <a:lin ang="5400000" scaled="1"/>
                </a:gradFill>
                <a:latin typeface="+mn-lt"/>
                <a:ea typeface="+mn-ea"/>
                <a:cs typeface="+mn-ea"/>
                <a:sym typeface="+mn-lt"/>
              </a:rPr>
              <a:t>毛泽东思想基本形成</a:t>
            </a:r>
          </a:p>
        </p:txBody>
      </p:sp>
      <p:sp>
        <p:nvSpPr>
          <p:cNvPr id="45" name="矩形 44"/>
          <p:cNvSpPr/>
          <p:nvPr/>
        </p:nvSpPr>
        <p:spPr>
          <a:xfrm>
            <a:off x="6113769" y="4992698"/>
            <a:ext cx="4843155" cy="652486"/>
          </a:xfrm>
          <a:prstGeom prst="rect">
            <a:avLst/>
          </a:prstGeom>
        </p:spPr>
        <p:txBody>
          <a:bodyPr wrap="square">
            <a:spAutoFit/>
          </a:bodyPr>
          <a:lstStyle/>
          <a:p>
            <a:pPr lvl="0">
              <a:lnSpc>
                <a:spcPct val="130000"/>
              </a:lnSpc>
              <a:buClr>
                <a:schemeClr val="accent1"/>
              </a:buClr>
              <a:defRPr/>
            </a:pPr>
            <a:r>
              <a:rPr lang="zh-CN" altLang="en-US" sz="1400" dirty="0">
                <a:solidFill>
                  <a:prstClr val="black"/>
                </a:solidFill>
                <a:cs typeface="+mn-ea"/>
                <a:sym typeface="+mn-lt"/>
              </a:rPr>
              <a:t>南方谈话标志着中国特色社会主义理论体系基本成形。（即邓小平理论，三个代表重要思想和科学发展观等）</a:t>
            </a:r>
          </a:p>
        </p:txBody>
      </p:sp>
      <p:sp>
        <p:nvSpPr>
          <p:cNvPr id="46" name="文本框 45"/>
          <p:cNvSpPr txBox="1"/>
          <p:nvPr/>
        </p:nvSpPr>
        <p:spPr>
          <a:xfrm>
            <a:off x="6113770" y="4630436"/>
            <a:ext cx="2406023" cy="4247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邓小平理论成形</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0" grpId="0"/>
      <p:bldP spid="15" grpId="0"/>
      <p:bldP spid="28" grpId="0"/>
      <p:bldP spid="30" grpId="0" animBg="1"/>
      <p:bldP spid="31" grpId="0" animBg="1"/>
      <p:bldP spid="32" grpId="0" animBg="1"/>
      <p:bldP spid="41" grpId="0"/>
      <p:bldP spid="42" grpId="0"/>
      <p:bldP spid="43" grpId="0"/>
      <p:bldP spid="44" grpId="0"/>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bwMode="auto">
          <a:xfrm>
            <a:off x="1256075" y="4836762"/>
            <a:ext cx="9700851" cy="999436"/>
          </a:xfrm>
          <a:prstGeom prst="rect">
            <a:avLst/>
          </a:prstGeom>
          <a:gradFill>
            <a:gsLst>
              <a:gs pos="0">
                <a:schemeClr val="accent1">
                  <a:alpha val="10000"/>
                </a:schemeClr>
              </a:gs>
              <a:gs pos="44000">
                <a:schemeClr val="accent1">
                  <a:alpha val="0"/>
                </a:schemeClr>
              </a:gs>
            </a:gsLst>
            <a:lin ang="5400000" scaled="0"/>
          </a:gradFill>
          <a:ln>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2" name="文本框 1"/>
          <p:cNvSpPr txBox="1"/>
          <p:nvPr/>
        </p:nvSpPr>
        <p:spPr>
          <a:xfrm>
            <a:off x="1631654" y="108501"/>
            <a:ext cx="6636047"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贯彻落实习总书记讲话精神</a:t>
            </a:r>
          </a:p>
        </p:txBody>
      </p:sp>
      <p:cxnSp>
        <p:nvCxnSpPr>
          <p:cNvPr id="3" name="直接连接符 2"/>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5" name="图形 4"/>
          <p:cNvPicPr>
            <a:picLocks noChangeAspect="1"/>
          </p:cNvPicPr>
          <p:nvPr/>
        </p:nvPicPr>
        <p:blipFill>
          <a:blip r:embed="rId2" cstate="screen"/>
          <a:stretch>
            <a:fillRect/>
          </a:stretch>
        </p:blipFill>
        <p:spPr>
          <a:xfrm>
            <a:off x="325438" y="84077"/>
            <a:ext cx="1068388" cy="708452"/>
          </a:xfrm>
          <a:prstGeom prst="rect">
            <a:avLst/>
          </a:prstGeom>
        </p:spPr>
      </p:pic>
      <p:cxnSp>
        <p:nvCxnSpPr>
          <p:cNvPr id="6" name="直接连接符 5"/>
          <p:cNvCxnSpPr/>
          <p:nvPr/>
        </p:nvCxnSpPr>
        <p:spPr>
          <a:xfrm>
            <a:off x="3749671" y="1502463"/>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749671" y="1503291"/>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6"/>
          <p:cNvSpPr txBox="1"/>
          <p:nvPr/>
        </p:nvSpPr>
        <p:spPr>
          <a:xfrm>
            <a:off x="3890753" y="2002859"/>
            <a:ext cx="7224915" cy="584775"/>
          </a:xfrm>
          <a:prstGeom prst="rect">
            <a:avLst/>
          </a:prstGeom>
        </p:spPr>
        <p:txBody>
          <a:bodyPr wrap="square">
            <a:spAutoFit/>
          </a:bodyPr>
          <a:lstStyle>
            <a:defPPr>
              <a:defRPr lang="zh-CN"/>
            </a:defPPr>
            <a:lvl1pPr marL="391795"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6045" indent="0">
              <a:buNone/>
            </a:pPr>
            <a:r>
              <a:rPr lang="zh-CN" altLang="en-US" dirty="0">
                <a:solidFill>
                  <a:schemeClr val="tx1">
                    <a:lumMod val="75000"/>
                    <a:lumOff val="25000"/>
                  </a:schemeClr>
                </a:solidFill>
                <a:latin typeface="+mn-lt"/>
                <a:ea typeface="+mn-ea"/>
                <a:sym typeface="+mn-lt"/>
              </a:rPr>
              <a:t>坚持辩证唯物主义和历史唯物主义的立场、观点、方法，提出了许多具有开创性的重要思想观点，进一步丰富和发展了党的理论创新成果。</a:t>
            </a:r>
          </a:p>
        </p:txBody>
      </p:sp>
      <p:sp>
        <p:nvSpPr>
          <p:cNvPr id="12" name="Text Placeholder 3"/>
          <p:cNvSpPr txBox="1"/>
          <p:nvPr/>
        </p:nvSpPr>
        <p:spPr>
          <a:xfrm>
            <a:off x="3991400" y="1540564"/>
            <a:ext cx="2820379" cy="537712"/>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sz="2400" dirty="0">
                <a:solidFill>
                  <a:schemeClr val="accent1"/>
                </a:solidFill>
                <a:cs typeface="+mn-ea"/>
                <a:sym typeface="+mn-lt"/>
              </a:rPr>
              <a:t>从理论意义来看</a:t>
            </a:r>
          </a:p>
        </p:txBody>
      </p:sp>
      <p:pic>
        <p:nvPicPr>
          <p:cNvPr id="17" name="图片 16"/>
          <p:cNvPicPr>
            <a:picLocks noChangeAspect="1"/>
          </p:cNvPicPr>
          <p:nvPr/>
        </p:nvPicPr>
        <p:blipFill>
          <a:blip r:embed="rId3"/>
          <a:stretch>
            <a:fillRect/>
          </a:stretch>
        </p:blipFill>
        <p:spPr>
          <a:xfrm flipH="1">
            <a:off x="10345227" y="5167087"/>
            <a:ext cx="1704576" cy="1488713"/>
          </a:xfrm>
          <a:prstGeom prst="rect">
            <a:avLst/>
          </a:prstGeom>
        </p:spPr>
      </p:pic>
      <p:sp>
        <p:nvSpPr>
          <p:cNvPr id="18" name="Oval 29"/>
          <p:cNvSpPr/>
          <p:nvPr/>
        </p:nvSpPr>
        <p:spPr>
          <a:xfrm>
            <a:off x="1146846" y="2091245"/>
            <a:ext cx="1843039" cy="1843036"/>
          </a:xfrm>
          <a:prstGeom prst="ellipse">
            <a:avLst/>
          </a:prstGeom>
          <a:solidFill>
            <a:schemeClr val="accent1">
              <a:alpha val="5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Oval 30"/>
          <p:cNvSpPr/>
          <p:nvPr/>
        </p:nvSpPr>
        <p:spPr>
          <a:xfrm>
            <a:off x="1256076" y="2200476"/>
            <a:ext cx="1624581" cy="1624579"/>
          </a:xfrm>
          <a:prstGeom prst="ellipse">
            <a:avLst/>
          </a:prstGeom>
          <a:solidFill>
            <a:schemeClr val="accent1">
              <a:alpha val="18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Oval 31"/>
          <p:cNvSpPr/>
          <p:nvPr/>
        </p:nvSpPr>
        <p:spPr>
          <a:xfrm>
            <a:off x="1379119" y="2323520"/>
            <a:ext cx="1378492" cy="1378491"/>
          </a:xfrm>
          <a:prstGeom prst="ellipse">
            <a:avLst/>
          </a:prstGeom>
          <a:gradFill>
            <a:gsLst>
              <a:gs pos="0">
                <a:srgbClr val="C30F0F">
                  <a:lumMod val="90000"/>
                  <a:lumOff val="10000"/>
                </a:srgbClr>
              </a:gs>
              <a:gs pos="45000">
                <a:srgbClr val="C30F0F"/>
              </a:gs>
            </a:gsLst>
            <a:lin ang="5400000" scaled="1"/>
          </a:gradFill>
          <a:ln w="2540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3600">
              <a:ln w="19050">
                <a:noFill/>
              </a:ln>
              <a:gradFill>
                <a:gsLst>
                  <a:gs pos="100000">
                    <a:srgbClr val="E9BE61"/>
                  </a:gs>
                  <a:gs pos="49000">
                    <a:srgbClr val="FEEFAC"/>
                  </a:gs>
                </a:gsLst>
                <a:lin ang="5400000" scaled="0"/>
              </a:gradFill>
              <a:cs typeface="+mn-ea"/>
              <a:sym typeface="+mn-lt"/>
            </a:endParaRPr>
          </a:p>
        </p:txBody>
      </p:sp>
      <p:grpSp>
        <p:nvGrpSpPr>
          <p:cNvPr id="22" name="图形 7"/>
          <p:cNvGrpSpPr/>
          <p:nvPr/>
        </p:nvGrpSpPr>
        <p:grpSpPr>
          <a:xfrm>
            <a:off x="1766975" y="2711373"/>
            <a:ext cx="602780" cy="602780"/>
            <a:chOff x="5143500" y="2476500"/>
            <a:chExt cx="1905000" cy="1905000"/>
          </a:xfrm>
        </p:grpSpPr>
        <p:sp>
          <p:nvSpPr>
            <p:cNvPr id="23" name="任意多边形: 形状 22"/>
            <p:cNvSpPr/>
            <p:nvPr/>
          </p:nvSpPr>
          <p:spPr>
            <a:xfrm>
              <a:off x="5143500" y="2655093"/>
              <a:ext cx="1904814" cy="1585763"/>
            </a:xfrm>
            <a:custGeom>
              <a:avLst/>
              <a:gdLst>
                <a:gd name="connsiteX0" fmla="*/ 952500 w 1904814"/>
                <a:gd name="connsiteY0" fmla="*/ 0 h 1585763"/>
                <a:gd name="connsiteX1" fmla="*/ 0 w 1904814"/>
                <a:gd name="connsiteY1" fmla="*/ 773906 h 1585763"/>
                <a:gd name="connsiteX2" fmla="*/ 184361 w 1904814"/>
                <a:gd name="connsiteY2" fmla="*/ 1231553 h 1585763"/>
                <a:gd name="connsiteX3" fmla="*/ 190128 w 1904814"/>
                <a:gd name="connsiteY3" fmla="*/ 1262249 h 1585763"/>
                <a:gd name="connsiteX4" fmla="*/ 154781 w 1904814"/>
                <a:gd name="connsiteY4" fmla="*/ 1342802 h 1585763"/>
                <a:gd name="connsiteX5" fmla="*/ 70507 w 1904814"/>
                <a:gd name="connsiteY5" fmla="*/ 1483258 h 1585763"/>
                <a:gd name="connsiteX6" fmla="*/ 62880 w 1904814"/>
                <a:gd name="connsiteY6" fmla="*/ 1538325 h 1585763"/>
                <a:gd name="connsiteX7" fmla="*/ 104180 w 1904814"/>
                <a:gd name="connsiteY7" fmla="*/ 1575718 h 1585763"/>
                <a:gd name="connsiteX8" fmla="*/ 187523 w 1904814"/>
                <a:gd name="connsiteY8" fmla="*/ 1585764 h 1585763"/>
                <a:gd name="connsiteX9" fmla="*/ 357746 w 1904814"/>
                <a:gd name="connsiteY9" fmla="*/ 1539255 h 1585763"/>
                <a:gd name="connsiteX10" fmla="*/ 449461 w 1904814"/>
                <a:gd name="connsiteY10" fmla="*/ 1457400 h 1585763"/>
                <a:gd name="connsiteX11" fmla="*/ 485366 w 1904814"/>
                <a:gd name="connsiteY11" fmla="*/ 1448470 h 1585763"/>
                <a:gd name="connsiteX12" fmla="*/ 952314 w 1904814"/>
                <a:gd name="connsiteY12" fmla="*/ 1547627 h 1585763"/>
                <a:gd name="connsiteX13" fmla="*/ 1904814 w 1904814"/>
                <a:gd name="connsiteY13" fmla="*/ 773720 h 1585763"/>
                <a:gd name="connsiteX14" fmla="*/ 952500 w 1904814"/>
                <a:gd name="connsiteY14" fmla="*/ 0 h 1585763"/>
                <a:gd name="connsiteX15" fmla="*/ 1550975 w 1904814"/>
                <a:gd name="connsiteY15" fmla="*/ 1228762 h 1585763"/>
                <a:gd name="connsiteX16" fmla="*/ 1284573 w 1904814"/>
                <a:gd name="connsiteY16" fmla="*/ 1374428 h 1585763"/>
                <a:gd name="connsiteX17" fmla="*/ 952500 w 1904814"/>
                <a:gd name="connsiteY17" fmla="*/ 1428750 h 1585763"/>
                <a:gd name="connsiteX18" fmla="*/ 620427 w 1904814"/>
                <a:gd name="connsiteY18" fmla="*/ 1374428 h 1585763"/>
                <a:gd name="connsiteX19" fmla="*/ 512527 w 1904814"/>
                <a:gd name="connsiteY19" fmla="*/ 1329779 h 1585763"/>
                <a:gd name="connsiteX20" fmla="*/ 511411 w 1904814"/>
                <a:gd name="connsiteY20" fmla="*/ 1329221 h 1585763"/>
                <a:gd name="connsiteX21" fmla="*/ 363513 w 1904814"/>
                <a:gd name="connsiteY21" fmla="*/ 1373684 h 1585763"/>
                <a:gd name="connsiteX22" fmla="*/ 359606 w 1904814"/>
                <a:gd name="connsiteY22" fmla="*/ 1379637 h 1585763"/>
                <a:gd name="connsiteX23" fmla="*/ 297098 w 1904814"/>
                <a:gd name="connsiteY23" fmla="*/ 1437308 h 1585763"/>
                <a:gd name="connsiteX24" fmla="*/ 225475 w 1904814"/>
                <a:gd name="connsiteY24" fmla="*/ 1463725 h 1585763"/>
                <a:gd name="connsiteX25" fmla="*/ 261938 w 1904814"/>
                <a:gd name="connsiteY25" fmla="*/ 1395822 h 1585763"/>
                <a:gd name="connsiteX26" fmla="*/ 291145 w 1904814"/>
                <a:gd name="connsiteY26" fmla="*/ 1331082 h 1585763"/>
                <a:gd name="connsiteX27" fmla="*/ 309004 w 1904814"/>
                <a:gd name="connsiteY27" fmla="*/ 1282712 h 1585763"/>
                <a:gd name="connsiteX28" fmla="*/ 283146 w 1904814"/>
                <a:gd name="connsiteY28" fmla="*/ 1163464 h 1585763"/>
                <a:gd name="connsiteX29" fmla="*/ 282587 w 1904814"/>
                <a:gd name="connsiteY29" fmla="*/ 1162906 h 1585763"/>
                <a:gd name="connsiteX30" fmla="*/ 180454 w 1904814"/>
                <a:gd name="connsiteY30" fmla="*/ 1020403 h 1585763"/>
                <a:gd name="connsiteX31" fmla="*/ 119063 w 1904814"/>
                <a:gd name="connsiteY31" fmla="*/ 773906 h 1585763"/>
                <a:gd name="connsiteX32" fmla="*/ 180454 w 1904814"/>
                <a:gd name="connsiteY32" fmla="*/ 527596 h 1585763"/>
                <a:gd name="connsiteX33" fmla="*/ 354025 w 1904814"/>
                <a:gd name="connsiteY33" fmla="*/ 319050 h 1585763"/>
                <a:gd name="connsiteX34" fmla="*/ 620427 w 1904814"/>
                <a:gd name="connsiteY34" fmla="*/ 173385 h 1585763"/>
                <a:gd name="connsiteX35" fmla="*/ 952500 w 1904814"/>
                <a:gd name="connsiteY35" fmla="*/ 119063 h 1585763"/>
                <a:gd name="connsiteX36" fmla="*/ 1284573 w 1904814"/>
                <a:gd name="connsiteY36" fmla="*/ 173385 h 1585763"/>
                <a:gd name="connsiteX37" fmla="*/ 1550975 w 1904814"/>
                <a:gd name="connsiteY37" fmla="*/ 319050 h 1585763"/>
                <a:gd name="connsiteX38" fmla="*/ 1724546 w 1904814"/>
                <a:gd name="connsiteY38" fmla="*/ 527596 h 1585763"/>
                <a:gd name="connsiteX39" fmla="*/ 1785938 w 1904814"/>
                <a:gd name="connsiteY39" fmla="*/ 773906 h 1585763"/>
                <a:gd name="connsiteX40" fmla="*/ 1724546 w 1904814"/>
                <a:gd name="connsiteY40" fmla="*/ 1020217 h 1585763"/>
                <a:gd name="connsiteX41" fmla="*/ 1550975 w 1904814"/>
                <a:gd name="connsiteY41" fmla="*/ 1228762 h 15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04814" h="1585763">
                  <a:moveTo>
                    <a:pt x="952500" y="0"/>
                  </a:moveTo>
                  <a:cubicBezTo>
                    <a:pt x="426393" y="0"/>
                    <a:pt x="0" y="346583"/>
                    <a:pt x="0" y="773906"/>
                  </a:cubicBezTo>
                  <a:cubicBezTo>
                    <a:pt x="0" y="945245"/>
                    <a:pt x="68461" y="1103375"/>
                    <a:pt x="184361" y="1231553"/>
                  </a:cubicBezTo>
                  <a:cubicBezTo>
                    <a:pt x="191988" y="1239924"/>
                    <a:pt x="194221" y="1251831"/>
                    <a:pt x="190128" y="1262249"/>
                  </a:cubicBezTo>
                  <a:cubicBezTo>
                    <a:pt x="179524" y="1289596"/>
                    <a:pt x="167804" y="1316571"/>
                    <a:pt x="154781" y="1342802"/>
                  </a:cubicBezTo>
                  <a:cubicBezTo>
                    <a:pt x="130783" y="1391729"/>
                    <a:pt x="102319" y="1438982"/>
                    <a:pt x="70507" y="1483258"/>
                  </a:cubicBezTo>
                  <a:cubicBezTo>
                    <a:pt x="58973" y="1499257"/>
                    <a:pt x="56183" y="1519907"/>
                    <a:pt x="62880" y="1538325"/>
                  </a:cubicBezTo>
                  <a:cubicBezTo>
                    <a:pt x="69577" y="1556928"/>
                    <a:pt x="85018" y="1570881"/>
                    <a:pt x="104180" y="1575718"/>
                  </a:cubicBezTo>
                  <a:cubicBezTo>
                    <a:pt x="121667" y="1580183"/>
                    <a:pt x="151061" y="1585764"/>
                    <a:pt x="187523" y="1585764"/>
                  </a:cubicBezTo>
                  <a:cubicBezTo>
                    <a:pt x="235893" y="1585764"/>
                    <a:pt x="296726" y="1575718"/>
                    <a:pt x="357746" y="1539255"/>
                  </a:cubicBezTo>
                  <a:cubicBezTo>
                    <a:pt x="397557" y="1515442"/>
                    <a:pt x="427509" y="1486049"/>
                    <a:pt x="449461" y="1457400"/>
                  </a:cubicBezTo>
                  <a:cubicBezTo>
                    <a:pt x="457833" y="1446423"/>
                    <a:pt x="472715" y="1442703"/>
                    <a:pt x="485366" y="1448470"/>
                  </a:cubicBezTo>
                  <a:cubicBezTo>
                    <a:pt x="623404" y="1511722"/>
                    <a:pt x="782650" y="1547627"/>
                    <a:pt x="952314" y="1547627"/>
                  </a:cubicBezTo>
                  <a:cubicBezTo>
                    <a:pt x="1478421" y="1547627"/>
                    <a:pt x="1904814" y="1201043"/>
                    <a:pt x="1904814" y="773720"/>
                  </a:cubicBezTo>
                  <a:cubicBezTo>
                    <a:pt x="1904814" y="346397"/>
                    <a:pt x="1478607" y="0"/>
                    <a:pt x="952500" y="0"/>
                  </a:cubicBezTo>
                  <a:close/>
                  <a:moveTo>
                    <a:pt x="1550975" y="1228762"/>
                  </a:moveTo>
                  <a:cubicBezTo>
                    <a:pt x="1474329" y="1291084"/>
                    <a:pt x="1384846" y="1340011"/>
                    <a:pt x="1284573" y="1374428"/>
                  </a:cubicBezTo>
                  <a:cubicBezTo>
                    <a:pt x="1179649" y="1410519"/>
                    <a:pt x="1067842" y="1428750"/>
                    <a:pt x="952500" y="1428750"/>
                  </a:cubicBezTo>
                  <a:cubicBezTo>
                    <a:pt x="837158" y="1428750"/>
                    <a:pt x="725351" y="1410519"/>
                    <a:pt x="620427" y="1374428"/>
                  </a:cubicBezTo>
                  <a:cubicBezTo>
                    <a:pt x="582848" y="1361591"/>
                    <a:pt x="546943" y="1346523"/>
                    <a:pt x="512527" y="1329779"/>
                  </a:cubicBezTo>
                  <a:lnTo>
                    <a:pt x="511411" y="1329221"/>
                  </a:lnTo>
                  <a:cubicBezTo>
                    <a:pt x="458019" y="1302804"/>
                    <a:pt x="393836" y="1322338"/>
                    <a:pt x="363513" y="1373684"/>
                  </a:cubicBezTo>
                  <a:cubicBezTo>
                    <a:pt x="362210" y="1375916"/>
                    <a:pt x="360908" y="1377962"/>
                    <a:pt x="359606" y="1379637"/>
                  </a:cubicBezTo>
                  <a:cubicBezTo>
                    <a:pt x="345095" y="1399729"/>
                    <a:pt x="325003" y="1420564"/>
                    <a:pt x="297098" y="1437308"/>
                  </a:cubicBezTo>
                  <a:cubicBezTo>
                    <a:pt x="272728" y="1451818"/>
                    <a:pt x="248171" y="1459818"/>
                    <a:pt x="225475" y="1463725"/>
                  </a:cubicBezTo>
                  <a:cubicBezTo>
                    <a:pt x="238497" y="1441400"/>
                    <a:pt x="250589" y="1418704"/>
                    <a:pt x="261938" y="1395822"/>
                  </a:cubicBezTo>
                  <a:cubicBezTo>
                    <a:pt x="272355" y="1374614"/>
                    <a:pt x="282215" y="1353034"/>
                    <a:pt x="291145" y="1331082"/>
                  </a:cubicBezTo>
                  <a:cubicBezTo>
                    <a:pt x="295610" y="1320292"/>
                    <a:pt x="302307" y="1301874"/>
                    <a:pt x="309004" y="1282712"/>
                  </a:cubicBezTo>
                  <a:cubicBezTo>
                    <a:pt x="323515" y="1241227"/>
                    <a:pt x="313283" y="1195462"/>
                    <a:pt x="283146" y="1163464"/>
                  </a:cubicBezTo>
                  <a:lnTo>
                    <a:pt x="282587" y="1162906"/>
                  </a:lnTo>
                  <a:cubicBezTo>
                    <a:pt x="241102" y="1119002"/>
                    <a:pt x="206871" y="1071377"/>
                    <a:pt x="180454" y="1020403"/>
                  </a:cubicBezTo>
                  <a:cubicBezTo>
                    <a:pt x="139712" y="941896"/>
                    <a:pt x="119063" y="859110"/>
                    <a:pt x="119063" y="773906"/>
                  </a:cubicBezTo>
                  <a:cubicBezTo>
                    <a:pt x="119063" y="688702"/>
                    <a:pt x="139712" y="605917"/>
                    <a:pt x="180454" y="527596"/>
                  </a:cubicBezTo>
                  <a:cubicBezTo>
                    <a:pt x="220824" y="450019"/>
                    <a:pt x="279239" y="379698"/>
                    <a:pt x="354025" y="319050"/>
                  </a:cubicBezTo>
                  <a:cubicBezTo>
                    <a:pt x="430671" y="256729"/>
                    <a:pt x="520154" y="207801"/>
                    <a:pt x="620427" y="173385"/>
                  </a:cubicBezTo>
                  <a:cubicBezTo>
                    <a:pt x="725351" y="137294"/>
                    <a:pt x="837158" y="119063"/>
                    <a:pt x="952500" y="119063"/>
                  </a:cubicBezTo>
                  <a:cubicBezTo>
                    <a:pt x="1067842" y="119063"/>
                    <a:pt x="1179649" y="137294"/>
                    <a:pt x="1284573" y="173385"/>
                  </a:cubicBezTo>
                  <a:cubicBezTo>
                    <a:pt x="1384660" y="207801"/>
                    <a:pt x="1474329" y="256729"/>
                    <a:pt x="1550975" y="319050"/>
                  </a:cubicBezTo>
                  <a:cubicBezTo>
                    <a:pt x="1625761" y="379884"/>
                    <a:pt x="1684176" y="450019"/>
                    <a:pt x="1724546" y="527596"/>
                  </a:cubicBezTo>
                  <a:cubicBezTo>
                    <a:pt x="1765288" y="605917"/>
                    <a:pt x="1785938" y="688702"/>
                    <a:pt x="1785938" y="773906"/>
                  </a:cubicBezTo>
                  <a:cubicBezTo>
                    <a:pt x="1785938" y="859110"/>
                    <a:pt x="1765288" y="941896"/>
                    <a:pt x="1724546" y="1020217"/>
                  </a:cubicBezTo>
                  <a:cubicBezTo>
                    <a:pt x="1684176" y="1097793"/>
                    <a:pt x="1625761" y="1167929"/>
                    <a:pt x="1550975" y="12287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4" name="任意多边形: 形状 23"/>
            <p:cNvSpPr/>
            <p:nvPr/>
          </p:nvSpPr>
          <p:spPr>
            <a:xfrm>
              <a:off x="5634632" y="3309937"/>
              <a:ext cx="208359" cy="208359"/>
            </a:xfrm>
            <a:custGeom>
              <a:avLst/>
              <a:gdLst>
                <a:gd name="connsiteX0" fmla="*/ 0 w 208359"/>
                <a:gd name="connsiteY0" fmla="*/ 104180 h 208359"/>
                <a:gd name="connsiteX1" fmla="*/ 104180 w 208359"/>
                <a:gd name="connsiteY1" fmla="*/ 208359 h 208359"/>
                <a:gd name="connsiteX2" fmla="*/ 208359 w 208359"/>
                <a:gd name="connsiteY2" fmla="*/ 104180 h 208359"/>
                <a:gd name="connsiteX3" fmla="*/ 104180 w 208359"/>
                <a:gd name="connsiteY3" fmla="*/ 0 h 208359"/>
                <a:gd name="connsiteX4" fmla="*/ 0 w 208359"/>
                <a:gd name="connsiteY4" fmla="*/ 104180 h 208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59" h="208359">
                  <a:moveTo>
                    <a:pt x="0" y="104180"/>
                  </a:moveTo>
                  <a:cubicBezTo>
                    <a:pt x="0" y="161717"/>
                    <a:pt x="46643" y="208359"/>
                    <a:pt x="104180" y="208359"/>
                  </a:cubicBezTo>
                  <a:cubicBezTo>
                    <a:pt x="161717" y="208359"/>
                    <a:pt x="208359" y="161717"/>
                    <a:pt x="208359" y="104180"/>
                  </a:cubicBezTo>
                  <a:cubicBezTo>
                    <a:pt x="208359" y="46643"/>
                    <a:pt x="161717" y="0"/>
                    <a:pt x="104180" y="0"/>
                  </a:cubicBezTo>
                  <a:cubicBezTo>
                    <a:pt x="46643" y="0"/>
                    <a:pt x="0" y="46643"/>
                    <a:pt x="0" y="10418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5" name="任意多边形: 形状 24"/>
            <p:cNvSpPr/>
            <p:nvPr/>
          </p:nvSpPr>
          <p:spPr>
            <a:xfrm>
              <a:off x="5991820" y="3309937"/>
              <a:ext cx="208359" cy="208359"/>
            </a:xfrm>
            <a:custGeom>
              <a:avLst/>
              <a:gdLst>
                <a:gd name="connsiteX0" fmla="*/ 0 w 208359"/>
                <a:gd name="connsiteY0" fmla="*/ 104180 h 208359"/>
                <a:gd name="connsiteX1" fmla="*/ 104180 w 208359"/>
                <a:gd name="connsiteY1" fmla="*/ 208359 h 208359"/>
                <a:gd name="connsiteX2" fmla="*/ 208359 w 208359"/>
                <a:gd name="connsiteY2" fmla="*/ 104180 h 208359"/>
                <a:gd name="connsiteX3" fmla="*/ 104180 w 208359"/>
                <a:gd name="connsiteY3" fmla="*/ 0 h 208359"/>
                <a:gd name="connsiteX4" fmla="*/ 0 w 208359"/>
                <a:gd name="connsiteY4" fmla="*/ 104180 h 208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59" h="208359">
                  <a:moveTo>
                    <a:pt x="0" y="104180"/>
                  </a:moveTo>
                  <a:cubicBezTo>
                    <a:pt x="0" y="161717"/>
                    <a:pt x="46643" y="208359"/>
                    <a:pt x="104180" y="208359"/>
                  </a:cubicBezTo>
                  <a:cubicBezTo>
                    <a:pt x="161717" y="208359"/>
                    <a:pt x="208359" y="161717"/>
                    <a:pt x="208359" y="104180"/>
                  </a:cubicBezTo>
                  <a:cubicBezTo>
                    <a:pt x="208359" y="46643"/>
                    <a:pt x="161717" y="0"/>
                    <a:pt x="104180" y="0"/>
                  </a:cubicBezTo>
                  <a:cubicBezTo>
                    <a:pt x="46643" y="0"/>
                    <a:pt x="0" y="46643"/>
                    <a:pt x="0" y="10418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6" name="任意多边形: 形状 25"/>
            <p:cNvSpPr/>
            <p:nvPr/>
          </p:nvSpPr>
          <p:spPr>
            <a:xfrm>
              <a:off x="6349007" y="3309937"/>
              <a:ext cx="208359" cy="208359"/>
            </a:xfrm>
            <a:custGeom>
              <a:avLst/>
              <a:gdLst>
                <a:gd name="connsiteX0" fmla="*/ 0 w 208359"/>
                <a:gd name="connsiteY0" fmla="*/ 104180 h 208359"/>
                <a:gd name="connsiteX1" fmla="*/ 104180 w 208359"/>
                <a:gd name="connsiteY1" fmla="*/ 208359 h 208359"/>
                <a:gd name="connsiteX2" fmla="*/ 208359 w 208359"/>
                <a:gd name="connsiteY2" fmla="*/ 104180 h 208359"/>
                <a:gd name="connsiteX3" fmla="*/ 104180 w 208359"/>
                <a:gd name="connsiteY3" fmla="*/ 0 h 208359"/>
                <a:gd name="connsiteX4" fmla="*/ 0 w 208359"/>
                <a:gd name="connsiteY4" fmla="*/ 104180 h 208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59" h="208359">
                  <a:moveTo>
                    <a:pt x="0" y="104180"/>
                  </a:moveTo>
                  <a:cubicBezTo>
                    <a:pt x="0" y="161717"/>
                    <a:pt x="46643" y="208359"/>
                    <a:pt x="104180" y="208359"/>
                  </a:cubicBezTo>
                  <a:cubicBezTo>
                    <a:pt x="161717" y="208359"/>
                    <a:pt x="208359" y="161717"/>
                    <a:pt x="208359" y="104180"/>
                  </a:cubicBezTo>
                  <a:cubicBezTo>
                    <a:pt x="208359" y="46643"/>
                    <a:pt x="161717" y="0"/>
                    <a:pt x="104180" y="0"/>
                  </a:cubicBezTo>
                  <a:cubicBezTo>
                    <a:pt x="46643" y="0"/>
                    <a:pt x="0" y="46643"/>
                    <a:pt x="0" y="10418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cxnSp>
        <p:nvCxnSpPr>
          <p:cNvPr id="27" name="直接箭头连接符 26"/>
          <p:cNvCxnSpPr/>
          <p:nvPr/>
        </p:nvCxnSpPr>
        <p:spPr>
          <a:xfrm flipV="1">
            <a:off x="2918909" y="1779101"/>
            <a:ext cx="689681" cy="382587"/>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2885671" y="3577736"/>
            <a:ext cx="763764" cy="382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 name="Text Placeholder 3"/>
          <p:cNvSpPr txBox="1"/>
          <p:nvPr/>
        </p:nvSpPr>
        <p:spPr>
          <a:xfrm>
            <a:off x="1766975" y="4968187"/>
            <a:ext cx="8878795" cy="833178"/>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20000"/>
              </a:lnSpc>
              <a:spcBef>
                <a:spcPct val="0"/>
              </a:spcBef>
              <a:buClr>
                <a:schemeClr val="accent1"/>
              </a:buClr>
              <a:defRPr/>
            </a:pPr>
            <a:r>
              <a:rPr lang="zh-CN" altLang="en-US" sz="2000" dirty="0">
                <a:solidFill>
                  <a:schemeClr val="accent1"/>
                </a:solidFill>
                <a:cs typeface="+mn-ea"/>
                <a:sym typeface="+mn-lt"/>
              </a:rPr>
              <a:t>在新的形势下，加强党的思想建设、组织建设、作风建设、制度建设、领导班子和干部队伍建设</a:t>
            </a:r>
            <a:r>
              <a:rPr lang="en-US" altLang="zh-CN" sz="2000" dirty="0">
                <a:solidFill>
                  <a:schemeClr val="accent1"/>
                </a:solidFill>
                <a:cs typeface="+mn-ea"/>
                <a:sym typeface="+mn-lt"/>
              </a:rPr>
              <a:t>,</a:t>
            </a:r>
            <a:r>
              <a:rPr lang="zh-CN" altLang="en-US" sz="2000" dirty="0">
                <a:solidFill>
                  <a:schemeClr val="accent1"/>
                </a:solidFill>
                <a:cs typeface="+mn-ea"/>
                <a:sym typeface="+mn-lt"/>
              </a:rPr>
              <a:t>全面提高党的战斗力</a:t>
            </a:r>
            <a:r>
              <a:rPr lang="en-US" altLang="zh-CN" sz="2000" dirty="0">
                <a:solidFill>
                  <a:schemeClr val="accent1"/>
                </a:solidFill>
                <a:cs typeface="+mn-ea"/>
                <a:sym typeface="+mn-lt"/>
              </a:rPr>
              <a:t>,</a:t>
            </a:r>
            <a:r>
              <a:rPr lang="zh-CN" altLang="en-US" sz="2000" dirty="0">
                <a:solidFill>
                  <a:schemeClr val="accent1"/>
                </a:solidFill>
                <a:cs typeface="+mn-ea"/>
                <a:sym typeface="+mn-lt"/>
              </a:rPr>
              <a:t>是党的建设新的伟大工程。</a:t>
            </a:r>
          </a:p>
        </p:txBody>
      </p:sp>
      <p:cxnSp>
        <p:nvCxnSpPr>
          <p:cNvPr id="35" name="直接连接符 34"/>
          <p:cNvCxnSpPr/>
          <p:nvPr/>
        </p:nvCxnSpPr>
        <p:spPr>
          <a:xfrm>
            <a:off x="3749671" y="3168909"/>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3749671" y="3169737"/>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TextBox 76"/>
          <p:cNvSpPr txBox="1"/>
          <p:nvPr/>
        </p:nvSpPr>
        <p:spPr>
          <a:xfrm>
            <a:off x="3890753" y="3669303"/>
            <a:ext cx="7224915" cy="584775"/>
          </a:xfrm>
          <a:prstGeom prst="rect">
            <a:avLst/>
          </a:prstGeom>
        </p:spPr>
        <p:txBody>
          <a:bodyPr wrap="square">
            <a:spAutoFit/>
          </a:bodyPr>
          <a:lstStyle>
            <a:defPPr>
              <a:defRPr lang="zh-CN"/>
            </a:defPPr>
            <a:lvl1pPr marL="391795"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6045" indent="0">
              <a:buNone/>
            </a:pPr>
            <a:r>
              <a:rPr lang="zh-CN" altLang="en-US" dirty="0">
                <a:solidFill>
                  <a:schemeClr val="tx1">
                    <a:lumMod val="75000"/>
                    <a:lumOff val="25000"/>
                  </a:schemeClr>
                </a:solidFill>
                <a:latin typeface="+mn-lt"/>
                <a:ea typeface="+mn-ea"/>
                <a:sym typeface="+mn-lt"/>
              </a:rPr>
              <a:t>科学把握当今世界和当代中国的发展大势，明确了党和国家未来发展的根本方向、战略部署、大政方针，是新的历史条件下推动实践新发展。</a:t>
            </a:r>
          </a:p>
        </p:txBody>
      </p:sp>
      <p:sp>
        <p:nvSpPr>
          <p:cNvPr id="38" name="Text Placeholder 3"/>
          <p:cNvSpPr txBox="1"/>
          <p:nvPr/>
        </p:nvSpPr>
        <p:spPr>
          <a:xfrm>
            <a:off x="3991400" y="3207010"/>
            <a:ext cx="2820379" cy="537712"/>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sz="2400" dirty="0">
                <a:solidFill>
                  <a:schemeClr val="accent1"/>
                </a:solidFill>
                <a:cs typeface="+mn-ea"/>
                <a:sym typeface="+mn-lt"/>
              </a:rPr>
              <a:t>从理论意义来看</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ppt_x"/>
                                          </p:val>
                                        </p:tav>
                                        <p:tav tm="100000">
                                          <p:val>
                                            <p:strVal val="#ppt_x"/>
                                          </p:val>
                                        </p:tav>
                                      </p:tavLst>
                                    </p:anim>
                                    <p:anim calcmode="lin" valueType="num">
                                      <p:cBhvr additive="base">
                                        <p:cTn id="64" dur="500" fill="hold"/>
                                        <p:tgtEl>
                                          <p:spTgt spid="3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ppt_x"/>
                                          </p:val>
                                        </p:tav>
                                        <p:tav tm="100000">
                                          <p:val>
                                            <p:strVal val="#ppt_x"/>
                                          </p:val>
                                        </p:tav>
                                      </p:tavLst>
                                    </p:anim>
                                    <p:anim calcmode="lin" valueType="num">
                                      <p:cBhvr additive="base">
                                        <p:cTn id="84" dur="500" fill="hold"/>
                                        <p:tgtEl>
                                          <p:spTgt spid="1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p:bldP spid="7" grpId="0" animBg="1"/>
      <p:bldP spid="8" grpId="0"/>
      <p:bldP spid="12" grpId="0"/>
      <p:bldP spid="18" grpId="0" animBg="1"/>
      <p:bldP spid="19" grpId="0" animBg="1"/>
      <p:bldP spid="20" grpId="0" animBg="1"/>
      <p:bldP spid="34" grpId="0"/>
      <p:bldP spid="36" grpId="0" animBg="1"/>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7"/>
          <p:cNvSpPr txBox="1"/>
          <p:nvPr/>
        </p:nvSpPr>
        <p:spPr>
          <a:xfrm>
            <a:off x="1079953" y="2497876"/>
            <a:ext cx="6641648" cy="837152"/>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4400" dirty="0">
                <a:solidFill>
                  <a:schemeClr val="accent1"/>
                </a:solidFill>
                <a:latin typeface="+mn-lt"/>
                <a:ea typeface="+mn-ea"/>
                <a:cs typeface="+mn-ea"/>
                <a:sym typeface="+mn-lt"/>
              </a:rPr>
              <a:t>学党史做新时代合格党员</a:t>
            </a:r>
          </a:p>
        </p:txBody>
      </p:sp>
      <p:sp>
        <p:nvSpPr>
          <p:cNvPr id="4" name="矩形: 圆角 3"/>
          <p:cNvSpPr/>
          <p:nvPr/>
        </p:nvSpPr>
        <p:spPr>
          <a:xfrm>
            <a:off x="1079953" y="1690589"/>
            <a:ext cx="2711521" cy="534216"/>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gradFill>
                  <a:gsLst>
                    <a:gs pos="0">
                      <a:srgbClr val="FEEFAC"/>
                    </a:gs>
                    <a:gs pos="45000">
                      <a:srgbClr val="E9BE61"/>
                    </a:gs>
                  </a:gsLst>
                  <a:lin ang="5400000" scaled="1"/>
                </a:gradFill>
                <a:cs typeface="+mn-ea"/>
                <a:sym typeface="+mn-lt"/>
              </a:rPr>
              <a:t>第五部分</a:t>
            </a:r>
          </a:p>
        </p:txBody>
      </p:sp>
      <p:sp>
        <p:nvSpPr>
          <p:cNvPr id="6" name="TextBox 47"/>
          <p:cNvSpPr txBox="1"/>
          <p:nvPr/>
        </p:nvSpPr>
        <p:spPr>
          <a:xfrm>
            <a:off x="1181230" y="3424955"/>
            <a:ext cx="5220487" cy="634020"/>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600" dirty="0">
                <a:solidFill>
                  <a:schemeClr val="tx1">
                    <a:lumMod val="75000"/>
                    <a:lumOff val="25000"/>
                  </a:schemeClr>
                </a:solidFill>
                <a:latin typeface="+mn-lt"/>
                <a:ea typeface="+mn-ea"/>
                <a:cs typeface="+mn-ea"/>
                <a:sym typeface="+mn-lt"/>
              </a:rPr>
              <a:t>请在此处输入您的文字内容，请在此处输入您的文字内容，请在此处输入您的文字内容</a:t>
            </a:r>
          </a:p>
        </p:txBody>
      </p:sp>
      <p:pic>
        <p:nvPicPr>
          <p:cNvPr id="7" name="图片 6"/>
          <p:cNvPicPr>
            <a:picLocks noChangeAspect="1"/>
          </p:cNvPicPr>
          <p:nvPr/>
        </p:nvPicPr>
        <p:blipFill>
          <a:blip r:embed="rId2"/>
          <a:stretch>
            <a:fillRect/>
          </a:stretch>
        </p:blipFill>
        <p:spPr>
          <a:xfrm flipH="1">
            <a:off x="0" y="3524228"/>
            <a:ext cx="12192000" cy="3348286"/>
          </a:xfrm>
          <a:prstGeom prst="rect">
            <a:avLst/>
          </a:prstGeom>
        </p:spPr>
      </p:pic>
      <p:pic>
        <p:nvPicPr>
          <p:cNvPr id="10" name="图片 9" descr="图片包含 建筑, 电话, 手机, 桌子&#10;&#10;描述已自动生成"/>
          <p:cNvPicPr>
            <a:picLocks noChangeAspect="1"/>
          </p:cNvPicPr>
          <p:nvPr/>
        </p:nvPicPr>
        <p:blipFill>
          <a:blip r:embed="rId3" cstate="screen"/>
          <a:stretch>
            <a:fillRect/>
          </a:stretch>
        </p:blipFill>
        <p:spPr>
          <a:xfrm>
            <a:off x="9199151" y="3371850"/>
            <a:ext cx="3015131" cy="3486150"/>
          </a:xfrm>
          <a:prstGeom prst="rect">
            <a:avLst/>
          </a:prstGeom>
        </p:spPr>
      </p:pic>
      <p:pic>
        <p:nvPicPr>
          <p:cNvPr id="9" name="图片 8" descr="黑暗中有许多云&#10;&#10;中度可信度描述已自动生成"/>
          <p:cNvPicPr>
            <a:picLocks noChangeAspect="1"/>
          </p:cNvPicPr>
          <p:nvPr/>
        </p:nvPicPr>
        <p:blipFill>
          <a:blip r:embed="rId4"/>
          <a:stretch>
            <a:fillRect/>
          </a:stretch>
        </p:blipFill>
        <p:spPr>
          <a:xfrm>
            <a:off x="1359162" y="5530529"/>
            <a:ext cx="2112999" cy="1090268"/>
          </a:xfrm>
          <a:prstGeom prst="rect">
            <a:avLst/>
          </a:prstGeom>
        </p:spPr>
      </p:pic>
      <p:pic>
        <p:nvPicPr>
          <p:cNvPr id="11" name="图片 10" descr="黑暗中有许多云&#10;&#10;中度可信度描述已自动生成"/>
          <p:cNvPicPr>
            <a:picLocks noChangeAspect="1"/>
          </p:cNvPicPr>
          <p:nvPr/>
        </p:nvPicPr>
        <p:blipFill>
          <a:blip r:embed="rId4"/>
          <a:stretch>
            <a:fillRect/>
          </a:stretch>
        </p:blipFill>
        <p:spPr>
          <a:xfrm>
            <a:off x="8087121" y="5188684"/>
            <a:ext cx="3065033" cy="1581501"/>
          </a:xfrm>
          <a:prstGeom prst="rect">
            <a:avLst/>
          </a:prstGeom>
        </p:spPr>
      </p:pic>
      <p:pic>
        <p:nvPicPr>
          <p:cNvPr id="12" name="图片 11" descr="白色的鸟&#10;&#10;描述已自动生成"/>
          <p:cNvPicPr>
            <a:picLocks noChangeAspect="1"/>
          </p:cNvPicPr>
          <p:nvPr/>
        </p:nvPicPr>
        <p:blipFill>
          <a:blip r:embed="rId5" cstate="screen"/>
          <a:stretch>
            <a:fillRect/>
          </a:stretch>
        </p:blipFill>
        <p:spPr>
          <a:xfrm flipH="1">
            <a:off x="7080251" y="1031487"/>
            <a:ext cx="1603975" cy="1100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43"/>
          <p:cNvSpPr>
            <a:spLocks noChangeArrowheads="1"/>
          </p:cNvSpPr>
          <p:nvPr/>
        </p:nvSpPr>
        <p:spPr bwMode="auto">
          <a:xfrm>
            <a:off x="4063757" y="2971242"/>
            <a:ext cx="3997327" cy="661988"/>
          </a:xfrm>
          <a:custGeom>
            <a:avLst/>
            <a:gdLst>
              <a:gd name="connsiteX0" fmla="*/ 391953 w 3997326"/>
              <a:gd name="connsiteY0" fmla="*/ 0 h 661988"/>
              <a:gd name="connsiteX1" fmla="*/ 3600611 w 3997326"/>
              <a:gd name="connsiteY1" fmla="*/ 0 h 661988"/>
              <a:gd name="connsiteX2" fmla="*/ 3959226 w 3997326"/>
              <a:gd name="connsiteY2" fmla="*/ 363205 h 661988"/>
              <a:gd name="connsiteX3" fmla="*/ 3959226 w 3997326"/>
              <a:gd name="connsiteY3" fmla="*/ 554805 h 661988"/>
              <a:gd name="connsiteX4" fmla="*/ 3959226 w 3997326"/>
              <a:gd name="connsiteY4" fmla="*/ 568909 h 661988"/>
              <a:gd name="connsiteX5" fmla="*/ 3967269 w 3997326"/>
              <a:gd name="connsiteY5" fmla="*/ 570481 h 661988"/>
              <a:gd name="connsiteX6" fmla="*/ 3997326 w 3997326"/>
              <a:gd name="connsiteY6" fmla="*/ 614363 h 661988"/>
              <a:gd name="connsiteX7" fmla="*/ 3948113 w 3997326"/>
              <a:gd name="connsiteY7" fmla="*/ 661988 h 661988"/>
              <a:gd name="connsiteX8" fmla="*/ 3898900 w 3997326"/>
              <a:gd name="connsiteY8" fmla="*/ 614363 h 661988"/>
              <a:gd name="connsiteX9" fmla="*/ 3928957 w 3997326"/>
              <a:gd name="connsiteY9" fmla="*/ 570481 h 661988"/>
              <a:gd name="connsiteX10" fmla="*/ 3932802 w 3997326"/>
              <a:gd name="connsiteY10" fmla="*/ 569729 h 661988"/>
              <a:gd name="connsiteX11" fmla="*/ 3932802 w 3997326"/>
              <a:gd name="connsiteY11" fmla="*/ 533021 h 661988"/>
              <a:gd name="connsiteX12" fmla="*/ 3932802 w 3997326"/>
              <a:gd name="connsiteY12" fmla="*/ 363205 h 661988"/>
              <a:gd name="connsiteX13" fmla="*/ 3600611 w 3997326"/>
              <a:gd name="connsiteY13" fmla="*/ 26484 h 661988"/>
              <a:gd name="connsiteX14" fmla="*/ 391953 w 3997326"/>
              <a:gd name="connsiteY14" fmla="*/ 26484 h 661988"/>
              <a:gd name="connsiteX15" fmla="*/ 59762 w 3997326"/>
              <a:gd name="connsiteY15" fmla="*/ 363205 h 661988"/>
              <a:gd name="connsiteX16" fmla="*/ 59762 w 3997326"/>
              <a:gd name="connsiteY16" fmla="*/ 554805 h 661988"/>
              <a:gd name="connsiteX17" fmla="*/ 59762 w 3997326"/>
              <a:gd name="connsiteY17" fmla="*/ 569393 h 661988"/>
              <a:gd name="connsiteX18" fmla="*/ 65061 w 3997326"/>
              <a:gd name="connsiteY18" fmla="*/ 570481 h 661988"/>
              <a:gd name="connsiteX19" fmla="*/ 93664 w 3997326"/>
              <a:gd name="connsiteY19" fmla="*/ 614363 h 661988"/>
              <a:gd name="connsiteX20" fmla="*/ 46832 w 3997326"/>
              <a:gd name="connsiteY20" fmla="*/ 661988 h 661988"/>
              <a:gd name="connsiteX21" fmla="*/ 0 w 3997326"/>
              <a:gd name="connsiteY21" fmla="*/ 614363 h 661988"/>
              <a:gd name="connsiteX22" fmla="*/ 28603 w 3997326"/>
              <a:gd name="connsiteY22" fmla="*/ 570481 h 661988"/>
              <a:gd name="connsiteX23" fmla="*/ 33338 w 3997326"/>
              <a:gd name="connsiteY23" fmla="*/ 569508 h 661988"/>
              <a:gd name="connsiteX24" fmla="*/ 33338 w 3997326"/>
              <a:gd name="connsiteY24" fmla="*/ 533021 h 661988"/>
              <a:gd name="connsiteX25" fmla="*/ 33338 w 3997326"/>
              <a:gd name="connsiteY25" fmla="*/ 363205 h 661988"/>
              <a:gd name="connsiteX26" fmla="*/ 391953 w 3997326"/>
              <a:gd name="connsiteY26" fmla="*/ 0 h 66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7326" h="661988">
                <a:moveTo>
                  <a:pt x="391953" y="0"/>
                </a:moveTo>
                <a:cubicBezTo>
                  <a:pt x="3600611" y="0"/>
                  <a:pt x="3600611" y="0"/>
                  <a:pt x="3600611" y="0"/>
                </a:cubicBezTo>
                <a:cubicBezTo>
                  <a:pt x="3800681" y="0"/>
                  <a:pt x="3959226" y="162685"/>
                  <a:pt x="3959226" y="363205"/>
                </a:cubicBezTo>
                <a:cubicBezTo>
                  <a:pt x="3959226" y="458262"/>
                  <a:pt x="3959226" y="517673"/>
                  <a:pt x="3959226" y="554805"/>
                </a:cubicBezTo>
                <a:lnTo>
                  <a:pt x="3959226" y="568909"/>
                </a:lnTo>
                <a:lnTo>
                  <a:pt x="3967269" y="570481"/>
                </a:lnTo>
                <a:cubicBezTo>
                  <a:pt x="3984933" y="577710"/>
                  <a:pt x="3997326" y="594636"/>
                  <a:pt x="3997326" y="614363"/>
                </a:cubicBezTo>
                <a:cubicBezTo>
                  <a:pt x="3997326" y="640666"/>
                  <a:pt x="3975293" y="661988"/>
                  <a:pt x="3948113" y="661988"/>
                </a:cubicBezTo>
                <a:cubicBezTo>
                  <a:pt x="3920933" y="661988"/>
                  <a:pt x="3898900" y="640666"/>
                  <a:pt x="3898900" y="614363"/>
                </a:cubicBezTo>
                <a:cubicBezTo>
                  <a:pt x="3898900" y="594636"/>
                  <a:pt x="3911294" y="577710"/>
                  <a:pt x="3928957" y="570481"/>
                </a:cubicBezTo>
                <a:lnTo>
                  <a:pt x="3932802" y="569729"/>
                </a:lnTo>
                <a:lnTo>
                  <a:pt x="3932802" y="533021"/>
                </a:lnTo>
                <a:cubicBezTo>
                  <a:pt x="3932802" y="363205"/>
                  <a:pt x="3932802" y="363205"/>
                  <a:pt x="3932802" y="363205"/>
                </a:cubicBezTo>
                <a:cubicBezTo>
                  <a:pt x="3932802" y="177819"/>
                  <a:pt x="3785581" y="26484"/>
                  <a:pt x="3600611" y="26484"/>
                </a:cubicBezTo>
                <a:cubicBezTo>
                  <a:pt x="391953" y="26484"/>
                  <a:pt x="391953" y="26484"/>
                  <a:pt x="391953" y="26484"/>
                </a:cubicBezTo>
                <a:cubicBezTo>
                  <a:pt x="210758" y="26484"/>
                  <a:pt x="59762" y="177819"/>
                  <a:pt x="59762" y="363205"/>
                </a:cubicBezTo>
                <a:cubicBezTo>
                  <a:pt x="59762" y="458262"/>
                  <a:pt x="59762" y="517673"/>
                  <a:pt x="59762" y="554805"/>
                </a:cubicBezTo>
                <a:lnTo>
                  <a:pt x="59762" y="569393"/>
                </a:lnTo>
                <a:lnTo>
                  <a:pt x="65061" y="570481"/>
                </a:lnTo>
                <a:cubicBezTo>
                  <a:pt x="81870" y="577710"/>
                  <a:pt x="93664" y="594636"/>
                  <a:pt x="93664" y="614363"/>
                </a:cubicBezTo>
                <a:cubicBezTo>
                  <a:pt x="93664" y="640666"/>
                  <a:pt x="72697" y="661988"/>
                  <a:pt x="46832" y="661988"/>
                </a:cubicBezTo>
                <a:cubicBezTo>
                  <a:pt x="20967" y="661988"/>
                  <a:pt x="0" y="640666"/>
                  <a:pt x="0" y="614363"/>
                </a:cubicBezTo>
                <a:cubicBezTo>
                  <a:pt x="0" y="594636"/>
                  <a:pt x="11794" y="577710"/>
                  <a:pt x="28603" y="570481"/>
                </a:cubicBezTo>
                <a:lnTo>
                  <a:pt x="33338" y="569508"/>
                </a:lnTo>
                <a:lnTo>
                  <a:pt x="33338" y="533021"/>
                </a:lnTo>
                <a:cubicBezTo>
                  <a:pt x="33338" y="363205"/>
                  <a:pt x="33338" y="363205"/>
                  <a:pt x="33338" y="363205"/>
                </a:cubicBezTo>
                <a:cubicBezTo>
                  <a:pt x="33338" y="162685"/>
                  <a:pt x="195659" y="0"/>
                  <a:pt x="391953" y="0"/>
                </a:cubicBezTo>
                <a:close/>
              </a:path>
            </a:pathLst>
          </a:custGeom>
          <a:solidFill>
            <a:schemeClr val="tx1">
              <a:alpha val="20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8" name="Freeform: Shape 39"/>
          <p:cNvSpPr>
            <a:spLocks noChangeArrowheads="1"/>
          </p:cNvSpPr>
          <p:nvPr/>
        </p:nvSpPr>
        <p:spPr bwMode="auto">
          <a:xfrm>
            <a:off x="4063757" y="4935129"/>
            <a:ext cx="3997327" cy="631826"/>
          </a:xfrm>
          <a:custGeom>
            <a:avLst/>
            <a:gdLst>
              <a:gd name="connsiteX0" fmla="*/ 46832 w 3997326"/>
              <a:gd name="connsiteY0" fmla="*/ 0 h 631826"/>
              <a:gd name="connsiteX1" fmla="*/ 93664 w 3997326"/>
              <a:gd name="connsiteY1" fmla="*/ 46832 h 631826"/>
              <a:gd name="connsiteX2" fmla="*/ 65061 w 3997326"/>
              <a:gd name="connsiteY2" fmla="*/ 89984 h 631826"/>
              <a:gd name="connsiteX3" fmla="*/ 59762 w 3997326"/>
              <a:gd name="connsiteY3" fmla="*/ 91054 h 631826"/>
              <a:gd name="connsiteX4" fmla="*/ 59762 w 3997326"/>
              <a:gd name="connsiteY4" fmla="*/ 119720 h 631826"/>
              <a:gd name="connsiteX5" fmla="*/ 59762 w 3997326"/>
              <a:gd name="connsiteY5" fmla="*/ 271976 h 631826"/>
              <a:gd name="connsiteX6" fmla="*/ 391953 w 3997326"/>
              <a:gd name="connsiteY6" fmla="*/ 605311 h 631826"/>
              <a:gd name="connsiteX7" fmla="*/ 3600611 w 3997326"/>
              <a:gd name="connsiteY7" fmla="*/ 605311 h 631826"/>
              <a:gd name="connsiteX8" fmla="*/ 3932802 w 3997326"/>
              <a:gd name="connsiteY8" fmla="*/ 271976 h 631826"/>
              <a:gd name="connsiteX9" fmla="*/ 3932802 w 3997326"/>
              <a:gd name="connsiteY9" fmla="*/ 100189 h 631826"/>
              <a:gd name="connsiteX10" fmla="*/ 3932802 w 3997326"/>
              <a:gd name="connsiteY10" fmla="*/ 90723 h 631826"/>
              <a:gd name="connsiteX11" fmla="*/ 3928957 w 3997326"/>
              <a:gd name="connsiteY11" fmla="*/ 89984 h 631826"/>
              <a:gd name="connsiteX12" fmla="*/ 3898900 w 3997326"/>
              <a:gd name="connsiteY12" fmla="*/ 46832 h 631826"/>
              <a:gd name="connsiteX13" fmla="*/ 3948113 w 3997326"/>
              <a:gd name="connsiteY13" fmla="*/ 0 h 631826"/>
              <a:gd name="connsiteX14" fmla="*/ 3997326 w 3997326"/>
              <a:gd name="connsiteY14" fmla="*/ 46832 h 631826"/>
              <a:gd name="connsiteX15" fmla="*/ 3967269 w 3997326"/>
              <a:gd name="connsiteY15" fmla="*/ 89984 h 631826"/>
              <a:gd name="connsiteX16" fmla="*/ 3959226 w 3997326"/>
              <a:gd name="connsiteY16" fmla="*/ 91529 h 631826"/>
              <a:gd name="connsiteX17" fmla="*/ 3959226 w 3997326"/>
              <a:gd name="connsiteY17" fmla="*/ 119720 h 631826"/>
              <a:gd name="connsiteX18" fmla="*/ 3959226 w 3997326"/>
              <a:gd name="connsiteY18" fmla="*/ 271976 h 631826"/>
              <a:gd name="connsiteX19" fmla="*/ 3600611 w 3997326"/>
              <a:gd name="connsiteY19" fmla="*/ 631826 h 631826"/>
              <a:gd name="connsiteX20" fmla="*/ 391953 w 3997326"/>
              <a:gd name="connsiteY20" fmla="*/ 631826 h 631826"/>
              <a:gd name="connsiteX21" fmla="*/ 33338 w 3997326"/>
              <a:gd name="connsiteY21" fmla="*/ 271976 h 631826"/>
              <a:gd name="connsiteX22" fmla="*/ 33338 w 3997326"/>
              <a:gd name="connsiteY22" fmla="*/ 100189 h 631826"/>
              <a:gd name="connsiteX23" fmla="*/ 33338 w 3997326"/>
              <a:gd name="connsiteY23" fmla="*/ 90940 h 631826"/>
              <a:gd name="connsiteX24" fmla="*/ 28603 w 3997326"/>
              <a:gd name="connsiteY24" fmla="*/ 89984 h 631826"/>
              <a:gd name="connsiteX25" fmla="*/ 0 w 3997326"/>
              <a:gd name="connsiteY25" fmla="*/ 46832 h 631826"/>
              <a:gd name="connsiteX26" fmla="*/ 46832 w 3997326"/>
              <a:gd name="connsiteY26" fmla="*/ 0 h 63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7326" h="631826">
                <a:moveTo>
                  <a:pt x="46832" y="0"/>
                </a:moveTo>
                <a:cubicBezTo>
                  <a:pt x="72697" y="0"/>
                  <a:pt x="93664" y="20967"/>
                  <a:pt x="93664" y="46832"/>
                </a:cubicBezTo>
                <a:cubicBezTo>
                  <a:pt x="93664" y="66231"/>
                  <a:pt x="81870" y="82875"/>
                  <a:pt x="65061" y="89984"/>
                </a:cubicBezTo>
                <a:lnTo>
                  <a:pt x="59762" y="91054"/>
                </a:lnTo>
                <a:lnTo>
                  <a:pt x="59762" y="119720"/>
                </a:lnTo>
                <a:cubicBezTo>
                  <a:pt x="59762" y="271976"/>
                  <a:pt x="59762" y="271976"/>
                  <a:pt x="59762" y="271976"/>
                </a:cubicBezTo>
                <a:cubicBezTo>
                  <a:pt x="59762" y="457583"/>
                  <a:pt x="210758" y="605311"/>
                  <a:pt x="391953" y="605311"/>
                </a:cubicBezTo>
                <a:cubicBezTo>
                  <a:pt x="3600611" y="605311"/>
                  <a:pt x="3600611" y="605311"/>
                  <a:pt x="3600611" y="605311"/>
                </a:cubicBezTo>
                <a:cubicBezTo>
                  <a:pt x="3785581" y="605311"/>
                  <a:pt x="3932802" y="457583"/>
                  <a:pt x="3932802" y="271976"/>
                </a:cubicBezTo>
                <a:cubicBezTo>
                  <a:pt x="3932802" y="186748"/>
                  <a:pt x="3932802" y="133481"/>
                  <a:pt x="3932802" y="100189"/>
                </a:cubicBezTo>
                <a:lnTo>
                  <a:pt x="3932802" y="90723"/>
                </a:lnTo>
                <a:lnTo>
                  <a:pt x="3928957" y="89984"/>
                </a:lnTo>
                <a:cubicBezTo>
                  <a:pt x="3911294" y="82875"/>
                  <a:pt x="3898900" y="66231"/>
                  <a:pt x="3898900" y="46832"/>
                </a:cubicBezTo>
                <a:cubicBezTo>
                  <a:pt x="3898900" y="20967"/>
                  <a:pt x="3920933" y="0"/>
                  <a:pt x="3948113" y="0"/>
                </a:cubicBezTo>
                <a:cubicBezTo>
                  <a:pt x="3975293" y="0"/>
                  <a:pt x="3997326" y="20967"/>
                  <a:pt x="3997326" y="46832"/>
                </a:cubicBezTo>
                <a:cubicBezTo>
                  <a:pt x="3997326" y="66231"/>
                  <a:pt x="3984933" y="82875"/>
                  <a:pt x="3967269" y="89984"/>
                </a:cubicBezTo>
                <a:lnTo>
                  <a:pt x="3959226" y="91529"/>
                </a:lnTo>
                <a:lnTo>
                  <a:pt x="3959226" y="119720"/>
                </a:lnTo>
                <a:cubicBezTo>
                  <a:pt x="3959226" y="271976"/>
                  <a:pt x="3959226" y="271976"/>
                  <a:pt x="3959226" y="271976"/>
                </a:cubicBezTo>
                <a:cubicBezTo>
                  <a:pt x="3959226" y="468947"/>
                  <a:pt x="3800680" y="631826"/>
                  <a:pt x="3600611" y="631826"/>
                </a:cubicBezTo>
                <a:cubicBezTo>
                  <a:pt x="391953" y="631826"/>
                  <a:pt x="391953" y="631826"/>
                  <a:pt x="391953" y="631826"/>
                </a:cubicBezTo>
                <a:cubicBezTo>
                  <a:pt x="195658" y="631826"/>
                  <a:pt x="33338" y="468947"/>
                  <a:pt x="33338" y="271976"/>
                </a:cubicBezTo>
                <a:cubicBezTo>
                  <a:pt x="33338" y="186748"/>
                  <a:pt x="33338" y="133481"/>
                  <a:pt x="33338" y="100189"/>
                </a:cubicBezTo>
                <a:lnTo>
                  <a:pt x="33338" y="90940"/>
                </a:lnTo>
                <a:lnTo>
                  <a:pt x="28603" y="89984"/>
                </a:lnTo>
                <a:cubicBezTo>
                  <a:pt x="11794" y="82875"/>
                  <a:pt x="0" y="66231"/>
                  <a:pt x="0" y="46832"/>
                </a:cubicBezTo>
                <a:cubicBezTo>
                  <a:pt x="0" y="20967"/>
                  <a:pt x="20967" y="0"/>
                  <a:pt x="46832" y="0"/>
                </a:cubicBezTo>
                <a:close/>
              </a:path>
            </a:pathLst>
          </a:custGeom>
          <a:solidFill>
            <a:schemeClr val="tx1">
              <a:alpha val="20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9" name="Oval 44"/>
          <p:cNvSpPr/>
          <p:nvPr/>
        </p:nvSpPr>
        <p:spPr>
          <a:xfrm>
            <a:off x="4634158" y="2849402"/>
            <a:ext cx="2850663" cy="2850660"/>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1" name="Oval 46"/>
          <p:cNvSpPr/>
          <p:nvPr/>
        </p:nvSpPr>
        <p:spPr>
          <a:xfrm>
            <a:off x="7605272" y="3882093"/>
            <a:ext cx="785280" cy="78527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r>
              <a:rPr lang="en-US" sz="2400" dirty="0">
                <a:ln w="19050">
                  <a:noFill/>
                </a:ln>
                <a:gradFill>
                  <a:gsLst>
                    <a:gs pos="100000">
                      <a:srgbClr val="E9BE61"/>
                    </a:gs>
                    <a:gs pos="49000">
                      <a:srgbClr val="FEEFAC"/>
                    </a:gs>
                  </a:gsLst>
                  <a:lin ang="5400000" scaled="0"/>
                </a:gradFill>
                <a:cs typeface="+mn-ea"/>
                <a:sym typeface="+mn-lt"/>
              </a:rPr>
              <a:t>2</a:t>
            </a:r>
          </a:p>
        </p:txBody>
      </p:sp>
      <p:sp>
        <p:nvSpPr>
          <p:cNvPr id="12" name="文本框 11"/>
          <p:cNvSpPr txBox="1"/>
          <p:nvPr/>
        </p:nvSpPr>
        <p:spPr>
          <a:xfrm>
            <a:off x="4698951" y="4102535"/>
            <a:ext cx="2642540" cy="701731"/>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nSpc>
                <a:spcPct val="110000"/>
              </a:lnSpc>
            </a:pPr>
            <a:r>
              <a:rPr lang="zh-CN" altLang="en-US" sz="3600" i="0" spc="0" dirty="0">
                <a:effectLst/>
                <a:latin typeface="+mn-lt"/>
                <a:ea typeface="+mn-ea"/>
                <a:cs typeface="+mn-ea"/>
                <a:sym typeface="+mn-lt"/>
              </a:rPr>
              <a:t>历史意义</a:t>
            </a:r>
          </a:p>
        </p:txBody>
      </p:sp>
      <p:sp>
        <p:nvSpPr>
          <p:cNvPr id="13" name="图形 7"/>
          <p:cNvSpPr/>
          <p:nvPr/>
        </p:nvSpPr>
        <p:spPr>
          <a:xfrm>
            <a:off x="5683219" y="3443537"/>
            <a:ext cx="674003" cy="587474"/>
          </a:xfrm>
          <a:custGeom>
            <a:avLst/>
            <a:gdLst>
              <a:gd name="connsiteX0" fmla="*/ 1100045 w 1338001"/>
              <a:gd name="connsiteY0" fmla="*/ 0 h 1166230"/>
              <a:gd name="connsiteX1" fmla="*/ 237960 w 1338001"/>
              <a:gd name="connsiteY1" fmla="*/ 0 h 1166230"/>
              <a:gd name="connsiteX2" fmla="*/ 0 w 1338001"/>
              <a:gd name="connsiteY2" fmla="*/ 237863 h 1166230"/>
              <a:gd name="connsiteX3" fmla="*/ 0 w 1338001"/>
              <a:gd name="connsiteY3" fmla="*/ 558365 h 1166230"/>
              <a:gd name="connsiteX4" fmla="*/ 30223 w 1338001"/>
              <a:gd name="connsiteY4" fmla="*/ 588530 h 1166230"/>
              <a:gd name="connsiteX5" fmla="*/ 60446 w 1338001"/>
              <a:gd name="connsiteY5" fmla="*/ 558365 h 1166230"/>
              <a:gd name="connsiteX6" fmla="*/ 60446 w 1338001"/>
              <a:gd name="connsiteY6" fmla="*/ 237863 h 1166230"/>
              <a:gd name="connsiteX7" fmla="*/ 237960 w 1338001"/>
              <a:gd name="connsiteY7" fmla="*/ 60408 h 1166230"/>
              <a:gd name="connsiteX8" fmla="*/ 1100092 w 1338001"/>
              <a:gd name="connsiteY8" fmla="*/ 60408 h 1166230"/>
              <a:gd name="connsiteX9" fmla="*/ 1277588 w 1338001"/>
              <a:gd name="connsiteY9" fmla="*/ 237863 h 1166230"/>
              <a:gd name="connsiteX10" fmla="*/ 1277588 w 1338001"/>
              <a:gd name="connsiteY10" fmla="*/ 558365 h 1166230"/>
              <a:gd name="connsiteX11" fmla="*/ 1308775 w 1338001"/>
              <a:gd name="connsiteY11" fmla="*/ 587540 h 1166230"/>
              <a:gd name="connsiteX12" fmla="*/ 1338001 w 1338001"/>
              <a:gd name="connsiteY12" fmla="*/ 558365 h 1166230"/>
              <a:gd name="connsiteX13" fmla="*/ 1338001 w 1338001"/>
              <a:gd name="connsiteY13" fmla="*/ 237863 h 1166230"/>
              <a:gd name="connsiteX14" fmla="*/ 1100045 w 1338001"/>
              <a:gd name="connsiteY14" fmla="*/ 0 h 1166230"/>
              <a:gd name="connsiteX15" fmla="*/ 1087373 w 1338001"/>
              <a:gd name="connsiteY15" fmla="*/ 840265 h 1166230"/>
              <a:gd name="connsiteX16" fmla="*/ 1089214 w 1338001"/>
              <a:gd name="connsiteY16" fmla="*/ 882936 h 1166230"/>
              <a:gd name="connsiteX17" fmla="*/ 1163057 w 1338001"/>
              <a:gd name="connsiteY17" fmla="*/ 1050775 h 1166230"/>
              <a:gd name="connsiteX18" fmla="*/ 1193286 w 1338001"/>
              <a:gd name="connsiteY18" fmla="*/ 1080948 h 1166230"/>
              <a:gd name="connsiteX19" fmla="*/ 1223516 w 1338001"/>
              <a:gd name="connsiteY19" fmla="*/ 1050775 h 1166230"/>
              <a:gd name="connsiteX20" fmla="*/ 1130063 w 1338001"/>
              <a:gd name="connsiteY20" fmla="*/ 838427 h 1166230"/>
              <a:gd name="connsiteX21" fmla="*/ 1087373 w 1338001"/>
              <a:gd name="connsiteY21" fmla="*/ 840265 h 1166230"/>
              <a:gd name="connsiteX22" fmla="*/ 410311 w 1338001"/>
              <a:gd name="connsiteY22" fmla="*/ 817877 h 1166230"/>
              <a:gd name="connsiteX23" fmla="*/ 425108 w 1338001"/>
              <a:gd name="connsiteY23" fmla="*/ 793902 h 1166230"/>
              <a:gd name="connsiteX24" fmla="*/ 396402 w 1338001"/>
              <a:gd name="connsiteY24" fmla="*/ 762294 h 1166230"/>
              <a:gd name="connsiteX25" fmla="*/ 396348 w 1338001"/>
              <a:gd name="connsiteY25" fmla="*/ 762292 h 1166230"/>
              <a:gd name="connsiteX26" fmla="*/ 270025 w 1338001"/>
              <a:gd name="connsiteY26" fmla="*/ 630022 h 1166230"/>
              <a:gd name="connsiteX27" fmla="*/ 365732 w 1338001"/>
              <a:gd name="connsiteY27" fmla="*/ 502701 h 1166230"/>
              <a:gd name="connsiteX28" fmla="*/ 386317 w 1338001"/>
              <a:gd name="connsiteY28" fmla="*/ 465315 h 1166230"/>
              <a:gd name="connsiteX29" fmla="*/ 386305 w 1338001"/>
              <a:gd name="connsiteY29" fmla="*/ 465278 h 1166230"/>
              <a:gd name="connsiteX30" fmla="*/ 348893 w 1338001"/>
              <a:gd name="connsiteY30" fmla="*/ 444696 h 1166230"/>
              <a:gd name="connsiteX31" fmla="*/ 348888 w 1338001"/>
              <a:gd name="connsiteY31" fmla="*/ 444697 h 1166230"/>
              <a:gd name="connsiteX32" fmla="*/ 209578 w 1338001"/>
              <a:gd name="connsiteY32" fmla="*/ 629991 h 1166230"/>
              <a:gd name="connsiteX33" fmla="*/ 289182 w 1338001"/>
              <a:gd name="connsiteY33" fmla="*/ 786094 h 1166230"/>
              <a:gd name="connsiteX34" fmla="*/ 114455 w 1338001"/>
              <a:gd name="connsiteY34" fmla="*/ 1050697 h 1166230"/>
              <a:gd name="connsiteX35" fmla="*/ 144678 w 1338001"/>
              <a:gd name="connsiteY35" fmla="*/ 1080861 h 1166230"/>
              <a:gd name="connsiteX36" fmla="*/ 174901 w 1338001"/>
              <a:gd name="connsiteY36" fmla="*/ 1050697 h 1166230"/>
              <a:gd name="connsiteX37" fmla="*/ 394664 w 1338001"/>
              <a:gd name="connsiteY37" fmla="*/ 823407 h 1166230"/>
              <a:gd name="connsiteX38" fmla="*/ 410311 w 1338001"/>
              <a:gd name="connsiteY38" fmla="*/ 817862 h 1166230"/>
              <a:gd name="connsiteX39" fmla="*/ 989085 w 1338001"/>
              <a:gd name="connsiteY39" fmla="*/ 444744 h 1166230"/>
              <a:gd name="connsiteX40" fmla="*/ 951646 w 1338001"/>
              <a:gd name="connsiteY40" fmla="*/ 465235 h 1166230"/>
              <a:gd name="connsiteX41" fmla="*/ 951621 w 1338001"/>
              <a:gd name="connsiteY41" fmla="*/ 465325 h 1166230"/>
              <a:gd name="connsiteX42" fmla="*/ 972179 w 1338001"/>
              <a:gd name="connsiteY42" fmla="*/ 502732 h 1166230"/>
              <a:gd name="connsiteX43" fmla="*/ 1067885 w 1338001"/>
              <a:gd name="connsiteY43" fmla="*/ 630069 h 1166230"/>
              <a:gd name="connsiteX44" fmla="*/ 941578 w 1338001"/>
              <a:gd name="connsiteY44" fmla="*/ 762323 h 1166230"/>
              <a:gd name="connsiteX45" fmla="*/ 912031 w 1338001"/>
              <a:gd name="connsiteY45" fmla="*/ 793226 h 1166230"/>
              <a:gd name="connsiteX46" fmla="*/ 942995 w 1338001"/>
              <a:gd name="connsiteY46" fmla="*/ 822717 h 1166230"/>
              <a:gd name="connsiteX47" fmla="*/ 944411 w 1338001"/>
              <a:gd name="connsiteY47" fmla="*/ 822717 h 1166230"/>
              <a:gd name="connsiteX48" fmla="*/ 1128363 w 1338001"/>
              <a:gd name="connsiteY48" fmla="*/ 630069 h 1166230"/>
              <a:gd name="connsiteX49" fmla="*/ 989085 w 1338001"/>
              <a:gd name="connsiteY49" fmla="*/ 444728 h 1166230"/>
              <a:gd name="connsiteX50" fmla="*/ 669003 w 1338001"/>
              <a:gd name="connsiteY50" fmla="*/ 351719 h 1166230"/>
              <a:gd name="connsiteX51" fmla="*/ 428288 w 1338001"/>
              <a:gd name="connsiteY51" fmla="*/ 592348 h 1166230"/>
              <a:gd name="connsiteX52" fmla="*/ 541514 w 1338001"/>
              <a:gd name="connsiteY52" fmla="*/ 796102 h 1166230"/>
              <a:gd name="connsiteX53" fmla="*/ 305395 w 1338001"/>
              <a:gd name="connsiteY53" fmla="*/ 1136038 h 1166230"/>
              <a:gd name="connsiteX54" fmla="*/ 335619 w 1338001"/>
              <a:gd name="connsiteY54" fmla="*/ 1166230 h 1166230"/>
              <a:gd name="connsiteX55" fmla="*/ 365858 w 1338001"/>
              <a:gd name="connsiteY55" fmla="*/ 1136038 h 1166230"/>
              <a:gd name="connsiteX56" fmla="*/ 669034 w 1338001"/>
              <a:gd name="connsiteY56" fmla="*/ 832975 h 1166230"/>
              <a:gd name="connsiteX57" fmla="*/ 909796 w 1338001"/>
              <a:gd name="connsiteY57" fmla="*/ 592301 h 1166230"/>
              <a:gd name="connsiteX58" fmla="*/ 669003 w 1338001"/>
              <a:gd name="connsiteY58" fmla="*/ 351719 h 1166230"/>
              <a:gd name="connsiteX59" fmla="*/ 669003 w 1338001"/>
              <a:gd name="connsiteY59" fmla="*/ 772583 h 1166230"/>
              <a:gd name="connsiteX60" fmla="*/ 488702 w 1338001"/>
              <a:gd name="connsiteY60" fmla="*/ 592348 h 1166230"/>
              <a:gd name="connsiteX61" fmla="*/ 669003 w 1338001"/>
              <a:gd name="connsiteY61" fmla="*/ 412144 h 1166230"/>
              <a:gd name="connsiteX62" fmla="*/ 849303 w 1338001"/>
              <a:gd name="connsiteY62" fmla="*/ 592348 h 1166230"/>
              <a:gd name="connsiteX63" fmla="*/ 669003 w 1338001"/>
              <a:gd name="connsiteY63" fmla="*/ 772583 h 1166230"/>
              <a:gd name="connsiteX64" fmla="*/ 872049 w 1338001"/>
              <a:gd name="connsiteY64" fmla="*/ 869990 h 1166230"/>
              <a:gd name="connsiteX65" fmla="*/ 873890 w 1338001"/>
              <a:gd name="connsiteY65" fmla="*/ 912661 h 1166230"/>
              <a:gd name="connsiteX66" fmla="*/ 972148 w 1338001"/>
              <a:gd name="connsiteY66" fmla="*/ 1136038 h 1166230"/>
              <a:gd name="connsiteX67" fmla="*/ 1002370 w 1338001"/>
              <a:gd name="connsiteY67" fmla="*/ 1166230 h 1166230"/>
              <a:gd name="connsiteX68" fmla="*/ 1032593 w 1338001"/>
              <a:gd name="connsiteY68" fmla="*/ 1136038 h 1166230"/>
              <a:gd name="connsiteX69" fmla="*/ 914739 w 1338001"/>
              <a:gd name="connsiteY69" fmla="*/ 868136 h 1166230"/>
              <a:gd name="connsiteX70" fmla="*/ 872049 w 1338001"/>
              <a:gd name="connsiteY70" fmla="*/ 869975 h 11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38001" h="1166230">
                <a:moveTo>
                  <a:pt x="1100045" y="0"/>
                </a:moveTo>
                <a:lnTo>
                  <a:pt x="237960" y="0"/>
                </a:lnTo>
                <a:cubicBezTo>
                  <a:pt x="106726" y="0"/>
                  <a:pt x="0" y="106724"/>
                  <a:pt x="0" y="237863"/>
                </a:cubicBezTo>
                <a:lnTo>
                  <a:pt x="0" y="558365"/>
                </a:lnTo>
                <a:cubicBezTo>
                  <a:pt x="0" y="575024"/>
                  <a:pt x="13531" y="588530"/>
                  <a:pt x="30223" y="588530"/>
                </a:cubicBezTo>
                <a:cubicBezTo>
                  <a:pt x="46915" y="588530"/>
                  <a:pt x="60446" y="575024"/>
                  <a:pt x="60446" y="558365"/>
                </a:cubicBezTo>
                <a:lnTo>
                  <a:pt x="60446" y="237863"/>
                </a:lnTo>
                <a:cubicBezTo>
                  <a:pt x="60446" y="140016"/>
                  <a:pt x="140065" y="60408"/>
                  <a:pt x="237960" y="60408"/>
                </a:cubicBezTo>
                <a:lnTo>
                  <a:pt x="1100092" y="60408"/>
                </a:lnTo>
                <a:cubicBezTo>
                  <a:pt x="1197967" y="60408"/>
                  <a:pt x="1277588" y="140016"/>
                  <a:pt x="1277588" y="237863"/>
                </a:cubicBezTo>
                <a:lnTo>
                  <a:pt x="1277588" y="558365"/>
                </a:lnTo>
                <a:cubicBezTo>
                  <a:pt x="1278130" y="575016"/>
                  <a:pt x="1292092" y="588079"/>
                  <a:pt x="1308775" y="587540"/>
                </a:cubicBezTo>
                <a:cubicBezTo>
                  <a:pt x="1324696" y="587027"/>
                  <a:pt x="1337494" y="574261"/>
                  <a:pt x="1338001" y="558365"/>
                </a:cubicBezTo>
                <a:lnTo>
                  <a:pt x="1338001" y="237863"/>
                </a:lnTo>
                <a:cubicBezTo>
                  <a:pt x="1338001" y="106708"/>
                  <a:pt x="1231298" y="0"/>
                  <a:pt x="1100045" y="0"/>
                </a:cubicBezTo>
                <a:close/>
                <a:moveTo>
                  <a:pt x="1087373" y="840265"/>
                </a:moveTo>
                <a:cubicBezTo>
                  <a:pt x="1076100" y="852564"/>
                  <a:pt x="1076923" y="871649"/>
                  <a:pt x="1089214" y="882936"/>
                </a:cubicBezTo>
                <a:cubicBezTo>
                  <a:pt x="1136213" y="926149"/>
                  <a:pt x="1162987" y="986996"/>
                  <a:pt x="1163057" y="1050775"/>
                </a:cubicBezTo>
                <a:cubicBezTo>
                  <a:pt x="1163057" y="1067439"/>
                  <a:pt x="1176592" y="1080948"/>
                  <a:pt x="1193286" y="1080948"/>
                </a:cubicBezTo>
                <a:cubicBezTo>
                  <a:pt x="1209981" y="1080948"/>
                  <a:pt x="1223516" y="1067439"/>
                  <a:pt x="1223516" y="1050775"/>
                </a:cubicBezTo>
                <a:cubicBezTo>
                  <a:pt x="1223516" y="970304"/>
                  <a:pt x="1189436" y="892880"/>
                  <a:pt x="1130063" y="838427"/>
                </a:cubicBezTo>
                <a:cubicBezTo>
                  <a:pt x="1117764" y="827173"/>
                  <a:pt x="1098656" y="827996"/>
                  <a:pt x="1087373" y="840265"/>
                </a:cubicBezTo>
                <a:close/>
                <a:moveTo>
                  <a:pt x="410311" y="817877"/>
                </a:moveTo>
                <a:cubicBezTo>
                  <a:pt x="418590" y="812818"/>
                  <a:pt x="424604" y="804303"/>
                  <a:pt x="425108" y="793902"/>
                </a:cubicBezTo>
                <a:cubicBezTo>
                  <a:pt x="425926" y="777263"/>
                  <a:pt x="413075" y="763111"/>
                  <a:pt x="396402" y="762294"/>
                </a:cubicBezTo>
                <a:cubicBezTo>
                  <a:pt x="396385" y="762293"/>
                  <a:pt x="396367" y="762293"/>
                  <a:pt x="396348" y="762292"/>
                </a:cubicBezTo>
                <a:cubicBezTo>
                  <a:pt x="325571" y="759023"/>
                  <a:pt x="269907" y="700738"/>
                  <a:pt x="270025" y="630022"/>
                </a:cubicBezTo>
                <a:cubicBezTo>
                  <a:pt x="270025" y="571389"/>
                  <a:pt x="309379" y="519072"/>
                  <a:pt x="365732" y="502701"/>
                </a:cubicBezTo>
                <a:cubicBezTo>
                  <a:pt x="381760" y="498050"/>
                  <a:pt x="390976" y="481312"/>
                  <a:pt x="386317" y="465315"/>
                </a:cubicBezTo>
                <a:cubicBezTo>
                  <a:pt x="386313" y="465302"/>
                  <a:pt x="386310" y="465290"/>
                  <a:pt x="386305" y="465278"/>
                </a:cubicBezTo>
                <a:cubicBezTo>
                  <a:pt x="381669" y="449282"/>
                  <a:pt x="364918" y="440068"/>
                  <a:pt x="348893" y="444696"/>
                </a:cubicBezTo>
                <a:cubicBezTo>
                  <a:pt x="348892" y="444696"/>
                  <a:pt x="348890" y="444696"/>
                  <a:pt x="348888" y="444697"/>
                </a:cubicBezTo>
                <a:cubicBezTo>
                  <a:pt x="266877" y="468498"/>
                  <a:pt x="209578" y="544665"/>
                  <a:pt x="209578" y="629991"/>
                </a:cubicBezTo>
                <a:cubicBezTo>
                  <a:pt x="209578" y="694091"/>
                  <a:pt x="240794" y="751012"/>
                  <a:pt x="289182" y="786094"/>
                </a:cubicBezTo>
                <a:cubicBezTo>
                  <a:pt x="182922" y="831195"/>
                  <a:pt x="114078" y="935449"/>
                  <a:pt x="114455" y="1050697"/>
                </a:cubicBezTo>
                <a:cubicBezTo>
                  <a:pt x="114455" y="1067356"/>
                  <a:pt x="127986" y="1080861"/>
                  <a:pt x="144678" y="1080861"/>
                </a:cubicBezTo>
                <a:cubicBezTo>
                  <a:pt x="161370" y="1080861"/>
                  <a:pt x="174901" y="1067356"/>
                  <a:pt x="174901" y="1050697"/>
                </a:cubicBezTo>
                <a:cubicBezTo>
                  <a:pt x="174413" y="928042"/>
                  <a:pt x="271834" y="827286"/>
                  <a:pt x="394664" y="823407"/>
                </a:cubicBezTo>
                <a:cubicBezTo>
                  <a:pt x="400646" y="823282"/>
                  <a:pt x="405746" y="820988"/>
                  <a:pt x="410311" y="817862"/>
                </a:cubicBezTo>
                <a:close/>
                <a:moveTo>
                  <a:pt x="989085" y="444744"/>
                </a:moveTo>
                <a:cubicBezTo>
                  <a:pt x="973077" y="440084"/>
                  <a:pt x="956316" y="449257"/>
                  <a:pt x="951646" y="465235"/>
                </a:cubicBezTo>
                <a:cubicBezTo>
                  <a:pt x="951638" y="465264"/>
                  <a:pt x="951629" y="465294"/>
                  <a:pt x="951621" y="465325"/>
                </a:cubicBezTo>
                <a:cubicBezTo>
                  <a:pt x="946964" y="481319"/>
                  <a:pt x="956162" y="498056"/>
                  <a:pt x="972179" y="502732"/>
                </a:cubicBezTo>
                <a:cubicBezTo>
                  <a:pt x="1028547" y="519103"/>
                  <a:pt x="1067885" y="571436"/>
                  <a:pt x="1067885" y="630069"/>
                </a:cubicBezTo>
                <a:cubicBezTo>
                  <a:pt x="1067995" y="700773"/>
                  <a:pt x="1012342" y="759046"/>
                  <a:pt x="941578" y="762323"/>
                </a:cubicBezTo>
                <a:cubicBezTo>
                  <a:pt x="924869" y="762713"/>
                  <a:pt x="911640" y="776549"/>
                  <a:pt x="912031" y="793226"/>
                </a:cubicBezTo>
                <a:cubicBezTo>
                  <a:pt x="912423" y="809903"/>
                  <a:pt x="926286" y="823107"/>
                  <a:pt x="942995" y="822717"/>
                </a:cubicBezTo>
                <a:lnTo>
                  <a:pt x="944411" y="822717"/>
                </a:lnTo>
                <a:cubicBezTo>
                  <a:pt x="1047481" y="817934"/>
                  <a:pt x="1128534" y="733052"/>
                  <a:pt x="1128363" y="630069"/>
                </a:cubicBezTo>
                <a:cubicBezTo>
                  <a:pt x="1128395" y="544712"/>
                  <a:pt x="1071112" y="468498"/>
                  <a:pt x="989085" y="444728"/>
                </a:cubicBezTo>
                <a:close/>
                <a:moveTo>
                  <a:pt x="669003" y="351719"/>
                </a:moveTo>
                <a:cubicBezTo>
                  <a:pt x="536240" y="351719"/>
                  <a:pt x="428288" y="459654"/>
                  <a:pt x="428288" y="592348"/>
                </a:cubicBezTo>
                <a:cubicBezTo>
                  <a:pt x="428288" y="678207"/>
                  <a:pt x="473654" y="753510"/>
                  <a:pt x="541514" y="796102"/>
                </a:cubicBezTo>
                <a:cubicBezTo>
                  <a:pt x="403826" y="847885"/>
                  <a:pt x="305395" y="980517"/>
                  <a:pt x="305395" y="1136038"/>
                </a:cubicBezTo>
                <a:cubicBezTo>
                  <a:pt x="305395" y="1152744"/>
                  <a:pt x="318902" y="1166230"/>
                  <a:pt x="335619" y="1166230"/>
                </a:cubicBezTo>
                <a:cubicBezTo>
                  <a:pt x="352304" y="1166230"/>
                  <a:pt x="365858" y="1152709"/>
                  <a:pt x="365858" y="1136038"/>
                </a:cubicBezTo>
                <a:cubicBezTo>
                  <a:pt x="365858" y="968953"/>
                  <a:pt x="501878" y="832975"/>
                  <a:pt x="669034" y="832975"/>
                </a:cubicBezTo>
                <a:cubicBezTo>
                  <a:pt x="801795" y="832975"/>
                  <a:pt x="909796" y="725026"/>
                  <a:pt x="909796" y="592301"/>
                </a:cubicBezTo>
                <a:cubicBezTo>
                  <a:pt x="909764" y="459621"/>
                  <a:pt x="801717" y="351719"/>
                  <a:pt x="669003" y="351719"/>
                </a:cubicBezTo>
                <a:close/>
                <a:moveTo>
                  <a:pt x="669003" y="772583"/>
                </a:moveTo>
                <a:cubicBezTo>
                  <a:pt x="569566" y="772583"/>
                  <a:pt x="488702" y="691735"/>
                  <a:pt x="488702" y="592348"/>
                </a:cubicBezTo>
                <a:cubicBezTo>
                  <a:pt x="488702" y="492945"/>
                  <a:pt x="569566" y="412144"/>
                  <a:pt x="669003" y="412144"/>
                </a:cubicBezTo>
                <a:cubicBezTo>
                  <a:pt x="768440" y="412144"/>
                  <a:pt x="849303" y="492992"/>
                  <a:pt x="849303" y="592348"/>
                </a:cubicBezTo>
                <a:cubicBezTo>
                  <a:pt x="849303" y="691735"/>
                  <a:pt x="768440" y="772583"/>
                  <a:pt x="669003" y="772583"/>
                </a:cubicBezTo>
                <a:close/>
                <a:moveTo>
                  <a:pt x="872049" y="869990"/>
                </a:moveTo>
                <a:cubicBezTo>
                  <a:pt x="860775" y="882289"/>
                  <a:pt x="861599" y="901375"/>
                  <a:pt x="873890" y="912661"/>
                </a:cubicBezTo>
                <a:cubicBezTo>
                  <a:pt x="936444" y="970169"/>
                  <a:pt x="972068" y="1051156"/>
                  <a:pt x="972148" y="1136038"/>
                </a:cubicBezTo>
                <a:cubicBezTo>
                  <a:pt x="972148" y="1152744"/>
                  <a:pt x="985653" y="1166230"/>
                  <a:pt x="1002370" y="1166230"/>
                </a:cubicBezTo>
                <a:cubicBezTo>
                  <a:pt x="1019055" y="1166230"/>
                  <a:pt x="1032593" y="1152709"/>
                  <a:pt x="1032593" y="1136038"/>
                </a:cubicBezTo>
                <a:cubicBezTo>
                  <a:pt x="1032481" y="1034237"/>
                  <a:pt x="989755" y="937113"/>
                  <a:pt x="914739" y="868136"/>
                </a:cubicBezTo>
                <a:cubicBezTo>
                  <a:pt x="902436" y="856891"/>
                  <a:pt x="883335" y="857714"/>
                  <a:pt x="872049" y="86997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5" name="矩形 24"/>
          <p:cNvSpPr/>
          <p:nvPr/>
        </p:nvSpPr>
        <p:spPr>
          <a:xfrm>
            <a:off x="1120169" y="3089375"/>
            <a:ext cx="2498064" cy="2086725"/>
          </a:xfrm>
          <a:prstGeom prst="rect">
            <a:avLst/>
          </a:prstGeom>
        </p:spPr>
        <p:txBody>
          <a:bodyPr wrap="square">
            <a:spAutoFit/>
          </a:bodyPr>
          <a:lstStyle/>
          <a:p>
            <a:pPr lvl="0" algn="r">
              <a:lnSpc>
                <a:spcPct val="120000"/>
              </a:lnSpc>
              <a:buClr>
                <a:schemeClr val="accent1"/>
              </a:buClr>
              <a:defRPr/>
            </a:pPr>
            <a:r>
              <a:rPr lang="zh-CN" altLang="en-US" dirty="0">
                <a:solidFill>
                  <a:schemeClr val="tx1">
                    <a:lumMod val="75000"/>
                    <a:lumOff val="25000"/>
                  </a:schemeClr>
                </a:solidFill>
                <a:cs typeface="+mn-ea"/>
                <a:sym typeface="+mn-lt"/>
              </a:rPr>
              <a:t>围绕现代化建设大局发挥监督保障执行、促进为“十四五”开好局提供坚强保障，以优异成绩庆祝建党</a:t>
            </a:r>
            <a:r>
              <a:rPr lang="en-US" altLang="zh-CN" dirty="0">
                <a:solidFill>
                  <a:schemeClr val="tx1">
                    <a:lumMod val="75000"/>
                    <a:lumOff val="25000"/>
                  </a:schemeClr>
                </a:solidFill>
                <a:cs typeface="+mn-ea"/>
                <a:sym typeface="+mn-lt"/>
              </a:rPr>
              <a:t>100</a:t>
            </a:r>
            <a:r>
              <a:rPr lang="zh-CN" altLang="en-US" dirty="0">
                <a:solidFill>
                  <a:schemeClr val="tx1">
                    <a:lumMod val="75000"/>
                    <a:lumOff val="25000"/>
                  </a:schemeClr>
                </a:solidFill>
                <a:cs typeface="+mn-ea"/>
                <a:sym typeface="+mn-lt"/>
              </a:rPr>
              <a:t>周年完善发展作用</a:t>
            </a:r>
          </a:p>
        </p:txBody>
      </p:sp>
      <p:sp>
        <p:nvSpPr>
          <p:cNvPr id="27" name="Oval 46"/>
          <p:cNvSpPr/>
          <p:nvPr/>
        </p:nvSpPr>
        <p:spPr>
          <a:xfrm>
            <a:off x="3705548" y="3855545"/>
            <a:ext cx="785280" cy="78527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r>
              <a:rPr lang="en-US" sz="2400" dirty="0">
                <a:ln w="19050">
                  <a:noFill/>
                </a:ln>
                <a:gradFill>
                  <a:gsLst>
                    <a:gs pos="100000">
                      <a:srgbClr val="E9BE61"/>
                    </a:gs>
                    <a:gs pos="49000">
                      <a:srgbClr val="FEEFAC"/>
                    </a:gs>
                  </a:gsLst>
                  <a:lin ang="5400000" scaled="0"/>
                </a:gradFill>
                <a:cs typeface="+mn-ea"/>
                <a:sym typeface="+mn-lt"/>
              </a:rPr>
              <a:t>1</a:t>
            </a:r>
          </a:p>
        </p:txBody>
      </p:sp>
      <p:sp>
        <p:nvSpPr>
          <p:cNvPr id="28" name="矩形 27"/>
          <p:cNvSpPr/>
          <p:nvPr/>
        </p:nvSpPr>
        <p:spPr>
          <a:xfrm>
            <a:off x="8450653" y="3241715"/>
            <a:ext cx="2616379" cy="2160591"/>
          </a:xfrm>
          <a:prstGeom prst="rect">
            <a:avLst/>
          </a:prstGeom>
        </p:spPr>
        <p:txBody>
          <a:bodyPr wrap="square">
            <a:spAutoFit/>
          </a:bodyPr>
          <a:lstStyle/>
          <a:p>
            <a:pPr lvl="0">
              <a:lnSpc>
                <a:spcPct val="120000"/>
              </a:lnSpc>
              <a:buClr>
                <a:schemeClr val="accent1"/>
              </a:buClr>
              <a:defRPr/>
            </a:pPr>
            <a:r>
              <a:rPr lang="zh-CN" altLang="en-US" sz="1600" dirty="0">
                <a:solidFill>
                  <a:schemeClr val="tx1">
                    <a:lumMod val="75000"/>
                    <a:lumOff val="25000"/>
                  </a:schemeClr>
                </a:solidFill>
                <a:cs typeface="+mn-ea"/>
                <a:sym typeface="+mn-lt"/>
              </a:rPr>
              <a:t>一体推进不敢腐、不能腐、不想腐，深化纪检监察体制改革，扎实推进规范化法治化建设，切实加强干部队伍建设，为“十四五”开好局提供坚强保障，以优异成绩庆祝建党</a:t>
            </a:r>
            <a:r>
              <a:rPr lang="en-US" altLang="zh-CN" sz="1600" dirty="0">
                <a:solidFill>
                  <a:schemeClr val="tx1">
                    <a:lumMod val="75000"/>
                    <a:lumOff val="25000"/>
                  </a:schemeClr>
                </a:solidFill>
                <a:cs typeface="+mn-ea"/>
                <a:sym typeface="+mn-lt"/>
              </a:rPr>
              <a:t>100</a:t>
            </a:r>
            <a:r>
              <a:rPr lang="zh-CN" altLang="en-US" sz="1600" dirty="0">
                <a:solidFill>
                  <a:schemeClr val="tx1">
                    <a:lumMod val="75000"/>
                    <a:lumOff val="25000"/>
                  </a:schemeClr>
                </a:solidFill>
                <a:cs typeface="+mn-ea"/>
                <a:sym typeface="+mn-lt"/>
              </a:rPr>
              <a:t>周年</a:t>
            </a:r>
          </a:p>
        </p:txBody>
      </p:sp>
      <p:sp>
        <p:nvSpPr>
          <p:cNvPr id="16" name="矩形: 圆角 15"/>
          <p:cNvSpPr/>
          <p:nvPr/>
        </p:nvSpPr>
        <p:spPr bwMode="auto">
          <a:xfrm>
            <a:off x="1721545" y="1579161"/>
            <a:ext cx="4276528"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新民主主义时期历史意义</a:t>
            </a:r>
          </a:p>
        </p:txBody>
      </p:sp>
      <p:sp>
        <p:nvSpPr>
          <p:cNvPr id="17" name="椭圆 16"/>
          <p:cNvSpPr/>
          <p:nvPr/>
        </p:nvSpPr>
        <p:spPr bwMode="auto">
          <a:xfrm>
            <a:off x="1295817" y="1466375"/>
            <a:ext cx="749947"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18" name="KSO_Shape"/>
          <p:cNvSpPr/>
          <p:nvPr/>
        </p:nvSpPr>
        <p:spPr bwMode="auto">
          <a:xfrm>
            <a:off x="1469285" y="1596604"/>
            <a:ext cx="403011"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19" name="文本框 18"/>
          <p:cNvSpPr txBox="1"/>
          <p:nvPr/>
        </p:nvSpPr>
        <p:spPr>
          <a:xfrm>
            <a:off x="1631654" y="108501"/>
            <a:ext cx="6636047"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学党史做新时代合格党员</a:t>
            </a:r>
          </a:p>
        </p:txBody>
      </p:sp>
      <p:cxnSp>
        <p:nvCxnSpPr>
          <p:cNvPr id="20" name="直接连接符 19"/>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22" name="图形 21"/>
          <p:cNvPicPr>
            <a:picLocks noChangeAspect="1"/>
          </p:cNvPicPr>
          <p:nvPr/>
        </p:nvPicPr>
        <p:blipFill>
          <a:blip r:embed="rId2" cstate="screen"/>
          <a:stretch>
            <a:fillRect/>
          </a:stretch>
        </p:blipFill>
        <p:spPr>
          <a:xfrm>
            <a:off x="325438" y="84077"/>
            <a:ext cx="1068388" cy="708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p:bldP spid="13" grpId="0" animBg="1"/>
      <p:bldP spid="25" grpId="0"/>
      <p:bldP spid="27" grpId="0" animBg="1"/>
      <p:bldP spid="28" grpId="0"/>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04717" y="1366090"/>
            <a:ext cx="4819476" cy="4819476"/>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3900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706821" y="2026022"/>
            <a:ext cx="4490696" cy="4495294"/>
            <a:chOff x="-238323" y="1629692"/>
            <a:chExt cx="5115615" cy="5120856"/>
          </a:xfrm>
        </p:grpSpPr>
        <p:sp>
          <p:nvSpPr>
            <p:cNvPr id="7" name="椭圆 6"/>
            <p:cNvSpPr/>
            <p:nvPr/>
          </p:nvSpPr>
          <p:spPr bwMode="auto">
            <a:xfrm>
              <a:off x="1419561" y="1916832"/>
              <a:ext cx="3176123" cy="3176123"/>
            </a:xfrm>
            <a:prstGeom prst="ellipse">
              <a:avLst/>
            </a:prstGeom>
            <a:solidFill>
              <a:schemeClr val="bg1"/>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FFFFFF"/>
                </a:solidFill>
                <a:effectLst/>
                <a:uLnTx/>
                <a:uFillTx/>
                <a:cs typeface="+mn-ea"/>
                <a:sym typeface="+mn-lt"/>
              </a:endParaRPr>
            </a:p>
          </p:txBody>
        </p:sp>
        <p:sp>
          <p:nvSpPr>
            <p:cNvPr id="8" name="Freeform 5"/>
            <p:cNvSpPr>
              <a:spLocks noEditPoints="1"/>
            </p:cNvSpPr>
            <p:nvPr/>
          </p:nvSpPr>
          <p:spPr bwMode="auto">
            <a:xfrm>
              <a:off x="-238323" y="1629692"/>
              <a:ext cx="5115615" cy="5120856"/>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grpSp>
      <p:sp>
        <p:nvSpPr>
          <p:cNvPr id="9" name="矩形 8"/>
          <p:cNvSpPr/>
          <p:nvPr/>
        </p:nvSpPr>
        <p:spPr>
          <a:xfrm>
            <a:off x="833110" y="3628886"/>
            <a:ext cx="2543823" cy="646331"/>
          </a:xfrm>
          <a:prstGeom prst="rect">
            <a:avLst/>
          </a:prstGeom>
        </p:spPr>
        <p:txBody>
          <a:bodyPr wrap="square">
            <a:spAutoFit/>
          </a:bodyPr>
          <a:lstStyle/>
          <a:p>
            <a:pPr algn="ctr"/>
            <a:r>
              <a:rPr lang="zh-CN" altLang="en-US" sz="3600" dirty="0">
                <a:gradFill>
                  <a:gsLst>
                    <a:gs pos="0">
                      <a:schemeClr val="accent1">
                        <a:lumMod val="90000"/>
                        <a:lumOff val="10000"/>
                      </a:schemeClr>
                    </a:gs>
                    <a:gs pos="100000">
                      <a:schemeClr val="accent1"/>
                    </a:gs>
                  </a:gsLst>
                  <a:lin ang="5400000" scaled="1"/>
                </a:gradFill>
                <a:cs typeface="+mn-ea"/>
                <a:sym typeface="+mn-lt"/>
              </a:rPr>
              <a:t>研究党史</a:t>
            </a:r>
          </a:p>
        </p:txBody>
      </p:sp>
      <p:pic>
        <p:nvPicPr>
          <p:cNvPr id="11" name="图片 10" descr="卡通人物&#10;&#10;低可信度描述已自动生成"/>
          <p:cNvPicPr>
            <a:picLocks noChangeAspect="1"/>
          </p:cNvPicPr>
          <p:nvPr/>
        </p:nvPicPr>
        <p:blipFill>
          <a:blip r:embed="rId2" cstate="screen"/>
          <a:stretch>
            <a:fillRect/>
          </a:stretch>
        </p:blipFill>
        <p:spPr>
          <a:xfrm>
            <a:off x="1689092" y="2788042"/>
            <a:ext cx="831859" cy="740338"/>
          </a:xfrm>
          <a:prstGeom prst="rect">
            <a:avLst/>
          </a:prstGeom>
        </p:spPr>
      </p:pic>
      <p:sp>
        <p:nvSpPr>
          <p:cNvPr id="13" name="椭圆 12"/>
          <p:cNvSpPr/>
          <p:nvPr/>
        </p:nvSpPr>
        <p:spPr bwMode="auto">
          <a:xfrm>
            <a:off x="3711047" y="2049220"/>
            <a:ext cx="457728" cy="457728"/>
          </a:xfrm>
          <a:prstGeom prst="ellipse">
            <a:avLst/>
          </a:prstGeom>
          <a:gradFill>
            <a:gsLst>
              <a:gs pos="0">
                <a:srgbClr val="C30F0F">
                  <a:lumMod val="90000"/>
                  <a:lumOff val="10000"/>
                </a:srgbClr>
              </a:gs>
              <a:gs pos="45000">
                <a:srgbClr val="C30F0F"/>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4" name="矩形 13"/>
          <p:cNvSpPr/>
          <p:nvPr/>
        </p:nvSpPr>
        <p:spPr>
          <a:xfrm>
            <a:off x="4516185" y="1971869"/>
            <a:ext cx="3162484" cy="535531"/>
          </a:xfrm>
          <a:prstGeom prst="rect">
            <a:avLst/>
          </a:prstGeom>
        </p:spPr>
        <p:txBody>
          <a:bodyPr wrap="square">
            <a:spAutoFit/>
          </a:bodyPr>
          <a:lstStyle/>
          <a:p>
            <a:pPr>
              <a:lnSpc>
                <a:spcPct val="120000"/>
              </a:lnSpc>
            </a:pPr>
            <a:r>
              <a:rPr lang="zh-CN" altLang="en-US" sz="2400" dirty="0">
                <a:gradFill>
                  <a:gsLst>
                    <a:gs pos="0">
                      <a:schemeClr val="accent1">
                        <a:lumMod val="90000"/>
                        <a:lumOff val="10000"/>
                      </a:schemeClr>
                    </a:gs>
                    <a:gs pos="100000">
                      <a:schemeClr val="accent1"/>
                    </a:gs>
                  </a:gsLst>
                  <a:lin ang="5400000" scaled="1"/>
                </a:gradFill>
                <a:cs typeface="+mn-ea"/>
                <a:sym typeface="+mn-lt"/>
              </a:rPr>
              <a:t>有助于增强理论自信</a:t>
            </a:r>
          </a:p>
        </p:txBody>
      </p:sp>
      <p:sp>
        <p:nvSpPr>
          <p:cNvPr id="15" name="Text Placeholder 3"/>
          <p:cNvSpPr txBox="1"/>
          <p:nvPr/>
        </p:nvSpPr>
        <p:spPr>
          <a:xfrm>
            <a:off x="4516185" y="2402435"/>
            <a:ext cx="6554939" cy="63620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10000"/>
              </a:lnSpc>
              <a:spcBef>
                <a:spcPct val="0"/>
              </a:spcBef>
              <a:buClr>
                <a:schemeClr val="accent1"/>
              </a:buClr>
              <a:defRPr/>
            </a:pPr>
            <a:r>
              <a:rPr lang="zh-CN" altLang="en-US" dirty="0">
                <a:solidFill>
                  <a:schemeClr val="tx1">
                    <a:lumMod val="75000"/>
                    <a:lumOff val="25000"/>
                  </a:schemeClr>
                </a:solidFill>
                <a:cs typeface="+mn-ea"/>
                <a:sym typeface="+mn-lt"/>
              </a:rPr>
              <a:t>坚持以人民为中心的发展思想，按照保基本、兜底线、救急难、可持续的总体思路，以统筹救助资源、增强兜底功能、提升服务能力为重点</a:t>
            </a:r>
          </a:p>
        </p:txBody>
      </p:sp>
      <p:sp>
        <p:nvSpPr>
          <p:cNvPr id="16" name="椭圆 15"/>
          <p:cNvSpPr/>
          <p:nvPr/>
        </p:nvSpPr>
        <p:spPr bwMode="auto">
          <a:xfrm>
            <a:off x="4268157" y="3490964"/>
            <a:ext cx="457728" cy="457728"/>
          </a:xfrm>
          <a:prstGeom prst="ellipse">
            <a:avLst/>
          </a:prstGeom>
          <a:gradFill>
            <a:gsLst>
              <a:gs pos="0">
                <a:srgbClr val="C30F0F">
                  <a:lumMod val="90000"/>
                  <a:lumOff val="10000"/>
                </a:srgbClr>
              </a:gs>
              <a:gs pos="45000">
                <a:srgbClr val="C30F0F"/>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7" name="矩形 16"/>
          <p:cNvSpPr/>
          <p:nvPr/>
        </p:nvSpPr>
        <p:spPr>
          <a:xfrm>
            <a:off x="4825268" y="3450481"/>
            <a:ext cx="5288264" cy="535531"/>
          </a:xfrm>
          <a:prstGeom prst="rect">
            <a:avLst/>
          </a:prstGeom>
        </p:spPr>
        <p:txBody>
          <a:bodyPr wrap="square">
            <a:spAutoFit/>
          </a:bodyPr>
          <a:lstStyle/>
          <a:p>
            <a:pPr>
              <a:lnSpc>
                <a:spcPct val="120000"/>
              </a:lnSpc>
            </a:pPr>
            <a:r>
              <a:rPr lang="zh-CN" altLang="en-US" sz="2400" dirty="0">
                <a:gradFill>
                  <a:gsLst>
                    <a:gs pos="0">
                      <a:schemeClr val="accent1">
                        <a:lumMod val="90000"/>
                        <a:lumOff val="10000"/>
                      </a:schemeClr>
                    </a:gs>
                    <a:gs pos="100000">
                      <a:schemeClr val="accent1"/>
                    </a:gs>
                  </a:gsLst>
                  <a:lin ang="5400000" scaled="1"/>
                </a:gradFill>
                <a:cs typeface="+mn-ea"/>
                <a:sym typeface="+mn-lt"/>
              </a:rPr>
              <a:t>有助于了解中国共产党为什么能</a:t>
            </a:r>
          </a:p>
        </p:txBody>
      </p:sp>
      <p:sp>
        <p:nvSpPr>
          <p:cNvPr id="18" name="Text Placeholder 3"/>
          <p:cNvSpPr txBox="1"/>
          <p:nvPr/>
        </p:nvSpPr>
        <p:spPr>
          <a:xfrm>
            <a:off x="4825270" y="3881047"/>
            <a:ext cx="6245855" cy="63620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10000"/>
              </a:lnSpc>
              <a:spcBef>
                <a:spcPct val="0"/>
              </a:spcBef>
              <a:buClr>
                <a:schemeClr val="accent1"/>
              </a:buClr>
              <a:defRPr/>
            </a:pPr>
            <a:r>
              <a:rPr lang="zh-CN" altLang="en-US" dirty="0">
                <a:solidFill>
                  <a:schemeClr val="tx1">
                    <a:lumMod val="75000"/>
                    <a:lumOff val="25000"/>
                  </a:schemeClr>
                </a:solidFill>
                <a:cs typeface="+mn-ea"/>
                <a:sym typeface="+mn-lt"/>
              </a:rPr>
              <a:t>通过研究党史才能更加准确地认识到党的伟大。通过长期奋斗形成的光荣传统和宝贵经验是中国共产党走向辉煌的基础。</a:t>
            </a:r>
          </a:p>
        </p:txBody>
      </p:sp>
      <p:sp>
        <p:nvSpPr>
          <p:cNvPr id="19" name="椭圆 18"/>
          <p:cNvSpPr/>
          <p:nvPr/>
        </p:nvSpPr>
        <p:spPr bwMode="auto">
          <a:xfrm>
            <a:off x="3784785" y="4973032"/>
            <a:ext cx="457728" cy="457728"/>
          </a:xfrm>
          <a:prstGeom prst="ellipse">
            <a:avLst/>
          </a:prstGeom>
          <a:gradFill>
            <a:gsLst>
              <a:gs pos="0">
                <a:srgbClr val="C30F0F">
                  <a:lumMod val="90000"/>
                  <a:lumOff val="10000"/>
                </a:srgbClr>
              </a:gs>
              <a:gs pos="45000">
                <a:srgbClr val="C30F0F"/>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0" name="矩形 19"/>
          <p:cNvSpPr/>
          <p:nvPr/>
        </p:nvSpPr>
        <p:spPr>
          <a:xfrm>
            <a:off x="4589921" y="4895681"/>
            <a:ext cx="4378819" cy="535531"/>
          </a:xfrm>
          <a:prstGeom prst="rect">
            <a:avLst/>
          </a:prstGeom>
        </p:spPr>
        <p:txBody>
          <a:bodyPr wrap="square">
            <a:spAutoFit/>
          </a:bodyPr>
          <a:lstStyle/>
          <a:p>
            <a:pPr>
              <a:lnSpc>
                <a:spcPct val="120000"/>
              </a:lnSpc>
            </a:pPr>
            <a:r>
              <a:rPr lang="zh-CN" altLang="en-US" sz="2400" dirty="0">
                <a:gradFill>
                  <a:gsLst>
                    <a:gs pos="0">
                      <a:schemeClr val="accent1">
                        <a:lumMod val="90000"/>
                        <a:lumOff val="10000"/>
                      </a:schemeClr>
                    </a:gs>
                    <a:gs pos="100000">
                      <a:schemeClr val="accent1"/>
                    </a:gs>
                  </a:gsLst>
                  <a:lin ang="5400000" scaled="1"/>
                </a:gradFill>
                <a:cs typeface="+mn-ea"/>
                <a:sym typeface="+mn-lt"/>
              </a:rPr>
              <a:t>有助于总结党的失误和教训</a:t>
            </a:r>
          </a:p>
        </p:txBody>
      </p:sp>
      <p:sp>
        <p:nvSpPr>
          <p:cNvPr id="21" name="Text Placeholder 3"/>
          <p:cNvSpPr txBox="1"/>
          <p:nvPr/>
        </p:nvSpPr>
        <p:spPr>
          <a:xfrm>
            <a:off x="4589923" y="5326247"/>
            <a:ext cx="6554939" cy="63620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10000"/>
              </a:lnSpc>
              <a:spcBef>
                <a:spcPct val="0"/>
              </a:spcBef>
              <a:buClr>
                <a:schemeClr val="accent1"/>
              </a:buClr>
              <a:defRPr/>
            </a:pPr>
            <a:r>
              <a:rPr lang="zh-CN" altLang="en-US" dirty="0">
                <a:solidFill>
                  <a:schemeClr val="tx1">
                    <a:lumMod val="75000"/>
                    <a:lumOff val="25000"/>
                  </a:schemeClr>
                </a:solidFill>
                <a:cs typeface="+mn-ea"/>
                <a:sym typeface="+mn-lt"/>
              </a:rPr>
              <a:t>研究过去是为了更好地走向未来。总结党的历史上的失误和教训，有利于今后少走弯路，不断提高党的领导水平。</a:t>
            </a:r>
          </a:p>
        </p:txBody>
      </p:sp>
      <p:sp>
        <p:nvSpPr>
          <p:cNvPr id="26" name="文本框 25"/>
          <p:cNvSpPr txBox="1"/>
          <p:nvPr/>
        </p:nvSpPr>
        <p:spPr>
          <a:xfrm>
            <a:off x="1631654" y="108501"/>
            <a:ext cx="6636047"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学党史做新时代合格党员</a:t>
            </a:r>
          </a:p>
        </p:txBody>
      </p:sp>
      <p:cxnSp>
        <p:nvCxnSpPr>
          <p:cNvPr id="27" name="直接连接符 26"/>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29" name="图形 28"/>
          <p:cNvPicPr>
            <a:picLocks noChangeAspect="1"/>
          </p:cNvPicPr>
          <p:nvPr/>
        </p:nvPicPr>
        <p:blipFill>
          <a:blip r:embed="rId3" cstate="screen"/>
          <a:stretch>
            <a:fillRect/>
          </a:stretch>
        </p:blipFill>
        <p:spPr>
          <a:xfrm>
            <a:off x="325438" y="84077"/>
            <a:ext cx="1068388" cy="708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3" grpId="0" animBg="1"/>
      <p:bldP spid="14" grpId="0"/>
      <p:bldP spid="15" grpId="0"/>
      <p:bldP spid="16" grpId="0" animBg="1"/>
      <p:bldP spid="17" grpId="0"/>
      <p:bldP spid="18" grpId="0"/>
      <p:bldP spid="19" grpId="0" animBg="1"/>
      <p:bldP spid="20" grpId="0"/>
      <p:bldP spid="21"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5"/>
          <a:stretch>
            <a:fillRect/>
          </a:stretch>
        </p:blipFill>
        <p:spPr>
          <a:xfrm>
            <a:off x="0" y="3987226"/>
            <a:ext cx="12192000" cy="3348286"/>
          </a:xfrm>
          <a:prstGeom prst="rect">
            <a:avLst/>
          </a:prstGeom>
        </p:spPr>
      </p:pic>
      <p:cxnSp>
        <p:nvCxnSpPr>
          <p:cNvPr id="6" name="直接连接符 5"/>
          <p:cNvCxnSpPr/>
          <p:nvPr/>
        </p:nvCxnSpPr>
        <p:spPr>
          <a:xfrm>
            <a:off x="9180292" y="3428999"/>
            <a:ext cx="897731" cy="0"/>
          </a:xfrm>
          <a:prstGeom prst="line">
            <a:avLst/>
          </a:prstGeom>
          <a:ln w="12700">
            <a:gradFill>
              <a:gsLst>
                <a:gs pos="86000">
                  <a:schemeClr val="accent1">
                    <a:lumMod val="5000"/>
                    <a:lumOff val="95000"/>
                  </a:schemeClr>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8" name="PA-矩形 4"/>
          <p:cNvSpPr txBox="1">
            <a:spLocks noChangeArrowheads="1"/>
          </p:cNvSpPr>
          <p:nvPr>
            <p:custDataLst>
              <p:tags r:id="rId1"/>
            </p:custDataLst>
          </p:nvPr>
        </p:nvSpPr>
        <p:spPr bwMode="auto">
          <a:xfrm>
            <a:off x="4907535" y="4578311"/>
            <a:ext cx="1168720" cy="268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第一</a:t>
            </a:r>
            <a:r>
              <a:rPr kumimoji="0" lang="en-US" altLang="zh-CN" sz="1600" b="0" i="0" u="none" strike="noStrike" kern="0" cap="none" spc="0" normalizeH="0" baseline="0" noProof="0" dirty="0" smtClean="0">
                <a:ln>
                  <a:noFill/>
                </a:ln>
                <a:solidFill>
                  <a:schemeClr val="tx1">
                    <a:lumMod val="75000"/>
                    <a:lumOff val="25000"/>
                  </a:schemeClr>
                </a:solidFill>
                <a:effectLst/>
                <a:uLnTx/>
                <a:uFillTx/>
                <a:latin typeface="+mn-lt"/>
                <a:ea typeface="+mn-ea"/>
                <a:cs typeface="+mn-ea"/>
                <a:sym typeface="+mn-lt"/>
              </a:rPr>
              <a:t>PPT</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9" name="PA-任意多边形 9"/>
          <p:cNvSpPr>
            <a:spLocks noEditPoints="1"/>
          </p:cNvSpPr>
          <p:nvPr>
            <p:custDataLst>
              <p:tags r:id="rId2"/>
            </p:custDataLst>
          </p:nvPr>
        </p:nvSpPr>
        <p:spPr bwMode="auto">
          <a:xfrm>
            <a:off x="4519995" y="4603073"/>
            <a:ext cx="297279"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49000">
                <a:schemeClr val="accent1">
                  <a:lumMod val="80000"/>
                  <a:lumOff val="20000"/>
                </a:schemeClr>
              </a:gs>
              <a:gs pos="80000">
                <a:schemeClr val="accent1"/>
              </a:gs>
            </a:gsLst>
            <a:lin ang="5400000" scaled="1"/>
          </a:gradFill>
          <a:ln>
            <a:noFill/>
          </a:ln>
        </p:spPr>
        <p:txBody>
          <a:bodyPr vert="horz" wrap="square" lIns="91419" tIns="45709" rIns="91419" bIns="4570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lumMod val="95000"/>
                  <a:lumOff val="5000"/>
                </a:srgbClr>
              </a:solidFill>
              <a:effectLst/>
              <a:uLnTx/>
              <a:uFillTx/>
              <a:cs typeface="+mn-ea"/>
              <a:sym typeface="+mn-lt"/>
            </a:endParaRPr>
          </a:p>
        </p:txBody>
      </p:sp>
      <p:sp>
        <p:nvSpPr>
          <p:cNvPr id="10" name="PA-矩形 4"/>
          <p:cNvSpPr txBox="1">
            <a:spLocks noChangeArrowheads="1"/>
          </p:cNvSpPr>
          <p:nvPr>
            <p:custDataLst>
              <p:tags r:id="rId3"/>
            </p:custDataLst>
          </p:nvPr>
        </p:nvSpPr>
        <p:spPr bwMode="auto">
          <a:xfrm>
            <a:off x="6838906" y="4552594"/>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a:solidFill>
                  <a:schemeClr val="tx1">
                    <a:lumMod val="75000"/>
                    <a:lumOff val="25000"/>
                  </a:schemeClr>
                </a:solidFill>
                <a:latin typeface="+mn-lt"/>
                <a:ea typeface="+mn-ea"/>
                <a:cs typeface="+mn-ea"/>
                <a:sym typeface="+mn-lt"/>
              </a:rPr>
              <a:t>2021</a:t>
            </a:r>
            <a:r>
              <a:rPr lang="zh-CN" altLang="en-US" sz="1600" b="0" kern="0" dirty="0" smtClean="0">
                <a:solidFill>
                  <a:schemeClr val="tx1">
                    <a:lumMod val="75000"/>
                    <a:lumOff val="25000"/>
                  </a:schemeClr>
                </a:solidFill>
                <a:latin typeface="+mn-lt"/>
                <a:ea typeface="+mn-ea"/>
                <a:cs typeface="+mn-ea"/>
                <a:sym typeface="+mn-lt"/>
              </a:rPr>
              <a:t>年</a:t>
            </a:r>
            <a:r>
              <a:rPr lang="en-US" altLang="zh-CN" sz="1600" b="0" kern="0" dirty="0">
                <a:solidFill>
                  <a:schemeClr val="tx1">
                    <a:lumMod val="75000"/>
                    <a:lumOff val="25000"/>
                  </a:schemeClr>
                </a:solidFill>
                <a:latin typeface="+mn-lt"/>
                <a:ea typeface="+mn-ea"/>
                <a:cs typeface="+mn-ea"/>
                <a:sym typeface="+mn-lt"/>
              </a:rPr>
              <a:t>7</a:t>
            </a:r>
            <a:r>
              <a:rPr lang="zh-CN" altLang="en-US" sz="1600" b="0" kern="0" dirty="0" smtClean="0">
                <a:solidFill>
                  <a:schemeClr val="tx1">
                    <a:lumMod val="75000"/>
                    <a:lumOff val="25000"/>
                  </a:schemeClr>
                </a:solidFill>
                <a:latin typeface="+mn-lt"/>
                <a:ea typeface="+mn-ea"/>
                <a:cs typeface="+mn-ea"/>
                <a:sym typeface="+mn-lt"/>
              </a:rPr>
              <a:t>月</a:t>
            </a:r>
            <a:r>
              <a:rPr lang="en-US" altLang="zh-CN" sz="1600" b="0" kern="0" dirty="0" smtClean="0">
                <a:solidFill>
                  <a:schemeClr val="tx1">
                    <a:lumMod val="75000"/>
                    <a:lumOff val="25000"/>
                  </a:schemeClr>
                </a:solidFill>
                <a:latin typeface="+mn-lt"/>
                <a:ea typeface="+mn-ea"/>
                <a:cs typeface="+mn-ea"/>
                <a:sym typeface="+mn-lt"/>
              </a:rPr>
              <a:t>1</a:t>
            </a:r>
            <a:r>
              <a:rPr lang="zh-CN" altLang="en-US" sz="1600" b="0" kern="0" dirty="0">
                <a:solidFill>
                  <a:schemeClr val="tx1">
                    <a:lumMod val="75000"/>
                    <a:lumOff val="25000"/>
                  </a:schemeClr>
                </a:solidFill>
                <a:latin typeface="+mn-lt"/>
                <a:ea typeface="+mn-ea"/>
                <a:cs typeface="+mn-ea"/>
                <a:sym typeface="+mn-lt"/>
              </a:rPr>
              <a:t>日</a:t>
            </a:r>
          </a:p>
        </p:txBody>
      </p:sp>
      <p:grpSp>
        <p:nvGrpSpPr>
          <p:cNvPr id="11" name="PA-组合 19"/>
          <p:cNvGrpSpPr/>
          <p:nvPr>
            <p:custDataLst>
              <p:tags r:id="rId4"/>
            </p:custDataLst>
          </p:nvPr>
        </p:nvGrpSpPr>
        <p:grpSpPr>
          <a:xfrm>
            <a:off x="6468362" y="4574976"/>
            <a:ext cx="303292" cy="303290"/>
            <a:chOff x="6825228" y="4785753"/>
            <a:chExt cx="303292" cy="303290"/>
          </a:xfrm>
        </p:grpSpPr>
        <p:sp>
          <p:nvSpPr>
            <p:cNvPr id="12" name="PA-椭圆 18"/>
            <p:cNvSpPr/>
            <p:nvPr>
              <p:custDataLst>
                <p:tags r:id="rId12"/>
              </p:custDataLst>
            </p:nvPr>
          </p:nvSpPr>
          <p:spPr>
            <a:xfrm>
              <a:off x="6825228" y="4785753"/>
              <a:ext cx="303292" cy="303290"/>
            </a:xfrm>
            <a:prstGeom prst="ellipse">
              <a:avLst/>
            </a:prstGeom>
            <a:gradFill>
              <a:gsLst>
                <a:gs pos="49000">
                  <a:schemeClr val="accent1">
                    <a:lumMod val="80000"/>
                    <a:lumOff val="20000"/>
                  </a:schemeClr>
                </a:gs>
                <a:gs pos="8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PA-Graphic 17"/>
            <p:cNvPicPr>
              <a:picLocks noChangeAspect="1"/>
            </p:cNvPicPr>
            <p:nvPr>
              <p:custDataLst>
                <p:tags r:id="rId13"/>
              </p:custDataLst>
            </p:nvPr>
          </p:nvPicPr>
          <p:blipFill>
            <a:blip r:embed="rId16" cstate="screen"/>
            <a:stretch>
              <a:fillRect/>
            </a:stretch>
          </p:blipFill>
          <p:spPr>
            <a:xfrm>
              <a:off x="6856745" y="4817269"/>
              <a:ext cx="240258" cy="240258"/>
            </a:xfrm>
            <a:prstGeom prst="rect">
              <a:avLst/>
            </a:prstGeom>
          </p:spPr>
        </p:pic>
      </p:grpSp>
      <p:sp>
        <p:nvSpPr>
          <p:cNvPr id="20" name="PA-文本框 19"/>
          <p:cNvSpPr txBox="1"/>
          <p:nvPr>
            <p:custDataLst>
              <p:tags r:id="rId5"/>
            </p:custDataLst>
          </p:nvPr>
        </p:nvSpPr>
        <p:spPr>
          <a:xfrm>
            <a:off x="3120041" y="3213717"/>
            <a:ext cx="5912427" cy="461665"/>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dist"/>
            <a:r>
              <a:rPr lang="zh-CN" altLang="en-US" sz="2000" dirty="0">
                <a:solidFill>
                  <a:schemeClr val="tx1">
                    <a:lumMod val="75000"/>
                    <a:lumOff val="25000"/>
                  </a:schemeClr>
                </a:solidFill>
                <a:latin typeface="+mn-lt"/>
                <a:ea typeface="+mn-ea"/>
                <a:cs typeface="+mn-ea"/>
                <a:sym typeface="+mn-lt"/>
              </a:rPr>
              <a:t>党史学习学党史悟思想建党</a:t>
            </a:r>
            <a:r>
              <a:rPr lang="en-US" altLang="zh-CN" sz="2000" dirty="0">
                <a:solidFill>
                  <a:schemeClr val="tx1">
                    <a:lumMod val="75000"/>
                    <a:lumOff val="25000"/>
                  </a:schemeClr>
                </a:solidFill>
                <a:latin typeface="+mn-lt"/>
                <a:ea typeface="+mn-ea"/>
                <a:cs typeface="+mn-ea"/>
                <a:sym typeface="+mn-lt"/>
              </a:rPr>
              <a:t>100</a:t>
            </a:r>
            <a:r>
              <a:rPr lang="zh-CN" altLang="en-US" sz="2000" dirty="0">
                <a:solidFill>
                  <a:schemeClr val="tx1">
                    <a:lumMod val="75000"/>
                    <a:lumOff val="25000"/>
                  </a:schemeClr>
                </a:solidFill>
                <a:latin typeface="+mn-lt"/>
                <a:ea typeface="+mn-ea"/>
                <a:cs typeface="+mn-ea"/>
                <a:sym typeface="+mn-lt"/>
              </a:rPr>
              <a:t>周年党课</a:t>
            </a:r>
          </a:p>
        </p:txBody>
      </p:sp>
      <p:cxnSp>
        <p:nvCxnSpPr>
          <p:cNvPr id="18" name="直接连接符 17"/>
          <p:cNvCxnSpPr/>
          <p:nvPr/>
        </p:nvCxnSpPr>
        <p:spPr>
          <a:xfrm flipH="1">
            <a:off x="2074489" y="3428999"/>
            <a:ext cx="897731" cy="0"/>
          </a:xfrm>
          <a:prstGeom prst="line">
            <a:avLst/>
          </a:prstGeom>
          <a:ln w="12700">
            <a:gradFill>
              <a:gsLst>
                <a:gs pos="86000">
                  <a:schemeClr val="accent1">
                    <a:lumMod val="5000"/>
                    <a:lumOff val="95000"/>
                  </a:schemeClr>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17"/>
          <a:stretch>
            <a:fillRect/>
          </a:stretch>
        </p:blipFill>
        <p:spPr>
          <a:xfrm>
            <a:off x="9032468" y="2131380"/>
            <a:ext cx="2914651" cy="3400425"/>
          </a:xfrm>
          <a:prstGeom prst="rect">
            <a:avLst/>
          </a:prstGeom>
        </p:spPr>
      </p:pic>
      <p:pic>
        <p:nvPicPr>
          <p:cNvPr id="4" name="图片 3" descr="卡通人物&#10;&#10;低可信度描述已自动生成"/>
          <p:cNvPicPr>
            <a:picLocks noChangeAspect="1"/>
          </p:cNvPicPr>
          <p:nvPr/>
        </p:nvPicPr>
        <p:blipFill>
          <a:blip r:embed="rId18"/>
          <a:stretch>
            <a:fillRect/>
          </a:stretch>
        </p:blipFill>
        <p:spPr>
          <a:xfrm>
            <a:off x="9382125" y="5016677"/>
            <a:ext cx="2809875" cy="1647825"/>
          </a:xfrm>
          <a:prstGeom prst="rect">
            <a:avLst/>
          </a:prstGeom>
        </p:spPr>
      </p:pic>
      <p:pic>
        <p:nvPicPr>
          <p:cNvPr id="26" name="图片 25" descr="黑暗中有许多云&#10;&#10;中度可信度描述已自动生成"/>
          <p:cNvPicPr>
            <a:picLocks noChangeAspect="1"/>
          </p:cNvPicPr>
          <p:nvPr/>
        </p:nvPicPr>
        <p:blipFill>
          <a:blip r:embed="rId19"/>
          <a:stretch>
            <a:fillRect/>
          </a:stretch>
        </p:blipFill>
        <p:spPr>
          <a:xfrm>
            <a:off x="9489489" y="5733736"/>
            <a:ext cx="1899691" cy="980206"/>
          </a:xfrm>
          <a:prstGeom prst="rect">
            <a:avLst/>
          </a:prstGeom>
        </p:spPr>
      </p:pic>
      <p:pic>
        <p:nvPicPr>
          <p:cNvPr id="27" name="图片 26" descr="黑暗中有许多云&#10;&#10;中度可信度描述已自动生成"/>
          <p:cNvPicPr>
            <a:picLocks noChangeAspect="1"/>
          </p:cNvPicPr>
          <p:nvPr/>
        </p:nvPicPr>
        <p:blipFill>
          <a:blip r:embed="rId19">
            <a:alphaModFix amt="83000"/>
          </a:blip>
          <a:stretch>
            <a:fillRect/>
          </a:stretch>
        </p:blipFill>
        <p:spPr>
          <a:xfrm>
            <a:off x="48067" y="5500914"/>
            <a:ext cx="2630104" cy="1357086"/>
          </a:xfrm>
          <a:prstGeom prst="rect">
            <a:avLst/>
          </a:prstGeom>
        </p:spPr>
      </p:pic>
      <p:pic>
        <p:nvPicPr>
          <p:cNvPr id="14" name="图片 13" descr="卡通人物&#10;&#10;低可信度描述已自动生成"/>
          <p:cNvPicPr>
            <a:picLocks noChangeAspect="1"/>
          </p:cNvPicPr>
          <p:nvPr/>
        </p:nvPicPr>
        <p:blipFill>
          <a:blip r:embed="rId20" cstate="screen"/>
          <a:stretch>
            <a:fillRect/>
          </a:stretch>
        </p:blipFill>
        <p:spPr>
          <a:xfrm>
            <a:off x="1324396" y="4619912"/>
            <a:ext cx="1647825" cy="1466529"/>
          </a:xfrm>
          <a:prstGeom prst="rect">
            <a:avLst/>
          </a:prstGeom>
        </p:spPr>
      </p:pic>
      <p:pic>
        <p:nvPicPr>
          <p:cNvPr id="29" name="图片 28" descr="白色的鸟&#10;&#10;描述已自动生成"/>
          <p:cNvPicPr>
            <a:picLocks noChangeAspect="1"/>
          </p:cNvPicPr>
          <p:nvPr/>
        </p:nvPicPr>
        <p:blipFill>
          <a:blip r:embed="rId21" cstate="screen"/>
          <a:stretch>
            <a:fillRect/>
          </a:stretch>
        </p:blipFill>
        <p:spPr>
          <a:xfrm flipH="1">
            <a:off x="10143597" y="998683"/>
            <a:ext cx="1603975" cy="1100985"/>
          </a:xfrm>
          <a:prstGeom prst="rect">
            <a:avLst/>
          </a:prstGeom>
        </p:spPr>
      </p:pic>
      <p:pic>
        <p:nvPicPr>
          <p:cNvPr id="21" name="图形 20"/>
          <p:cNvPicPr>
            <a:picLocks noChangeAspect="1"/>
          </p:cNvPicPr>
          <p:nvPr/>
        </p:nvPicPr>
        <p:blipFill>
          <a:blip r:embed="rId22" cstate="screen"/>
          <a:stretch>
            <a:fillRect/>
          </a:stretch>
        </p:blipFill>
        <p:spPr>
          <a:xfrm>
            <a:off x="5260803" y="667173"/>
            <a:ext cx="1973808" cy="1308836"/>
          </a:xfrm>
          <a:prstGeom prst="rect">
            <a:avLst/>
          </a:prstGeom>
        </p:spPr>
      </p:pic>
      <p:sp>
        <p:nvSpPr>
          <p:cNvPr id="30" name="PA-文本占位符 3"/>
          <p:cNvSpPr txBox="1"/>
          <p:nvPr>
            <p:custDataLst>
              <p:tags r:id="rId6"/>
            </p:custDataLst>
          </p:nvPr>
        </p:nvSpPr>
        <p:spPr>
          <a:xfrm>
            <a:off x="5887047" y="1568648"/>
            <a:ext cx="1501319" cy="1600438"/>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98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rPr>
              <a:t>家</a:t>
            </a:r>
            <a:endParaRPr lang="en-US" altLang="zh-CN" sz="98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endParaRPr>
          </a:p>
        </p:txBody>
      </p:sp>
      <p:sp>
        <p:nvSpPr>
          <p:cNvPr id="31" name="PA-文本占位符 3"/>
          <p:cNvSpPr txBox="1"/>
          <p:nvPr>
            <p:custDataLst>
              <p:tags r:id="rId7"/>
            </p:custDataLst>
          </p:nvPr>
        </p:nvSpPr>
        <p:spPr>
          <a:xfrm>
            <a:off x="2041761" y="1368595"/>
            <a:ext cx="1562452" cy="1800493"/>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111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rPr>
              <a:t>感</a:t>
            </a:r>
            <a:endParaRPr lang="en-US" altLang="zh-CN" sz="111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endParaRPr>
          </a:p>
        </p:txBody>
      </p:sp>
      <p:sp>
        <p:nvSpPr>
          <p:cNvPr id="32" name="PA-文本占位符 3"/>
          <p:cNvSpPr txBox="1"/>
          <p:nvPr>
            <p:custDataLst>
              <p:tags r:id="rId8"/>
            </p:custDataLst>
          </p:nvPr>
        </p:nvSpPr>
        <p:spPr>
          <a:xfrm>
            <a:off x="3590861" y="680722"/>
            <a:ext cx="1337547" cy="2646878"/>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166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rPr>
              <a:t>谢</a:t>
            </a:r>
            <a:endParaRPr lang="en-US" altLang="zh-CN" sz="166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endParaRPr>
          </a:p>
        </p:txBody>
      </p:sp>
      <p:sp>
        <p:nvSpPr>
          <p:cNvPr id="33" name="PA-文本占位符 3"/>
          <p:cNvSpPr txBox="1"/>
          <p:nvPr>
            <p:custDataLst>
              <p:tags r:id="rId9"/>
            </p:custDataLst>
          </p:nvPr>
        </p:nvSpPr>
        <p:spPr>
          <a:xfrm>
            <a:off x="4812090" y="1568648"/>
            <a:ext cx="1579557" cy="1600438"/>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98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rPr>
              <a:t>大</a:t>
            </a:r>
            <a:endParaRPr lang="en-US" altLang="zh-CN" sz="98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endParaRPr>
          </a:p>
        </p:txBody>
      </p:sp>
      <p:sp>
        <p:nvSpPr>
          <p:cNvPr id="34" name="PA-文本占位符 3"/>
          <p:cNvSpPr txBox="1"/>
          <p:nvPr>
            <p:custDataLst>
              <p:tags r:id="rId10"/>
            </p:custDataLst>
          </p:nvPr>
        </p:nvSpPr>
        <p:spPr>
          <a:xfrm>
            <a:off x="7073870" y="1568648"/>
            <a:ext cx="1271295" cy="1600438"/>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98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rPr>
              <a:t>观</a:t>
            </a:r>
            <a:endParaRPr lang="en-US" altLang="zh-CN" sz="98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endParaRPr>
          </a:p>
        </p:txBody>
      </p:sp>
      <p:sp>
        <p:nvSpPr>
          <p:cNvPr id="35" name="PA-文本占位符 3"/>
          <p:cNvSpPr txBox="1"/>
          <p:nvPr>
            <p:custDataLst>
              <p:tags r:id="rId11"/>
            </p:custDataLst>
          </p:nvPr>
        </p:nvSpPr>
        <p:spPr>
          <a:xfrm>
            <a:off x="8414043" y="654406"/>
            <a:ext cx="1271295" cy="2646878"/>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166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rPr>
              <a:t>看</a:t>
            </a:r>
            <a:endParaRPr lang="en-US" altLang="zh-CN" sz="16600" spc="-300" dirty="0">
              <a:gradFill>
                <a:gsLst>
                  <a:gs pos="100000">
                    <a:schemeClr val="accent1"/>
                  </a:gs>
                  <a:gs pos="61000">
                    <a:schemeClr val="accent1">
                      <a:lumMod val="90000"/>
                      <a:lumOff val="10000"/>
                    </a:schemeClr>
                  </a:gs>
                </a:gsLst>
                <a:lin ang="5400000" scaled="0"/>
              </a:gradFill>
              <a:effectLst/>
              <a:latin typeface="方正姚体" panose="02010601030101010101" pitchFamily="2" charset="-122"/>
              <a:ea typeface="方正姚体" panose="02010601030101010101" pitchFamily="2" charset="-122"/>
              <a:cs typeface="+mn-ea"/>
              <a:sym typeface="+mn-lt"/>
            </a:endParaRPr>
          </a:p>
        </p:txBody>
      </p:sp>
      <p:pic>
        <p:nvPicPr>
          <p:cNvPr id="36" name="图片 35" descr="黑暗中有许多云&#10;&#10;中度可信度描述已自动生成"/>
          <p:cNvPicPr>
            <a:picLocks noChangeAspect="1"/>
          </p:cNvPicPr>
          <p:nvPr/>
        </p:nvPicPr>
        <p:blipFill>
          <a:blip r:embed="rId19"/>
          <a:stretch>
            <a:fillRect/>
          </a:stretch>
        </p:blipFill>
        <p:spPr>
          <a:xfrm>
            <a:off x="9539948" y="5733736"/>
            <a:ext cx="1899691" cy="9802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fill="hold"/>
                                        <p:tgtEl>
                                          <p:spTgt spid="35"/>
                                        </p:tgtEl>
                                        <p:attrNameLst>
                                          <p:attrName>ppt_x</p:attrName>
                                        </p:attrNameLst>
                                      </p:cBhvr>
                                      <p:tavLst>
                                        <p:tav tm="0">
                                          <p:val>
                                            <p:strVal val="#ppt_x"/>
                                          </p:val>
                                        </p:tav>
                                        <p:tav tm="100000">
                                          <p:val>
                                            <p:strVal val="#ppt_x"/>
                                          </p:val>
                                        </p:tav>
                                      </p:tavLst>
                                    </p:anim>
                                    <p:anim calcmode="lin" valueType="num">
                                      <p:cBhvr additive="base">
                                        <p:cTn id="84" dur="500" fill="hold"/>
                                        <p:tgtEl>
                                          <p:spTgt spid="3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500" fill="hold"/>
                                        <p:tgtEl>
                                          <p:spTgt spid="36"/>
                                        </p:tgtEl>
                                        <p:attrNameLst>
                                          <p:attrName>ppt_x</p:attrName>
                                        </p:attrNameLst>
                                      </p:cBhvr>
                                      <p:tavLst>
                                        <p:tav tm="0">
                                          <p:val>
                                            <p:strVal val="#ppt_x"/>
                                          </p:val>
                                        </p:tav>
                                        <p:tav tm="100000">
                                          <p:val>
                                            <p:strVal val="#ppt_x"/>
                                          </p:val>
                                        </p:tav>
                                      </p:tavLst>
                                    </p:anim>
                                    <p:anim calcmode="lin" valueType="num">
                                      <p:cBhvr additive="base">
                                        <p:cTn id="88" dur="500" fill="hold"/>
                                        <p:tgtEl>
                                          <p:spTgt spid="36"/>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20" grpId="0"/>
      <p:bldP spid="30" grpId="0"/>
      <p:bldP spid="31" grpId="0"/>
      <p:bldP spid="32" grpId="0"/>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flipH="1">
            <a:off x="0" y="3524228"/>
            <a:ext cx="12192000" cy="3348286"/>
          </a:xfrm>
          <a:prstGeom prst="rect">
            <a:avLst/>
          </a:prstGeom>
        </p:spPr>
      </p:pic>
      <p:sp>
        <p:nvSpPr>
          <p:cNvPr id="3" name="TextBox 47"/>
          <p:cNvSpPr txBox="1"/>
          <p:nvPr/>
        </p:nvSpPr>
        <p:spPr>
          <a:xfrm>
            <a:off x="979489" y="2386120"/>
            <a:ext cx="6507163" cy="837152"/>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4400" dirty="0">
                <a:solidFill>
                  <a:schemeClr val="accent1"/>
                </a:solidFill>
                <a:latin typeface="+mn-lt"/>
                <a:ea typeface="+mn-ea"/>
                <a:cs typeface="+mn-ea"/>
                <a:sym typeface="+mn-lt"/>
              </a:rPr>
              <a:t>学党史知党情的重大意义</a:t>
            </a:r>
          </a:p>
        </p:txBody>
      </p:sp>
      <p:sp>
        <p:nvSpPr>
          <p:cNvPr id="4" name="矩形: 圆角 3"/>
          <p:cNvSpPr/>
          <p:nvPr/>
        </p:nvSpPr>
        <p:spPr>
          <a:xfrm>
            <a:off x="1079953" y="1690589"/>
            <a:ext cx="2711521" cy="534216"/>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gradFill>
                  <a:gsLst>
                    <a:gs pos="0">
                      <a:srgbClr val="FEEFAC"/>
                    </a:gs>
                    <a:gs pos="45000">
                      <a:srgbClr val="E9BE61"/>
                    </a:gs>
                  </a:gsLst>
                  <a:lin ang="5400000" scaled="1"/>
                </a:gradFill>
                <a:cs typeface="+mn-ea"/>
                <a:sym typeface="+mn-lt"/>
              </a:rPr>
              <a:t>第一部分</a:t>
            </a:r>
          </a:p>
        </p:txBody>
      </p:sp>
      <p:sp>
        <p:nvSpPr>
          <p:cNvPr id="6" name="TextBox 47"/>
          <p:cNvSpPr txBox="1"/>
          <p:nvPr/>
        </p:nvSpPr>
        <p:spPr>
          <a:xfrm>
            <a:off x="1080766" y="3171848"/>
            <a:ext cx="5220487" cy="634020"/>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600" dirty="0">
                <a:solidFill>
                  <a:schemeClr val="tx1">
                    <a:lumMod val="75000"/>
                    <a:lumOff val="25000"/>
                  </a:schemeClr>
                </a:solidFill>
                <a:latin typeface="+mn-lt"/>
                <a:ea typeface="+mn-ea"/>
                <a:cs typeface="+mn-ea"/>
                <a:sym typeface="+mn-lt"/>
              </a:rPr>
              <a:t>请在此处输入您的文字内容，请在此处输入您的文字内容，请在此处输入您的文字内容</a:t>
            </a:r>
          </a:p>
        </p:txBody>
      </p:sp>
      <p:pic>
        <p:nvPicPr>
          <p:cNvPr id="10" name="图片 9" descr="图片包含 建筑, 电话, 手机, 桌子&#10;&#10;描述已自动生成"/>
          <p:cNvPicPr>
            <a:picLocks noChangeAspect="1"/>
          </p:cNvPicPr>
          <p:nvPr/>
        </p:nvPicPr>
        <p:blipFill>
          <a:blip r:embed="rId3" cstate="screen"/>
          <a:stretch>
            <a:fillRect/>
          </a:stretch>
        </p:blipFill>
        <p:spPr>
          <a:xfrm>
            <a:off x="9156700" y="3322769"/>
            <a:ext cx="3057581" cy="3535233"/>
          </a:xfrm>
          <a:prstGeom prst="rect">
            <a:avLst/>
          </a:prstGeom>
        </p:spPr>
      </p:pic>
      <p:pic>
        <p:nvPicPr>
          <p:cNvPr id="9" name="图片 8" descr="黑暗中有许多云&#10;&#10;中度可信度描述已自动生成"/>
          <p:cNvPicPr>
            <a:picLocks noChangeAspect="1"/>
          </p:cNvPicPr>
          <p:nvPr/>
        </p:nvPicPr>
        <p:blipFill>
          <a:blip r:embed="rId4"/>
          <a:stretch>
            <a:fillRect/>
          </a:stretch>
        </p:blipFill>
        <p:spPr>
          <a:xfrm>
            <a:off x="1359162" y="5530529"/>
            <a:ext cx="2112999" cy="1090268"/>
          </a:xfrm>
          <a:prstGeom prst="rect">
            <a:avLst/>
          </a:prstGeom>
        </p:spPr>
      </p:pic>
      <p:pic>
        <p:nvPicPr>
          <p:cNvPr id="11" name="图片 10" descr="黑暗中有许多云&#10;&#10;中度可信度描述已自动生成"/>
          <p:cNvPicPr>
            <a:picLocks noChangeAspect="1"/>
          </p:cNvPicPr>
          <p:nvPr/>
        </p:nvPicPr>
        <p:blipFill>
          <a:blip r:embed="rId4"/>
          <a:stretch>
            <a:fillRect/>
          </a:stretch>
        </p:blipFill>
        <p:spPr>
          <a:xfrm>
            <a:off x="8087121" y="5188684"/>
            <a:ext cx="3065033" cy="1581501"/>
          </a:xfrm>
          <a:prstGeom prst="rect">
            <a:avLst/>
          </a:prstGeom>
        </p:spPr>
      </p:pic>
      <p:pic>
        <p:nvPicPr>
          <p:cNvPr id="12" name="图片 11" descr="白色的鸟&#10;&#10;描述已自动生成"/>
          <p:cNvPicPr>
            <a:picLocks noChangeAspect="1"/>
          </p:cNvPicPr>
          <p:nvPr/>
        </p:nvPicPr>
        <p:blipFill>
          <a:blip r:embed="rId5" cstate="screen"/>
          <a:stretch>
            <a:fillRect/>
          </a:stretch>
        </p:blipFill>
        <p:spPr>
          <a:xfrm flipH="1">
            <a:off x="7486651" y="1204479"/>
            <a:ext cx="1603975" cy="1100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学党史知党情的重大意义</a:t>
            </a:r>
          </a:p>
        </p:txBody>
      </p:sp>
      <p:cxnSp>
        <p:nvCxnSpPr>
          <p:cNvPr id="6" name="直接连接符 5"/>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nvSpPr>
        <p:spPr bwMode="auto">
          <a:xfrm>
            <a:off x="3161086" y="1348290"/>
            <a:ext cx="5822999" cy="590537"/>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学党史知党情的现实意义</a:t>
            </a:r>
          </a:p>
        </p:txBody>
      </p:sp>
      <p:cxnSp>
        <p:nvCxnSpPr>
          <p:cNvPr id="23" name="直接连接符 22"/>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27" name="图形 26"/>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325438" y="84077"/>
            <a:ext cx="1068388" cy="708452"/>
          </a:xfrm>
          <a:prstGeom prst="rect">
            <a:avLst/>
          </a:prstGeom>
        </p:spPr>
      </p:pic>
      <p:sp>
        <p:nvSpPr>
          <p:cNvPr id="32" name="矩形 31"/>
          <p:cNvSpPr/>
          <p:nvPr/>
        </p:nvSpPr>
        <p:spPr>
          <a:xfrm>
            <a:off x="3262275" y="2437723"/>
            <a:ext cx="7660904" cy="584775"/>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党史是一门研究中国共产党的历史、从中国共产党的活动揭示当代中国社会运动规律的科学</a:t>
            </a:r>
          </a:p>
        </p:txBody>
      </p:sp>
      <p:cxnSp>
        <p:nvCxnSpPr>
          <p:cNvPr id="33" name="直接连接符 32"/>
          <p:cNvCxnSpPr/>
          <p:nvPr/>
        </p:nvCxnSpPr>
        <p:spPr>
          <a:xfrm>
            <a:off x="1225333" y="3194921"/>
            <a:ext cx="973159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矩形: 圆角 33"/>
          <p:cNvSpPr/>
          <p:nvPr/>
        </p:nvSpPr>
        <p:spPr bwMode="auto">
          <a:xfrm>
            <a:off x="1235076" y="2475137"/>
            <a:ext cx="1764157" cy="571500"/>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路线</a:t>
            </a:r>
          </a:p>
        </p:txBody>
      </p:sp>
      <p:sp>
        <p:nvSpPr>
          <p:cNvPr id="38" name="矩形 37"/>
          <p:cNvSpPr/>
          <p:nvPr/>
        </p:nvSpPr>
        <p:spPr>
          <a:xfrm>
            <a:off x="3262275" y="3429002"/>
            <a:ext cx="7660904" cy="584775"/>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国史是研究党的路线、方针、政策如何贯彻，经济、文化、社会、外交、国防等各项事业如何发展的历史。党史是国史的核心，党史走向决定国史走向</a:t>
            </a:r>
          </a:p>
        </p:txBody>
      </p:sp>
      <p:cxnSp>
        <p:nvCxnSpPr>
          <p:cNvPr id="39" name="直接连接符 38"/>
          <p:cNvCxnSpPr/>
          <p:nvPr/>
        </p:nvCxnSpPr>
        <p:spPr>
          <a:xfrm>
            <a:off x="1225333" y="4186200"/>
            <a:ext cx="973159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矩形: 圆角 39"/>
          <p:cNvSpPr/>
          <p:nvPr/>
        </p:nvSpPr>
        <p:spPr bwMode="auto">
          <a:xfrm>
            <a:off x="1235076" y="3466416"/>
            <a:ext cx="1764157" cy="571500"/>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方针</a:t>
            </a:r>
          </a:p>
        </p:txBody>
      </p:sp>
      <p:sp>
        <p:nvSpPr>
          <p:cNvPr id="41" name="矩形 40"/>
          <p:cNvSpPr/>
          <p:nvPr/>
        </p:nvSpPr>
        <p:spPr>
          <a:xfrm>
            <a:off x="3262275" y="4457695"/>
            <a:ext cx="7660904" cy="584775"/>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我们从党的光辉历程和伟大业绩中能够获得继往开来的强大动力，始终坚定中国特色社会主义信念</a:t>
            </a:r>
          </a:p>
        </p:txBody>
      </p:sp>
      <p:cxnSp>
        <p:nvCxnSpPr>
          <p:cNvPr id="42" name="直接连接符 41"/>
          <p:cNvCxnSpPr/>
          <p:nvPr/>
        </p:nvCxnSpPr>
        <p:spPr>
          <a:xfrm>
            <a:off x="1225333" y="5214893"/>
            <a:ext cx="973159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矩形: 圆角 42"/>
          <p:cNvSpPr/>
          <p:nvPr/>
        </p:nvSpPr>
        <p:spPr bwMode="auto">
          <a:xfrm>
            <a:off x="1235076" y="4495109"/>
            <a:ext cx="1764157" cy="571500"/>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政策</a:t>
            </a:r>
          </a:p>
        </p:txBody>
      </p:sp>
      <p:sp>
        <p:nvSpPr>
          <p:cNvPr id="44" name="矩形 43"/>
          <p:cNvSpPr/>
          <p:nvPr/>
        </p:nvSpPr>
        <p:spPr>
          <a:xfrm>
            <a:off x="3262275" y="5448972"/>
            <a:ext cx="7660904" cy="584775"/>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通过研究党史才能更加准确地认识到党的伟大。通过长期奋斗形成的光荣传统和宝贵经验是中国共产党走向辉煌的基础</a:t>
            </a:r>
          </a:p>
        </p:txBody>
      </p:sp>
      <p:sp>
        <p:nvSpPr>
          <p:cNvPr id="46" name="矩形: 圆角 45"/>
          <p:cNvSpPr/>
          <p:nvPr/>
        </p:nvSpPr>
        <p:spPr bwMode="auto">
          <a:xfrm>
            <a:off x="1235076" y="5486386"/>
            <a:ext cx="1764157" cy="571500"/>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政策</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32" grpId="0"/>
      <p:bldP spid="34" grpId="0" animBg="1"/>
      <p:bldP spid="38" grpId="0"/>
      <p:bldP spid="40" grpId="0" animBg="1"/>
      <p:bldP spid="41" grpId="0"/>
      <p:bldP spid="43" grpId="0" animBg="1"/>
      <p:bldP spid="44"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Line 18"/>
          <p:cNvSpPr>
            <a:spLocks noChangeShapeType="1"/>
          </p:cNvSpPr>
          <p:nvPr/>
        </p:nvSpPr>
        <p:spPr bwMode="auto">
          <a:xfrm>
            <a:off x="3468429" y="4888165"/>
            <a:ext cx="268643" cy="296679"/>
          </a:xfrm>
          <a:prstGeom prst="line">
            <a:avLst/>
          </a:prstGeom>
          <a:solidFill>
            <a:srgbClr val="E20000"/>
          </a:solidFill>
          <a:ln w="9525" cap="rnd">
            <a:solidFill>
              <a:schemeClr val="bg1">
                <a:lumMod val="75000"/>
              </a:schemeClr>
            </a:solidFill>
            <a:round/>
            <a:headEnd type="none" w="sm" len="sm"/>
            <a:tailEnd type="none" w="sm" len="sm"/>
          </a:ln>
        </p:spPr>
        <p:txBody>
          <a:bodyPr/>
          <a:lstStyle/>
          <a:p>
            <a:endParaRPr lang="zh-CN" altLang="en-US">
              <a:cs typeface="+mn-ea"/>
              <a:sym typeface="+mn-lt"/>
            </a:endParaRPr>
          </a:p>
        </p:txBody>
      </p:sp>
      <p:sp>
        <p:nvSpPr>
          <p:cNvPr id="36" name="Line 18"/>
          <p:cNvSpPr>
            <a:spLocks noChangeShapeType="1"/>
          </p:cNvSpPr>
          <p:nvPr/>
        </p:nvSpPr>
        <p:spPr bwMode="auto">
          <a:xfrm flipH="1">
            <a:off x="3737071" y="5184932"/>
            <a:ext cx="539572" cy="0"/>
          </a:xfrm>
          <a:prstGeom prst="line">
            <a:avLst/>
          </a:prstGeom>
          <a:solidFill>
            <a:srgbClr val="E20000"/>
          </a:solidFill>
          <a:ln w="9525" cap="rnd">
            <a:solidFill>
              <a:schemeClr val="bg1">
                <a:lumMod val="75000"/>
              </a:schemeClr>
            </a:solidFill>
            <a:round/>
            <a:headEnd type="none" w="sm" len="sm"/>
            <a:tailEnd type="none" w="sm" len="sm"/>
          </a:ln>
        </p:spPr>
        <p:txBody>
          <a:bodyPr/>
          <a:lstStyle/>
          <a:p>
            <a:endParaRPr lang="zh-CN" altLang="en-US">
              <a:cs typeface="+mn-ea"/>
              <a:sym typeface="+mn-lt"/>
            </a:endParaRPr>
          </a:p>
        </p:txBody>
      </p:sp>
      <p:sp>
        <p:nvSpPr>
          <p:cNvPr id="29" name="Line 18"/>
          <p:cNvSpPr>
            <a:spLocks noChangeShapeType="1"/>
          </p:cNvSpPr>
          <p:nvPr/>
        </p:nvSpPr>
        <p:spPr bwMode="auto">
          <a:xfrm flipH="1">
            <a:off x="3468429" y="3147300"/>
            <a:ext cx="268643" cy="296679"/>
          </a:xfrm>
          <a:prstGeom prst="line">
            <a:avLst/>
          </a:prstGeom>
          <a:solidFill>
            <a:srgbClr val="E20000"/>
          </a:solidFill>
          <a:ln w="9525" cap="rnd">
            <a:solidFill>
              <a:schemeClr val="bg1">
                <a:lumMod val="75000"/>
              </a:schemeClr>
            </a:solidFill>
            <a:round/>
            <a:headEnd type="none" w="sm" len="sm"/>
            <a:tailEnd type="none" w="sm" len="sm"/>
          </a:ln>
        </p:spPr>
        <p:txBody>
          <a:bodyPr/>
          <a:lstStyle/>
          <a:p>
            <a:endParaRPr lang="zh-CN" altLang="en-US">
              <a:cs typeface="+mn-ea"/>
              <a:sym typeface="+mn-lt"/>
            </a:endParaRPr>
          </a:p>
        </p:txBody>
      </p:sp>
      <p:sp>
        <p:nvSpPr>
          <p:cNvPr id="15" name="Line 18"/>
          <p:cNvSpPr>
            <a:spLocks noChangeShapeType="1"/>
          </p:cNvSpPr>
          <p:nvPr/>
        </p:nvSpPr>
        <p:spPr bwMode="auto">
          <a:xfrm flipH="1">
            <a:off x="3671808" y="4149541"/>
            <a:ext cx="604837" cy="0"/>
          </a:xfrm>
          <a:prstGeom prst="line">
            <a:avLst/>
          </a:prstGeom>
          <a:solidFill>
            <a:srgbClr val="E20000"/>
          </a:solidFill>
          <a:ln w="9525" cap="rnd">
            <a:solidFill>
              <a:schemeClr val="bg1">
                <a:lumMod val="75000"/>
              </a:schemeClr>
            </a:solidFill>
            <a:round/>
            <a:headEnd type="none" w="sm" len="sm"/>
            <a:tailEnd type="none" w="sm" len="sm"/>
          </a:ln>
        </p:spPr>
        <p:txBody>
          <a:bodyPr/>
          <a:lstStyle/>
          <a:p>
            <a:endParaRPr lang="zh-CN" altLang="en-US">
              <a:cs typeface="+mn-ea"/>
              <a:sym typeface="+mn-lt"/>
            </a:endParaRPr>
          </a:p>
        </p:txBody>
      </p:sp>
      <p:sp>
        <p:nvSpPr>
          <p:cNvPr id="22" name="椭圆 21"/>
          <p:cNvSpPr/>
          <p:nvPr/>
        </p:nvSpPr>
        <p:spPr bwMode="auto">
          <a:xfrm flipH="1">
            <a:off x="4097011" y="3939772"/>
            <a:ext cx="452599" cy="452596"/>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3" name="椭圆 22"/>
          <p:cNvSpPr/>
          <p:nvPr/>
        </p:nvSpPr>
        <p:spPr bwMode="auto">
          <a:xfrm flipH="1">
            <a:off x="4097011" y="4958544"/>
            <a:ext cx="452599" cy="452596"/>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4" name="矩形 23"/>
          <p:cNvSpPr/>
          <p:nvPr/>
        </p:nvSpPr>
        <p:spPr>
          <a:xfrm>
            <a:off x="4680139" y="2704229"/>
            <a:ext cx="6302152" cy="904863"/>
          </a:xfrm>
          <a:prstGeom prst="rect">
            <a:avLst/>
          </a:prstGeom>
        </p:spPr>
        <p:txBody>
          <a:bodyPr wrap="square">
            <a:spAutoFit/>
          </a:bodyPr>
          <a:lstStyle/>
          <a:p>
            <a:pPr lvl="0" algn="just">
              <a:lnSpc>
                <a:spcPct val="110000"/>
              </a:lnSpc>
              <a:buClr>
                <a:schemeClr val="accent1"/>
              </a:buClr>
              <a:defRPr/>
            </a:pPr>
            <a:r>
              <a:rPr lang="zh-CN" altLang="en-US" sz="1600" dirty="0">
                <a:solidFill>
                  <a:prstClr val="black"/>
                </a:solidFill>
                <a:cs typeface="+mn-ea"/>
                <a:sym typeface="+mn-lt"/>
              </a:rPr>
              <a:t>了解和学习我们党的历史，就会精神上补“钙”，面对现在的工作和生活，就更要不断加强自我修养，这样才能经得起金钱、权力、美色的考验，才能提高拒腐防败和抵御风险的能力；</a:t>
            </a:r>
          </a:p>
        </p:txBody>
      </p:sp>
      <p:sp>
        <p:nvSpPr>
          <p:cNvPr id="25" name="矩形 24"/>
          <p:cNvSpPr/>
          <p:nvPr/>
        </p:nvSpPr>
        <p:spPr>
          <a:xfrm>
            <a:off x="4680139" y="3961573"/>
            <a:ext cx="3716207" cy="397032"/>
          </a:xfrm>
          <a:prstGeom prst="rect">
            <a:avLst/>
          </a:prstGeom>
        </p:spPr>
        <p:txBody>
          <a:bodyPr wrap="square">
            <a:spAutoFit/>
          </a:bodyPr>
          <a:lstStyle/>
          <a:p>
            <a:pPr lvl="0" algn="just">
              <a:lnSpc>
                <a:spcPct val="110000"/>
              </a:lnSpc>
              <a:buClr>
                <a:schemeClr val="accent1"/>
              </a:buClr>
              <a:defRPr/>
            </a:pPr>
            <a:r>
              <a:rPr lang="zh-CN" altLang="en-US" dirty="0">
                <a:solidFill>
                  <a:prstClr val="black"/>
                </a:solidFill>
                <a:cs typeface="+mn-ea"/>
                <a:sym typeface="+mn-lt"/>
              </a:rPr>
              <a:t>从历史中汲取实现中国梦的养分。</a:t>
            </a:r>
          </a:p>
        </p:txBody>
      </p:sp>
      <p:sp>
        <p:nvSpPr>
          <p:cNvPr id="26" name="矩形 25"/>
          <p:cNvSpPr/>
          <p:nvPr/>
        </p:nvSpPr>
        <p:spPr>
          <a:xfrm>
            <a:off x="4680139" y="4897900"/>
            <a:ext cx="6302152" cy="701731"/>
          </a:xfrm>
          <a:prstGeom prst="rect">
            <a:avLst/>
          </a:prstGeom>
        </p:spPr>
        <p:txBody>
          <a:bodyPr wrap="square">
            <a:spAutoFit/>
          </a:bodyPr>
          <a:lstStyle/>
          <a:p>
            <a:pPr lvl="0" algn="just">
              <a:lnSpc>
                <a:spcPct val="110000"/>
              </a:lnSpc>
              <a:buClr>
                <a:schemeClr val="accent1"/>
              </a:buClr>
              <a:defRPr/>
            </a:pPr>
            <a:r>
              <a:rPr lang="zh-CN" altLang="en-US" dirty="0">
                <a:solidFill>
                  <a:prstClr val="black"/>
                </a:solidFill>
                <a:cs typeface="+mn-ea"/>
                <a:sym typeface="+mn-lt"/>
              </a:rPr>
              <a:t>我们从党的光辉历程和伟大业绩中能够获得继往开来的强大动力，始终坚定中国特色社会主义信念。</a:t>
            </a:r>
          </a:p>
        </p:txBody>
      </p:sp>
      <p:sp>
        <p:nvSpPr>
          <p:cNvPr id="27" name="椭圆 26"/>
          <p:cNvSpPr/>
          <p:nvPr/>
        </p:nvSpPr>
        <p:spPr>
          <a:xfrm>
            <a:off x="859631" y="2772156"/>
            <a:ext cx="2802652" cy="2802652"/>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3900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形 27"/>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209710" y="3314700"/>
            <a:ext cx="2504004" cy="1660414"/>
          </a:xfrm>
          <a:prstGeom prst="rect">
            <a:avLst/>
          </a:prstGeom>
        </p:spPr>
      </p:pic>
      <p:sp>
        <p:nvSpPr>
          <p:cNvPr id="30" name="Line 18"/>
          <p:cNvSpPr>
            <a:spLocks noChangeShapeType="1"/>
          </p:cNvSpPr>
          <p:nvPr/>
        </p:nvSpPr>
        <p:spPr bwMode="auto">
          <a:xfrm flipH="1">
            <a:off x="3737071" y="3147298"/>
            <a:ext cx="539572" cy="0"/>
          </a:xfrm>
          <a:prstGeom prst="line">
            <a:avLst/>
          </a:prstGeom>
          <a:solidFill>
            <a:srgbClr val="E20000"/>
          </a:solidFill>
          <a:ln w="9525" cap="rnd">
            <a:solidFill>
              <a:schemeClr val="bg1">
                <a:lumMod val="75000"/>
              </a:schemeClr>
            </a:solidFill>
            <a:round/>
            <a:headEnd type="none" w="sm" len="sm"/>
            <a:tailEnd type="none" w="sm" len="sm"/>
          </a:ln>
        </p:spPr>
        <p:txBody>
          <a:bodyPr/>
          <a:lstStyle/>
          <a:p>
            <a:endParaRPr lang="zh-CN" altLang="en-US">
              <a:cs typeface="+mn-ea"/>
              <a:sym typeface="+mn-lt"/>
            </a:endParaRPr>
          </a:p>
        </p:txBody>
      </p:sp>
      <p:sp>
        <p:nvSpPr>
          <p:cNvPr id="21" name="椭圆 20"/>
          <p:cNvSpPr/>
          <p:nvPr/>
        </p:nvSpPr>
        <p:spPr bwMode="auto">
          <a:xfrm flipH="1">
            <a:off x="4097011" y="2921000"/>
            <a:ext cx="452599" cy="452596"/>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1" name="矩形: 圆角 30"/>
          <p:cNvSpPr/>
          <p:nvPr/>
        </p:nvSpPr>
        <p:spPr bwMode="auto">
          <a:xfrm>
            <a:off x="3630600" y="1597218"/>
            <a:ext cx="4930800" cy="590537"/>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 学党史 坚定信念</a:t>
            </a:r>
          </a:p>
        </p:txBody>
      </p:sp>
      <p:sp>
        <p:nvSpPr>
          <p:cNvPr id="32" name="文本框 31"/>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学党史知党情的重大意义</a:t>
            </a:r>
          </a:p>
        </p:txBody>
      </p:sp>
      <p:cxnSp>
        <p:nvCxnSpPr>
          <p:cNvPr id="33" name="直接连接符 32"/>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35" name="图形 34"/>
          <p:cNvPicPr>
            <a:picLocks noChangeAspect="1"/>
          </p:cNvPicPr>
          <p:nvPr/>
        </p:nvPicPr>
        <p:blipFill>
          <a:blip r:embed="rId4" cstate="screen">
            <a:extLst>
              <a:ext uri="{96DAC541-7B7A-43D3-8B79-37D633B846F1}">
                <asvg:svgBlip xmlns:asvg="http://schemas.microsoft.com/office/drawing/2016/SVG/main" xmlns="" r:embed="rId3"/>
              </a:ext>
            </a:extLst>
          </a:blip>
          <a:stretch>
            <a:fillRect/>
          </a:stretch>
        </p:blipFill>
        <p:spPr>
          <a:xfrm>
            <a:off x="325438" y="84077"/>
            <a:ext cx="1068388" cy="708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ppt_x"/>
                                          </p:val>
                                        </p:tav>
                                        <p:tav tm="100000">
                                          <p:val>
                                            <p:strVal val="#ppt_x"/>
                                          </p:val>
                                        </p:tav>
                                      </p:tavLst>
                                    </p:anim>
                                    <p:anim calcmode="lin" valueType="num">
                                      <p:cBhvr additive="base">
                                        <p:cTn id="60" dur="500" fill="hold"/>
                                        <p:tgtEl>
                                          <p:spTgt spid="3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29" grpId="0" animBg="1"/>
      <p:bldP spid="15" grpId="0" animBg="1"/>
      <p:bldP spid="22" grpId="0" animBg="1"/>
      <p:bldP spid="23" grpId="0" animBg="1"/>
      <p:bldP spid="24" grpId="0"/>
      <p:bldP spid="25" grpId="0"/>
      <p:bldP spid="26" grpId="0"/>
      <p:bldP spid="27" grpId="0" animBg="1"/>
      <p:bldP spid="30" grpId="0" animBg="1"/>
      <p:bldP spid="21" grpId="0" animBg="1"/>
      <p:bldP spid="31"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rot="5400000">
            <a:off x="3532584" y="-24013"/>
            <a:ext cx="5126832" cy="5126832"/>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65000">
                  <a:schemeClr val="accent1">
                    <a:lumMod val="5000"/>
                    <a:lumOff val="95000"/>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学党史知党情的重大意义</a:t>
            </a:r>
          </a:p>
        </p:txBody>
      </p:sp>
      <p:cxnSp>
        <p:nvCxnSpPr>
          <p:cNvPr id="3" name="直接连接符 2"/>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5" name="图形 4"/>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325438" y="84077"/>
            <a:ext cx="1068388" cy="708452"/>
          </a:xfrm>
          <a:prstGeom prst="rect">
            <a:avLst/>
          </a:prstGeom>
        </p:spPr>
      </p:pic>
      <p:pic>
        <p:nvPicPr>
          <p:cNvPr id="6" name="图形 5"/>
          <p:cNvPicPr>
            <a:picLocks noChangeAspect="1"/>
          </p:cNvPicPr>
          <p:nvPr/>
        </p:nvPicPr>
        <p:blipFill>
          <a:blip r:embed="rId4" cstate="screen">
            <a:extLst>
              <a:ext uri="{96DAC541-7B7A-43D3-8B79-37D633B846F1}">
                <asvg:svgBlip xmlns:asvg="http://schemas.microsoft.com/office/drawing/2016/SVG/main" xmlns="" r:embed="rId3"/>
              </a:ext>
            </a:extLst>
          </a:blip>
          <a:stretch>
            <a:fillRect/>
          </a:stretch>
        </p:blipFill>
        <p:spPr>
          <a:xfrm>
            <a:off x="4630208" y="2317076"/>
            <a:ext cx="3581912" cy="2375180"/>
          </a:xfrm>
          <a:prstGeom prst="rect">
            <a:avLst/>
          </a:prstGeom>
        </p:spPr>
      </p:pic>
      <p:sp>
        <p:nvSpPr>
          <p:cNvPr id="8" name="矩形: 圆角 7"/>
          <p:cNvSpPr/>
          <p:nvPr/>
        </p:nvSpPr>
        <p:spPr bwMode="auto">
          <a:xfrm>
            <a:off x="1652545" y="1382142"/>
            <a:ext cx="5484857"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推动党史研究科学化的思想指南</a:t>
            </a:r>
          </a:p>
        </p:txBody>
      </p:sp>
      <p:sp>
        <p:nvSpPr>
          <p:cNvPr id="9" name="椭圆 8"/>
          <p:cNvSpPr/>
          <p:nvPr/>
        </p:nvSpPr>
        <p:spPr bwMode="auto">
          <a:xfrm>
            <a:off x="1226817" y="1269356"/>
            <a:ext cx="749947"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10" name="KSO_Shape"/>
          <p:cNvSpPr/>
          <p:nvPr/>
        </p:nvSpPr>
        <p:spPr bwMode="auto">
          <a:xfrm>
            <a:off x="1400285" y="1399585"/>
            <a:ext cx="403011"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11" name="椭圆 10"/>
          <p:cNvSpPr/>
          <p:nvPr/>
        </p:nvSpPr>
        <p:spPr bwMode="auto">
          <a:xfrm>
            <a:off x="3526505" y="3327181"/>
            <a:ext cx="397796" cy="39779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2" name="文本框 11"/>
          <p:cNvSpPr txBox="1"/>
          <p:nvPr/>
        </p:nvSpPr>
        <p:spPr>
          <a:xfrm>
            <a:off x="1118766" y="3013054"/>
            <a:ext cx="2296647" cy="1042466"/>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r"/>
            <a:r>
              <a:rPr lang="zh-CN" altLang="en-US" sz="1400" dirty="0">
                <a:latin typeface="+mn-lt"/>
                <a:ea typeface="+mn-ea"/>
                <a:sym typeface="+mn-lt"/>
              </a:rPr>
              <a:t>毛泽东在</a:t>
            </a:r>
            <a:r>
              <a:rPr lang="en-US" altLang="zh-CN" sz="1400" dirty="0">
                <a:latin typeface="+mn-lt"/>
                <a:ea typeface="+mn-ea"/>
                <a:sym typeface="+mn-lt"/>
              </a:rPr>
              <a:t>《</a:t>
            </a:r>
            <a:r>
              <a:rPr lang="zh-CN" altLang="en-US" sz="1400" dirty="0">
                <a:latin typeface="+mn-lt"/>
                <a:ea typeface="+mn-ea"/>
                <a:sym typeface="+mn-lt"/>
              </a:rPr>
              <a:t>如何研究中共党史</a:t>
            </a:r>
            <a:r>
              <a:rPr lang="en-US" altLang="zh-CN" sz="1400" dirty="0">
                <a:latin typeface="+mn-lt"/>
                <a:ea typeface="+mn-ea"/>
                <a:sym typeface="+mn-lt"/>
              </a:rPr>
              <a:t>》</a:t>
            </a:r>
            <a:r>
              <a:rPr lang="zh-CN" altLang="en-US" sz="1400" dirty="0">
                <a:latin typeface="+mn-lt"/>
                <a:ea typeface="+mn-ea"/>
                <a:sym typeface="+mn-lt"/>
              </a:rPr>
              <a:t>一文中指出：“我们研究党史，必须是科学的，不是主观主义。”</a:t>
            </a:r>
          </a:p>
        </p:txBody>
      </p:sp>
      <p:sp>
        <p:nvSpPr>
          <p:cNvPr id="14" name="椭圆 13"/>
          <p:cNvSpPr/>
          <p:nvPr/>
        </p:nvSpPr>
        <p:spPr bwMode="auto">
          <a:xfrm>
            <a:off x="5897103" y="4944564"/>
            <a:ext cx="397796" cy="39779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5" name="文本框 14"/>
          <p:cNvSpPr txBox="1"/>
          <p:nvPr/>
        </p:nvSpPr>
        <p:spPr>
          <a:xfrm>
            <a:off x="4280396" y="5460781"/>
            <a:ext cx="3667541" cy="907044"/>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ctr"/>
            <a:r>
              <a:rPr lang="zh-CN" altLang="en-US" dirty="0">
                <a:latin typeface="+mn-lt"/>
                <a:ea typeface="+mn-ea"/>
                <a:sym typeface="+mn-lt"/>
              </a:rPr>
              <a:t>习近平总书记高度重视党史国史的学习研究，号召党员领导干部要认真学习党史国史，知史爱党，知史爱国</a:t>
            </a:r>
          </a:p>
        </p:txBody>
      </p:sp>
      <p:sp>
        <p:nvSpPr>
          <p:cNvPr id="16" name="椭圆 15"/>
          <p:cNvSpPr/>
          <p:nvPr/>
        </p:nvSpPr>
        <p:spPr bwMode="auto">
          <a:xfrm>
            <a:off x="8217943" y="3327181"/>
            <a:ext cx="397796" cy="39779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7" name="文本框 16"/>
          <p:cNvSpPr txBox="1"/>
          <p:nvPr/>
        </p:nvSpPr>
        <p:spPr>
          <a:xfrm>
            <a:off x="8792363" y="3013054"/>
            <a:ext cx="2296647" cy="1042466"/>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400" dirty="0">
                <a:latin typeface="+mn-lt"/>
                <a:ea typeface="+mn-ea"/>
                <a:sym typeface="+mn-lt"/>
              </a:rPr>
              <a:t>学习习近平总书记关于党史国史的重要思想，对于我们学好党史国史，具有重要指导意义。</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8" grpId="0" animBg="1"/>
      <p:bldP spid="9" grpId="0" animBg="1"/>
      <p:bldP spid="10" grpId="0" animBg="1"/>
      <p:bldP spid="11" grpId="0" animBg="1"/>
      <p:bldP spid="12" grpId="0"/>
      <p:bldP spid="14" grpId="0" animBg="1"/>
      <p:bldP spid="15" grpId="0"/>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233255" y="1989195"/>
            <a:ext cx="6520471" cy="1124034"/>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6" name="矩形 5"/>
          <p:cNvSpPr/>
          <p:nvPr/>
        </p:nvSpPr>
        <p:spPr>
          <a:xfrm>
            <a:off x="1009325" y="2245323"/>
            <a:ext cx="2619300" cy="3581862"/>
          </a:xfrm>
          <a:prstGeom prst="rect">
            <a:avLst/>
          </a:prstGeom>
          <a:ln>
            <a:noFill/>
          </a:ln>
          <a:scene3d>
            <a:camera prst="isometricOffAxis1Right"/>
            <a:lightRig rig="soft" dir="t"/>
          </a:scene3d>
          <a:sp3d>
            <a:bevelT w="209550" h="571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TextBox 41"/>
          <p:cNvSpPr txBox="1"/>
          <p:nvPr/>
        </p:nvSpPr>
        <p:spPr>
          <a:xfrm>
            <a:off x="1475989" y="3679238"/>
            <a:ext cx="1819321" cy="1569660"/>
          </a:xfrm>
          <a:prstGeom prst="rect">
            <a:avLst/>
          </a:prstGeom>
          <a:noFill/>
        </p:spPr>
        <p:txBody>
          <a:bodyPr wrap="square" rtlCol="0">
            <a:spAutoFit/>
            <a:scene3d>
              <a:camera prst="isometricOffAxis1Right"/>
              <a:lightRig rig="threePt" dir="t"/>
            </a:scene3d>
          </a:bodyPr>
          <a:lstStyle/>
          <a:p>
            <a:pPr algn="ctr">
              <a:defRPr/>
            </a:pPr>
            <a:r>
              <a:rPr lang="zh-CN" altLang="en-US" sz="4800" b="1" dirty="0">
                <a:gradFill>
                  <a:gsLst>
                    <a:gs pos="0">
                      <a:srgbClr val="FEEFAC"/>
                    </a:gs>
                    <a:gs pos="100000">
                      <a:srgbClr val="E9BE61"/>
                    </a:gs>
                  </a:gsLst>
                  <a:lin ang="5400000" scaled="1"/>
                </a:gradFill>
                <a:cs typeface="+mn-ea"/>
                <a:sym typeface="+mn-lt"/>
              </a:rPr>
              <a:t>研究</a:t>
            </a:r>
          </a:p>
          <a:p>
            <a:pPr algn="ctr">
              <a:defRPr/>
            </a:pPr>
            <a:r>
              <a:rPr lang="zh-CN" altLang="en-US" sz="4800" b="1" dirty="0">
                <a:gradFill>
                  <a:gsLst>
                    <a:gs pos="0">
                      <a:srgbClr val="FEEFAC"/>
                    </a:gs>
                    <a:gs pos="100000">
                      <a:srgbClr val="E9BE61"/>
                    </a:gs>
                  </a:gsLst>
                  <a:lin ang="5400000" scaled="1"/>
                </a:gradFill>
                <a:cs typeface="+mn-ea"/>
                <a:sym typeface="+mn-lt"/>
              </a:rPr>
              <a:t>党史</a:t>
            </a:r>
          </a:p>
        </p:txBody>
      </p:sp>
      <p:sp>
        <p:nvSpPr>
          <p:cNvPr id="8" name="图形 28"/>
          <p:cNvSpPr/>
          <p:nvPr/>
        </p:nvSpPr>
        <p:spPr>
          <a:xfrm>
            <a:off x="2035163" y="2921580"/>
            <a:ext cx="514384" cy="514364"/>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a:scene3d>
            <a:camera prst="isometricOffAxis1Right"/>
            <a:lightRig rig="threePt" dir="t"/>
          </a:scene3d>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0" name="Pentagon 35"/>
          <p:cNvSpPr/>
          <p:nvPr/>
        </p:nvSpPr>
        <p:spPr>
          <a:xfrm>
            <a:off x="4023805" y="2056882"/>
            <a:ext cx="452947" cy="380116"/>
          </a:xfrm>
          <a:prstGeom prst="homePlate">
            <a:avLst>
              <a:gd name="adj" fmla="val 29885"/>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gradFill>
                  <a:gsLst>
                    <a:gs pos="100000">
                      <a:srgbClr val="E9BE61"/>
                    </a:gs>
                    <a:gs pos="49000">
                      <a:srgbClr val="FEEFAC"/>
                    </a:gs>
                  </a:gsLst>
                  <a:lin ang="5400000" scaled="0"/>
                </a:gradFill>
                <a:cs typeface="+mn-ea"/>
                <a:sym typeface="+mn-lt"/>
              </a:rPr>
              <a:t>一</a:t>
            </a:r>
            <a:endParaRPr lang="en-US" dirty="0">
              <a:ln w="19050">
                <a:noFill/>
              </a:ln>
              <a:gradFill>
                <a:gsLst>
                  <a:gs pos="100000">
                    <a:srgbClr val="E9BE61"/>
                  </a:gs>
                  <a:gs pos="49000">
                    <a:srgbClr val="FEEFAC"/>
                  </a:gs>
                </a:gsLst>
                <a:lin ang="5400000" scaled="0"/>
              </a:gradFill>
              <a:cs typeface="+mn-ea"/>
              <a:sym typeface="+mn-lt"/>
            </a:endParaRPr>
          </a:p>
        </p:txBody>
      </p:sp>
      <p:sp>
        <p:nvSpPr>
          <p:cNvPr id="11" name="文本框 10"/>
          <p:cNvSpPr txBox="1"/>
          <p:nvPr/>
        </p:nvSpPr>
        <p:spPr>
          <a:xfrm>
            <a:off x="4614683" y="2017527"/>
            <a:ext cx="2483428" cy="4247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有助于增强理论自信</a:t>
            </a:r>
          </a:p>
        </p:txBody>
      </p:sp>
      <p:cxnSp>
        <p:nvCxnSpPr>
          <p:cNvPr id="12" name="直接连接符 11"/>
          <p:cNvCxnSpPr/>
          <p:nvPr/>
        </p:nvCxnSpPr>
        <p:spPr bwMode="auto">
          <a:xfrm>
            <a:off x="4714870" y="2420430"/>
            <a:ext cx="4314961" cy="0"/>
          </a:xfrm>
          <a:prstGeom prst="line">
            <a:avLst/>
          </a:prstGeom>
          <a:solidFill>
            <a:schemeClr val="accent1"/>
          </a:solidFill>
          <a:ln w="6350" cap="flat" cmpd="sng" algn="ctr">
            <a:gradFill>
              <a:gsLst>
                <a:gs pos="0">
                  <a:schemeClr val="tx2"/>
                </a:gs>
                <a:gs pos="87000">
                  <a:schemeClr val="tx2"/>
                </a:gs>
                <a:gs pos="100000">
                  <a:schemeClr val="tx2">
                    <a:alpha val="0"/>
                  </a:schemeClr>
                </a:gs>
              </a:gsLst>
              <a:lin ang="0" scaled="0"/>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12"/>
          <p:cNvSpPr/>
          <p:nvPr/>
        </p:nvSpPr>
        <p:spPr>
          <a:xfrm>
            <a:off x="4614682" y="2470295"/>
            <a:ext cx="5900919" cy="609398"/>
          </a:xfrm>
          <a:prstGeom prst="rect">
            <a:avLst/>
          </a:prstGeom>
        </p:spPr>
        <p:txBody>
          <a:bodyPr wrap="square">
            <a:spAutoFit/>
          </a:bodyPr>
          <a:lstStyle/>
          <a:p>
            <a:pPr lvl="0" algn="just">
              <a:lnSpc>
                <a:spcPct val="120000"/>
              </a:lnSpc>
              <a:defRPr/>
            </a:pPr>
            <a:r>
              <a:rPr lang="zh-CN" altLang="en-US" sz="1400" dirty="0">
                <a:solidFill>
                  <a:srgbClr val="3D3D3D"/>
                </a:solidFill>
                <a:cs typeface="+mn-ea"/>
                <a:sym typeface="+mn-lt"/>
              </a:rPr>
              <a:t>切实落实各级党委（党组）的政治责任、领导责任、把关责任，确保本地本部门本单位不出大的问题</a:t>
            </a:r>
            <a:endParaRPr lang="zh-CN" altLang="en-US" sz="1400" b="1" dirty="0">
              <a:solidFill>
                <a:srgbClr val="DA0000"/>
              </a:solidFill>
              <a:cs typeface="+mn-ea"/>
              <a:sym typeface="+mn-lt"/>
            </a:endParaRPr>
          </a:p>
        </p:txBody>
      </p:sp>
      <p:sp>
        <p:nvSpPr>
          <p:cNvPr id="14" name="矩形 13"/>
          <p:cNvSpPr/>
          <p:nvPr/>
        </p:nvSpPr>
        <p:spPr>
          <a:xfrm>
            <a:off x="4233255" y="3346173"/>
            <a:ext cx="6520471" cy="1124034"/>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15" name="Pentagon 35"/>
          <p:cNvSpPr/>
          <p:nvPr/>
        </p:nvSpPr>
        <p:spPr>
          <a:xfrm>
            <a:off x="4023805" y="3413860"/>
            <a:ext cx="452947" cy="380116"/>
          </a:xfrm>
          <a:prstGeom prst="homePlate">
            <a:avLst>
              <a:gd name="adj" fmla="val 29885"/>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gradFill>
                  <a:gsLst>
                    <a:gs pos="100000">
                      <a:srgbClr val="E9BE61"/>
                    </a:gs>
                    <a:gs pos="49000">
                      <a:srgbClr val="FEEFAC"/>
                    </a:gs>
                  </a:gsLst>
                  <a:lin ang="5400000" scaled="0"/>
                </a:gradFill>
                <a:cs typeface="+mn-ea"/>
                <a:sym typeface="+mn-lt"/>
              </a:rPr>
              <a:t>二</a:t>
            </a:r>
            <a:endParaRPr lang="en-US" dirty="0">
              <a:ln w="19050">
                <a:noFill/>
              </a:ln>
              <a:gradFill>
                <a:gsLst>
                  <a:gs pos="100000">
                    <a:srgbClr val="E9BE61"/>
                  </a:gs>
                  <a:gs pos="49000">
                    <a:srgbClr val="FEEFAC"/>
                  </a:gs>
                </a:gsLst>
                <a:lin ang="5400000" scaled="0"/>
              </a:gradFill>
              <a:cs typeface="+mn-ea"/>
              <a:sym typeface="+mn-lt"/>
            </a:endParaRPr>
          </a:p>
        </p:txBody>
      </p:sp>
      <p:sp>
        <p:nvSpPr>
          <p:cNvPr id="16" name="文本框 15"/>
          <p:cNvSpPr txBox="1"/>
          <p:nvPr/>
        </p:nvSpPr>
        <p:spPr>
          <a:xfrm>
            <a:off x="4614681" y="3374504"/>
            <a:ext cx="4561899" cy="4247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有助于了解中国共产党为什么能</a:t>
            </a:r>
          </a:p>
        </p:txBody>
      </p:sp>
      <p:cxnSp>
        <p:nvCxnSpPr>
          <p:cNvPr id="17" name="直接连接符 16"/>
          <p:cNvCxnSpPr/>
          <p:nvPr/>
        </p:nvCxnSpPr>
        <p:spPr bwMode="auto">
          <a:xfrm>
            <a:off x="4714870" y="3777408"/>
            <a:ext cx="4314961" cy="0"/>
          </a:xfrm>
          <a:prstGeom prst="line">
            <a:avLst/>
          </a:prstGeom>
          <a:solidFill>
            <a:schemeClr val="accent1"/>
          </a:solidFill>
          <a:ln w="6350" cap="flat" cmpd="sng" algn="ctr">
            <a:gradFill>
              <a:gsLst>
                <a:gs pos="0">
                  <a:schemeClr val="tx2"/>
                </a:gs>
                <a:gs pos="87000">
                  <a:schemeClr val="tx2"/>
                </a:gs>
                <a:gs pos="100000">
                  <a:schemeClr val="tx2">
                    <a:alpha val="0"/>
                  </a:schemeClr>
                </a:gs>
              </a:gsLst>
              <a:lin ang="0" scaled="0"/>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矩形 17"/>
          <p:cNvSpPr/>
          <p:nvPr/>
        </p:nvSpPr>
        <p:spPr>
          <a:xfrm>
            <a:off x="4614682" y="3827273"/>
            <a:ext cx="5900919" cy="609398"/>
          </a:xfrm>
          <a:prstGeom prst="rect">
            <a:avLst/>
          </a:prstGeom>
        </p:spPr>
        <p:txBody>
          <a:bodyPr wrap="square">
            <a:spAutoFit/>
          </a:bodyPr>
          <a:lstStyle/>
          <a:p>
            <a:pPr lvl="0" algn="just">
              <a:lnSpc>
                <a:spcPct val="120000"/>
              </a:lnSpc>
              <a:defRPr/>
            </a:pPr>
            <a:r>
              <a:rPr lang="zh-CN" altLang="en-US" sz="1400" dirty="0">
                <a:solidFill>
                  <a:srgbClr val="3D3D3D"/>
                </a:solidFill>
                <a:cs typeface="+mn-ea"/>
                <a:sym typeface="+mn-lt"/>
              </a:rPr>
              <a:t>通过研究党史才能更加准确地认识到党的伟大。通过长期奋斗形成的光荣传统和宝贵经验是中国共产党走向辉煌的基础</a:t>
            </a:r>
          </a:p>
        </p:txBody>
      </p:sp>
      <p:sp>
        <p:nvSpPr>
          <p:cNvPr id="19" name="矩形 18"/>
          <p:cNvSpPr/>
          <p:nvPr/>
        </p:nvSpPr>
        <p:spPr>
          <a:xfrm>
            <a:off x="4233255" y="4703151"/>
            <a:ext cx="6520471" cy="1124034"/>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20" name="Pentagon 35"/>
          <p:cNvSpPr/>
          <p:nvPr/>
        </p:nvSpPr>
        <p:spPr>
          <a:xfrm>
            <a:off x="4023805" y="4770838"/>
            <a:ext cx="452947" cy="380116"/>
          </a:xfrm>
          <a:prstGeom prst="homePlate">
            <a:avLst>
              <a:gd name="adj" fmla="val 29885"/>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gradFill>
                  <a:gsLst>
                    <a:gs pos="100000">
                      <a:srgbClr val="E9BE61"/>
                    </a:gs>
                    <a:gs pos="49000">
                      <a:srgbClr val="FEEFAC"/>
                    </a:gs>
                  </a:gsLst>
                  <a:lin ang="5400000" scaled="0"/>
                </a:gradFill>
                <a:cs typeface="+mn-ea"/>
                <a:sym typeface="+mn-lt"/>
              </a:rPr>
              <a:t>三</a:t>
            </a:r>
            <a:endParaRPr lang="en-US" dirty="0">
              <a:ln w="19050">
                <a:noFill/>
              </a:ln>
              <a:gradFill>
                <a:gsLst>
                  <a:gs pos="100000">
                    <a:srgbClr val="E9BE61"/>
                  </a:gs>
                  <a:gs pos="49000">
                    <a:srgbClr val="FEEFAC"/>
                  </a:gs>
                </a:gsLst>
                <a:lin ang="5400000" scaled="0"/>
              </a:gradFill>
              <a:cs typeface="+mn-ea"/>
              <a:sym typeface="+mn-lt"/>
            </a:endParaRPr>
          </a:p>
        </p:txBody>
      </p:sp>
      <p:sp>
        <p:nvSpPr>
          <p:cNvPr id="21" name="文本框 20"/>
          <p:cNvSpPr txBox="1"/>
          <p:nvPr/>
        </p:nvSpPr>
        <p:spPr>
          <a:xfrm>
            <a:off x="4614681" y="4731483"/>
            <a:ext cx="4561899" cy="4247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有助于总结党的失误和教训。</a:t>
            </a:r>
          </a:p>
        </p:txBody>
      </p:sp>
      <p:cxnSp>
        <p:nvCxnSpPr>
          <p:cNvPr id="22" name="直接连接符 21"/>
          <p:cNvCxnSpPr/>
          <p:nvPr/>
        </p:nvCxnSpPr>
        <p:spPr bwMode="auto">
          <a:xfrm>
            <a:off x="4714870" y="5134386"/>
            <a:ext cx="4314961" cy="0"/>
          </a:xfrm>
          <a:prstGeom prst="line">
            <a:avLst/>
          </a:prstGeom>
          <a:solidFill>
            <a:schemeClr val="accent1"/>
          </a:solidFill>
          <a:ln w="6350" cap="flat" cmpd="sng" algn="ctr">
            <a:gradFill>
              <a:gsLst>
                <a:gs pos="0">
                  <a:schemeClr val="tx2"/>
                </a:gs>
                <a:gs pos="87000">
                  <a:schemeClr val="tx2"/>
                </a:gs>
                <a:gs pos="100000">
                  <a:schemeClr val="tx2">
                    <a:alpha val="0"/>
                  </a:schemeClr>
                </a:gs>
              </a:gsLst>
              <a:lin ang="0" scaled="0"/>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矩形 22"/>
          <p:cNvSpPr/>
          <p:nvPr/>
        </p:nvSpPr>
        <p:spPr>
          <a:xfrm>
            <a:off x="4614682" y="5184251"/>
            <a:ext cx="5900919" cy="609398"/>
          </a:xfrm>
          <a:prstGeom prst="rect">
            <a:avLst/>
          </a:prstGeom>
        </p:spPr>
        <p:txBody>
          <a:bodyPr wrap="square">
            <a:spAutoFit/>
          </a:bodyPr>
          <a:lstStyle/>
          <a:p>
            <a:pPr lvl="0" algn="just">
              <a:lnSpc>
                <a:spcPct val="120000"/>
              </a:lnSpc>
              <a:defRPr/>
            </a:pPr>
            <a:r>
              <a:rPr lang="zh-CN" altLang="en-US" sz="1400" dirty="0">
                <a:solidFill>
                  <a:srgbClr val="3D3D3D"/>
                </a:solidFill>
                <a:cs typeface="+mn-ea"/>
                <a:sym typeface="+mn-lt"/>
              </a:rPr>
              <a:t>通过研究党史才能更加准确地认识到党的伟大。通过长期奋斗形成的光荣传统和宝贵经验是中国共产党走向辉煌的基础</a:t>
            </a:r>
          </a:p>
        </p:txBody>
      </p:sp>
      <p:sp>
        <p:nvSpPr>
          <p:cNvPr id="25" name="文本框 24"/>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学党史知党情的重大意义</a:t>
            </a:r>
          </a:p>
        </p:txBody>
      </p:sp>
      <p:cxnSp>
        <p:nvCxnSpPr>
          <p:cNvPr id="26" name="直接连接符 25"/>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28" name="图形 27"/>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325438" y="84077"/>
            <a:ext cx="1068388" cy="708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p:bldP spid="8" grpId="0" animBg="1"/>
      <p:bldP spid="10" grpId="0" animBg="1"/>
      <p:bldP spid="11" grpId="0"/>
      <p:bldP spid="13" grpId="0"/>
      <p:bldP spid="14" grpId="0" animBg="1"/>
      <p:bldP spid="15" grpId="0" animBg="1"/>
      <p:bldP spid="16" grpId="0"/>
      <p:bldP spid="18" grpId="0"/>
      <p:bldP spid="19" grpId="0" animBg="1"/>
      <p:bldP spid="20" grpId="0" animBg="1"/>
      <p:bldP spid="21"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607574" y="2719254"/>
            <a:ext cx="9059655" cy="664362"/>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6" name="矩形: 圆角 5"/>
          <p:cNvSpPr/>
          <p:nvPr/>
        </p:nvSpPr>
        <p:spPr bwMode="auto">
          <a:xfrm>
            <a:off x="1652545" y="1700379"/>
            <a:ext cx="5484857"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推动党史研究科学化的思想指南</a:t>
            </a:r>
          </a:p>
        </p:txBody>
      </p:sp>
      <p:sp>
        <p:nvSpPr>
          <p:cNvPr id="7" name="椭圆 6"/>
          <p:cNvSpPr/>
          <p:nvPr/>
        </p:nvSpPr>
        <p:spPr bwMode="auto">
          <a:xfrm>
            <a:off x="1226817" y="1587593"/>
            <a:ext cx="749947"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8" name="KSO_Shape"/>
          <p:cNvSpPr/>
          <p:nvPr/>
        </p:nvSpPr>
        <p:spPr bwMode="auto">
          <a:xfrm>
            <a:off x="1400285" y="1717822"/>
            <a:ext cx="403011"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9" name="Pentagon 35"/>
          <p:cNvSpPr/>
          <p:nvPr/>
        </p:nvSpPr>
        <p:spPr>
          <a:xfrm>
            <a:off x="2095444" y="2707227"/>
            <a:ext cx="1824149" cy="680636"/>
          </a:xfrm>
          <a:prstGeom prst="homePlate">
            <a:avLst>
              <a:gd name="adj" fmla="val 29885"/>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US" altLang="zh-CN" sz="2000" dirty="0">
                <a:ln w="19050">
                  <a:noFill/>
                </a:ln>
                <a:gradFill>
                  <a:gsLst>
                    <a:gs pos="100000">
                      <a:srgbClr val="E9BE61"/>
                    </a:gs>
                    <a:gs pos="49000">
                      <a:srgbClr val="FEEFAC"/>
                    </a:gs>
                  </a:gsLst>
                  <a:lin ang="5400000" scaled="0"/>
                </a:gradFill>
                <a:cs typeface="+mn-ea"/>
                <a:sym typeface="+mn-lt"/>
              </a:rPr>
              <a:t>1942</a:t>
            </a:r>
            <a:r>
              <a:rPr lang="zh-CN" altLang="en-US" sz="2000" dirty="0">
                <a:ln w="19050">
                  <a:noFill/>
                </a:ln>
                <a:gradFill>
                  <a:gsLst>
                    <a:gs pos="100000">
                      <a:srgbClr val="E9BE61"/>
                    </a:gs>
                    <a:gs pos="49000">
                      <a:srgbClr val="FEEFAC"/>
                    </a:gs>
                  </a:gsLst>
                  <a:lin ang="5400000" scaled="0"/>
                </a:gradFill>
                <a:cs typeface="+mn-ea"/>
                <a:sym typeface="+mn-lt"/>
              </a:rPr>
              <a:t>年</a:t>
            </a:r>
            <a:r>
              <a:rPr lang="en-US" altLang="zh-CN" sz="2000" dirty="0">
                <a:ln w="19050">
                  <a:noFill/>
                </a:ln>
                <a:gradFill>
                  <a:gsLst>
                    <a:gs pos="100000">
                      <a:srgbClr val="E9BE61"/>
                    </a:gs>
                    <a:gs pos="49000">
                      <a:srgbClr val="FEEFAC"/>
                    </a:gs>
                  </a:gsLst>
                  <a:lin ang="5400000" scaled="0"/>
                </a:gradFill>
                <a:cs typeface="+mn-ea"/>
                <a:sym typeface="+mn-lt"/>
              </a:rPr>
              <a:t>3</a:t>
            </a:r>
            <a:r>
              <a:rPr lang="zh-CN" altLang="en-US" sz="2000" dirty="0">
                <a:ln w="19050">
                  <a:noFill/>
                </a:ln>
                <a:gradFill>
                  <a:gsLst>
                    <a:gs pos="100000">
                      <a:srgbClr val="E9BE61"/>
                    </a:gs>
                    <a:gs pos="49000">
                      <a:srgbClr val="FEEFAC"/>
                    </a:gs>
                  </a:gsLst>
                  <a:lin ang="5400000" scaled="0"/>
                </a:gradFill>
                <a:cs typeface="+mn-ea"/>
                <a:sym typeface="+mn-lt"/>
              </a:rPr>
              <a:t>月</a:t>
            </a:r>
            <a:endParaRPr lang="en-US" sz="2000" dirty="0">
              <a:ln w="19050">
                <a:noFill/>
              </a:ln>
              <a:gradFill>
                <a:gsLst>
                  <a:gs pos="100000">
                    <a:srgbClr val="E9BE61"/>
                  </a:gs>
                  <a:gs pos="49000">
                    <a:srgbClr val="FEEFAC"/>
                  </a:gs>
                </a:gsLst>
                <a:lin ang="5400000" scaled="0"/>
              </a:gradFill>
              <a:cs typeface="+mn-ea"/>
              <a:sym typeface="+mn-lt"/>
            </a:endParaRPr>
          </a:p>
        </p:txBody>
      </p:sp>
      <p:sp>
        <p:nvSpPr>
          <p:cNvPr id="10" name="矩形 9"/>
          <p:cNvSpPr/>
          <p:nvPr/>
        </p:nvSpPr>
        <p:spPr>
          <a:xfrm>
            <a:off x="4020743" y="2755159"/>
            <a:ext cx="7532184" cy="646331"/>
          </a:xfrm>
          <a:prstGeom prst="rect">
            <a:avLst/>
          </a:prstGeom>
        </p:spPr>
        <p:txBody>
          <a:bodyPr wrap="square">
            <a:spAutoFit/>
          </a:bodyPr>
          <a:lstStyle/>
          <a:p>
            <a:pPr lvl="0" algn="just">
              <a:buClr>
                <a:schemeClr val="accent1"/>
              </a:buClr>
              <a:defRPr/>
            </a:pPr>
            <a:r>
              <a:rPr lang="zh-CN" altLang="en-US" dirty="0">
                <a:solidFill>
                  <a:prstClr val="black"/>
                </a:solidFill>
                <a:cs typeface="+mn-ea"/>
                <a:sym typeface="+mn-lt"/>
              </a:rPr>
              <a:t>毛泽东在</a:t>
            </a:r>
            <a:r>
              <a:rPr lang="en-US" altLang="zh-CN" dirty="0">
                <a:solidFill>
                  <a:prstClr val="black"/>
                </a:solidFill>
                <a:cs typeface="+mn-ea"/>
                <a:sym typeface="+mn-lt"/>
              </a:rPr>
              <a:t>《</a:t>
            </a:r>
            <a:r>
              <a:rPr lang="zh-CN" altLang="en-US" dirty="0">
                <a:solidFill>
                  <a:prstClr val="black"/>
                </a:solidFill>
                <a:cs typeface="+mn-ea"/>
                <a:sym typeface="+mn-lt"/>
              </a:rPr>
              <a:t>如何研究中共党史</a:t>
            </a:r>
            <a:r>
              <a:rPr lang="en-US" altLang="zh-CN" dirty="0">
                <a:solidFill>
                  <a:prstClr val="black"/>
                </a:solidFill>
                <a:cs typeface="+mn-ea"/>
                <a:sym typeface="+mn-lt"/>
              </a:rPr>
              <a:t>》</a:t>
            </a:r>
            <a:r>
              <a:rPr lang="zh-CN" altLang="en-US" dirty="0">
                <a:solidFill>
                  <a:prstClr val="black"/>
                </a:solidFill>
                <a:cs typeface="+mn-ea"/>
                <a:sym typeface="+mn-lt"/>
              </a:rPr>
              <a:t>一文中指出：</a:t>
            </a:r>
            <a:r>
              <a:rPr lang="zh-CN" altLang="en-US" dirty="0">
                <a:solidFill>
                  <a:schemeClr val="accent1"/>
                </a:solidFill>
                <a:cs typeface="+mn-ea"/>
                <a:sym typeface="+mn-lt"/>
              </a:rPr>
              <a:t>“我们研究党史，必须是科学的，不是主观主义。”</a:t>
            </a:r>
          </a:p>
        </p:txBody>
      </p:sp>
      <p:cxnSp>
        <p:nvCxnSpPr>
          <p:cNvPr id="12" name="直接连接符 11"/>
          <p:cNvCxnSpPr/>
          <p:nvPr/>
        </p:nvCxnSpPr>
        <p:spPr>
          <a:xfrm>
            <a:off x="2273440" y="3945500"/>
            <a:ext cx="0" cy="16369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bwMode="auto">
          <a:xfrm>
            <a:off x="2095443" y="3768294"/>
            <a:ext cx="355995" cy="3559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4" name="文本框 13"/>
          <p:cNvSpPr txBox="1"/>
          <p:nvPr/>
        </p:nvSpPr>
        <p:spPr>
          <a:xfrm>
            <a:off x="2629433" y="3747905"/>
            <a:ext cx="4527736" cy="4247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这实际上提出了党史研究科学化的命题。</a:t>
            </a:r>
          </a:p>
        </p:txBody>
      </p:sp>
      <p:sp>
        <p:nvSpPr>
          <p:cNvPr id="15" name="椭圆 14"/>
          <p:cNvSpPr/>
          <p:nvPr/>
        </p:nvSpPr>
        <p:spPr bwMode="auto">
          <a:xfrm>
            <a:off x="2095443" y="4516843"/>
            <a:ext cx="355995" cy="3559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6" name="文本框 15"/>
          <p:cNvSpPr txBox="1"/>
          <p:nvPr/>
        </p:nvSpPr>
        <p:spPr>
          <a:xfrm>
            <a:off x="2629434" y="4387193"/>
            <a:ext cx="5407431" cy="636201"/>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latin typeface="+mn-lt"/>
                <a:ea typeface="+mn-ea"/>
                <a:sym typeface="+mn-lt"/>
              </a:rPr>
              <a:t>习近平总书记高度重视党史国史的学习研究，号召党员领导干部要认真学习党史国史，知史爱党，知史爱国。</a:t>
            </a:r>
          </a:p>
        </p:txBody>
      </p:sp>
      <p:sp>
        <p:nvSpPr>
          <p:cNvPr id="17" name="椭圆 16"/>
          <p:cNvSpPr/>
          <p:nvPr/>
        </p:nvSpPr>
        <p:spPr bwMode="auto">
          <a:xfrm>
            <a:off x="2095443" y="5380776"/>
            <a:ext cx="355995" cy="3559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8" name="文本框 17"/>
          <p:cNvSpPr txBox="1"/>
          <p:nvPr/>
        </p:nvSpPr>
        <p:spPr>
          <a:xfrm>
            <a:off x="2629434" y="5250036"/>
            <a:ext cx="5407431" cy="636201"/>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latin typeface="+mn-lt"/>
                <a:ea typeface="+mn-ea"/>
                <a:sym typeface="+mn-lt"/>
              </a:rPr>
              <a:t>学习习近平总书记关于党史国史的重要思想，对于我们学好党史国史，具有重要指导意义。</a:t>
            </a:r>
          </a:p>
        </p:txBody>
      </p:sp>
      <p:pic>
        <p:nvPicPr>
          <p:cNvPr id="19" name="图片 18"/>
          <p:cNvPicPr>
            <a:picLocks noChangeAspect="1"/>
          </p:cNvPicPr>
          <p:nvPr/>
        </p:nvPicPr>
        <p:blipFill>
          <a:blip r:embed="rId2"/>
          <a:stretch>
            <a:fillRect/>
          </a:stretch>
        </p:blipFill>
        <p:spPr>
          <a:xfrm flipH="1">
            <a:off x="8392858" y="3510435"/>
            <a:ext cx="3416807" cy="2984111"/>
          </a:xfrm>
          <a:prstGeom prst="rect">
            <a:avLst/>
          </a:prstGeom>
        </p:spPr>
      </p:pic>
      <p:sp>
        <p:nvSpPr>
          <p:cNvPr id="20" name="文本框 19"/>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学党史知党情的重大意义</a:t>
            </a:r>
          </a:p>
        </p:txBody>
      </p:sp>
      <p:cxnSp>
        <p:nvCxnSpPr>
          <p:cNvPr id="21" name="直接连接符 20"/>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23" name="图形 22"/>
          <p:cNvPicPr>
            <a:picLocks noChangeAspect="1"/>
          </p:cNvPicPr>
          <p:nvPr/>
        </p:nvPicPr>
        <p:blipFill>
          <a:blip r:embed="rId3" cstate="screen">
            <a:extLst>
              <a:ext uri="{96DAC541-7B7A-43D3-8B79-37D633B846F1}">
                <asvg:svgBlip xmlns:asvg="http://schemas.microsoft.com/office/drawing/2016/SVG/main" xmlns="" r:embed="rId4"/>
              </a:ext>
            </a:extLst>
          </a:blip>
          <a:stretch>
            <a:fillRect/>
          </a:stretch>
        </p:blipFill>
        <p:spPr>
          <a:xfrm>
            <a:off x="325438" y="84077"/>
            <a:ext cx="1068388" cy="708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animBg="1"/>
      <p:bldP spid="8" grpId="0" animBg="1"/>
      <p:bldP spid="9" grpId="0" animBg="1"/>
      <p:bldP spid="10" grpId="0"/>
      <p:bldP spid="13" grpId="0" animBg="1"/>
      <p:bldP spid="14" grpId="0"/>
      <p:bldP spid="15" grpId="0" animBg="1"/>
      <p:bldP spid="16" grpId="0"/>
      <p:bldP spid="17" grpId="0" animBg="1"/>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3"/>
          <p:cNvSpPr/>
          <p:nvPr/>
        </p:nvSpPr>
        <p:spPr>
          <a:xfrm>
            <a:off x="8026642" y="2317829"/>
            <a:ext cx="225255" cy="22525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19050">
                <a:noFill/>
              </a:ln>
              <a:gradFill>
                <a:gsLst>
                  <a:gs pos="100000">
                    <a:srgbClr val="E9BE61"/>
                  </a:gs>
                  <a:gs pos="49000">
                    <a:srgbClr val="FEEFAC"/>
                  </a:gs>
                </a:gsLst>
                <a:lin ang="5400000" scaled="0"/>
              </a:gradFill>
              <a:cs typeface="+mn-ea"/>
              <a:sym typeface="+mn-lt"/>
            </a:endParaRPr>
          </a:p>
        </p:txBody>
      </p:sp>
      <p:sp>
        <p:nvSpPr>
          <p:cNvPr id="17" name="Oval 31"/>
          <p:cNvSpPr/>
          <p:nvPr/>
        </p:nvSpPr>
        <p:spPr>
          <a:xfrm>
            <a:off x="8026642" y="4248594"/>
            <a:ext cx="225255" cy="22525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19050">
                <a:noFill/>
              </a:ln>
              <a:gradFill>
                <a:gsLst>
                  <a:gs pos="100000">
                    <a:srgbClr val="E9BE61"/>
                  </a:gs>
                  <a:gs pos="49000">
                    <a:srgbClr val="FEEFAC"/>
                  </a:gs>
                </a:gsLst>
                <a:lin ang="5400000" scaled="0"/>
              </a:gradFill>
              <a:cs typeface="+mn-ea"/>
              <a:sym typeface="+mn-lt"/>
            </a:endParaRPr>
          </a:p>
        </p:txBody>
      </p:sp>
      <p:grpSp>
        <p:nvGrpSpPr>
          <p:cNvPr id="37" name="组合 36"/>
          <p:cNvGrpSpPr/>
          <p:nvPr/>
        </p:nvGrpSpPr>
        <p:grpSpPr>
          <a:xfrm>
            <a:off x="4287113" y="1698986"/>
            <a:ext cx="3599587" cy="3617962"/>
            <a:chOff x="4125189" y="2108202"/>
            <a:chExt cx="3923436" cy="3943467"/>
          </a:xfrm>
        </p:grpSpPr>
        <p:sp>
          <p:nvSpPr>
            <p:cNvPr id="6" name="Oval 20"/>
            <p:cNvSpPr/>
            <p:nvPr/>
          </p:nvSpPr>
          <p:spPr>
            <a:xfrm>
              <a:off x="5261216" y="3226043"/>
              <a:ext cx="1669568" cy="1669566"/>
            </a:xfrm>
            <a:prstGeom prst="ellipse">
              <a:avLst/>
            </a:prstGeom>
            <a:noFill/>
            <a:ln w="508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1000"/>
                </a:spcBef>
              </a:pPr>
              <a:endParaRPr lang="en-US" sz="1200" dirty="0">
                <a:solidFill>
                  <a:schemeClr val="tx1">
                    <a:alpha val="70000"/>
                  </a:schemeClr>
                </a:solidFill>
                <a:cs typeface="+mn-ea"/>
                <a:sym typeface="+mn-lt"/>
              </a:endParaRPr>
            </a:p>
          </p:txBody>
        </p:sp>
        <p:sp>
          <p:nvSpPr>
            <p:cNvPr id="7" name="Oval 21"/>
            <p:cNvSpPr/>
            <p:nvPr/>
          </p:nvSpPr>
          <p:spPr>
            <a:xfrm>
              <a:off x="4914900" y="2879727"/>
              <a:ext cx="2362200" cy="2362198"/>
            </a:xfrm>
            <a:prstGeom prst="ellipse">
              <a:avLst/>
            </a:prstGeom>
            <a:noFill/>
            <a:ln w="508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1000"/>
                </a:spcBef>
              </a:pPr>
              <a:endParaRPr lang="en-US" sz="1200" dirty="0">
                <a:solidFill>
                  <a:schemeClr val="tx1">
                    <a:alpha val="70000"/>
                  </a:schemeClr>
                </a:solidFill>
                <a:cs typeface="+mn-ea"/>
                <a:sym typeface="+mn-lt"/>
              </a:endParaRPr>
            </a:p>
          </p:txBody>
        </p:sp>
        <p:sp>
          <p:nvSpPr>
            <p:cNvPr id="8" name="Oval 22"/>
            <p:cNvSpPr/>
            <p:nvPr/>
          </p:nvSpPr>
          <p:spPr>
            <a:xfrm>
              <a:off x="4549534" y="2514361"/>
              <a:ext cx="3092932" cy="3092930"/>
            </a:xfrm>
            <a:prstGeom prst="ellipse">
              <a:avLst/>
            </a:prstGeom>
            <a:noFill/>
            <a:ln w="50800">
              <a:solidFill>
                <a:schemeClr val="accent3">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1000"/>
                </a:spcBef>
              </a:pPr>
              <a:endParaRPr lang="en-US" sz="1200" dirty="0">
                <a:solidFill>
                  <a:schemeClr val="tx1">
                    <a:alpha val="70000"/>
                  </a:schemeClr>
                </a:solidFill>
                <a:cs typeface="+mn-ea"/>
                <a:sym typeface="+mn-lt"/>
              </a:endParaRPr>
            </a:p>
          </p:txBody>
        </p:sp>
        <p:sp>
          <p:nvSpPr>
            <p:cNvPr id="9" name="Oval 23"/>
            <p:cNvSpPr/>
            <p:nvPr/>
          </p:nvSpPr>
          <p:spPr>
            <a:xfrm>
              <a:off x="4143375" y="2108202"/>
              <a:ext cx="3905250" cy="3905248"/>
            </a:xfrm>
            <a:prstGeom prst="ellipse">
              <a:avLst/>
            </a:prstGeom>
            <a:noFill/>
            <a:ln w="508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1000"/>
                </a:spcBef>
              </a:pPr>
              <a:endParaRPr lang="en-US" sz="1200" dirty="0">
                <a:solidFill>
                  <a:schemeClr val="tx1">
                    <a:alpha val="70000"/>
                  </a:schemeClr>
                </a:solidFill>
                <a:cs typeface="+mn-ea"/>
                <a:sym typeface="+mn-lt"/>
              </a:endParaRPr>
            </a:p>
          </p:txBody>
        </p:sp>
        <p:sp>
          <p:nvSpPr>
            <p:cNvPr id="10" name="Arc 2"/>
            <p:cNvSpPr/>
            <p:nvPr/>
          </p:nvSpPr>
          <p:spPr>
            <a:xfrm>
              <a:off x="5261216" y="3238499"/>
              <a:ext cx="1669567" cy="1669567"/>
            </a:xfrm>
            <a:prstGeom prst="arc">
              <a:avLst>
                <a:gd name="adj1" fmla="val 16200000"/>
                <a:gd name="adj2" fmla="val 9606774"/>
              </a:avLst>
            </a:prstGeom>
            <a:ln w="1270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sp>
          <p:nvSpPr>
            <p:cNvPr id="11" name="Arc 25"/>
            <p:cNvSpPr/>
            <p:nvPr/>
          </p:nvSpPr>
          <p:spPr>
            <a:xfrm>
              <a:off x="4914900" y="2892183"/>
              <a:ext cx="2362202" cy="2362200"/>
            </a:xfrm>
            <a:prstGeom prst="arc">
              <a:avLst>
                <a:gd name="adj1" fmla="val 6378583"/>
                <a:gd name="adj2" fmla="val 14450116"/>
              </a:avLst>
            </a:prstGeom>
            <a:ln w="1270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sp>
          <p:nvSpPr>
            <p:cNvPr id="12" name="Arc 26"/>
            <p:cNvSpPr/>
            <p:nvPr/>
          </p:nvSpPr>
          <p:spPr>
            <a:xfrm>
              <a:off x="4566032" y="2500313"/>
              <a:ext cx="3092932" cy="3092930"/>
            </a:xfrm>
            <a:prstGeom prst="arc">
              <a:avLst>
                <a:gd name="adj1" fmla="val 13602979"/>
                <a:gd name="adj2" fmla="val 2697292"/>
              </a:avLst>
            </a:prstGeom>
            <a:ln w="1270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sp>
          <p:nvSpPr>
            <p:cNvPr id="13" name="Arc 27"/>
            <p:cNvSpPr/>
            <p:nvPr/>
          </p:nvSpPr>
          <p:spPr>
            <a:xfrm>
              <a:off x="4125189" y="2146421"/>
              <a:ext cx="3905250" cy="3905248"/>
            </a:xfrm>
            <a:prstGeom prst="arc">
              <a:avLst>
                <a:gd name="adj1" fmla="val 4711533"/>
                <a:gd name="adj2" fmla="val 11601269"/>
              </a:avLst>
            </a:prstGeom>
            <a:ln w="1270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grpSp>
      <p:sp>
        <p:nvSpPr>
          <p:cNvPr id="27" name="文本框 26"/>
          <p:cNvSpPr txBox="1"/>
          <p:nvPr/>
        </p:nvSpPr>
        <p:spPr>
          <a:xfrm>
            <a:off x="8401674" y="2207587"/>
            <a:ext cx="2266639" cy="4247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有助于增强理论自信</a:t>
            </a:r>
          </a:p>
        </p:txBody>
      </p:sp>
      <p:sp>
        <p:nvSpPr>
          <p:cNvPr id="28" name="文本框 27"/>
          <p:cNvSpPr txBox="1"/>
          <p:nvPr/>
        </p:nvSpPr>
        <p:spPr>
          <a:xfrm>
            <a:off x="8401674" y="2604604"/>
            <a:ext cx="2723839" cy="805478"/>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400" dirty="0">
                <a:latin typeface="+mn-lt"/>
                <a:ea typeface="+mn-ea"/>
                <a:sym typeface="+mn-lt"/>
              </a:rPr>
              <a:t>习近平总书记高度重视党史国史的学习研究，号召党员领导干部要认真学习党史国史</a:t>
            </a:r>
          </a:p>
        </p:txBody>
      </p:sp>
      <p:sp>
        <p:nvSpPr>
          <p:cNvPr id="29" name="文本框 28"/>
          <p:cNvSpPr txBox="1"/>
          <p:nvPr/>
        </p:nvSpPr>
        <p:spPr>
          <a:xfrm>
            <a:off x="8401675" y="4031136"/>
            <a:ext cx="2555252" cy="646331"/>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00000"/>
              </a:lnSpc>
            </a:pPr>
            <a:r>
              <a:rPr lang="zh-CN" altLang="en-US" sz="1800" dirty="0">
                <a:latin typeface="+mn-lt"/>
                <a:ea typeface="+mn-ea"/>
                <a:cs typeface="+mn-ea"/>
                <a:sym typeface="+mn-lt"/>
              </a:rPr>
              <a:t>有助于了解</a:t>
            </a:r>
            <a:endParaRPr lang="en-US" altLang="zh-CN" sz="1800" dirty="0">
              <a:latin typeface="+mn-lt"/>
              <a:ea typeface="+mn-ea"/>
              <a:cs typeface="+mn-ea"/>
              <a:sym typeface="+mn-lt"/>
            </a:endParaRPr>
          </a:p>
          <a:p>
            <a:pPr algn="l">
              <a:lnSpc>
                <a:spcPct val="100000"/>
              </a:lnSpc>
            </a:pPr>
            <a:r>
              <a:rPr lang="zh-CN" altLang="en-US" sz="1800" dirty="0">
                <a:latin typeface="+mn-lt"/>
                <a:ea typeface="+mn-ea"/>
                <a:cs typeface="+mn-ea"/>
                <a:sym typeface="+mn-lt"/>
              </a:rPr>
              <a:t>中国共产党为什么能</a:t>
            </a:r>
          </a:p>
        </p:txBody>
      </p:sp>
      <p:sp>
        <p:nvSpPr>
          <p:cNvPr id="30" name="文本框 29"/>
          <p:cNvSpPr txBox="1"/>
          <p:nvPr/>
        </p:nvSpPr>
        <p:spPr>
          <a:xfrm>
            <a:off x="8401674" y="4628431"/>
            <a:ext cx="2723839" cy="805478"/>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400" dirty="0">
                <a:latin typeface="+mn-lt"/>
                <a:ea typeface="+mn-ea"/>
                <a:sym typeface="+mn-lt"/>
              </a:rPr>
              <a:t>学习习近平总书记关于党史国史的重要思想，对于我们学好党史国史，具有重要指导意义</a:t>
            </a:r>
          </a:p>
        </p:txBody>
      </p:sp>
      <p:sp>
        <p:nvSpPr>
          <p:cNvPr id="31" name="Oval 3"/>
          <p:cNvSpPr/>
          <p:nvPr/>
        </p:nvSpPr>
        <p:spPr>
          <a:xfrm>
            <a:off x="3685054" y="2317829"/>
            <a:ext cx="225255" cy="22525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19050">
                <a:noFill/>
              </a:ln>
              <a:gradFill>
                <a:gsLst>
                  <a:gs pos="100000">
                    <a:srgbClr val="E9BE61"/>
                  </a:gs>
                  <a:gs pos="49000">
                    <a:srgbClr val="FEEFAC"/>
                  </a:gs>
                </a:gsLst>
                <a:lin ang="5400000" scaled="0"/>
              </a:gradFill>
              <a:cs typeface="+mn-ea"/>
              <a:sym typeface="+mn-lt"/>
            </a:endParaRPr>
          </a:p>
        </p:txBody>
      </p:sp>
      <p:sp>
        <p:nvSpPr>
          <p:cNvPr id="32" name="Oval 31"/>
          <p:cNvSpPr/>
          <p:nvPr/>
        </p:nvSpPr>
        <p:spPr>
          <a:xfrm>
            <a:off x="3685054" y="4248594"/>
            <a:ext cx="225255" cy="22525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19050">
                <a:noFill/>
              </a:ln>
              <a:gradFill>
                <a:gsLst>
                  <a:gs pos="100000">
                    <a:srgbClr val="E9BE61"/>
                  </a:gs>
                  <a:gs pos="49000">
                    <a:srgbClr val="FEEFAC"/>
                  </a:gs>
                </a:gsLst>
                <a:lin ang="5400000" scaled="0"/>
              </a:gradFill>
              <a:cs typeface="+mn-ea"/>
              <a:sym typeface="+mn-lt"/>
            </a:endParaRPr>
          </a:p>
        </p:txBody>
      </p:sp>
      <p:sp>
        <p:nvSpPr>
          <p:cNvPr id="38" name="文本框 37"/>
          <p:cNvSpPr txBox="1"/>
          <p:nvPr/>
        </p:nvSpPr>
        <p:spPr>
          <a:xfrm>
            <a:off x="1631654" y="108501"/>
            <a:ext cx="5297484" cy="701731"/>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3600" dirty="0">
                <a:latin typeface="+mn-lt"/>
                <a:ea typeface="+mn-ea"/>
                <a:cs typeface="+mn-ea"/>
                <a:sym typeface="+mn-lt"/>
              </a:rPr>
              <a:t>学党史知党情的重大意义</a:t>
            </a:r>
          </a:p>
        </p:txBody>
      </p:sp>
      <p:cxnSp>
        <p:nvCxnSpPr>
          <p:cNvPr id="39" name="直接连接符 38"/>
          <p:cNvCxnSpPr/>
          <p:nvPr/>
        </p:nvCxnSpPr>
        <p:spPr>
          <a:xfrm>
            <a:off x="1514952" y="157669"/>
            <a:ext cx="0" cy="561268"/>
          </a:xfrm>
          <a:prstGeom prst="line">
            <a:avLst/>
          </a:prstGeom>
          <a:ln>
            <a:solidFill>
              <a:schemeClr val="bg1">
                <a:lumMod val="85000"/>
                <a:alpha val="77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 y="849391"/>
            <a:ext cx="12145169" cy="0"/>
          </a:xfrm>
          <a:prstGeom prst="line">
            <a:avLst/>
          </a:prstGeom>
          <a:ln w="9525">
            <a:solidFill>
              <a:schemeClr val="bg1">
                <a:lumMod val="50000"/>
                <a:alpha val="68000"/>
              </a:schemeClr>
            </a:solidFill>
          </a:ln>
        </p:spPr>
        <p:style>
          <a:lnRef idx="1">
            <a:schemeClr val="accent1"/>
          </a:lnRef>
          <a:fillRef idx="0">
            <a:schemeClr val="accent1"/>
          </a:fillRef>
          <a:effectRef idx="0">
            <a:schemeClr val="accent1"/>
          </a:effectRef>
          <a:fontRef idx="minor">
            <a:schemeClr val="tx1"/>
          </a:fontRef>
        </p:style>
      </p:cxnSp>
      <p:pic>
        <p:nvPicPr>
          <p:cNvPr id="41" name="图形 40"/>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325438" y="84077"/>
            <a:ext cx="1068388" cy="708452"/>
          </a:xfrm>
          <a:prstGeom prst="rect">
            <a:avLst/>
          </a:prstGeom>
        </p:spPr>
      </p:pic>
      <p:sp>
        <p:nvSpPr>
          <p:cNvPr id="42" name="文本框 41"/>
          <p:cNvSpPr txBox="1"/>
          <p:nvPr/>
        </p:nvSpPr>
        <p:spPr>
          <a:xfrm>
            <a:off x="1342434" y="2224911"/>
            <a:ext cx="2266639" cy="4247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1800" dirty="0">
                <a:latin typeface="+mn-lt"/>
                <a:ea typeface="+mn-ea"/>
                <a:cs typeface="+mn-ea"/>
                <a:sym typeface="+mn-lt"/>
              </a:rPr>
              <a:t>坚定信仰，努力担当</a:t>
            </a:r>
          </a:p>
        </p:txBody>
      </p:sp>
      <p:sp>
        <p:nvSpPr>
          <p:cNvPr id="43" name="文本框 42"/>
          <p:cNvSpPr txBox="1"/>
          <p:nvPr/>
        </p:nvSpPr>
        <p:spPr>
          <a:xfrm>
            <a:off x="1146197" y="2621928"/>
            <a:ext cx="2462875" cy="568490"/>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r"/>
            <a:r>
              <a:rPr lang="zh-CN" altLang="en-US" sz="1400" dirty="0">
                <a:latin typeface="+mn-lt"/>
                <a:ea typeface="+mn-ea"/>
                <a:sym typeface="+mn-lt"/>
              </a:rPr>
              <a:t>习近平总书记高度重视党史国史的学习研究</a:t>
            </a:r>
          </a:p>
        </p:txBody>
      </p:sp>
      <p:sp>
        <p:nvSpPr>
          <p:cNvPr id="44" name="文本框 43"/>
          <p:cNvSpPr txBox="1"/>
          <p:nvPr/>
        </p:nvSpPr>
        <p:spPr>
          <a:xfrm>
            <a:off x="1342434" y="4153442"/>
            <a:ext cx="2266639" cy="4247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1800" dirty="0">
                <a:latin typeface="+mn-lt"/>
                <a:ea typeface="+mn-ea"/>
                <a:cs typeface="+mn-ea"/>
                <a:sym typeface="+mn-lt"/>
              </a:rPr>
              <a:t>锤炼党性，敢于担当</a:t>
            </a:r>
          </a:p>
        </p:txBody>
      </p:sp>
      <p:sp>
        <p:nvSpPr>
          <p:cNvPr id="45" name="文本框 44"/>
          <p:cNvSpPr txBox="1"/>
          <p:nvPr/>
        </p:nvSpPr>
        <p:spPr>
          <a:xfrm>
            <a:off x="1146197" y="4550459"/>
            <a:ext cx="2462875" cy="568490"/>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r"/>
            <a:r>
              <a:rPr lang="zh-CN" altLang="en-US" sz="1400" dirty="0">
                <a:latin typeface="+mn-lt"/>
                <a:ea typeface="+mn-ea"/>
                <a:sym typeface="+mn-lt"/>
              </a:rPr>
              <a:t> 历史是最好的教科书，中国革命历史是最好的营养剂</a:t>
            </a:r>
          </a:p>
        </p:txBody>
      </p:sp>
      <p:pic>
        <p:nvPicPr>
          <p:cNvPr id="46" name="图形 45"/>
          <p:cNvPicPr>
            <a:picLocks noChangeAspect="1"/>
          </p:cNvPicPr>
          <p:nvPr/>
        </p:nvPicPr>
        <p:blipFill>
          <a:blip r:embed="rId4" cstate="screen">
            <a:extLst>
              <a:ext uri="{96DAC541-7B7A-43D3-8B79-37D633B846F1}">
                <asvg:svgBlip xmlns:asvg="http://schemas.microsoft.com/office/drawing/2016/SVG/main" xmlns="" r:embed="rId3"/>
              </a:ext>
            </a:extLst>
          </a:blip>
          <a:stretch>
            <a:fillRect/>
          </a:stretch>
        </p:blipFill>
        <p:spPr>
          <a:xfrm>
            <a:off x="5640493" y="3190275"/>
            <a:ext cx="939787" cy="6231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ppt_x"/>
                                          </p:val>
                                        </p:tav>
                                        <p:tav tm="100000">
                                          <p:val>
                                            <p:strVal val="#ppt_x"/>
                                          </p:val>
                                        </p:tav>
                                      </p:tavLst>
                                    </p:anim>
                                    <p:anim calcmode="lin" valueType="num">
                                      <p:cBhvr additive="base">
                                        <p:cTn id="64" dur="500" fill="hold"/>
                                        <p:tgtEl>
                                          <p:spTgt spid="4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fill="hold"/>
                                        <p:tgtEl>
                                          <p:spTgt spid="46"/>
                                        </p:tgtEl>
                                        <p:attrNameLst>
                                          <p:attrName>ppt_x</p:attrName>
                                        </p:attrNameLst>
                                      </p:cBhvr>
                                      <p:tavLst>
                                        <p:tav tm="0">
                                          <p:val>
                                            <p:strVal val="#ppt_x"/>
                                          </p:val>
                                        </p:tav>
                                        <p:tav tm="100000">
                                          <p:val>
                                            <p:strVal val="#ppt_x"/>
                                          </p:val>
                                        </p:tav>
                                      </p:tavLst>
                                    </p:anim>
                                    <p:anim calcmode="lin" valueType="num">
                                      <p:cBhvr additive="base">
                                        <p:cTn id="7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p:bldP spid="28" grpId="0"/>
      <p:bldP spid="29" grpId="0"/>
      <p:bldP spid="30" grpId="0"/>
      <p:bldP spid="31" grpId="0" animBg="1"/>
      <p:bldP spid="32" grpId="0" animBg="1"/>
      <p:bldP spid="38" grpId="0"/>
      <p:bldP spid="42" grpId="0"/>
      <p:bldP spid="43" grpId="0"/>
      <p:bldP spid="44" grpId="0"/>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15.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16.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17.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 www.2ppt.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mzt1br4k">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2421</Words>
  <Application>Microsoft Office PowerPoint</Application>
  <PresentationFormat>宽屏</PresentationFormat>
  <Paragraphs>218</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27</vt:i4>
      </vt:variant>
    </vt:vector>
  </HeadingPairs>
  <TitlesOfParts>
    <vt:vector size="35" baseType="lpstr">
      <vt:lpstr>等线</vt:lpstr>
      <vt:lpstr>方正姚体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2022-03-11T02:57:58Z</dcterms:created>
  <dcterms:modified xsi:type="dcterms:W3CDTF">2023-01-10T11:52:12Z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24FDDF2E0085474D8F252B736BBB4611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