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6"/>
  </p:notesMasterIdLst>
  <p:handoutMasterIdLst>
    <p:handoutMasterId r:id="rId27"/>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AB9"/>
    <a:srgbClr val="ABC939"/>
    <a:srgbClr val="F05F32"/>
    <a:srgbClr val="15A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2284" autoAdjust="0"/>
  </p:normalViewPr>
  <p:slideViewPr>
    <p:cSldViewPr snapToGrid="0">
      <p:cViewPr>
        <p:scale>
          <a:sx n="75" d="100"/>
          <a:sy n="75" d="100"/>
        </p:scale>
        <p:origin x="-1920" y="-4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71CAE-59F4-41D0-8DE9-9F436D8A908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00898-9C3E-4EC9-A49F-1B4F224BD54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11</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12</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14</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15</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16</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17</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18</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19</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20</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21</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22</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23</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09D6314-E239-4424-99C5-73835E746DB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B6DD14C-2554-4773-A30C-DD21B40C116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09D6314-E239-4424-99C5-73835E746DB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B6DD14C-2554-4773-A30C-DD21B40C116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09D6314-E239-4424-99C5-73835E746DB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B6DD14C-2554-4773-A30C-DD21B40C116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09D6314-E239-4424-99C5-73835E746DB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B6DD14C-2554-4773-A30C-DD21B40C116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09D6314-E239-4424-99C5-73835E746DB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B6DD14C-2554-4773-A30C-DD21B40C1163}"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t="-1000" b="-1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09D6314-E239-4424-99C5-73835E746DB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B6DD14C-2554-4773-A30C-DD21B40C116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09D6314-E239-4424-99C5-73835E746DB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B6DD14C-2554-4773-A30C-DD21B40C116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09D6314-E239-4424-99C5-73835E746DB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B6DD14C-2554-4773-A30C-DD21B40C116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09D6314-E239-4424-99C5-73835E746DB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B6DD14C-2554-4773-A30C-DD21B40C116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09D6314-E239-4424-99C5-73835E746DBC}"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B6DD14C-2554-4773-A30C-DD21B40C116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09D6314-E239-4424-99C5-73835E746DBC}"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B6DD14C-2554-4773-A30C-DD21B40C1163}" type="slidenum">
              <a:rPr lang="zh-CN" altLang="en-US" smtClean="0"/>
              <a:t>‹#›</a:t>
            </a:fld>
            <a:endParaRPr lang="zh-CN" altLang="en-US"/>
          </a:p>
        </p:txBody>
      </p:sp>
      <p:sp>
        <p:nvSpPr>
          <p:cNvPr id="11" name="TextBox 10"/>
          <p:cNvSpPr txBox="1"/>
          <p:nvPr userDrawn="1"/>
        </p:nvSpPr>
        <p:spPr>
          <a:xfrm>
            <a:off x="1187624" y="6858000"/>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09D6314-E239-4424-99C5-73835E746DBC}"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B6DD14C-2554-4773-A30C-DD21B40C116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09D6314-E239-4424-99C5-73835E746DBC}"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B6DD14C-2554-4773-A30C-DD21B40C116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2.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3.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0" y="10160"/>
            <a:ext cx="12192000" cy="6858000"/>
          </a:xfrm>
          <a:prstGeom prst="rect">
            <a:avLst/>
          </a:prstGeom>
        </p:spPr>
      </p:pic>
      <p:pic>
        <p:nvPicPr>
          <p:cNvPr id="7" name="图片 6"/>
          <p:cNvPicPr>
            <a:picLocks noChangeAspect="1"/>
          </p:cNvPicPr>
          <p:nvPr/>
        </p:nvPicPr>
        <p:blipFill>
          <a:blip r:embed="rId4" cstate="email"/>
          <a:stretch>
            <a:fillRect/>
          </a:stretch>
        </p:blipFill>
        <p:spPr>
          <a:xfrm>
            <a:off x="1192233" y="1741360"/>
            <a:ext cx="5807960" cy="1808069"/>
          </a:xfrm>
          <a:prstGeom prst="rect">
            <a:avLst/>
          </a:prstGeom>
        </p:spPr>
      </p:pic>
      <p:pic>
        <p:nvPicPr>
          <p:cNvPr id="9" name="图片 8"/>
          <p:cNvPicPr>
            <a:picLocks noChangeAspect="1"/>
          </p:cNvPicPr>
          <p:nvPr/>
        </p:nvPicPr>
        <p:blipFill>
          <a:blip r:embed="rId5" cstate="email"/>
          <a:stretch>
            <a:fillRect/>
          </a:stretch>
        </p:blipFill>
        <p:spPr>
          <a:xfrm>
            <a:off x="1192233" y="3624677"/>
            <a:ext cx="6123443" cy="848101"/>
          </a:xfrm>
          <a:prstGeom prst="rect">
            <a:avLst/>
          </a:prstGeom>
        </p:spPr>
      </p:pic>
      <p:pic>
        <p:nvPicPr>
          <p:cNvPr id="11" name="图片 10"/>
          <p:cNvPicPr>
            <a:picLocks noChangeAspect="1"/>
          </p:cNvPicPr>
          <p:nvPr/>
        </p:nvPicPr>
        <p:blipFill>
          <a:blip r:embed="rId6" cstate="email"/>
          <a:stretch>
            <a:fillRect/>
          </a:stretch>
        </p:blipFill>
        <p:spPr>
          <a:xfrm>
            <a:off x="197656" y="4396842"/>
            <a:ext cx="3448023" cy="2536406"/>
          </a:xfrm>
          <a:prstGeom prst="rect">
            <a:avLst/>
          </a:prstGeom>
        </p:spPr>
      </p:pic>
      <p:pic>
        <p:nvPicPr>
          <p:cNvPr id="13" name="图片 12"/>
          <p:cNvPicPr>
            <a:picLocks noChangeAspect="1"/>
          </p:cNvPicPr>
          <p:nvPr/>
        </p:nvPicPr>
        <p:blipFill>
          <a:blip r:embed="rId7"/>
          <a:stretch>
            <a:fillRect/>
          </a:stretch>
        </p:blipFill>
        <p:spPr>
          <a:xfrm>
            <a:off x="5060632" y="-421768"/>
            <a:ext cx="7496175" cy="1981200"/>
          </a:xfrm>
          <a:prstGeom prst="rect">
            <a:avLst/>
          </a:prstGeom>
        </p:spPr>
      </p:pic>
      <p:sp>
        <p:nvSpPr>
          <p:cNvPr id="14" name="文本框 13"/>
          <p:cNvSpPr txBox="1"/>
          <p:nvPr/>
        </p:nvSpPr>
        <p:spPr>
          <a:xfrm>
            <a:off x="6543972" y="1782547"/>
            <a:ext cx="954107" cy="1938992"/>
          </a:xfrm>
          <a:prstGeom prst="rect">
            <a:avLst/>
          </a:prstGeom>
          <a:noFill/>
        </p:spPr>
        <p:txBody>
          <a:bodyPr wrap="none" rtlCol="0">
            <a:spAutoFit/>
          </a:bodyPr>
          <a:lstStyle/>
          <a:p>
            <a:r>
              <a:rPr lang="zh-CN" altLang="en-US" sz="6000" dirty="0">
                <a:cs typeface="+mn-ea"/>
                <a:sym typeface="+mn-lt"/>
              </a:rPr>
              <a:t>快</a:t>
            </a:r>
          </a:p>
          <a:p>
            <a:r>
              <a:rPr lang="zh-CN" altLang="en-US" sz="6000" dirty="0">
                <a:cs typeface="+mn-ea"/>
                <a:sym typeface="+mn-lt"/>
              </a:rPr>
              <a:t>乐</a:t>
            </a:r>
          </a:p>
        </p:txBody>
      </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par>
                          <p:cTn id="14" fill="hold">
                            <p:stCondLst>
                              <p:cond delay="1500"/>
                            </p:stCondLst>
                            <p:childTnLst>
                              <p:par>
                                <p:cTn id="15" presetID="5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childTnLst>
                          </p:cTn>
                        </p:par>
                        <p:par>
                          <p:cTn id="20" fill="hold">
                            <p:stCondLst>
                              <p:cond delay="2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750" autoRev="1" fill="hold">
                                          <p:stCondLst>
                                            <p:cond delay="0"/>
                                          </p:stCondLst>
                                        </p:cTn>
                                        <p:tgtEl>
                                          <p:spTgt spid="14"/>
                                        </p:tgtEl>
                                        <p:attrNameLst>
                                          <p:attrName>ppt_w</p:attrName>
                                        </p:attrNameLst>
                                      </p:cBhvr>
                                    </p:anim>
                                    <p:anim by="(#ppt_w*0.50)" calcmode="lin" valueType="num">
                                      <p:cBhvr>
                                        <p:cTn id="24" dur="750" decel="50000" autoRev="1" fill="hold">
                                          <p:stCondLst>
                                            <p:cond delay="0"/>
                                          </p:stCondLst>
                                        </p:cTn>
                                        <p:tgtEl>
                                          <p:spTgt spid="14"/>
                                        </p:tgtEl>
                                        <p:attrNameLst>
                                          <p:attrName>ppt_x</p:attrName>
                                        </p:attrNameLst>
                                      </p:cBhvr>
                                    </p:anim>
                                    <p:anim from="(-#ppt_h/2)" to="(#ppt_y)" calcmode="lin" valueType="num">
                                      <p:cBhvr>
                                        <p:cTn id="25" dur="1500" fill="hold">
                                          <p:stCondLst>
                                            <p:cond delay="0"/>
                                          </p:stCondLst>
                                        </p:cTn>
                                        <p:tgtEl>
                                          <p:spTgt spid="14"/>
                                        </p:tgtEl>
                                        <p:attrNameLst>
                                          <p:attrName>ppt_y</p:attrName>
                                        </p:attrNameLst>
                                      </p:cBhvr>
                                    </p:anim>
                                    <p:animRot by="21600000">
                                      <p:cBhvr>
                                        <p:cTn id="26" dur="1500" fill="hold">
                                          <p:stCondLst>
                                            <p:cond delay="0"/>
                                          </p:stCondLst>
                                        </p:cTn>
                                        <p:tgtEl>
                                          <p:spTgt spid="14"/>
                                        </p:tgtEl>
                                        <p:attrNameLst>
                                          <p:attrName>r</p:attrName>
                                        </p:attrNameLst>
                                      </p:cBhvr>
                                    </p:animRot>
                                  </p:childTnLst>
                                </p:cTn>
                              </p:par>
                            </p:childTnLst>
                          </p:cTn>
                        </p:par>
                        <p:par>
                          <p:cTn id="27" fill="hold">
                            <p:stCondLst>
                              <p:cond delay="4150"/>
                            </p:stCondLst>
                            <p:childTnLst>
                              <p:par>
                                <p:cTn id="28" presetID="42"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3" name="图片 2"/>
          <p:cNvPicPr>
            <a:picLocks noChangeAspect="1"/>
          </p:cNvPicPr>
          <p:nvPr/>
        </p:nvPicPr>
        <p:blipFill>
          <a:blip r:embed="rId4" cstate="email"/>
          <a:stretch>
            <a:fillRect/>
          </a:stretch>
        </p:blipFill>
        <p:spPr>
          <a:xfrm>
            <a:off x="999275" y="1680599"/>
            <a:ext cx="10259073" cy="3768520"/>
          </a:xfrm>
          <a:prstGeom prst="rect">
            <a:avLst/>
          </a:prstGeom>
        </p:spPr>
      </p:pic>
      <p:pic>
        <p:nvPicPr>
          <p:cNvPr id="17" name="图片 16"/>
          <p:cNvPicPr>
            <a:picLocks noChangeAspect="1"/>
          </p:cNvPicPr>
          <p:nvPr/>
        </p:nvPicPr>
        <p:blipFill>
          <a:blip r:embed="rId5"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6" cstate="email"/>
          <a:stretch>
            <a:fillRect/>
          </a:stretch>
        </p:blipFill>
        <p:spPr>
          <a:xfrm>
            <a:off x="0" y="45720"/>
            <a:ext cx="4569220" cy="1768621"/>
          </a:xfrm>
          <a:prstGeom prst="rect">
            <a:avLst/>
          </a:prstGeom>
        </p:spPr>
      </p:pic>
      <p:grpSp>
        <p:nvGrpSpPr>
          <p:cNvPr id="27" name="组合 26"/>
          <p:cNvGrpSpPr/>
          <p:nvPr/>
        </p:nvGrpSpPr>
        <p:grpSpPr>
          <a:xfrm>
            <a:off x="4569220" y="453065"/>
            <a:ext cx="3401287" cy="865560"/>
            <a:chOff x="4591559" y="0"/>
            <a:chExt cx="3401287" cy="865560"/>
          </a:xfrm>
        </p:grpSpPr>
        <p:pic>
          <p:nvPicPr>
            <p:cNvPr id="32" name="图片 31"/>
            <p:cNvPicPr>
              <a:picLocks noChangeAspect="1"/>
            </p:cNvPicPr>
            <p:nvPr/>
          </p:nvPicPr>
          <p:blipFill>
            <a:blip r:embed="rId7" cstate="email"/>
            <a:stretch>
              <a:fillRect/>
            </a:stretch>
          </p:blipFill>
          <p:spPr>
            <a:xfrm>
              <a:off x="4591559" y="0"/>
              <a:ext cx="3401287" cy="865560"/>
            </a:xfrm>
            <a:prstGeom prst="rect">
              <a:avLst/>
            </a:prstGeom>
          </p:spPr>
        </p:pic>
        <p:sp>
          <p:nvSpPr>
            <p:cNvPr id="34" name="Shape 852"/>
            <p:cNvSpPr/>
            <p:nvPr/>
          </p:nvSpPr>
          <p:spPr>
            <a:xfrm>
              <a:off x="5394519" y="251349"/>
              <a:ext cx="1795363" cy="472565"/>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algn="ctr" defTabSz="1218565">
                <a:lnSpc>
                  <a:spcPct val="120000"/>
                </a:lnSpc>
                <a:defRPr sz="1800">
                  <a:solidFill>
                    <a:srgbClr val="000000"/>
                  </a:solidFill>
                </a:defRPr>
              </a:pPr>
              <a:r>
                <a:rPr lang="zh-CN" altLang="en-US" sz="2800">
                  <a:solidFill>
                    <a:srgbClr val="002060"/>
                  </a:solidFill>
                  <a:latin typeface="+mn-lt"/>
                  <a:ea typeface="+mn-ea"/>
                  <a:cs typeface="+mn-ea"/>
                  <a:sym typeface="+mn-lt"/>
                </a:rPr>
                <a:t>愚人节习俗</a:t>
              </a:r>
              <a:endParaRPr lang="zh-CN" altLang="en-US" sz="2800" dirty="0">
                <a:solidFill>
                  <a:srgbClr val="002060"/>
                </a:solidFill>
                <a:latin typeface="+mn-lt"/>
                <a:ea typeface="+mn-ea"/>
                <a:cs typeface="+mn-ea"/>
                <a:sym typeface="+mn-lt"/>
              </a:endParaRPr>
            </a:p>
          </p:txBody>
        </p:sp>
      </p:grpSp>
      <p:sp>
        <p:nvSpPr>
          <p:cNvPr id="16" name="Shape 867"/>
          <p:cNvSpPr/>
          <p:nvPr/>
        </p:nvSpPr>
        <p:spPr>
          <a:xfrm>
            <a:off x="5905392" y="3565819"/>
            <a:ext cx="6294757" cy="301878"/>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defTabSz="1218565">
              <a:lnSpc>
                <a:spcPct val="120000"/>
              </a:lnSpc>
              <a:defRPr sz="1800">
                <a:solidFill>
                  <a:srgbClr val="000000"/>
                </a:solidFill>
              </a:defRPr>
            </a:pPr>
            <a:r>
              <a:rPr lang="zh-CN" altLang="en-US" sz="1800">
                <a:solidFill>
                  <a:schemeClr val="bg1"/>
                </a:solidFill>
                <a:latin typeface="+mn-lt"/>
                <a:ea typeface="+mn-ea"/>
                <a:cs typeface="+mn-ea"/>
                <a:sym typeface="+mn-lt"/>
              </a:rPr>
              <a:t> </a:t>
            </a:r>
            <a:endParaRPr lang="zh-CN" altLang="en-US" sz="1400" dirty="0">
              <a:solidFill>
                <a:schemeClr val="bg1"/>
              </a:solidFill>
              <a:latin typeface="+mn-lt"/>
              <a:ea typeface="+mn-ea"/>
              <a:cs typeface="+mn-ea"/>
              <a:sym typeface="+mn-lt"/>
            </a:endParaRPr>
          </a:p>
        </p:txBody>
      </p:sp>
      <p:sp>
        <p:nvSpPr>
          <p:cNvPr id="20" name="Shape 867"/>
          <p:cNvSpPr/>
          <p:nvPr/>
        </p:nvSpPr>
        <p:spPr>
          <a:xfrm>
            <a:off x="5596838" y="2984925"/>
            <a:ext cx="4395863" cy="1329595"/>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defTabSz="1218565">
              <a:lnSpc>
                <a:spcPct val="120000"/>
              </a:lnSpc>
              <a:defRPr sz="1800">
                <a:solidFill>
                  <a:srgbClr val="000000"/>
                </a:solidFill>
              </a:defRPr>
            </a:pPr>
            <a:r>
              <a:rPr lang="zh-CN" altLang="en-US" sz="1800">
                <a:solidFill>
                  <a:schemeClr val="bg1"/>
                </a:solidFill>
                <a:latin typeface="+mn-lt"/>
                <a:ea typeface="+mn-ea"/>
                <a:cs typeface="+mn-ea"/>
                <a:sym typeface="+mn-lt"/>
              </a:rPr>
              <a:t>十六世纪的法国，人们在</a:t>
            </a:r>
            <a:r>
              <a:rPr lang="en-US" altLang="zh-CN" sz="1800">
                <a:solidFill>
                  <a:schemeClr val="bg1"/>
                </a:solidFill>
                <a:latin typeface="+mn-lt"/>
                <a:ea typeface="+mn-ea"/>
                <a:cs typeface="+mn-ea"/>
                <a:sym typeface="+mn-lt"/>
              </a:rPr>
              <a:t>4</a:t>
            </a:r>
            <a:r>
              <a:rPr lang="zh-CN" altLang="en-US" sz="1800">
                <a:solidFill>
                  <a:schemeClr val="bg1"/>
                </a:solidFill>
                <a:latin typeface="+mn-lt"/>
                <a:ea typeface="+mn-ea"/>
                <a:cs typeface="+mn-ea"/>
                <a:sym typeface="+mn-lt"/>
              </a:rPr>
              <a:t>月</a:t>
            </a:r>
            <a:r>
              <a:rPr lang="en-US" altLang="zh-CN" sz="1800">
                <a:solidFill>
                  <a:schemeClr val="bg1"/>
                </a:solidFill>
                <a:latin typeface="+mn-lt"/>
                <a:ea typeface="+mn-ea"/>
                <a:cs typeface="+mn-ea"/>
                <a:sym typeface="+mn-lt"/>
              </a:rPr>
              <a:t>1</a:t>
            </a:r>
            <a:r>
              <a:rPr lang="zh-CN" altLang="en-US" sz="1800">
                <a:solidFill>
                  <a:schemeClr val="bg1"/>
                </a:solidFill>
                <a:latin typeface="+mn-lt"/>
                <a:ea typeface="+mn-ea"/>
                <a:cs typeface="+mn-ea"/>
                <a:sym typeface="+mn-lt"/>
              </a:rPr>
              <a:t>日这</a:t>
            </a:r>
          </a:p>
          <a:p>
            <a:pPr algn="just" defTabSz="1218565">
              <a:lnSpc>
                <a:spcPct val="120000"/>
              </a:lnSpc>
              <a:defRPr sz="1800">
                <a:solidFill>
                  <a:srgbClr val="000000"/>
                </a:solidFill>
              </a:defRPr>
            </a:pPr>
            <a:r>
              <a:rPr lang="zh-CN" altLang="en-US" sz="1800">
                <a:solidFill>
                  <a:schemeClr val="bg1"/>
                </a:solidFill>
                <a:latin typeface="+mn-lt"/>
                <a:ea typeface="+mn-ea"/>
                <a:cs typeface="+mn-ea"/>
                <a:sym typeface="+mn-lt"/>
              </a:rPr>
              <a:t>天过 新年，互赠礼物，举办晚会，</a:t>
            </a:r>
          </a:p>
          <a:p>
            <a:pPr algn="just" defTabSz="1218565">
              <a:lnSpc>
                <a:spcPct val="120000"/>
              </a:lnSpc>
              <a:defRPr sz="1800">
                <a:solidFill>
                  <a:srgbClr val="000000"/>
                </a:solidFill>
              </a:defRPr>
            </a:pPr>
            <a:r>
              <a:rPr lang="zh-CN" altLang="en-US" sz="1800">
                <a:solidFill>
                  <a:schemeClr val="bg1"/>
                </a:solidFill>
                <a:latin typeface="+mn-lt"/>
                <a:ea typeface="+mn-ea"/>
                <a:cs typeface="+mn-ea"/>
                <a:sym typeface="+mn-lt"/>
              </a:rPr>
              <a:t>庆祝新年。 当时的庆祝方法与现在</a:t>
            </a:r>
          </a:p>
          <a:p>
            <a:pPr algn="just" defTabSz="1218565">
              <a:lnSpc>
                <a:spcPct val="120000"/>
              </a:lnSpc>
              <a:defRPr sz="1800">
                <a:solidFill>
                  <a:srgbClr val="000000"/>
                </a:solidFill>
              </a:defRPr>
            </a:pPr>
            <a:r>
              <a:rPr lang="zh-CN" altLang="en-US" sz="1800">
                <a:solidFill>
                  <a:schemeClr val="bg1"/>
                </a:solidFill>
                <a:latin typeface="+mn-lt"/>
                <a:ea typeface="+mn-ea"/>
                <a:cs typeface="+mn-ea"/>
                <a:sym typeface="+mn-lt"/>
              </a:rPr>
              <a:t>相差无几。</a:t>
            </a:r>
            <a:endParaRPr lang="zh-CN" altLang="en-US" sz="1800" dirty="0">
              <a:solidFill>
                <a:schemeClr val="bg1"/>
              </a:solidFill>
              <a:latin typeface="+mn-lt"/>
              <a:ea typeface="+mn-ea"/>
              <a:cs typeface="+mn-ea"/>
              <a:sym typeface="+mn-lt"/>
            </a:endParaRPr>
          </a:p>
        </p:txBody>
      </p:sp>
      <p:pic>
        <p:nvPicPr>
          <p:cNvPr id="21" name="图片 20"/>
          <p:cNvPicPr>
            <a:picLocks noChangeAspect="1"/>
          </p:cNvPicPr>
          <p:nvPr/>
        </p:nvPicPr>
        <p:blipFill>
          <a:blip r:embed="rId8" cstate="email"/>
          <a:stretch>
            <a:fillRect/>
          </a:stretch>
        </p:blipFill>
        <p:spPr>
          <a:xfrm>
            <a:off x="8943144" y="3611880"/>
            <a:ext cx="3246120" cy="3246120"/>
          </a:xfrm>
          <a:prstGeom prst="rect">
            <a:avLst/>
          </a:prstGeom>
        </p:spPr>
      </p:pic>
      <p:pic>
        <p:nvPicPr>
          <p:cNvPr id="13" name="图片 12"/>
          <p:cNvPicPr>
            <a:picLocks noChangeAspect="1"/>
          </p:cNvPicPr>
          <p:nvPr/>
        </p:nvPicPr>
        <p:blipFill>
          <a:blip r:embed="rId9" cstate="email"/>
          <a:stretch>
            <a:fillRect/>
          </a:stretch>
        </p:blipFill>
        <p:spPr>
          <a:xfrm>
            <a:off x="2239884" y="2034905"/>
            <a:ext cx="2466496" cy="27846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4" name="图片 3"/>
          <p:cNvPicPr>
            <a:picLocks noChangeAspect="1"/>
          </p:cNvPicPr>
          <p:nvPr/>
        </p:nvPicPr>
        <p:blipFill>
          <a:blip r:embed="rId4" cstate="email"/>
          <a:stretch>
            <a:fillRect/>
          </a:stretch>
        </p:blipFill>
        <p:spPr>
          <a:xfrm>
            <a:off x="999274" y="1680599"/>
            <a:ext cx="10259073" cy="3768520"/>
          </a:xfrm>
          <a:prstGeom prst="rect">
            <a:avLst/>
          </a:prstGeom>
        </p:spPr>
      </p:pic>
      <p:pic>
        <p:nvPicPr>
          <p:cNvPr id="17" name="图片 16"/>
          <p:cNvPicPr>
            <a:picLocks noChangeAspect="1"/>
          </p:cNvPicPr>
          <p:nvPr/>
        </p:nvPicPr>
        <p:blipFill>
          <a:blip r:embed="rId5"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6" cstate="email"/>
          <a:stretch>
            <a:fillRect/>
          </a:stretch>
        </p:blipFill>
        <p:spPr>
          <a:xfrm>
            <a:off x="0" y="45720"/>
            <a:ext cx="4569220" cy="1768621"/>
          </a:xfrm>
          <a:prstGeom prst="rect">
            <a:avLst/>
          </a:prstGeom>
        </p:spPr>
      </p:pic>
      <p:grpSp>
        <p:nvGrpSpPr>
          <p:cNvPr id="27" name="组合 26"/>
          <p:cNvGrpSpPr/>
          <p:nvPr/>
        </p:nvGrpSpPr>
        <p:grpSpPr>
          <a:xfrm>
            <a:off x="4569220" y="453065"/>
            <a:ext cx="3401287" cy="865560"/>
            <a:chOff x="4591559" y="0"/>
            <a:chExt cx="3401287" cy="865560"/>
          </a:xfrm>
        </p:grpSpPr>
        <p:pic>
          <p:nvPicPr>
            <p:cNvPr id="32" name="图片 31"/>
            <p:cNvPicPr>
              <a:picLocks noChangeAspect="1"/>
            </p:cNvPicPr>
            <p:nvPr/>
          </p:nvPicPr>
          <p:blipFill>
            <a:blip r:embed="rId7" cstate="email"/>
            <a:stretch>
              <a:fillRect/>
            </a:stretch>
          </p:blipFill>
          <p:spPr>
            <a:xfrm>
              <a:off x="4591559" y="0"/>
              <a:ext cx="3401287" cy="865560"/>
            </a:xfrm>
            <a:prstGeom prst="rect">
              <a:avLst/>
            </a:prstGeom>
          </p:spPr>
        </p:pic>
        <p:sp>
          <p:nvSpPr>
            <p:cNvPr id="34" name="Shape 852"/>
            <p:cNvSpPr/>
            <p:nvPr/>
          </p:nvSpPr>
          <p:spPr>
            <a:xfrm>
              <a:off x="5394519" y="251349"/>
              <a:ext cx="1795363" cy="472565"/>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algn="ctr" defTabSz="1218565">
                <a:lnSpc>
                  <a:spcPct val="120000"/>
                </a:lnSpc>
                <a:defRPr sz="1800">
                  <a:solidFill>
                    <a:srgbClr val="000000"/>
                  </a:solidFill>
                </a:defRPr>
              </a:pPr>
              <a:r>
                <a:rPr lang="zh-CN" altLang="en-US" sz="2800">
                  <a:solidFill>
                    <a:srgbClr val="002060"/>
                  </a:solidFill>
                  <a:latin typeface="+mn-lt"/>
                  <a:ea typeface="+mn-ea"/>
                  <a:cs typeface="+mn-ea"/>
                  <a:sym typeface="+mn-lt"/>
                </a:rPr>
                <a:t>愚人节习俗</a:t>
              </a:r>
              <a:endParaRPr lang="zh-CN" altLang="en-US" sz="2800" dirty="0">
                <a:solidFill>
                  <a:srgbClr val="002060"/>
                </a:solidFill>
                <a:latin typeface="+mn-lt"/>
                <a:ea typeface="+mn-ea"/>
                <a:cs typeface="+mn-ea"/>
                <a:sym typeface="+mn-lt"/>
              </a:endParaRPr>
            </a:p>
          </p:txBody>
        </p:sp>
      </p:grpSp>
      <p:sp>
        <p:nvSpPr>
          <p:cNvPr id="16" name="Shape 867"/>
          <p:cNvSpPr/>
          <p:nvPr/>
        </p:nvSpPr>
        <p:spPr>
          <a:xfrm>
            <a:off x="5905392" y="3565819"/>
            <a:ext cx="6294757" cy="301878"/>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defTabSz="1218565">
              <a:lnSpc>
                <a:spcPct val="120000"/>
              </a:lnSpc>
              <a:defRPr sz="1800">
                <a:solidFill>
                  <a:srgbClr val="000000"/>
                </a:solidFill>
              </a:defRPr>
            </a:pPr>
            <a:r>
              <a:rPr lang="zh-CN" altLang="en-US" sz="1800">
                <a:solidFill>
                  <a:schemeClr val="bg1"/>
                </a:solidFill>
                <a:latin typeface="+mn-lt"/>
                <a:ea typeface="+mn-ea"/>
                <a:cs typeface="+mn-ea"/>
                <a:sym typeface="+mn-lt"/>
              </a:rPr>
              <a:t> </a:t>
            </a:r>
            <a:endParaRPr lang="zh-CN" altLang="en-US" sz="1400" dirty="0">
              <a:solidFill>
                <a:schemeClr val="bg1"/>
              </a:solidFill>
              <a:latin typeface="+mn-lt"/>
              <a:ea typeface="+mn-ea"/>
              <a:cs typeface="+mn-ea"/>
              <a:sym typeface="+mn-lt"/>
            </a:endParaRPr>
          </a:p>
        </p:txBody>
      </p:sp>
      <p:sp>
        <p:nvSpPr>
          <p:cNvPr id="20" name="Shape 867"/>
          <p:cNvSpPr/>
          <p:nvPr/>
        </p:nvSpPr>
        <p:spPr>
          <a:xfrm>
            <a:off x="5596839" y="2984925"/>
            <a:ext cx="4095802" cy="1329595"/>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defTabSz="1218565">
              <a:lnSpc>
                <a:spcPct val="120000"/>
              </a:lnSpc>
              <a:defRPr sz="1800">
                <a:solidFill>
                  <a:srgbClr val="000000"/>
                </a:solidFill>
              </a:defRPr>
            </a:pPr>
            <a:r>
              <a:rPr lang="zh-CN" altLang="en-US" sz="1800">
                <a:solidFill>
                  <a:schemeClr val="bg1"/>
                </a:solidFill>
                <a:latin typeface="+mn-lt"/>
                <a:ea typeface="+mn-ea"/>
                <a:cs typeface="+mn-ea"/>
                <a:sym typeface="+mn-lt"/>
              </a:rPr>
              <a:t> 这一天，人们尽可以发挥自己丰富 的想象力，哄骗、取笑、愚弄别人。而且，不管这样做之后出现什 么样的后果，人们也不负任何法律责任。</a:t>
            </a:r>
            <a:endParaRPr lang="zh-CN" altLang="en-US" sz="1800" dirty="0">
              <a:solidFill>
                <a:schemeClr val="bg1"/>
              </a:solidFill>
              <a:latin typeface="+mn-lt"/>
              <a:ea typeface="+mn-ea"/>
              <a:cs typeface="+mn-ea"/>
              <a:sym typeface="+mn-lt"/>
            </a:endParaRPr>
          </a:p>
        </p:txBody>
      </p:sp>
      <p:pic>
        <p:nvPicPr>
          <p:cNvPr id="21" name="图片 20"/>
          <p:cNvPicPr>
            <a:picLocks noChangeAspect="1"/>
          </p:cNvPicPr>
          <p:nvPr/>
        </p:nvPicPr>
        <p:blipFill>
          <a:blip r:embed="rId8" cstate="email"/>
          <a:stretch>
            <a:fillRect/>
          </a:stretch>
        </p:blipFill>
        <p:spPr>
          <a:xfrm>
            <a:off x="8943144" y="3611880"/>
            <a:ext cx="3246120" cy="3246120"/>
          </a:xfrm>
          <a:prstGeom prst="rect">
            <a:avLst/>
          </a:prstGeom>
        </p:spPr>
      </p:pic>
      <p:pic>
        <p:nvPicPr>
          <p:cNvPr id="13" name="图片 12"/>
          <p:cNvPicPr>
            <a:picLocks noChangeAspect="1"/>
          </p:cNvPicPr>
          <p:nvPr/>
        </p:nvPicPr>
        <p:blipFill>
          <a:blip r:embed="rId9" cstate="email"/>
          <a:stretch>
            <a:fillRect/>
          </a:stretch>
        </p:blipFill>
        <p:spPr>
          <a:xfrm>
            <a:off x="2239884" y="2034905"/>
            <a:ext cx="2466496" cy="27846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17" name="图片 16"/>
          <p:cNvPicPr>
            <a:picLocks noChangeAspect="1"/>
          </p:cNvPicPr>
          <p:nvPr/>
        </p:nvPicPr>
        <p:blipFill>
          <a:blip r:embed="rId4"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5" cstate="email"/>
          <a:stretch>
            <a:fillRect/>
          </a:stretch>
        </p:blipFill>
        <p:spPr>
          <a:xfrm>
            <a:off x="0" y="45720"/>
            <a:ext cx="4569220" cy="1768621"/>
          </a:xfrm>
          <a:prstGeom prst="rect">
            <a:avLst/>
          </a:prstGeom>
        </p:spPr>
      </p:pic>
      <p:sp>
        <p:nvSpPr>
          <p:cNvPr id="21" name="椭圆 20"/>
          <p:cNvSpPr/>
          <p:nvPr/>
        </p:nvSpPr>
        <p:spPr>
          <a:xfrm>
            <a:off x="3023659" y="3427943"/>
            <a:ext cx="1219795" cy="1219795"/>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4" name="椭圆 23"/>
          <p:cNvSpPr/>
          <p:nvPr/>
        </p:nvSpPr>
        <p:spPr>
          <a:xfrm>
            <a:off x="1871531" y="1892829"/>
            <a:ext cx="2107771" cy="2107771"/>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5" name="椭圆 24"/>
          <p:cNvSpPr/>
          <p:nvPr/>
        </p:nvSpPr>
        <p:spPr>
          <a:xfrm>
            <a:off x="1295467" y="2852936"/>
            <a:ext cx="838232" cy="838232"/>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8" name="椭圆 27"/>
          <p:cNvSpPr/>
          <p:nvPr/>
        </p:nvSpPr>
        <p:spPr>
          <a:xfrm>
            <a:off x="4559829" y="2468893"/>
            <a:ext cx="462995" cy="462995"/>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9" name="椭圆 28"/>
          <p:cNvSpPr/>
          <p:nvPr/>
        </p:nvSpPr>
        <p:spPr>
          <a:xfrm>
            <a:off x="3177609" y="2877943"/>
            <a:ext cx="1100000" cy="1100000"/>
          </a:xfrm>
          <a:prstGeom prst="ellipse">
            <a:avLst/>
          </a:prstGeom>
          <a:gradFill flip="none" rotWithShape="1">
            <a:gsLst>
              <a:gs pos="90000">
                <a:srgbClr val="138F81"/>
              </a:gs>
              <a:gs pos="30000">
                <a:srgbClr val="19BAA9"/>
              </a:gs>
            </a:gsLst>
            <a:lin ang="2700000" scaled="1"/>
            <a:tileRect/>
          </a:gradFill>
          <a:ln w="25400">
            <a:gradFill>
              <a:gsLst>
                <a:gs pos="0">
                  <a:srgbClr val="138F81"/>
                </a:gs>
                <a:gs pos="100000">
                  <a:srgbClr val="19BAA9"/>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30" name="TextBox 3"/>
          <p:cNvSpPr txBox="1"/>
          <p:nvPr/>
        </p:nvSpPr>
        <p:spPr>
          <a:xfrm>
            <a:off x="3119669" y="2956019"/>
            <a:ext cx="1215880" cy="913007"/>
          </a:xfrm>
          <a:prstGeom prst="rect">
            <a:avLst/>
          </a:prstGeom>
          <a:noFill/>
        </p:spPr>
        <p:txBody>
          <a:bodyPr wrap="square" rtlCol="0">
            <a:spAutoFit/>
          </a:bodyPr>
          <a:lstStyle/>
          <a:p>
            <a:pPr algn="ctr"/>
            <a:r>
              <a:rPr lang="en-US" altLang="zh-CN" sz="5335" b="1">
                <a:solidFill>
                  <a:schemeClr val="bg1"/>
                </a:solidFill>
                <a:cs typeface="+mn-ea"/>
                <a:sym typeface="+mn-lt"/>
              </a:rPr>
              <a:t>3</a:t>
            </a:r>
            <a:endParaRPr lang="zh-CN" altLang="en-US" sz="2665" dirty="0">
              <a:solidFill>
                <a:schemeClr val="bg1"/>
              </a:solidFill>
              <a:cs typeface="+mn-ea"/>
              <a:sym typeface="+mn-lt"/>
            </a:endParaRPr>
          </a:p>
        </p:txBody>
      </p:sp>
      <p:sp>
        <p:nvSpPr>
          <p:cNvPr id="33" name="矩形 32"/>
          <p:cNvSpPr/>
          <p:nvPr/>
        </p:nvSpPr>
        <p:spPr>
          <a:xfrm>
            <a:off x="5379459" y="2921727"/>
            <a:ext cx="4134465" cy="769441"/>
          </a:xfrm>
          <a:prstGeom prst="rect">
            <a:avLst/>
          </a:prstGeom>
        </p:spPr>
        <p:txBody>
          <a:bodyPr wrap="none" lIns="91440" tIns="45720" rIns="91440" bIns="45720">
            <a:spAutoFit/>
          </a:bodyPr>
          <a:lstStyle/>
          <a:p>
            <a:r>
              <a:rPr lang="zh-CN" altLang="en-US" sz="4400" b="1">
                <a:solidFill>
                  <a:srgbClr val="16A292"/>
                </a:solidFill>
                <a:cs typeface="+mn-ea"/>
                <a:sym typeface="+mn-lt"/>
              </a:rPr>
              <a:t>愚人节节日时间</a:t>
            </a:r>
            <a:endParaRPr lang="zh-CN" altLang="en-US" sz="4400" b="1" dirty="0">
              <a:solidFill>
                <a:srgbClr val="16A292"/>
              </a:solidFill>
              <a:cs typeface="+mn-ea"/>
              <a:sym typeface="+mn-lt"/>
            </a:endParaRPr>
          </a:p>
        </p:txBody>
      </p:sp>
      <p:pic>
        <p:nvPicPr>
          <p:cNvPr id="3" name="图片 2"/>
          <p:cNvPicPr>
            <a:picLocks noChangeAspect="1"/>
          </p:cNvPicPr>
          <p:nvPr/>
        </p:nvPicPr>
        <p:blipFill>
          <a:blip r:embed="rId6" cstate="email"/>
          <a:stretch>
            <a:fillRect/>
          </a:stretch>
        </p:blipFill>
        <p:spPr>
          <a:xfrm>
            <a:off x="8825241" y="1541636"/>
            <a:ext cx="2990455" cy="531636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300" fill="hold"/>
                                        <p:tgtEl>
                                          <p:spTgt spid="29"/>
                                        </p:tgtEl>
                                        <p:attrNameLst>
                                          <p:attrName>ppt_w</p:attrName>
                                        </p:attrNameLst>
                                      </p:cBhvr>
                                      <p:tavLst>
                                        <p:tav tm="0">
                                          <p:val>
                                            <p:fltVal val="0"/>
                                          </p:val>
                                        </p:tav>
                                        <p:tav tm="100000">
                                          <p:val>
                                            <p:strVal val="#ppt_w"/>
                                          </p:val>
                                        </p:tav>
                                      </p:tavLst>
                                    </p:anim>
                                    <p:anim calcmode="lin" valueType="num">
                                      <p:cBhvr>
                                        <p:cTn id="8" dur="300" fill="hold"/>
                                        <p:tgtEl>
                                          <p:spTgt spid="29"/>
                                        </p:tgtEl>
                                        <p:attrNameLst>
                                          <p:attrName>ppt_h</p:attrName>
                                        </p:attrNameLst>
                                      </p:cBhvr>
                                      <p:tavLst>
                                        <p:tav tm="0">
                                          <p:val>
                                            <p:fltVal val="0"/>
                                          </p:val>
                                        </p:tav>
                                        <p:tav tm="100000">
                                          <p:val>
                                            <p:strVal val="#ppt_h"/>
                                          </p:val>
                                        </p:tav>
                                      </p:tavLst>
                                    </p:anim>
                                    <p:animEffect transition="in" filter="fade">
                                      <p:cBhvr>
                                        <p:cTn id="9" dur="300"/>
                                        <p:tgtEl>
                                          <p:spTgt spid="29"/>
                                        </p:tgtEl>
                                      </p:cBhvr>
                                    </p:animEffect>
                                  </p:childTnLst>
                                </p:cTn>
                              </p:par>
                              <p:par>
                                <p:cTn id="10" presetID="6" presetClass="emph" presetSubtype="0" autoRev="1" fill="hold" grpId="1" nodeType="withEffect">
                                  <p:stCondLst>
                                    <p:cond delay="300"/>
                                  </p:stCondLst>
                                  <p:childTnLst>
                                    <p:animScale>
                                      <p:cBhvr>
                                        <p:cTn id="11" dur="150" fill="hold"/>
                                        <p:tgtEl>
                                          <p:spTgt spid="29"/>
                                        </p:tgtEl>
                                      </p:cBhvr>
                                      <p:by x="110000" y="110000"/>
                                    </p:animScale>
                                  </p:childTnLst>
                                </p:cTn>
                              </p:par>
                              <p:par>
                                <p:cTn id="12" presetID="53" presetClass="entr" presetSubtype="16" fill="hold" grpId="0" nodeType="withEffect">
                                  <p:stCondLst>
                                    <p:cond delay="200"/>
                                  </p:stCondLst>
                                  <p:childTnLst>
                                    <p:set>
                                      <p:cBhvr>
                                        <p:cTn id="13" dur="1" fill="hold">
                                          <p:stCondLst>
                                            <p:cond delay="0"/>
                                          </p:stCondLst>
                                        </p:cTn>
                                        <p:tgtEl>
                                          <p:spTgt spid="30"/>
                                        </p:tgtEl>
                                        <p:attrNameLst>
                                          <p:attrName>style.visibility</p:attrName>
                                        </p:attrNameLst>
                                      </p:cBhvr>
                                      <p:to>
                                        <p:strVal val="visible"/>
                                      </p:to>
                                    </p:set>
                                    <p:anim calcmode="lin" valueType="num">
                                      <p:cBhvr>
                                        <p:cTn id="14" dur="300" fill="hold"/>
                                        <p:tgtEl>
                                          <p:spTgt spid="30"/>
                                        </p:tgtEl>
                                        <p:attrNameLst>
                                          <p:attrName>ppt_w</p:attrName>
                                        </p:attrNameLst>
                                      </p:cBhvr>
                                      <p:tavLst>
                                        <p:tav tm="0">
                                          <p:val>
                                            <p:fltVal val="0"/>
                                          </p:val>
                                        </p:tav>
                                        <p:tav tm="100000">
                                          <p:val>
                                            <p:strVal val="#ppt_w"/>
                                          </p:val>
                                        </p:tav>
                                      </p:tavLst>
                                    </p:anim>
                                    <p:anim calcmode="lin" valueType="num">
                                      <p:cBhvr>
                                        <p:cTn id="15" dur="300" fill="hold"/>
                                        <p:tgtEl>
                                          <p:spTgt spid="30"/>
                                        </p:tgtEl>
                                        <p:attrNameLst>
                                          <p:attrName>ppt_h</p:attrName>
                                        </p:attrNameLst>
                                      </p:cBhvr>
                                      <p:tavLst>
                                        <p:tav tm="0">
                                          <p:val>
                                            <p:fltVal val="0"/>
                                          </p:val>
                                        </p:tav>
                                        <p:tav tm="100000">
                                          <p:val>
                                            <p:strVal val="#ppt_h"/>
                                          </p:val>
                                        </p:tav>
                                      </p:tavLst>
                                    </p:anim>
                                    <p:animEffect transition="in" filter="fade">
                                      <p:cBhvr>
                                        <p:cTn id="16" dur="300"/>
                                        <p:tgtEl>
                                          <p:spTgt spid="30"/>
                                        </p:tgtEl>
                                      </p:cBhvr>
                                    </p:animEffect>
                                  </p:childTnLst>
                                </p:cTn>
                              </p:par>
                              <p:par>
                                <p:cTn id="17" presetID="6" presetClass="emph" presetSubtype="0" autoRev="1" fill="hold" grpId="1" nodeType="withEffect">
                                  <p:stCondLst>
                                    <p:cond delay="500"/>
                                  </p:stCondLst>
                                  <p:childTnLst>
                                    <p:animScale>
                                      <p:cBhvr>
                                        <p:cTn id="18" dur="150" fill="hold"/>
                                        <p:tgtEl>
                                          <p:spTgt spid="30"/>
                                        </p:tgtEl>
                                      </p:cBhvr>
                                      <p:by x="110000" y="110000"/>
                                    </p:animScale>
                                  </p:childTnLst>
                                </p:cTn>
                              </p:par>
                              <p:par>
                                <p:cTn id="19" presetID="53" presetClass="entr" presetSubtype="16"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300" fill="hold"/>
                                        <p:tgtEl>
                                          <p:spTgt spid="25"/>
                                        </p:tgtEl>
                                        <p:attrNameLst>
                                          <p:attrName>ppt_w</p:attrName>
                                        </p:attrNameLst>
                                      </p:cBhvr>
                                      <p:tavLst>
                                        <p:tav tm="0">
                                          <p:val>
                                            <p:fltVal val="0"/>
                                          </p:val>
                                        </p:tav>
                                        <p:tav tm="100000">
                                          <p:val>
                                            <p:strVal val="#ppt_w"/>
                                          </p:val>
                                        </p:tav>
                                      </p:tavLst>
                                    </p:anim>
                                    <p:anim calcmode="lin" valueType="num">
                                      <p:cBhvr>
                                        <p:cTn id="22" dur="300" fill="hold"/>
                                        <p:tgtEl>
                                          <p:spTgt spid="25"/>
                                        </p:tgtEl>
                                        <p:attrNameLst>
                                          <p:attrName>ppt_h</p:attrName>
                                        </p:attrNameLst>
                                      </p:cBhvr>
                                      <p:tavLst>
                                        <p:tav tm="0">
                                          <p:val>
                                            <p:fltVal val="0"/>
                                          </p:val>
                                        </p:tav>
                                        <p:tav tm="100000">
                                          <p:val>
                                            <p:strVal val="#ppt_h"/>
                                          </p:val>
                                        </p:tav>
                                      </p:tavLst>
                                    </p:anim>
                                    <p:animEffect transition="in" filter="fade">
                                      <p:cBhvr>
                                        <p:cTn id="23" dur="300"/>
                                        <p:tgtEl>
                                          <p:spTgt spid="25"/>
                                        </p:tgtEl>
                                      </p:cBhvr>
                                    </p:animEffect>
                                  </p:childTnLst>
                                </p:cTn>
                              </p:par>
                              <p:par>
                                <p:cTn id="24" presetID="6" presetClass="emph" presetSubtype="0" autoRev="1" fill="hold" grpId="1" nodeType="withEffect">
                                  <p:stCondLst>
                                    <p:cond delay="300"/>
                                  </p:stCondLst>
                                  <p:childTnLst>
                                    <p:animScale>
                                      <p:cBhvr>
                                        <p:cTn id="25" dur="150" fill="hold"/>
                                        <p:tgtEl>
                                          <p:spTgt spid="25"/>
                                        </p:tgtEl>
                                      </p:cBhvr>
                                      <p:by x="110000" y="110000"/>
                                    </p:animScale>
                                  </p:childTnLst>
                                </p:cTn>
                              </p:par>
                              <p:par>
                                <p:cTn id="26" presetID="53" presetClass="entr" presetSubtype="16" fill="hold" grpId="0" nodeType="withEffect">
                                  <p:stCondLst>
                                    <p:cond delay="100"/>
                                  </p:stCondLst>
                                  <p:childTnLst>
                                    <p:set>
                                      <p:cBhvr>
                                        <p:cTn id="27" dur="1" fill="hold">
                                          <p:stCondLst>
                                            <p:cond delay="0"/>
                                          </p:stCondLst>
                                        </p:cTn>
                                        <p:tgtEl>
                                          <p:spTgt spid="24"/>
                                        </p:tgtEl>
                                        <p:attrNameLst>
                                          <p:attrName>style.visibility</p:attrName>
                                        </p:attrNameLst>
                                      </p:cBhvr>
                                      <p:to>
                                        <p:strVal val="visible"/>
                                      </p:to>
                                    </p:set>
                                    <p:anim calcmode="lin" valueType="num">
                                      <p:cBhvr>
                                        <p:cTn id="28" dur="300" fill="hold"/>
                                        <p:tgtEl>
                                          <p:spTgt spid="24"/>
                                        </p:tgtEl>
                                        <p:attrNameLst>
                                          <p:attrName>ppt_w</p:attrName>
                                        </p:attrNameLst>
                                      </p:cBhvr>
                                      <p:tavLst>
                                        <p:tav tm="0">
                                          <p:val>
                                            <p:fltVal val="0"/>
                                          </p:val>
                                        </p:tav>
                                        <p:tav tm="100000">
                                          <p:val>
                                            <p:strVal val="#ppt_w"/>
                                          </p:val>
                                        </p:tav>
                                      </p:tavLst>
                                    </p:anim>
                                    <p:anim calcmode="lin" valueType="num">
                                      <p:cBhvr>
                                        <p:cTn id="29" dur="300" fill="hold"/>
                                        <p:tgtEl>
                                          <p:spTgt spid="24"/>
                                        </p:tgtEl>
                                        <p:attrNameLst>
                                          <p:attrName>ppt_h</p:attrName>
                                        </p:attrNameLst>
                                      </p:cBhvr>
                                      <p:tavLst>
                                        <p:tav tm="0">
                                          <p:val>
                                            <p:fltVal val="0"/>
                                          </p:val>
                                        </p:tav>
                                        <p:tav tm="100000">
                                          <p:val>
                                            <p:strVal val="#ppt_h"/>
                                          </p:val>
                                        </p:tav>
                                      </p:tavLst>
                                    </p:anim>
                                    <p:animEffect transition="in" filter="fade">
                                      <p:cBhvr>
                                        <p:cTn id="30" dur="300"/>
                                        <p:tgtEl>
                                          <p:spTgt spid="24"/>
                                        </p:tgtEl>
                                      </p:cBhvr>
                                    </p:animEffect>
                                  </p:childTnLst>
                                </p:cTn>
                              </p:par>
                              <p:par>
                                <p:cTn id="31" presetID="6" presetClass="emph" presetSubtype="0" autoRev="1" fill="hold" grpId="1" nodeType="withEffect">
                                  <p:stCondLst>
                                    <p:cond delay="400"/>
                                  </p:stCondLst>
                                  <p:childTnLst>
                                    <p:animScale>
                                      <p:cBhvr>
                                        <p:cTn id="32" dur="150" fill="hold"/>
                                        <p:tgtEl>
                                          <p:spTgt spid="24"/>
                                        </p:tgtEl>
                                      </p:cBhvr>
                                      <p:by x="110000" y="110000"/>
                                    </p:animScale>
                                  </p:childTnLst>
                                </p:cTn>
                              </p:par>
                              <p:par>
                                <p:cTn id="33" presetID="53" presetClass="entr" presetSubtype="16" fill="hold" grpId="0" nodeType="withEffect">
                                  <p:stCondLst>
                                    <p:cond delay="4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300" fill="hold"/>
                                        <p:tgtEl>
                                          <p:spTgt spid="28"/>
                                        </p:tgtEl>
                                        <p:attrNameLst>
                                          <p:attrName>ppt_w</p:attrName>
                                        </p:attrNameLst>
                                      </p:cBhvr>
                                      <p:tavLst>
                                        <p:tav tm="0">
                                          <p:val>
                                            <p:fltVal val="0"/>
                                          </p:val>
                                        </p:tav>
                                        <p:tav tm="100000">
                                          <p:val>
                                            <p:strVal val="#ppt_w"/>
                                          </p:val>
                                        </p:tav>
                                      </p:tavLst>
                                    </p:anim>
                                    <p:anim calcmode="lin" valueType="num">
                                      <p:cBhvr>
                                        <p:cTn id="36" dur="300" fill="hold"/>
                                        <p:tgtEl>
                                          <p:spTgt spid="28"/>
                                        </p:tgtEl>
                                        <p:attrNameLst>
                                          <p:attrName>ppt_h</p:attrName>
                                        </p:attrNameLst>
                                      </p:cBhvr>
                                      <p:tavLst>
                                        <p:tav tm="0">
                                          <p:val>
                                            <p:fltVal val="0"/>
                                          </p:val>
                                        </p:tav>
                                        <p:tav tm="100000">
                                          <p:val>
                                            <p:strVal val="#ppt_h"/>
                                          </p:val>
                                        </p:tav>
                                      </p:tavLst>
                                    </p:anim>
                                    <p:animEffect transition="in" filter="fade">
                                      <p:cBhvr>
                                        <p:cTn id="37" dur="300"/>
                                        <p:tgtEl>
                                          <p:spTgt spid="28"/>
                                        </p:tgtEl>
                                      </p:cBhvr>
                                    </p:animEffect>
                                  </p:childTnLst>
                                </p:cTn>
                              </p:par>
                              <p:par>
                                <p:cTn id="38" presetID="6" presetClass="emph" presetSubtype="0" autoRev="1" fill="hold" grpId="1" nodeType="withEffect">
                                  <p:stCondLst>
                                    <p:cond delay="700"/>
                                  </p:stCondLst>
                                  <p:childTnLst>
                                    <p:animScale>
                                      <p:cBhvr>
                                        <p:cTn id="39" dur="150" fill="hold"/>
                                        <p:tgtEl>
                                          <p:spTgt spid="28"/>
                                        </p:tgtEl>
                                      </p:cBhvr>
                                      <p:by x="110000" y="110000"/>
                                    </p:animScale>
                                  </p:childTnLst>
                                </p:cTn>
                              </p:par>
                              <p:par>
                                <p:cTn id="40" presetID="53" presetClass="entr" presetSubtype="16" fill="hold" grpId="0" nodeType="withEffect">
                                  <p:stCondLst>
                                    <p:cond delay="4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300" fill="hold"/>
                                        <p:tgtEl>
                                          <p:spTgt spid="21"/>
                                        </p:tgtEl>
                                        <p:attrNameLst>
                                          <p:attrName>ppt_w</p:attrName>
                                        </p:attrNameLst>
                                      </p:cBhvr>
                                      <p:tavLst>
                                        <p:tav tm="0">
                                          <p:val>
                                            <p:fltVal val="0"/>
                                          </p:val>
                                        </p:tav>
                                        <p:tav tm="100000">
                                          <p:val>
                                            <p:strVal val="#ppt_w"/>
                                          </p:val>
                                        </p:tav>
                                      </p:tavLst>
                                    </p:anim>
                                    <p:anim calcmode="lin" valueType="num">
                                      <p:cBhvr>
                                        <p:cTn id="43" dur="300" fill="hold"/>
                                        <p:tgtEl>
                                          <p:spTgt spid="21"/>
                                        </p:tgtEl>
                                        <p:attrNameLst>
                                          <p:attrName>ppt_h</p:attrName>
                                        </p:attrNameLst>
                                      </p:cBhvr>
                                      <p:tavLst>
                                        <p:tav tm="0">
                                          <p:val>
                                            <p:fltVal val="0"/>
                                          </p:val>
                                        </p:tav>
                                        <p:tav tm="100000">
                                          <p:val>
                                            <p:strVal val="#ppt_h"/>
                                          </p:val>
                                        </p:tav>
                                      </p:tavLst>
                                    </p:anim>
                                    <p:animEffect transition="in" filter="fade">
                                      <p:cBhvr>
                                        <p:cTn id="44" dur="300"/>
                                        <p:tgtEl>
                                          <p:spTgt spid="21"/>
                                        </p:tgtEl>
                                      </p:cBhvr>
                                    </p:animEffect>
                                  </p:childTnLst>
                                </p:cTn>
                              </p:par>
                              <p:par>
                                <p:cTn id="45" presetID="6" presetClass="emph" presetSubtype="0" autoRev="1" fill="hold" grpId="1" nodeType="withEffect">
                                  <p:stCondLst>
                                    <p:cond delay="700"/>
                                  </p:stCondLst>
                                  <p:childTnLst>
                                    <p:animScale>
                                      <p:cBhvr>
                                        <p:cTn id="46" dur="150" fill="hold"/>
                                        <p:tgtEl>
                                          <p:spTgt spid="21"/>
                                        </p:tgtEl>
                                      </p:cBhvr>
                                      <p:by x="110000" y="110000"/>
                                    </p:animScale>
                                  </p:childTnLst>
                                </p:cTn>
                              </p:par>
                            </p:childTnLst>
                          </p:cTn>
                        </p:par>
                        <p:par>
                          <p:cTn id="47" fill="hold">
                            <p:stCondLst>
                              <p:cond delay="500"/>
                            </p:stCondLst>
                            <p:childTnLst>
                              <p:par>
                                <p:cTn id="48" presetID="2" presetClass="entr" presetSubtype="2" decel="100000" fill="hold" grpId="0" nodeType="afterEffect">
                                  <p:stCondLst>
                                    <p:cond delay="0"/>
                                  </p:stCondLst>
                                  <p:iterate type="lt">
                                    <p:tmPct val="10000"/>
                                  </p:iterate>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1+#ppt_w/2"/>
                                          </p:val>
                                        </p:tav>
                                        <p:tav tm="100000">
                                          <p:val>
                                            <p:strVal val="#ppt_x"/>
                                          </p:val>
                                        </p:tav>
                                      </p:tavLst>
                                    </p:anim>
                                    <p:anim calcmode="lin" valueType="num">
                                      <p:cBhvr additive="base">
                                        <p:cTn id="51"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4" grpId="0" animBg="1"/>
      <p:bldP spid="24" grpId="1" animBg="1"/>
      <p:bldP spid="25" grpId="0" animBg="1"/>
      <p:bldP spid="25" grpId="1" animBg="1"/>
      <p:bldP spid="28" grpId="0" animBg="1"/>
      <p:bldP spid="28" grpId="1" animBg="1"/>
      <p:bldP spid="29" grpId="0" animBg="1"/>
      <p:bldP spid="29" grpId="1" animBg="1"/>
      <p:bldP spid="30" grpId="0"/>
      <p:bldP spid="30" grpId="1"/>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17" name="图片 16"/>
          <p:cNvPicPr>
            <a:picLocks noChangeAspect="1"/>
          </p:cNvPicPr>
          <p:nvPr/>
        </p:nvPicPr>
        <p:blipFill>
          <a:blip r:embed="rId4"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5" cstate="email"/>
          <a:stretch>
            <a:fillRect/>
          </a:stretch>
        </p:blipFill>
        <p:spPr>
          <a:xfrm>
            <a:off x="0" y="45720"/>
            <a:ext cx="4569220" cy="1768621"/>
          </a:xfrm>
          <a:prstGeom prst="rect">
            <a:avLst/>
          </a:prstGeom>
        </p:spPr>
      </p:pic>
      <p:grpSp>
        <p:nvGrpSpPr>
          <p:cNvPr id="27" name="组合 26"/>
          <p:cNvGrpSpPr/>
          <p:nvPr/>
        </p:nvGrpSpPr>
        <p:grpSpPr>
          <a:xfrm>
            <a:off x="4569220" y="453065"/>
            <a:ext cx="3401287" cy="865560"/>
            <a:chOff x="4591559" y="0"/>
            <a:chExt cx="3401287" cy="865560"/>
          </a:xfrm>
        </p:grpSpPr>
        <p:pic>
          <p:nvPicPr>
            <p:cNvPr id="32" name="图片 31"/>
            <p:cNvPicPr>
              <a:picLocks noChangeAspect="1"/>
            </p:cNvPicPr>
            <p:nvPr/>
          </p:nvPicPr>
          <p:blipFill>
            <a:blip r:embed="rId6" cstate="email"/>
            <a:stretch>
              <a:fillRect/>
            </a:stretch>
          </p:blipFill>
          <p:spPr>
            <a:xfrm>
              <a:off x="4591559" y="0"/>
              <a:ext cx="3401287" cy="865560"/>
            </a:xfrm>
            <a:prstGeom prst="rect">
              <a:avLst/>
            </a:prstGeom>
          </p:spPr>
        </p:pic>
        <p:sp>
          <p:nvSpPr>
            <p:cNvPr id="34" name="Shape 852"/>
            <p:cNvSpPr/>
            <p:nvPr/>
          </p:nvSpPr>
          <p:spPr>
            <a:xfrm>
              <a:off x="4964757" y="282611"/>
              <a:ext cx="2594954" cy="404983"/>
            </a:xfrm>
            <a:prstGeom prst="rect">
              <a:avLst/>
            </a:prstGeom>
            <a:noFill/>
            <a:ln w="12700" cap="flat">
              <a:noFill/>
              <a:miter lim="400000"/>
            </a:ln>
            <a:effectLst/>
          </p:spPr>
          <p:txBody>
            <a:bodyPr wrap="square" lIns="0" tIns="0" rIns="0" bIns="0" numCol="1" anchor="ctr">
              <a:spAutoFit/>
            </a:bodyPr>
            <a:lstStyle>
              <a:lvl1pPr>
                <a:defRPr sz="7000">
                  <a:solidFill>
                    <a:srgbClr val="F9FAFC"/>
                  </a:solidFill>
                  <a:latin typeface="FontAwesome"/>
                  <a:ea typeface="FontAwesome"/>
                  <a:cs typeface="FontAwesome"/>
                  <a:sym typeface="FontAwesome"/>
                </a:defRPr>
              </a:lvl1pPr>
            </a:lstStyle>
            <a:p>
              <a:pPr algn="ctr" defTabSz="1218565">
                <a:lnSpc>
                  <a:spcPct val="120000"/>
                </a:lnSpc>
                <a:defRPr sz="1800">
                  <a:solidFill>
                    <a:srgbClr val="000000"/>
                  </a:solidFill>
                </a:defRPr>
              </a:pPr>
              <a:r>
                <a:rPr lang="zh-CN" altLang="en-US" sz="2400">
                  <a:solidFill>
                    <a:srgbClr val="002060"/>
                  </a:solidFill>
                  <a:latin typeface="+mn-lt"/>
                  <a:ea typeface="+mn-ea"/>
                  <a:cs typeface="+mn-ea"/>
                  <a:sym typeface="+mn-lt"/>
                </a:rPr>
                <a:t>愚人节节日时间</a:t>
              </a:r>
              <a:endParaRPr lang="zh-CN" altLang="en-US" sz="2400" dirty="0">
                <a:solidFill>
                  <a:srgbClr val="002060"/>
                </a:solidFill>
                <a:latin typeface="+mn-lt"/>
                <a:ea typeface="+mn-ea"/>
                <a:cs typeface="+mn-ea"/>
                <a:sym typeface="+mn-lt"/>
              </a:endParaRPr>
            </a:p>
          </p:txBody>
        </p:sp>
      </p:grpSp>
      <p:sp>
        <p:nvSpPr>
          <p:cNvPr id="13" name="Oval 4"/>
          <p:cNvSpPr>
            <a:spLocks noChangeArrowheads="1"/>
          </p:cNvSpPr>
          <p:nvPr/>
        </p:nvSpPr>
        <p:spPr bwMode="auto">
          <a:xfrm>
            <a:off x="444925" y="2417959"/>
            <a:ext cx="2307167" cy="2309283"/>
          </a:xfrm>
          <a:prstGeom prst="ellipse">
            <a:avLst/>
          </a:prstGeom>
          <a:noFill/>
          <a:ln w="9525">
            <a:gradFill>
              <a:gsLst>
                <a:gs pos="100000">
                  <a:srgbClr val="138F81"/>
                </a:gs>
                <a:gs pos="0">
                  <a:srgbClr val="19BAA9"/>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4" name="Oval 6"/>
          <p:cNvSpPr>
            <a:spLocks noChangeArrowheads="1"/>
          </p:cNvSpPr>
          <p:nvPr/>
        </p:nvSpPr>
        <p:spPr bwMode="auto">
          <a:xfrm>
            <a:off x="4933951" y="2560109"/>
            <a:ext cx="2307167" cy="2309283"/>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5" name="Oval 7"/>
          <p:cNvSpPr>
            <a:spLocks noChangeArrowheads="1"/>
          </p:cNvSpPr>
          <p:nvPr/>
        </p:nvSpPr>
        <p:spPr bwMode="auto">
          <a:xfrm>
            <a:off x="9359901" y="2560109"/>
            <a:ext cx="2307167" cy="2309283"/>
          </a:xfrm>
          <a:prstGeom prst="ellipse">
            <a:avLst/>
          </a:prstGeom>
          <a:noFill/>
          <a:ln w="9525">
            <a:gradFill>
              <a:gsLst>
                <a:gs pos="100000">
                  <a:srgbClr val="138F81"/>
                </a:gs>
                <a:gs pos="0">
                  <a:srgbClr val="19BAA9"/>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8" name="Oval 8"/>
          <p:cNvSpPr>
            <a:spLocks noChangeArrowheads="1"/>
          </p:cNvSpPr>
          <p:nvPr/>
        </p:nvSpPr>
        <p:spPr bwMode="auto">
          <a:xfrm>
            <a:off x="2722034" y="1457326"/>
            <a:ext cx="2307167" cy="2307167"/>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2" name="Oval 9"/>
          <p:cNvSpPr>
            <a:spLocks noChangeArrowheads="1"/>
          </p:cNvSpPr>
          <p:nvPr/>
        </p:nvSpPr>
        <p:spPr bwMode="auto">
          <a:xfrm>
            <a:off x="7145867" y="1467910"/>
            <a:ext cx="2307167" cy="2307167"/>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grpSp>
        <p:nvGrpSpPr>
          <p:cNvPr id="23" name="组合 7"/>
          <p:cNvGrpSpPr/>
          <p:nvPr/>
        </p:nvGrpSpPr>
        <p:grpSpPr>
          <a:xfrm>
            <a:off x="1733125" y="4264459"/>
            <a:ext cx="1101515" cy="2908957"/>
            <a:chOff x="1299844" y="3197550"/>
            <a:chExt cx="826136" cy="2181718"/>
          </a:xfrm>
        </p:grpSpPr>
        <p:cxnSp>
          <p:nvCxnSpPr>
            <p:cNvPr id="24" name="直接连接符 2"/>
            <p:cNvCxnSpPr/>
            <p:nvPr/>
          </p:nvCxnSpPr>
          <p:spPr>
            <a:xfrm>
              <a:off x="1712912" y="4025574"/>
              <a:ext cx="0" cy="1353694"/>
            </a:xfrm>
            <a:prstGeom prst="line">
              <a:avLst/>
            </a:prstGeom>
            <a:gradFill flip="none" rotWithShape="1">
              <a:gsLst>
                <a:gs pos="90000">
                  <a:srgbClr val="138F81"/>
                </a:gs>
                <a:gs pos="30000">
                  <a:srgbClr val="19BAA9"/>
                </a:gs>
              </a:gsLst>
              <a:lin ang="2700000" scaled="1"/>
              <a:tileRect/>
            </a:gradFill>
            <a:ln w="25400">
              <a:gradFill>
                <a:gsLst>
                  <a:gs pos="0">
                    <a:srgbClr val="138F81"/>
                  </a:gs>
                  <a:gs pos="100000">
                    <a:srgbClr val="19BAA9"/>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5" name="Oval 5"/>
            <p:cNvSpPr>
              <a:spLocks noChangeArrowheads="1"/>
            </p:cNvSpPr>
            <p:nvPr/>
          </p:nvSpPr>
          <p:spPr bwMode="auto">
            <a:xfrm>
              <a:off x="1370330" y="3263900"/>
              <a:ext cx="693738" cy="695325"/>
            </a:xfrm>
            <a:prstGeom prst="ellipse">
              <a:avLst/>
            </a:prstGeom>
            <a:gradFill flip="none" rotWithShape="1">
              <a:gsLst>
                <a:gs pos="90000">
                  <a:srgbClr val="138F81"/>
                </a:gs>
                <a:gs pos="30000">
                  <a:srgbClr val="19BAA9"/>
                </a:gs>
              </a:gsLst>
              <a:lin ang="2700000" scaled="1"/>
              <a:tileRect/>
            </a:gradFill>
            <a:ln w="25400">
              <a:gradFill>
                <a:gsLst>
                  <a:gs pos="0">
                    <a:srgbClr val="138F81"/>
                  </a:gs>
                  <a:gs pos="100000">
                    <a:srgbClr val="19BAA9"/>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cs typeface="+mn-ea"/>
                <a:sym typeface="+mn-lt"/>
              </a:endParaRPr>
            </a:p>
          </p:txBody>
        </p:sp>
        <p:sp>
          <p:nvSpPr>
            <p:cNvPr id="26" name="Oval 5"/>
            <p:cNvSpPr>
              <a:spLocks noChangeArrowheads="1"/>
            </p:cNvSpPr>
            <p:nvPr/>
          </p:nvSpPr>
          <p:spPr bwMode="auto">
            <a:xfrm>
              <a:off x="1299844" y="3197550"/>
              <a:ext cx="826136" cy="828024"/>
            </a:xfrm>
            <a:prstGeom prst="ellipse">
              <a:avLst/>
            </a:prstGeom>
            <a:gradFill flip="none" rotWithShape="1">
              <a:gsLst>
                <a:gs pos="90000">
                  <a:srgbClr val="138F81"/>
                </a:gs>
                <a:gs pos="30000">
                  <a:srgbClr val="19BAA9"/>
                </a:gs>
              </a:gsLst>
              <a:lin ang="2700000" scaled="1"/>
              <a:tileRect/>
            </a:gradFill>
            <a:ln w="25400">
              <a:gradFill>
                <a:gsLst>
                  <a:gs pos="0">
                    <a:srgbClr val="138F81"/>
                  </a:gs>
                  <a:gs pos="100000">
                    <a:srgbClr val="19BAA9"/>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cs typeface="+mn-ea"/>
                <a:sym typeface="+mn-lt"/>
              </a:endParaRPr>
            </a:p>
          </p:txBody>
        </p:sp>
      </p:grpSp>
      <p:grpSp>
        <p:nvGrpSpPr>
          <p:cNvPr id="28" name="组合 8"/>
          <p:cNvGrpSpPr/>
          <p:nvPr/>
        </p:nvGrpSpPr>
        <p:grpSpPr>
          <a:xfrm>
            <a:off x="3633893" y="3357469"/>
            <a:ext cx="1101515" cy="3815948"/>
            <a:chOff x="2725420" y="2517307"/>
            <a:chExt cx="826136" cy="2861961"/>
          </a:xfrm>
        </p:grpSpPr>
        <p:cxnSp>
          <p:nvCxnSpPr>
            <p:cNvPr id="29" name="直接连接符 69"/>
            <p:cNvCxnSpPr/>
            <p:nvPr/>
          </p:nvCxnSpPr>
          <p:spPr>
            <a:xfrm>
              <a:off x="3138488" y="3345331"/>
              <a:ext cx="0" cy="2033937"/>
            </a:xfrm>
            <a:prstGeom prst="line">
              <a:avLst/>
            </a:prstGeom>
            <a:gradFill flip="none" rotWithShape="1">
              <a:gsLst>
                <a:gs pos="90000">
                  <a:srgbClr val="E33F24"/>
                </a:gs>
                <a:gs pos="30000">
                  <a:srgbClr val="F26434"/>
                </a:gs>
              </a:gsLst>
              <a:lin ang="2700000" scaled="1"/>
              <a:tileRect/>
            </a:gradFill>
            <a:ln w="25400">
              <a:gradFill>
                <a:gsLst>
                  <a:gs pos="0">
                    <a:srgbClr val="E33F24"/>
                  </a:gs>
                  <a:gs pos="100000">
                    <a:srgbClr val="F26434"/>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0" name="Oval 5"/>
            <p:cNvSpPr>
              <a:spLocks noChangeArrowheads="1"/>
            </p:cNvSpPr>
            <p:nvPr/>
          </p:nvSpPr>
          <p:spPr bwMode="auto">
            <a:xfrm>
              <a:off x="2795906" y="2583657"/>
              <a:ext cx="693738" cy="695325"/>
            </a:xfrm>
            <a:prstGeom prst="ellipse">
              <a:avLst/>
            </a:prstGeom>
            <a:gradFill flip="none" rotWithShape="1">
              <a:gsLst>
                <a:gs pos="90000">
                  <a:srgbClr val="E33F24"/>
                </a:gs>
                <a:gs pos="30000">
                  <a:srgbClr val="F26434"/>
                </a:gs>
              </a:gsLst>
              <a:lin ang="2700000" scaled="1"/>
              <a:tileRect/>
            </a:gradFill>
            <a:ln w="25400">
              <a:gradFill>
                <a:gsLst>
                  <a:gs pos="0">
                    <a:srgbClr val="E33F24"/>
                  </a:gs>
                  <a:gs pos="100000">
                    <a:srgbClr val="F26434"/>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33" name="Oval 5"/>
            <p:cNvSpPr>
              <a:spLocks noChangeArrowheads="1"/>
            </p:cNvSpPr>
            <p:nvPr/>
          </p:nvSpPr>
          <p:spPr bwMode="auto">
            <a:xfrm>
              <a:off x="2725420" y="2517307"/>
              <a:ext cx="826136" cy="828024"/>
            </a:xfrm>
            <a:prstGeom prst="ellipse">
              <a:avLst/>
            </a:prstGeom>
            <a:gradFill flip="none" rotWithShape="1">
              <a:gsLst>
                <a:gs pos="90000">
                  <a:srgbClr val="E33F24"/>
                </a:gs>
                <a:gs pos="30000">
                  <a:srgbClr val="F26434"/>
                </a:gs>
              </a:gsLst>
              <a:lin ang="2700000" scaled="1"/>
              <a:tileRect/>
            </a:gradFill>
            <a:ln w="25400">
              <a:gradFill>
                <a:gsLst>
                  <a:gs pos="0">
                    <a:srgbClr val="E33F24"/>
                  </a:gs>
                  <a:gs pos="100000">
                    <a:srgbClr val="F26434"/>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grpSp>
      <p:grpSp>
        <p:nvGrpSpPr>
          <p:cNvPr id="35" name="组合 9"/>
          <p:cNvGrpSpPr/>
          <p:nvPr/>
        </p:nvGrpSpPr>
        <p:grpSpPr>
          <a:xfrm>
            <a:off x="5524076" y="4375541"/>
            <a:ext cx="1101515" cy="2797875"/>
            <a:chOff x="4143057" y="3280862"/>
            <a:chExt cx="826136" cy="2098406"/>
          </a:xfrm>
        </p:grpSpPr>
        <p:cxnSp>
          <p:nvCxnSpPr>
            <p:cNvPr id="36" name="直接连接符 71"/>
            <p:cNvCxnSpPr/>
            <p:nvPr/>
          </p:nvCxnSpPr>
          <p:spPr>
            <a:xfrm>
              <a:off x="4556125" y="4108886"/>
              <a:ext cx="11714" cy="1270382"/>
            </a:xfrm>
            <a:prstGeom prst="line">
              <a:avLst/>
            </a:prstGeom>
            <a:gradFill flip="none" rotWithShape="1">
              <a:gsLst>
                <a:gs pos="90000">
                  <a:srgbClr val="89A13D"/>
                </a:gs>
                <a:gs pos="30000">
                  <a:srgbClr val="B2D138"/>
                </a:gs>
              </a:gsLst>
              <a:lin ang="2700000" scaled="1"/>
              <a:tileRect/>
            </a:gradFill>
            <a:ln w="25400">
              <a:gradFill>
                <a:gsLst>
                  <a:gs pos="0">
                    <a:srgbClr val="89A13D"/>
                  </a:gs>
                  <a:gs pos="100000">
                    <a:srgbClr val="B2D138"/>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7" name="Oval 5"/>
            <p:cNvSpPr>
              <a:spLocks noChangeArrowheads="1"/>
            </p:cNvSpPr>
            <p:nvPr/>
          </p:nvSpPr>
          <p:spPr bwMode="auto">
            <a:xfrm>
              <a:off x="4213543" y="3347212"/>
              <a:ext cx="693738" cy="695325"/>
            </a:xfrm>
            <a:prstGeom prst="ellipse">
              <a:avLst/>
            </a:prstGeom>
            <a:gradFill flip="none" rotWithShape="1">
              <a:gsLst>
                <a:gs pos="90000">
                  <a:srgbClr val="89A13D"/>
                </a:gs>
                <a:gs pos="30000">
                  <a:srgbClr val="B2D138"/>
                </a:gs>
              </a:gsLst>
              <a:lin ang="2700000" scaled="1"/>
              <a:tileRect/>
            </a:gradFill>
            <a:ln w="25400">
              <a:gradFill>
                <a:gsLst>
                  <a:gs pos="0">
                    <a:srgbClr val="89A13D"/>
                  </a:gs>
                  <a:gs pos="100000">
                    <a:srgbClr val="B2D138"/>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38" name="Oval 5"/>
            <p:cNvSpPr>
              <a:spLocks noChangeArrowheads="1"/>
            </p:cNvSpPr>
            <p:nvPr/>
          </p:nvSpPr>
          <p:spPr bwMode="auto">
            <a:xfrm>
              <a:off x="4143057" y="3280862"/>
              <a:ext cx="826136" cy="828024"/>
            </a:xfrm>
            <a:prstGeom prst="ellipse">
              <a:avLst/>
            </a:prstGeom>
            <a:gradFill flip="none" rotWithShape="1">
              <a:gsLst>
                <a:gs pos="90000">
                  <a:srgbClr val="89A13D"/>
                </a:gs>
                <a:gs pos="30000">
                  <a:srgbClr val="B2D138"/>
                </a:gs>
              </a:gsLst>
              <a:lin ang="2700000" scaled="1"/>
              <a:tileRect/>
            </a:gradFill>
            <a:ln w="25400">
              <a:gradFill>
                <a:gsLst>
                  <a:gs pos="0">
                    <a:srgbClr val="89A13D"/>
                  </a:gs>
                  <a:gs pos="100000">
                    <a:srgbClr val="B2D138"/>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grpSp>
      <p:grpSp>
        <p:nvGrpSpPr>
          <p:cNvPr id="39" name="组合 12"/>
          <p:cNvGrpSpPr/>
          <p:nvPr/>
        </p:nvGrpSpPr>
        <p:grpSpPr>
          <a:xfrm>
            <a:off x="7416376" y="3427944"/>
            <a:ext cx="1101515" cy="3745473"/>
            <a:chOff x="5562282" y="2570163"/>
            <a:chExt cx="826136" cy="2809105"/>
          </a:xfrm>
        </p:grpSpPr>
        <p:cxnSp>
          <p:nvCxnSpPr>
            <p:cNvPr id="40" name="直接连接符 73"/>
            <p:cNvCxnSpPr/>
            <p:nvPr/>
          </p:nvCxnSpPr>
          <p:spPr>
            <a:xfrm>
              <a:off x="5975350" y="3398187"/>
              <a:ext cx="0" cy="1981081"/>
            </a:xfrm>
            <a:prstGeom prst="line">
              <a:avLst/>
            </a:prstGeom>
            <a:gradFill flip="none" rotWithShape="1">
              <a:gsLst>
                <a:gs pos="90000">
                  <a:srgbClr val="108692"/>
                </a:gs>
                <a:gs pos="30000">
                  <a:srgbClr val="16B2C1"/>
                </a:gs>
              </a:gsLst>
              <a:lin ang="2700000" scaled="1"/>
              <a:tileRect/>
            </a:gradFill>
            <a:ln w="25400">
              <a:gradFill>
                <a:gsLst>
                  <a:gs pos="0">
                    <a:srgbClr val="108692"/>
                  </a:gs>
                  <a:gs pos="100000">
                    <a:srgbClr val="16B2C1"/>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41" name="Oval 5"/>
            <p:cNvSpPr>
              <a:spLocks noChangeArrowheads="1"/>
            </p:cNvSpPr>
            <p:nvPr/>
          </p:nvSpPr>
          <p:spPr bwMode="auto">
            <a:xfrm>
              <a:off x="5632768" y="2636513"/>
              <a:ext cx="693738" cy="695325"/>
            </a:xfrm>
            <a:prstGeom prst="ellipse">
              <a:avLst/>
            </a:prstGeom>
            <a:gradFill flip="none" rotWithShape="1">
              <a:gsLst>
                <a:gs pos="90000">
                  <a:srgbClr val="108692"/>
                </a:gs>
                <a:gs pos="30000">
                  <a:srgbClr val="16B2C1"/>
                </a:gs>
              </a:gsLst>
              <a:lin ang="2700000" scaled="1"/>
              <a:tileRect/>
            </a:gradFill>
            <a:ln w="25400">
              <a:gradFill>
                <a:gsLst>
                  <a:gs pos="0">
                    <a:srgbClr val="108692"/>
                  </a:gs>
                  <a:gs pos="100000">
                    <a:srgbClr val="16B2C1"/>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42" name="Oval 5"/>
            <p:cNvSpPr>
              <a:spLocks noChangeArrowheads="1"/>
            </p:cNvSpPr>
            <p:nvPr/>
          </p:nvSpPr>
          <p:spPr bwMode="auto">
            <a:xfrm>
              <a:off x="5562282" y="2570163"/>
              <a:ext cx="826136" cy="828024"/>
            </a:xfrm>
            <a:prstGeom prst="ellipse">
              <a:avLst/>
            </a:prstGeom>
            <a:gradFill flip="none" rotWithShape="1">
              <a:gsLst>
                <a:gs pos="90000">
                  <a:srgbClr val="108692"/>
                </a:gs>
                <a:gs pos="30000">
                  <a:srgbClr val="16B2C1"/>
                </a:gs>
              </a:gsLst>
              <a:lin ang="2700000" scaled="1"/>
              <a:tileRect/>
            </a:gradFill>
            <a:ln w="25400">
              <a:gradFill>
                <a:gsLst>
                  <a:gs pos="0">
                    <a:srgbClr val="108692"/>
                  </a:gs>
                  <a:gs pos="100000">
                    <a:srgbClr val="16B2C1"/>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grpSp>
      <p:grpSp>
        <p:nvGrpSpPr>
          <p:cNvPr id="43" name="组合 13"/>
          <p:cNvGrpSpPr/>
          <p:nvPr/>
        </p:nvGrpSpPr>
        <p:grpSpPr>
          <a:xfrm>
            <a:off x="9298093" y="4373035"/>
            <a:ext cx="1101515" cy="2800381"/>
            <a:chOff x="6973570" y="3278982"/>
            <a:chExt cx="826136" cy="2100286"/>
          </a:xfrm>
        </p:grpSpPr>
        <p:cxnSp>
          <p:nvCxnSpPr>
            <p:cNvPr id="44" name="直接连接符 75"/>
            <p:cNvCxnSpPr/>
            <p:nvPr/>
          </p:nvCxnSpPr>
          <p:spPr>
            <a:xfrm>
              <a:off x="7386638" y="4107006"/>
              <a:ext cx="0" cy="1272262"/>
            </a:xfrm>
            <a:prstGeom prst="line">
              <a:avLst/>
            </a:prstGeom>
            <a:gradFill flip="none" rotWithShape="1">
              <a:gsLst>
                <a:gs pos="90000">
                  <a:srgbClr val="138F81"/>
                </a:gs>
                <a:gs pos="30000">
                  <a:srgbClr val="19BAA9"/>
                </a:gs>
              </a:gsLst>
              <a:lin ang="2700000" scaled="1"/>
              <a:tileRect/>
            </a:gradFill>
            <a:ln w="25400">
              <a:gradFill>
                <a:gsLst>
                  <a:gs pos="0">
                    <a:srgbClr val="138F81"/>
                  </a:gs>
                  <a:gs pos="100000">
                    <a:srgbClr val="19BAA9"/>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45" name="Oval 5"/>
            <p:cNvSpPr>
              <a:spLocks noChangeArrowheads="1"/>
            </p:cNvSpPr>
            <p:nvPr/>
          </p:nvSpPr>
          <p:spPr bwMode="auto">
            <a:xfrm>
              <a:off x="7044056" y="3345332"/>
              <a:ext cx="693738" cy="695325"/>
            </a:xfrm>
            <a:prstGeom prst="ellipse">
              <a:avLst/>
            </a:prstGeom>
            <a:gradFill flip="none" rotWithShape="1">
              <a:gsLst>
                <a:gs pos="90000">
                  <a:srgbClr val="138F81"/>
                </a:gs>
                <a:gs pos="30000">
                  <a:srgbClr val="19BAA9"/>
                </a:gs>
              </a:gsLst>
              <a:lin ang="2700000" scaled="1"/>
              <a:tileRect/>
            </a:gradFill>
            <a:ln w="25400">
              <a:gradFill>
                <a:gsLst>
                  <a:gs pos="0">
                    <a:srgbClr val="138F81"/>
                  </a:gs>
                  <a:gs pos="100000">
                    <a:srgbClr val="19BAA9"/>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cs typeface="+mn-ea"/>
                <a:sym typeface="+mn-lt"/>
              </a:endParaRPr>
            </a:p>
          </p:txBody>
        </p:sp>
        <p:sp>
          <p:nvSpPr>
            <p:cNvPr id="46" name="Oval 5"/>
            <p:cNvSpPr>
              <a:spLocks noChangeArrowheads="1"/>
            </p:cNvSpPr>
            <p:nvPr/>
          </p:nvSpPr>
          <p:spPr bwMode="auto">
            <a:xfrm>
              <a:off x="6973570" y="3278982"/>
              <a:ext cx="826136" cy="828024"/>
            </a:xfrm>
            <a:prstGeom prst="ellipse">
              <a:avLst/>
            </a:prstGeom>
            <a:gradFill flip="none" rotWithShape="1">
              <a:gsLst>
                <a:gs pos="90000">
                  <a:srgbClr val="138F81"/>
                </a:gs>
                <a:gs pos="30000">
                  <a:srgbClr val="19BAA9"/>
                </a:gs>
              </a:gsLst>
              <a:lin ang="2700000" scaled="1"/>
              <a:tileRect/>
            </a:gradFill>
            <a:ln w="25400">
              <a:gradFill>
                <a:gsLst>
                  <a:gs pos="0">
                    <a:srgbClr val="138F81"/>
                  </a:gs>
                  <a:gs pos="100000">
                    <a:srgbClr val="19BAA9"/>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cs typeface="+mn-ea"/>
                <a:sym typeface="+mn-lt"/>
              </a:endParaRPr>
            </a:p>
          </p:txBody>
        </p:sp>
      </p:grpSp>
      <p:sp>
        <p:nvSpPr>
          <p:cNvPr id="47" name="Rectangle 14"/>
          <p:cNvSpPr>
            <a:spLocks noChangeArrowheads="1"/>
          </p:cNvSpPr>
          <p:nvPr/>
        </p:nvSpPr>
        <p:spPr bwMode="auto">
          <a:xfrm>
            <a:off x="711410" y="2834640"/>
            <a:ext cx="1822875" cy="147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20000"/>
              </a:lnSpc>
              <a:spcBef>
                <a:spcPct val="0"/>
              </a:spcBef>
              <a:spcAft>
                <a:spcPct val="0"/>
              </a:spcAft>
              <a:buFont typeface="Arial" panose="020B0604020202020204" pitchFamily="34" charset="0"/>
              <a:buNone/>
            </a:pPr>
            <a:r>
              <a:rPr lang="zh-CN" altLang="en-US" sz="1335">
                <a:solidFill>
                  <a:srgbClr val="15A090"/>
                </a:solidFill>
                <a:cs typeface="+mn-ea"/>
                <a:sym typeface="+mn-lt"/>
              </a:rPr>
              <a:t>愚人节这天玩笑只能开到中午</a:t>
            </a:r>
            <a:r>
              <a:rPr lang="en-US" altLang="zh-CN" sz="1335">
                <a:solidFill>
                  <a:srgbClr val="15A090"/>
                </a:solidFill>
                <a:cs typeface="+mn-ea"/>
                <a:sym typeface="+mn-lt"/>
              </a:rPr>
              <a:t>12</a:t>
            </a:r>
            <a:r>
              <a:rPr lang="zh-CN" altLang="en-US" sz="1335">
                <a:solidFill>
                  <a:srgbClr val="15A090"/>
                </a:solidFill>
                <a:cs typeface="+mn-ea"/>
                <a:sym typeface="+mn-lt"/>
              </a:rPr>
              <a:t>点之前，这是约定俗成的严格规矩。过了中午还找乐子的人是一个比被他取笑的人还大的傻瓜。</a:t>
            </a:r>
            <a:endParaRPr lang="zh-CN" altLang="en-US" sz="1100" dirty="0">
              <a:solidFill>
                <a:schemeClr val="bg1">
                  <a:lumMod val="50000"/>
                </a:schemeClr>
              </a:solidFill>
              <a:cs typeface="+mn-ea"/>
              <a:sym typeface="+mn-lt"/>
            </a:endParaRPr>
          </a:p>
        </p:txBody>
      </p:sp>
      <p:sp>
        <p:nvSpPr>
          <p:cNvPr id="52" name="Text Box 19"/>
          <p:cNvSpPr txBox="1">
            <a:spLocks noChangeArrowheads="1"/>
          </p:cNvSpPr>
          <p:nvPr/>
        </p:nvSpPr>
        <p:spPr bwMode="auto">
          <a:xfrm>
            <a:off x="1956583" y="4482390"/>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zh-CN" altLang="en-US" sz="3600">
                <a:solidFill>
                  <a:schemeClr val="bg1"/>
                </a:solidFill>
                <a:cs typeface="+mn-ea"/>
                <a:sym typeface="+mn-lt"/>
              </a:rPr>
              <a:t>愚</a:t>
            </a:r>
            <a:endParaRPr lang="zh-CN" altLang="zh-CN" sz="3600" dirty="0">
              <a:solidFill>
                <a:schemeClr val="bg1"/>
              </a:solidFill>
              <a:cs typeface="+mn-ea"/>
              <a:sym typeface="+mn-lt"/>
            </a:endParaRPr>
          </a:p>
        </p:txBody>
      </p:sp>
      <p:sp>
        <p:nvSpPr>
          <p:cNvPr id="57" name="Rectangle 14"/>
          <p:cNvSpPr>
            <a:spLocks noChangeArrowheads="1"/>
          </p:cNvSpPr>
          <p:nvPr/>
        </p:nvSpPr>
        <p:spPr bwMode="auto">
          <a:xfrm>
            <a:off x="3043439" y="1956050"/>
            <a:ext cx="1727623" cy="123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20000"/>
              </a:lnSpc>
              <a:spcBef>
                <a:spcPct val="0"/>
              </a:spcBef>
              <a:spcAft>
                <a:spcPct val="0"/>
              </a:spcAft>
              <a:buFont typeface="Arial" panose="020B0604020202020204" pitchFamily="34" charset="0"/>
              <a:buNone/>
            </a:pPr>
            <a:r>
              <a:rPr lang="zh-CN" altLang="en-US" sz="1335">
                <a:solidFill>
                  <a:srgbClr val="F05F32"/>
                </a:solidFill>
                <a:cs typeface="+mn-ea"/>
                <a:sym typeface="+mn-lt"/>
              </a:rPr>
              <a:t>过了钟点还开玩笑的人会立刻碰钉子，自找没趣儿。有一首小诗是这样描述的：愚人节已过十二点， </a:t>
            </a:r>
            <a:endParaRPr lang="zh-CN" altLang="en-US" sz="1100" dirty="0">
              <a:solidFill>
                <a:srgbClr val="F05F32"/>
              </a:solidFill>
              <a:cs typeface="+mn-ea"/>
              <a:sym typeface="+mn-lt"/>
            </a:endParaRPr>
          </a:p>
        </p:txBody>
      </p:sp>
      <p:sp>
        <p:nvSpPr>
          <p:cNvPr id="58" name="Rectangle 14"/>
          <p:cNvSpPr>
            <a:spLocks noChangeArrowheads="1"/>
          </p:cNvSpPr>
          <p:nvPr/>
        </p:nvSpPr>
        <p:spPr bwMode="auto">
          <a:xfrm>
            <a:off x="5200168" y="3174498"/>
            <a:ext cx="1905000" cy="84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fontAlgn="base">
              <a:lnSpc>
                <a:spcPct val="120000"/>
              </a:lnSpc>
              <a:spcBef>
                <a:spcPct val="0"/>
              </a:spcBef>
              <a:spcAft>
                <a:spcPct val="0"/>
              </a:spcAft>
              <a:buFont typeface="Arial" panose="020B0604020202020204" pitchFamily="34" charset="0"/>
              <a:buNone/>
            </a:pPr>
            <a:r>
              <a:rPr lang="zh-CN" altLang="en-US" sz="2400">
                <a:solidFill>
                  <a:srgbClr val="ABC939"/>
                </a:solidFill>
                <a:cs typeface="+mn-ea"/>
                <a:sym typeface="+mn-lt"/>
              </a:rPr>
              <a:t>你这个大傻瓜来得晚、 </a:t>
            </a:r>
            <a:endParaRPr lang="zh-CN" altLang="en-US" sz="2000" dirty="0">
              <a:solidFill>
                <a:srgbClr val="ABC939"/>
              </a:solidFill>
              <a:cs typeface="+mn-ea"/>
              <a:sym typeface="+mn-lt"/>
            </a:endParaRPr>
          </a:p>
        </p:txBody>
      </p:sp>
      <p:sp>
        <p:nvSpPr>
          <p:cNvPr id="61" name="Rectangle 14"/>
          <p:cNvSpPr>
            <a:spLocks noChangeArrowheads="1"/>
          </p:cNvSpPr>
          <p:nvPr/>
        </p:nvSpPr>
        <p:spPr bwMode="auto">
          <a:xfrm>
            <a:off x="7502524" y="2092155"/>
            <a:ext cx="1593851" cy="84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20000"/>
              </a:lnSpc>
              <a:spcBef>
                <a:spcPct val="0"/>
              </a:spcBef>
              <a:spcAft>
                <a:spcPct val="0"/>
              </a:spcAft>
              <a:buFont typeface="Arial" panose="020B0604020202020204" pitchFamily="34" charset="0"/>
              <a:buNone/>
            </a:pPr>
            <a:r>
              <a:rPr lang="zh-CN" altLang="en-US" sz="2400">
                <a:solidFill>
                  <a:srgbClr val="15AAB9"/>
                </a:solidFill>
                <a:cs typeface="+mn-ea"/>
                <a:sym typeface="+mn-lt"/>
              </a:rPr>
              <a:t>待到来年愚人节、</a:t>
            </a:r>
            <a:endParaRPr lang="zh-CN" altLang="en-US" sz="2400" dirty="0">
              <a:solidFill>
                <a:srgbClr val="15AAB9"/>
              </a:solidFill>
              <a:cs typeface="+mn-ea"/>
              <a:sym typeface="+mn-lt"/>
            </a:endParaRPr>
          </a:p>
        </p:txBody>
      </p:sp>
      <p:sp>
        <p:nvSpPr>
          <p:cNvPr id="62" name="Rectangle 14"/>
          <p:cNvSpPr>
            <a:spLocks noChangeArrowheads="1"/>
          </p:cNvSpPr>
          <p:nvPr/>
        </p:nvSpPr>
        <p:spPr bwMode="auto">
          <a:xfrm>
            <a:off x="9707687" y="3265567"/>
            <a:ext cx="1718792" cy="84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20000"/>
              </a:lnSpc>
              <a:spcBef>
                <a:spcPct val="0"/>
              </a:spcBef>
              <a:spcAft>
                <a:spcPct val="0"/>
              </a:spcAft>
              <a:buFont typeface="Arial" panose="020B0604020202020204" pitchFamily="34" charset="0"/>
              <a:buNone/>
            </a:pPr>
            <a:r>
              <a:rPr lang="zh-CN" altLang="en-US" sz="2400">
                <a:solidFill>
                  <a:srgbClr val="ABC939"/>
                </a:solidFill>
                <a:cs typeface="+mn-ea"/>
                <a:sym typeface="+mn-lt"/>
              </a:rPr>
              <a:t>愚人节你是傻瓜、</a:t>
            </a:r>
            <a:endParaRPr lang="zh-CN" altLang="en-US" sz="2400" dirty="0">
              <a:solidFill>
                <a:srgbClr val="ABC939"/>
              </a:solidFill>
              <a:cs typeface="+mn-ea"/>
              <a:sym typeface="+mn-lt"/>
            </a:endParaRPr>
          </a:p>
        </p:txBody>
      </p:sp>
      <p:sp>
        <p:nvSpPr>
          <p:cNvPr id="63" name="Text Box 19"/>
          <p:cNvSpPr txBox="1">
            <a:spLocks noChangeArrowheads="1"/>
          </p:cNvSpPr>
          <p:nvPr/>
        </p:nvSpPr>
        <p:spPr bwMode="auto">
          <a:xfrm>
            <a:off x="3861484" y="3562734"/>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zh-CN" altLang="en-US" sz="3600">
                <a:solidFill>
                  <a:schemeClr val="bg1"/>
                </a:solidFill>
                <a:cs typeface="+mn-ea"/>
                <a:sym typeface="+mn-lt"/>
              </a:rPr>
              <a:t>人</a:t>
            </a:r>
            <a:endParaRPr lang="zh-CN" altLang="zh-CN" sz="3600" dirty="0">
              <a:solidFill>
                <a:schemeClr val="bg1"/>
              </a:solidFill>
              <a:cs typeface="+mn-ea"/>
              <a:sym typeface="+mn-lt"/>
            </a:endParaRPr>
          </a:p>
        </p:txBody>
      </p:sp>
      <p:sp>
        <p:nvSpPr>
          <p:cNvPr id="64" name="Text Box 19"/>
          <p:cNvSpPr txBox="1">
            <a:spLocks noChangeArrowheads="1"/>
          </p:cNvSpPr>
          <p:nvPr/>
        </p:nvSpPr>
        <p:spPr bwMode="auto">
          <a:xfrm>
            <a:off x="5767287" y="4579320"/>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zh-CN" altLang="en-US" sz="3600">
                <a:solidFill>
                  <a:schemeClr val="bg1"/>
                </a:solidFill>
                <a:cs typeface="+mn-ea"/>
                <a:sym typeface="+mn-lt"/>
              </a:rPr>
              <a:t>节</a:t>
            </a:r>
            <a:endParaRPr lang="zh-CN" altLang="zh-CN" sz="3600" dirty="0">
              <a:solidFill>
                <a:schemeClr val="bg1"/>
              </a:solidFill>
              <a:cs typeface="+mn-ea"/>
              <a:sym typeface="+mn-lt"/>
            </a:endParaRPr>
          </a:p>
        </p:txBody>
      </p:sp>
      <p:sp>
        <p:nvSpPr>
          <p:cNvPr id="65" name="Text Box 19"/>
          <p:cNvSpPr txBox="1">
            <a:spLocks noChangeArrowheads="1"/>
          </p:cNvSpPr>
          <p:nvPr/>
        </p:nvSpPr>
        <p:spPr bwMode="auto">
          <a:xfrm>
            <a:off x="7641104" y="3645626"/>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zh-CN" altLang="en-US" sz="3600">
                <a:solidFill>
                  <a:schemeClr val="bg1"/>
                </a:solidFill>
                <a:cs typeface="+mn-ea"/>
                <a:sym typeface="+mn-lt"/>
              </a:rPr>
              <a:t>快</a:t>
            </a:r>
            <a:endParaRPr lang="zh-CN" altLang="zh-CN" sz="3600" dirty="0">
              <a:solidFill>
                <a:schemeClr val="bg1"/>
              </a:solidFill>
              <a:cs typeface="+mn-ea"/>
              <a:sym typeface="+mn-lt"/>
            </a:endParaRPr>
          </a:p>
        </p:txBody>
      </p:sp>
      <p:sp>
        <p:nvSpPr>
          <p:cNvPr id="66" name="Text Box 19"/>
          <p:cNvSpPr txBox="1">
            <a:spLocks noChangeArrowheads="1"/>
          </p:cNvSpPr>
          <p:nvPr/>
        </p:nvSpPr>
        <p:spPr bwMode="auto">
          <a:xfrm>
            <a:off x="9549769" y="4601885"/>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zh-CN" altLang="en-US" sz="3600">
                <a:solidFill>
                  <a:schemeClr val="bg1"/>
                </a:solidFill>
                <a:cs typeface="+mn-ea"/>
                <a:sym typeface="+mn-lt"/>
              </a:rPr>
              <a:t>乐</a:t>
            </a:r>
            <a:endParaRPr lang="zh-CN" altLang="zh-CN" sz="36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500"/>
                                      </p:stCondLst>
                                      <p:childTnLst>
                                        <p:set>
                                          <p:cBhvr>
                                            <p:cTn id="6" dur="1" fill="hold">
                                              <p:stCondLst>
                                                <p:cond delay="0"/>
                                              </p:stCondLst>
                                            </p:cTn>
                                            <p:tgtEl>
                                              <p:spTgt spid="23"/>
                                            </p:tgtEl>
                                            <p:attrNameLst>
                                              <p:attrName>style.visibility</p:attrName>
                                            </p:attrNameLst>
                                          </p:cBhvr>
                                          <p:to>
                                            <p:strVal val="visible"/>
                                          </p:to>
                                        </p:set>
                                        <p:anim calcmode="lin" valueType="num" p14:bounceEnd="66000">
                                          <p:cBhvr additive="base">
                                            <p:cTn id="7" dur="600" fill="hold"/>
                                            <p:tgtEl>
                                              <p:spTgt spid="23"/>
                                            </p:tgtEl>
                                            <p:attrNameLst>
                                              <p:attrName>ppt_x</p:attrName>
                                            </p:attrNameLst>
                                          </p:cBhvr>
                                          <p:tavLst>
                                            <p:tav tm="0">
                                              <p:val>
                                                <p:strVal val="#ppt_x"/>
                                              </p:val>
                                            </p:tav>
                                            <p:tav tm="100000">
                                              <p:val>
                                                <p:strVal val="#ppt_x"/>
                                              </p:val>
                                            </p:tav>
                                          </p:tavLst>
                                        </p:anim>
                                        <p:anim calcmode="lin" valueType="num" p14:bounceEnd="66000">
                                          <p:cBhvr additive="base">
                                            <p:cTn id="8" dur="6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000">
                                      <p:stCondLst>
                                        <p:cond delay="500"/>
                                      </p:stCondLst>
                                      <p:childTnLst>
                                        <p:set>
                                          <p:cBhvr>
                                            <p:cTn id="10" dur="1" fill="hold">
                                              <p:stCondLst>
                                                <p:cond delay="0"/>
                                              </p:stCondLst>
                                            </p:cTn>
                                            <p:tgtEl>
                                              <p:spTgt spid="52"/>
                                            </p:tgtEl>
                                            <p:attrNameLst>
                                              <p:attrName>style.visibility</p:attrName>
                                            </p:attrNameLst>
                                          </p:cBhvr>
                                          <p:to>
                                            <p:strVal val="visible"/>
                                          </p:to>
                                        </p:set>
                                        <p:anim calcmode="lin" valueType="num" p14:bounceEnd="66000">
                                          <p:cBhvr additive="base">
                                            <p:cTn id="11" dur="600" fill="hold"/>
                                            <p:tgtEl>
                                              <p:spTgt spid="52"/>
                                            </p:tgtEl>
                                            <p:attrNameLst>
                                              <p:attrName>ppt_x</p:attrName>
                                            </p:attrNameLst>
                                          </p:cBhvr>
                                          <p:tavLst>
                                            <p:tav tm="0">
                                              <p:val>
                                                <p:strVal val="#ppt_x"/>
                                              </p:val>
                                            </p:tav>
                                            <p:tav tm="100000">
                                              <p:val>
                                                <p:strVal val="#ppt_x"/>
                                              </p:val>
                                            </p:tav>
                                          </p:tavLst>
                                        </p:anim>
                                        <p:anim calcmode="lin" valueType="num" p14:bounceEnd="66000">
                                          <p:cBhvr additive="base">
                                            <p:cTn id="12" dur="600" fill="hold"/>
                                            <p:tgtEl>
                                              <p:spTgt spid="52"/>
                                            </p:tgtEl>
                                            <p:attrNameLst>
                                              <p:attrName>ppt_y</p:attrName>
                                            </p:attrNameLst>
                                          </p:cBhvr>
                                          <p:tavLst>
                                            <p:tav tm="0">
                                              <p:val>
                                                <p:strVal val="1+#ppt_h/2"/>
                                              </p:val>
                                            </p:tav>
                                            <p:tav tm="100000">
                                              <p:val>
                                                <p:strVal val="#ppt_y"/>
                                              </p:val>
                                            </p:tav>
                                          </p:tavLst>
                                        </p:anim>
                                      </p:childTnLst>
                                    </p:cTn>
                                  </p:par>
                                  <p:par>
                                    <p:cTn id="13" presetID="21" presetClass="entr" presetSubtype="1" fill="hold" grpId="0" nodeType="withEffect">
                                      <p:stCondLst>
                                        <p:cond delay="110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500"/>
                                            <p:tgtEl>
                                              <p:spTgt spid="13"/>
                                            </p:tgtEl>
                                          </p:cBhvr>
                                        </p:animEffect>
                                      </p:childTnLst>
                                    </p:cTn>
                                  </p:par>
                                  <p:par>
                                    <p:cTn id="16" presetID="53" presetClass="entr" presetSubtype="16" fill="hold" grpId="0" nodeType="withEffect">
                                      <p:stCondLst>
                                        <p:cond delay="1300"/>
                                      </p:stCondLst>
                                      <p:childTnLst>
                                        <p:set>
                                          <p:cBhvr>
                                            <p:cTn id="17" dur="1" fill="hold">
                                              <p:stCondLst>
                                                <p:cond delay="0"/>
                                              </p:stCondLst>
                                            </p:cTn>
                                            <p:tgtEl>
                                              <p:spTgt spid="47"/>
                                            </p:tgtEl>
                                            <p:attrNameLst>
                                              <p:attrName>style.visibility</p:attrName>
                                            </p:attrNameLst>
                                          </p:cBhvr>
                                          <p:to>
                                            <p:strVal val="visible"/>
                                          </p:to>
                                        </p:set>
                                        <p:anim calcmode="lin" valueType="num">
                                          <p:cBhvr>
                                            <p:cTn id="18" dur="300" fill="hold"/>
                                            <p:tgtEl>
                                              <p:spTgt spid="47"/>
                                            </p:tgtEl>
                                            <p:attrNameLst>
                                              <p:attrName>ppt_w</p:attrName>
                                            </p:attrNameLst>
                                          </p:cBhvr>
                                          <p:tavLst>
                                            <p:tav tm="0">
                                              <p:val>
                                                <p:fltVal val="0"/>
                                              </p:val>
                                            </p:tav>
                                            <p:tav tm="100000">
                                              <p:val>
                                                <p:strVal val="#ppt_w"/>
                                              </p:val>
                                            </p:tav>
                                          </p:tavLst>
                                        </p:anim>
                                        <p:anim calcmode="lin" valueType="num">
                                          <p:cBhvr>
                                            <p:cTn id="19" dur="300" fill="hold"/>
                                            <p:tgtEl>
                                              <p:spTgt spid="47"/>
                                            </p:tgtEl>
                                            <p:attrNameLst>
                                              <p:attrName>ppt_h</p:attrName>
                                            </p:attrNameLst>
                                          </p:cBhvr>
                                          <p:tavLst>
                                            <p:tav tm="0">
                                              <p:val>
                                                <p:fltVal val="0"/>
                                              </p:val>
                                            </p:tav>
                                            <p:tav tm="100000">
                                              <p:val>
                                                <p:strVal val="#ppt_h"/>
                                              </p:val>
                                            </p:tav>
                                          </p:tavLst>
                                        </p:anim>
                                        <p:animEffect transition="in" filter="fade">
                                          <p:cBhvr>
                                            <p:cTn id="20" dur="300"/>
                                            <p:tgtEl>
                                              <p:spTgt spid="47"/>
                                            </p:tgtEl>
                                          </p:cBhvr>
                                        </p:animEffect>
                                      </p:childTnLst>
                                    </p:cTn>
                                  </p:par>
                                  <p:par>
                                    <p:cTn id="21" presetID="6" presetClass="emph" presetSubtype="0" autoRev="1" fill="hold" grpId="1" nodeType="withEffect">
                                      <p:stCondLst>
                                        <p:cond delay="1600"/>
                                      </p:stCondLst>
                                      <p:childTnLst>
                                        <p:animScale>
                                          <p:cBhvr>
                                            <p:cTn id="22" dur="150" fill="hold"/>
                                            <p:tgtEl>
                                              <p:spTgt spid="47"/>
                                            </p:tgtEl>
                                          </p:cBhvr>
                                          <p:by x="110000" y="110000"/>
                                        </p:animScale>
                                      </p:childTnLst>
                                    </p:cTn>
                                  </p:par>
                                  <p:par>
                                    <p:cTn id="23" presetID="2" presetClass="entr" presetSubtype="4" fill="hold" nodeType="withEffect" p14:presetBounceEnd="66000">
                                      <p:stCondLst>
                                        <p:cond delay="1600"/>
                                      </p:stCondLst>
                                      <p:childTnLst>
                                        <p:set>
                                          <p:cBhvr>
                                            <p:cTn id="24" dur="1" fill="hold">
                                              <p:stCondLst>
                                                <p:cond delay="0"/>
                                              </p:stCondLst>
                                            </p:cTn>
                                            <p:tgtEl>
                                              <p:spTgt spid="28"/>
                                            </p:tgtEl>
                                            <p:attrNameLst>
                                              <p:attrName>style.visibility</p:attrName>
                                            </p:attrNameLst>
                                          </p:cBhvr>
                                          <p:to>
                                            <p:strVal val="visible"/>
                                          </p:to>
                                        </p:set>
                                        <p:anim calcmode="lin" valueType="num" p14:bounceEnd="66000">
                                          <p:cBhvr additive="base">
                                            <p:cTn id="25" dur="600" fill="hold"/>
                                            <p:tgtEl>
                                              <p:spTgt spid="28"/>
                                            </p:tgtEl>
                                            <p:attrNameLst>
                                              <p:attrName>ppt_x</p:attrName>
                                            </p:attrNameLst>
                                          </p:cBhvr>
                                          <p:tavLst>
                                            <p:tav tm="0">
                                              <p:val>
                                                <p:strVal val="#ppt_x"/>
                                              </p:val>
                                            </p:tav>
                                            <p:tav tm="100000">
                                              <p:val>
                                                <p:strVal val="#ppt_x"/>
                                              </p:val>
                                            </p:tav>
                                          </p:tavLst>
                                        </p:anim>
                                        <p:anim calcmode="lin" valueType="num" p14:bounceEnd="66000">
                                          <p:cBhvr additive="base">
                                            <p:cTn id="26" dur="600" fill="hold"/>
                                            <p:tgtEl>
                                              <p:spTgt spid="28"/>
                                            </p:tgtEl>
                                            <p:attrNameLst>
                                              <p:attrName>ppt_y</p:attrName>
                                            </p:attrNameLst>
                                          </p:cBhvr>
                                          <p:tavLst>
                                            <p:tav tm="0">
                                              <p:val>
                                                <p:strVal val="1+#ppt_h/2"/>
                                              </p:val>
                                            </p:tav>
                                            <p:tav tm="100000">
                                              <p:val>
                                                <p:strVal val="#ppt_y"/>
                                              </p:val>
                                            </p:tav>
                                          </p:tavLst>
                                        </p:anim>
                                      </p:childTnLst>
                                    </p:cTn>
                                  </p:par>
                                  <p:par>
                                    <p:cTn id="27" presetID="21" presetClass="entr" presetSubtype="1" fill="hold" grpId="0" nodeType="withEffect">
                                      <p:stCondLst>
                                        <p:cond delay="2200"/>
                                      </p:stCondLst>
                                      <p:childTnLst>
                                        <p:set>
                                          <p:cBhvr>
                                            <p:cTn id="28" dur="1" fill="hold">
                                              <p:stCondLst>
                                                <p:cond delay="0"/>
                                              </p:stCondLst>
                                            </p:cTn>
                                            <p:tgtEl>
                                              <p:spTgt spid="18"/>
                                            </p:tgtEl>
                                            <p:attrNameLst>
                                              <p:attrName>style.visibility</p:attrName>
                                            </p:attrNameLst>
                                          </p:cBhvr>
                                          <p:to>
                                            <p:strVal val="visible"/>
                                          </p:to>
                                        </p:set>
                                        <p:animEffect transition="in" filter="wheel(1)">
                                          <p:cBhvr>
                                            <p:cTn id="29" dur="500"/>
                                            <p:tgtEl>
                                              <p:spTgt spid="18"/>
                                            </p:tgtEl>
                                          </p:cBhvr>
                                        </p:animEffect>
                                      </p:childTnLst>
                                    </p:cTn>
                                  </p:par>
                                  <p:par>
                                    <p:cTn id="30" presetID="2" presetClass="entr" presetSubtype="4" fill="hold" nodeType="withEffect" p14:presetBounceEnd="66000">
                                      <p:stCondLst>
                                        <p:cond delay="2700"/>
                                      </p:stCondLst>
                                      <p:childTnLst>
                                        <p:set>
                                          <p:cBhvr>
                                            <p:cTn id="31" dur="1" fill="hold">
                                              <p:stCondLst>
                                                <p:cond delay="0"/>
                                              </p:stCondLst>
                                            </p:cTn>
                                            <p:tgtEl>
                                              <p:spTgt spid="35"/>
                                            </p:tgtEl>
                                            <p:attrNameLst>
                                              <p:attrName>style.visibility</p:attrName>
                                            </p:attrNameLst>
                                          </p:cBhvr>
                                          <p:to>
                                            <p:strVal val="visible"/>
                                          </p:to>
                                        </p:set>
                                        <p:anim calcmode="lin" valueType="num" p14:bounceEnd="66000">
                                          <p:cBhvr additive="base">
                                            <p:cTn id="32" dur="6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33" dur="600" fill="hold"/>
                                            <p:tgtEl>
                                              <p:spTgt spid="35"/>
                                            </p:tgtEl>
                                            <p:attrNameLst>
                                              <p:attrName>ppt_y</p:attrName>
                                            </p:attrNameLst>
                                          </p:cBhvr>
                                          <p:tavLst>
                                            <p:tav tm="0">
                                              <p:val>
                                                <p:strVal val="1+#ppt_h/2"/>
                                              </p:val>
                                            </p:tav>
                                            <p:tav tm="100000">
                                              <p:val>
                                                <p:strVal val="#ppt_y"/>
                                              </p:val>
                                            </p:tav>
                                          </p:tavLst>
                                        </p:anim>
                                      </p:childTnLst>
                                    </p:cTn>
                                  </p:par>
                                  <p:par>
                                    <p:cTn id="34" presetID="21" presetClass="entr" presetSubtype="1" fill="hold" grpId="0" nodeType="withEffect">
                                      <p:stCondLst>
                                        <p:cond delay="330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500"/>
                                            <p:tgtEl>
                                              <p:spTgt spid="14"/>
                                            </p:tgtEl>
                                          </p:cBhvr>
                                        </p:animEffect>
                                      </p:childTnLst>
                                    </p:cTn>
                                  </p:par>
                                  <p:par>
                                    <p:cTn id="37" presetID="2" presetClass="entr" presetSubtype="4" fill="hold" nodeType="withEffect" p14:presetBounceEnd="66000">
                                      <p:stCondLst>
                                        <p:cond delay="3800"/>
                                      </p:stCondLst>
                                      <p:childTnLst>
                                        <p:set>
                                          <p:cBhvr>
                                            <p:cTn id="38" dur="1" fill="hold">
                                              <p:stCondLst>
                                                <p:cond delay="0"/>
                                              </p:stCondLst>
                                            </p:cTn>
                                            <p:tgtEl>
                                              <p:spTgt spid="39"/>
                                            </p:tgtEl>
                                            <p:attrNameLst>
                                              <p:attrName>style.visibility</p:attrName>
                                            </p:attrNameLst>
                                          </p:cBhvr>
                                          <p:to>
                                            <p:strVal val="visible"/>
                                          </p:to>
                                        </p:set>
                                        <p:anim calcmode="lin" valueType="num" p14:bounceEnd="66000">
                                          <p:cBhvr additive="base">
                                            <p:cTn id="39" dur="600" fill="hold"/>
                                            <p:tgtEl>
                                              <p:spTgt spid="39"/>
                                            </p:tgtEl>
                                            <p:attrNameLst>
                                              <p:attrName>ppt_x</p:attrName>
                                            </p:attrNameLst>
                                          </p:cBhvr>
                                          <p:tavLst>
                                            <p:tav tm="0">
                                              <p:val>
                                                <p:strVal val="#ppt_x"/>
                                              </p:val>
                                            </p:tav>
                                            <p:tav tm="100000">
                                              <p:val>
                                                <p:strVal val="#ppt_x"/>
                                              </p:val>
                                            </p:tav>
                                          </p:tavLst>
                                        </p:anim>
                                        <p:anim calcmode="lin" valueType="num" p14:bounceEnd="66000">
                                          <p:cBhvr additive="base">
                                            <p:cTn id="40" dur="600" fill="hold"/>
                                            <p:tgtEl>
                                              <p:spTgt spid="39"/>
                                            </p:tgtEl>
                                            <p:attrNameLst>
                                              <p:attrName>ppt_y</p:attrName>
                                            </p:attrNameLst>
                                          </p:cBhvr>
                                          <p:tavLst>
                                            <p:tav tm="0">
                                              <p:val>
                                                <p:strVal val="1+#ppt_h/2"/>
                                              </p:val>
                                            </p:tav>
                                            <p:tav tm="100000">
                                              <p:val>
                                                <p:strVal val="#ppt_y"/>
                                              </p:val>
                                            </p:tav>
                                          </p:tavLst>
                                        </p:anim>
                                      </p:childTnLst>
                                    </p:cTn>
                                  </p:par>
                                  <p:par>
                                    <p:cTn id="41" presetID="21" presetClass="entr" presetSubtype="1" fill="hold" grpId="0" nodeType="withEffect">
                                      <p:stCondLst>
                                        <p:cond delay="4400"/>
                                      </p:stCondLst>
                                      <p:childTnLst>
                                        <p:set>
                                          <p:cBhvr>
                                            <p:cTn id="42" dur="1" fill="hold">
                                              <p:stCondLst>
                                                <p:cond delay="0"/>
                                              </p:stCondLst>
                                            </p:cTn>
                                            <p:tgtEl>
                                              <p:spTgt spid="22"/>
                                            </p:tgtEl>
                                            <p:attrNameLst>
                                              <p:attrName>style.visibility</p:attrName>
                                            </p:attrNameLst>
                                          </p:cBhvr>
                                          <p:to>
                                            <p:strVal val="visible"/>
                                          </p:to>
                                        </p:set>
                                        <p:animEffect transition="in" filter="wheel(1)">
                                          <p:cBhvr>
                                            <p:cTn id="43" dur="500"/>
                                            <p:tgtEl>
                                              <p:spTgt spid="22"/>
                                            </p:tgtEl>
                                          </p:cBhvr>
                                        </p:animEffect>
                                      </p:childTnLst>
                                    </p:cTn>
                                  </p:par>
                                  <p:par>
                                    <p:cTn id="44" presetID="2" presetClass="entr" presetSubtype="4" fill="hold" nodeType="withEffect" p14:presetBounceEnd="66000">
                                      <p:stCondLst>
                                        <p:cond delay="4900"/>
                                      </p:stCondLst>
                                      <p:childTnLst>
                                        <p:set>
                                          <p:cBhvr>
                                            <p:cTn id="45" dur="1" fill="hold">
                                              <p:stCondLst>
                                                <p:cond delay="0"/>
                                              </p:stCondLst>
                                            </p:cTn>
                                            <p:tgtEl>
                                              <p:spTgt spid="43"/>
                                            </p:tgtEl>
                                            <p:attrNameLst>
                                              <p:attrName>style.visibility</p:attrName>
                                            </p:attrNameLst>
                                          </p:cBhvr>
                                          <p:to>
                                            <p:strVal val="visible"/>
                                          </p:to>
                                        </p:set>
                                        <p:anim calcmode="lin" valueType="num" p14:bounceEnd="66000">
                                          <p:cBhvr additive="base">
                                            <p:cTn id="46" dur="600" fill="hold"/>
                                            <p:tgtEl>
                                              <p:spTgt spid="43"/>
                                            </p:tgtEl>
                                            <p:attrNameLst>
                                              <p:attrName>ppt_x</p:attrName>
                                            </p:attrNameLst>
                                          </p:cBhvr>
                                          <p:tavLst>
                                            <p:tav tm="0">
                                              <p:val>
                                                <p:strVal val="#ppt_x"/>
                                              </p:val>
                                            </p:tav>
                                            <p:tav tm="100000">
                                              <p:val>
                                                <p:strVal val="#ppt_x"/>
                                              </p:val>
                                            </p:tav>
                                          </p:tavLst>
                                        </p:anim>
                                        <p:anim calcmode="lin" valueType="num" p14:bounceEnd="66000">
                                          <p:cBhvr additive="base">
                                            <p:cTn id="47" dur="600" fill="hold"/>
                                            <p:tgtEl>
                                              <p:spTgt spid="43"/>
                                            </p:tgtEl>
                                            <p:attrNameLst>
                                              <p:attrName>ppt_y</p:attrName>
                                            </p:attrNameLst>
                                          </p:cBhvr>
                                          <p:tavLst>
                                            <p:tav tm="0">
                                              <p:val>
                                                <p:strVal val="1+#ppt_h/2"/>
                                              </p:val>
                                            </p:tav>
                                            <p:tav tm="100000">
                                              <p:val>
                                                <p:strVal val="#ppt_y"/>
                                              </p:val>
                                            </p:tav>
                                          </p:tavLst>
                                        </p:anim>
                                      </p:childTnLst>
                                    </p:cTn>
                                  </p:par>
                                  <p:par>
                                    <p:cTn id="48" presetID="21" presetClass="entr" presetSubtype="1" fill="hold" grpId="0" nodeType="withEffect">
                                      <p:stCondLst>
                                        <p:cond delay="5500"/>
                                      </p:stCondLst>
                                      <p:childTnLst>
                                        <p:set>
                                          <p:cBhvr>
                                            <p:cTn id="49" dur="1" fill="hold">
                                              <p:stCondLst>
                                                <p:cond delay="0"/>
                                              </p:stCondLst>
                                            </p:cTn>
                                            <p:tgtEl>
                                              <p:spTgt spid="15"/>
                                            </p:tgtEl>
                                            <p:attrNameLst>
                                              <p:attrName>style.visibility</p:attrName>
                                            </p:attrNameLst>
                                          </p:cBhvr>
                                          <p:to>
                                            <p:strVal val="visible"/>
                                          </p:to>
                                        </p:set>
                                        <p:animEffect transition="in" filter="wheel(1)">
                                          <p:cBhvr>
                                            <p:cTn id="50" dur="500"/>
                                            <p:tgtEl>
                                              <p:spTgt spid="15"/>
                                            </p:tgtEl>
                                          </p:cBhvr>
                                        </p:animEffect>
                                      </p:childTnLst>
                                    </p:cTn>
                                  </p:par>
                                  <p:par>
                                    <p:cTn id="51" presetID="53" presetClass="entr" presetSubtype="16" fill="hold" grpId="0" nodeType="withEffect">
                                      <p:stCondLst>
                                        <p:cond delay="1300"/>
                                      </p:stCondLst>
                                      <p:childTnLst>
                                        <p:set>
                                          <p:cBhvr>
                                            <p:cTn id="52" dur="1" fill="hold">
                                              <p:stCondLst>
                                                <p:cond delay="0"/>
                                              </p:stCondLst>
                                            </p:cTn>
                                            <p:tgtEl>
                                              <p:spTgt spid="57"/>
                                            </p:tgtEl>
                                            <p:attrNameLst>
                                              <p:attrName>style.visibility</p:attrName>
                                            </p:attrNameLst>
                                          </p:cBhvr>
                                          <p:to>
                                            <p:strVal val="visible"/>
                                          </p:to>
                                        </p:set>
                                        <p:anim calcmode="lin" valueType="num">
                                          <p:cBhvr>
                                            <p:cTn id="53" dur="300" fill="hold"/>
                                            <p:tgtEl>
                                              <p:spTgt spid="57"/>
                                            </p:tgtEl>
                                            <p:attrNameLst>
                                              <p:attrName>ppt_w</p:attrName>
                                            </p:attrNameLst>
                                          </p:cBhvr>
                                          <p:tavLst>
                                            <p:tav tm="0">
                                              <p:val>
                                                <p:fltVal val="0"/>
                                              </p:val>
                                            </p:tav>
                                            <p:tav tm="100000">
                                              <p:val>
                                                <p:strVal val="#ppt_w"/>
                                              </p:val>
                                            </p:tav>
                                          </p:tavLst>
                                        </p:anim>
                                        <p:anim calcmode="lin" valueType="num">
                                          <p:cBhvr>
                                            <p:cTn id="54" dur="300" fill="hold"/>
                                            <p:tgtEl>
                                              <p:spTgt spid="57"/>
                                            </p:tgtEl>
                                            <p:attrNameLst>
                                              <p:attrName>ppt_h</p:attrName>
                                            </p:attrNameLst>
                                          </p:cBhvr>
                                          <p:tavLst>
                                            <p:tav tm="0">
                                              <p:val>
                                                <p:fltVal val="0"/>
                                              </p:val>
                                            </p:tav>
                                            <p:tav tm="100000">
                                              <p:val>
                                                <p:strVal val="#ppt_h"/>
                                              </p:val>
                                            </p:tav>
                                          </p:tavLst>
                                        </p:anim>
                                        <p:animEffect transition="in" filter="fade">
                                          <p:cBhvr>
                                            <p:cTn id="55" dur="300"/>
                                            <p:tgtEl>
                                              <p:spTgt spid="57"/>
                                            </p:tgtEl>
                                          </p:cBhvr>
                                        </p:animEffect>
                                      </p:childTnLst>
                                    </p:cTn>
                                  </p:par>
                                  <p:par>
                                    <p:cTn id="56" presetID="6" presetClass="emph" presetSubtype="0" autoRev="1" fill="hold" grpId="1" nodeType="withEffect">
                                      <p:stCondLst>
                                        <p:cond delay="1600"/>
                                      </p:stCondLst>
                                      <p:childTnLst>
                                        <p:animScale>
                                          <p:cBhvr>
                                            <p:cTn id="57" dur="150" fill="hold"/>
                                            <p:tgtEl>
                                              <p:spTgt spid="57"/>
                                            </p:tgtEl>
                                          </p:cBhvr>
                                          <p:by x="110000" y="110000"/>
                                        </p:animScale>
                                      </p:childTnLst>
                                    </p:cTn>
                                  </p:par>
                                  <p:par>
                                    <p:cTn id="58" presetID="53" presetClass="entr" presetSubtype="16" fill="hold" grpId="0" nodeType="withEffect">
                                      <p:stCondLst>
                                        <p:cond delay="1300"/>
                                      </p:stCondLst>
                                      <p:childTnLst>
                                        <p:set>
                                          <p:cBhvr>
                                            <p:cTn id="59" dur="1" fill="hold">
                                              <p:stCondLst>
                                                <p:cond delay="0"/>
                                              </p:stCondLst>
                                            </p:cTn>
                                            <p:tgtEl>
                                              <p:spTgt spid="58"/>
                                            </p:tgtEl>
                                            <p:attrNameLst>
                                              <p:attrName>style.visibility</p:attrName>
                                            </p:attrNameLst>
                                          </p:cBhvr>
                                          <p:to>
                                            <p:strVal val="visible"/>
                                          </p:to>
                                        </p:set>
                                        <p:anim calcmode="lin" valueType="num">
                                          <p:cBhvr>
                                            <p:cTn id="60" dur="300" fill="hold"/>
                                            <p:tgtEl>
                                              <p:spTgt spid="58"/>
                                            </p:tgtEl>
                                            <p:attrNameLst>
                                              <p:attrName>ppt_w</p:attrName>
                                            </p:attrNameLst>
                                          </p:cBhvr>
                                          <p:tavLst>
                                            <p:tav tm="0">
                                              <p:val>
                                                <p:fltVal val="0"/>
                                              </p:val>
                                            </p:tav>
                                            <p:tav tm="100000">
                                              <p:val>
                                                <p:strVal val="#ppt_w"/>
                                              </p:val>
                                            </p:tav>
                                          </p:tavLst>
                                        </p:anim>
                                        <p:anim calcmode="lin" valueType="num">
                                          <p:cBhvr>
                                            <p:cTn id="61" dur="300" fill="hold"/>
                                            <p:tgtEl>
                                              <p:spTgt spid="58"/>
                                            </p:tgtEl>
                                            <p:attrNameLst>
                                              <p:attrName>ppt_h</p:attrName>
                                            </p:attrNameLst>
                                          </p:cBhvr>
                                          <p:tavLst>
                                            <p:tav tm="0">
                                              <p:val>
                                                <p:fltVal val="0"/>
                                              </p:val>
                                            </p:tav>
                                            <p:tav tm="100000">
                                              <p:val>
                                                <p:strVal val="#ppt_h"/>
                                              </p:val>
                                            </p:tav>
                                          </p:tavLst>
                                        </p:anim>
                                        <p:animEffect transition="in" filter="fade">
                                          <p:cBhvr>
                                            <p:cTn id="62" dur="300"/>
                                            <p:tgtEl>
                                              <p:spTgt spid="58"/>
                                            </p:tgtEl>
                                          </p:cBhvr>
                                        </p:animEffect>
                                      </p:childTnLst>
                                    </p:cTn>
                                  </p:par>
                                  <p:par>
                                    <p:cTn id="63" presetID="6" presetClass="emph" presetSubtype="0" autoRev="1" fill="hold" grpId="1" nodeType="withEffect">
                                      <p:stCondLst>
                                        <p:cond delay="1600"/>
                                      </p:stCondLst>
                                      <p:childTnLst>
                                        <p:animScale>
                                          <p:cBhvr>
                                            <p:cTn id="64" dur="150" fill="hold"/>
                                            <p:tgtEl>
                                              <p:spTgt spid="58"/>
                                            </p:tgtEl>
                                          </p:cBhvr>
                                          <p:by x="110000" y="110000"/>
                                        </p:animScale>
                                      </p:childTnLst>
                                    </p:cTn>
                                  </p:par>
                                  <p:par>
                                    <p:cTn id="65" presetID="53" presetClass="entr" presetSubtype="16" fill="hold" grpId="0" nodeType="withEffect">
                                      <p:stCondLst>
                                        <p:cond delay="1300"/>
                                      </p:stCondLst>
                                      <p:childTnLst>
                                        <p:set>
                                          <p:cBhvr>
                                            <p:cTn id="66" dur="1" fill="hold">
                                              <p:stCondLst>
                                                <p:cond delay="0"/>
                                              </p:stCondLst>
                                            </p:cTn>
                                            <p:tgtEl>
                                              <p:spTgt spid="61"/>
                                            </p:tgtEl>
                                            <p:attrNameLst>
                                              <p:attrName>style.visibility</p:attrName>
                                            </p:attrNameLst>
                                          </p:cBhvr>
                                          <p:to>
                                            <p:strVal val="visible"/>
                                          </p:to>
                                        </p:set>
                                        <p:anim calcmode="lin" valueType="num">
                                          <p:cBhvr>
                                            <p:cTn id="67" dur="300" fill="hold"/>
                                            <p:tgtEl>
                                              <p:spTgt spid="61"/>
                                            </p:tgtEl>
                                            <p:attrNameLst>
                                              <p:attrName>ppt_w</p:attrName>
                                            </p:attrNameLst>
                                          </p:cBhvr>
                                          <p:tavLst>
                                            <p:tav tm="0">
                                              <p:val>
                                                <p:fltVal val="0"/>
                                              </p:val>
                                            </p:tav>
                                            <p:tav tm="100000">
                                              <p:val>
                                                <p:strVal val="#ppt_w"/>
                                              </p:val>
                                            </p:tav>
                                          </p:tavLst>
                                        </p:anim>
                                        <p:anim calcmode="lin" valueType="num">
                                          <p:cBhvr>
                                            <p:cTn id="68" dur="300" fill="hold"/>
                                            <p:tgtEl>
                                              <p:spTgt spid="61"/>
                                            </p:tgtEl>
                                            <p:attrNameLst>
                                              <p:attrName>ppt_h</p:attrName>
                                            </p:attrNameLst>
                                          </p:cBhvr>
                                          <p:tavLst>
                                            <p:tav tm="0">
                                              <p:val>
                                                <p:fltVal val="0"/>
                                              </p:val>
                                            </p:tav>
                                            <p:tav tm="100000">
                                              <p:val>
                                                <p:strVal val="#ppt_h"/>
                                              </p:val>
                                            </p:tav>
                                          </p:tavLst>
                                        </p:anim>
                                        <p:animEffect transition="in" filter="fade">
                                          <p:cBhvr>
                                            <p:cTn id="69" dur="300"/>
                                            <p:tgtEl>
                                              <p:spTgt spid="61"/>
                                            </p:tgtEl>
                                          </p:cBhvr>
                                        </p:animEffect>
                                      </p:childTnLst>
                                    </p:cTn>
                                  </p:par>
                                  <p:par>
                                    <p:cTn id="70" presetID="6" presetClass="emph" presetSubtype="0" autoRev="1" fill="hold" grpId="1" nodeType="withEffect">
                                      <p:stCondLst>
                                        <p:cond delay="1600"/>
                                      </p:stCondLst>
                                      <p:childTnLst>
                                        <p:animScale>
                                          <p:cBhvr>
                                            <p:cTn id="71" dur="150" fill="hold"/>
                                            <p:tgtEl>
                                              <p:spTgt spid="61"/>
                                            </p:tgtEl>
                                          </p:cBhvr>
                                          <p:by x="110000" y="110000"/>
                                        </p:animScale>
                                      </p:childTnLst>
                                    </p:cTn>
                                  </p:par>
                                  <p:par>
                                    <p:cTn id="72" presetID="53" presetClass="entr" presetSubtype="16" fill="hold" grpId="0" nodeType="withEffect">
                                      <p:stCondLst>
                                        <p:cond delay="1300"/>
                                      </p:stCondLst>
                                      <p:childTnLst>
                                        <p:set>
                                          <p:cBhvr>
                                            <p:cTn id="73" dur="1" fill="hold">
                                              <p:stCondLst>
                                                <p:cond delay="0"/>
                                              </p:stCondLst>
                                            </p:cTn>
                                            <p:tgtEl>
                                              <p:spTgt spid="62"/>
                                            </p:tgtEl>
                                            <p:attrNameLst>
                                              <p:attrName>style.visibility</p:attrName>
                                            </p:attrNameLst>
                                          </p:cBhvr>
                                          <p:to>
                                            <p:strVal val="visible"/>
                                          </p:to>
                                        </p:set>
                                        <p:anim calcmode="lin" valueType="num">
                                          <p:cBhvr>
                                            <p:cTn id="74" dur="300" fill="hold"/>
                                            <p:tgtEl>
                                              <p:spTgt spid="62"/>
                                            </p:tgtEl>
                                            <p:attrNameLst>
                                              <p:attrName>ppt_w</p:attrName>
                                            </p:attrNameLst>
                                          </p:cBhvr>
                                          <p:tavLst>
                                            <p:tav tm="0">
                                              <p:val>
                                                <p:fltVal val="0"/>
                                              </p:val>
                                            </p:tav>
                                            <p:tav tm="100000">
                                              <p:val>
                                                <p:strVal val="#ppt_w"/>
                                              </p:val>
                                            </p:tav>
                                          </p:tavLst>
                                        </p:anim>
                                        <p:anim calcmode="lin" valueType="num">
                                          <p:cBhvr>
                                            <p:cTn id="75" dur="300" fill="hold"/>
                                            <p:tgtEl>
                                              <p:spTgt spid="62"/>
                                            </p:tgtEl>
                                            <p:attrNameLst>
                                              <p:attrName>ppt_h</p:attrName>
                                            </p:attrNameLst>
                                          </p:cBhvr>
                                          <p:tavLst>
                                            <p:tav tm="0">
                                              <p:val>
                                                <p:fltVal val="0"/>
                                              </p:val>
                                            </p:tav>
                                            <p:tav tm="100000">
                                              <p:val>
                                                <p:strVal val="#ppt_h"/>
                                              </p:val>
                                            </p:tav>
                                          </p:tavLst>
                                        </p:anim>
                                        <p:animEffect transition="in" filter="fade">
                                          <p:cBhvr>
                                            <p:cTn id="76" dur="300"/>
                                            <p:tgtEl>
                                              <p:spTgt spid="62"/>
                                            </p:tgtEl>
                                          </p:cBhvr>
                                        </p:animEffect>
                                      </p:childTnLst>
                                    </p:cTn>
                                  </p:par>
                                  <p:par>
                                    <p:cTn id="77" presetID="6" presetClass="emph" presetSubtype="0" autoRev="1" fill="hold" grpId="1" nodeType="withEffect">
                                      <p:stCondLst>
                                        <p:cond delay="1600"/>
                                      </p:stCondLst>
                                      <p:childTnLst>
                                        <p:animScale>
                                          <p:cBhvr>
                                            <p:cTn id="78" dur="150" fill="hold"/>
                                            <p:tgtEl>
                                              <p:spTgt spid="62"/>
                                            </p:tgtEl>
                                          </p:cBhvr>
                                          <p:by x="110000" y="110000"/>
                                        </p:animScale>
                                      </p:childTnLst>
                                    </p:cTn>
                                  </p:par>
                                  <p:par>
                                    <p:cTn id="79" presetID="2" presetClass="entr" presetSubtype="4" fill="hold" grpId="0" nodeType="withEffect" p14:presetBounceEnd="66000">
                                      <p:stCondLst>
                                        <p:cond delay="500"/>
                                      </p:stCondLst>
                                      <p:childTnLst>
                                        <p:set>
                                          <p:cBhvr>
                                            <p:cTn id="80" dur="1" fill="hold">
                                              <p:stCondLst>
                                                <p:cond delay="0"/>
                                              </p:stCondLst>
                                            </p:cTn>
                                            <p:tgtEl>
                                              <p:spTgt spid="63"/>
                                            </p:tgtEl>
                                            <p:attrNameLst>
                                              <p:attrName>style.visibility</p:attrName>
                                            </p:attrNameLst>
                                          </p:cBhvr>
                                          <p:to>
                                            <p:strVal val="visible"/>
                                          </p:to>
                                        </p:set>
                                        <p:anim calcmode="lin" valueType="num" p14:bounceEnd="66000">
                                          <p:cBhvr additive="base">
                                            <p:cTn id="81" dur="600" fill="hold"/>
                                            <p:tgtEl>
                                              <p:spTgt spid="63"/>
                                            </p:tgtEl>
                                            <p:attrNameLst>
                                              <p:attrName>ppt_x</p:attrName>
                                            </p:attrNameLst>
                                          </p:cBhvr>
                                          <p:tavLst>
                                            <p:tav tm="0">
                                              <p:val>
                                                <p:strVal val="#ppt_x"/>
                                              </p:val>
                                            </p:tav>
                                            <p:tav tm="100000">
                                              <p:val>
                                                <p:strVal val="#ppt_x"/>
                                              </p:val>
                                            </p:tav>
                                          </p:tavLst>
                                        </p:anim>
                                        <p:anim calcmode="lin" valueType="num" p14:bounceEnd="66000">
                                          <p:cBhvr additive="base">
                                            <p:cTn id="82" dur="600" fill="hold"/>
                                            <p:tgtEl>
                                              <p:spTgt spid="6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14:presetBounceEnd="66000">
                                      <p:stCondLst>
                                        <p:cond delay="500"/>
                                      </p:stCondLst>
                                      <p:childTnLst>
                                        <p:set>
                                          <p:cBhvr>
                                            <p:cTn id="84" dur="1" fill="hold">
                                              <p:stCondLst>
                                                <p:cond delay="0"/>
                                              </p:stCondLst>
                                            </p:cTn>
                                            <p:tgtEl>
                                              <p:spTgt spid="64"/>
                                            </p:tgtEl>
                                            <p:attrNameLst>
                                              <p:attrName>style.visibility</p:attrName>
                                            </p:attrNameLst>
                                          </p:cBhvr>
                                          <p:to>
                                            <p:strVal val="visible"/>
                                          </p:to>
                                        </p:set>
                                        <p:anim calcmode="lin" valueType="num" p14:bounceEnd="66000">
                                          <p:cBhvr additive="base">
                                            <p:cTn id="85" dur="600" fill="hold"/>
                                            <p:tgtEl>
                                              <p:spTgt spid="64"/>
                                            </p:tgtEl>
                                            <p:attrNameLst>
                                              <p:attrName>ppt_x</p:attrName>
                                            </p:attrNameLst>
                                          </p:cBhvr>
                                          <p:tavLst>
                                            <p:tav tm="0">
                                              <p:val>
                                                <p:strVal val="#ppt_x"/>
                                              </p:val>
                                            </p:tav>
                                            <p:tav tm="100000">
                                              <p:val>
                                                <p:strVal val="#ppt_x"/>
                                              </p:val>
                                            </p:tav>
                                          </p:tavLst>
                                        </p:anim>
                                        <p:anim calcmode="lin" valueType="num" p14:bounceEnd="66000">
                                          <p:cBhvr additive="base">
                                            <p:cTn id="86" dur="600" fill="hold"/>
                                            <p:tgtEl>
                                              <p:spTgt spid="6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14:presetBounceEnd="66000">
                                      <p:stCondLst>
                                        <p:cond delay="500"/>
                                      </p:stCondLst>
                                      <p:childTnLst>
                                        <p:set>
                                          <p:cBhvr>
                                            <p:cTn id="88" dur="1" fill="hold">
                                              <p:stCondLst>
                                                <p:cond delay="0"/>
                                              </p:stCondLst>
                                            </p:cTn>
                                            <p:tgtEl>
                                              <p:spTgt spid="65"/>
                                            </p:tgtEl>
                                            <p:attrNameLst>
                                              <p:attrName>style.visibility</p:attrName>
                                            </p:attrNameLst>
                                          </p:cBhvr>
                                          <p:to>
                                            <p:strVal val="visible"/>
                                          </p:to>
                                        </p:set>
                                        <p:anim calcmode="lin" valueType="num" p14:bounceEnd="66000">
                                          <p:cBhvr additive="base">
                                            <p:cTn id="89" dur="600" fill="hold"/>
                                            <p:tgtEl>
                                              <p:spTgt spid="65"/>
                                            </p:tgtEl>
                                            <p:attrNameLst>
                                              <p:attrName>ppt_x</p:attrName>
                                            </p:attrNameLst>
                                          </p:cBhvr>
                                          <p:tavLst>
                                            <p:tav tm="0">
                                              <p:val>
                                                <p:strVal val="#ppt_x"/>
                                              </p:val>
                                            </p:tav>
                                            <p:tav tm="100000">
                                              <p:val>
                                                <p:strVal val="#ppt_x"/>
                                              </p:val>
                                            </p:tav>
                                          </p:tavLst>
                                        </p:anim>
                                        <p:anim calcmode="lin" valueType="num" p14:bounceEnd="66000">
                                          <p:cBhvr additive="base">
                                            <p:cTn id="90" dur="600" fill="hold"/>
                                            <p:tgtEl>
                                              <p:spTgt spid="6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14:presetBounceEnd="66000">
                                      <p:stCondLst>
                                        <p:cond delay="500"/>
                                      </p:stCondLst>
                                      <p:childTnLst>
                                        <p:set>
                                          <p:cBhvr>
                                            <p:cTn id="92" dur="1" fill="hold">
                                              <p:stCondLst>
                                                <p:cond delay="0"/>
                                              </p:stCondLst>
                                            </p:cTn>
                                            <p:tgtEl>
                                              <p:spTgt spid="66"/>
                                            </p:tgtEl>
                                            <p:attrNameLst>
                                              <p:attrName>style.visibility</p:attrName>
                                            </p:attrNameLst>
                                          </p:cBhvr>
                                          <p:to>
                                            <p:strVal val="visible"/>
                                          </p:to>
                                        </p:set>
                                        <p:anim calcmode="lin" valueType="num" p14:bounceEnd="66000">
                                          <p:cBhvr additive="base">
                                            <p:cTn id="93" dur="600" fill="hold"/>
                                            <p:tgtEl>
                                              <p:spTgt spid="66"/>
                                            </p:tgtEl>
                                            <p:attrNameLst>
                                              <p:attrName>ppt_x</p:attrName>
                                            </p:attrNameLst>
                                          </p:cBhvr>
                                          <p:tavLst>
                                            <p:tav tm="0">
                                              <p:val>
                                                <p:strVal val="#ppt_x"/>
                                              </p:val>
                                            </p:tav>
                                            <p:tav tm="100000">
                                              <p:val>
                                                <p:strVal val="#ppt_x"/>
                                              </p:val>
                                            </p:tav>
                                          </p:tavLst>
                                        </p:anim>
                                        <p:anim calcmode="lin" valueType="num" p14:bounceEnd="66000">
                                          <p:cBhvr additive="base">
                                            <p:cTn id="94" dur="6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animBg="1"/>
          <p:bldP spid="22" grpId="0" animBg="1"/>
          <p:bldP spid="47" grpId="0"/>
          <p:bldP spid="47" grpId="1"/>
          <p:bldP spid="52" grpId="0"/>
          <p:bldP spid="57" grpId="0"/>
          <p:bldP spid="57" grpId="1"/>
          <p:bldP spid="58" grpId="0"/>
          <p:bldP spid="58" grpId="1"/>
          <p:bldP spid="61" grpId="0"/>
          <p:bldP spid="61" grpId="1"/>
          <p:bldP spid="62" grpId="0"/>
          <p:bldP spid="62" grpId="1"/>
          <p:bldP spid="63" grpId="0"/>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600" fill="hold"/>
                                            <p:tgtEl>
                                              <p:spTgt spid="23"/>
                                            </p:tgtEl>
                                            <p:attrNameLst>
                                              <p:attrName>ppt_x</p:attrName>
                                            </p:attrNameLst>
                                          </p:cBhvr>
                                          <p:tavLst>
                                            <p:tav tm="0">
                                              <p:val>
                                                <p:strVal val="#ppt_x"/>
                                              </p:val>
                                            </p:tav>
                                            <p:tav tm="100000">
                                              <p:val>
                                                <p:strVal val="#ppt_x"/>
                                              </p:val>
                                            </p:tav>
                                          </p:tavLst>
                                        </p:anim>
                                        <p:anim calcmode="lin" valueType="num">
                                          <p:cBhvr additive="base">
                                            <p:cTn id="8" dur="6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600" fill="hold"/>
                                            <p:tgtEl>
                                              <p:spTgt spid="52"/>
                                            </p:tgtEl>
                                            <p:attrNameLst>
                                              <p:attrName>ppt_x</p:attrName>
                                            </p:attrNameLst>
                                          </p:cBhvr>
                                          <p:tavLst>
                                            <p:tav tm="0">
                                              <p:val>
                                                <p:strVal val="#ppt_x"/>
                                              </p:val>
                                            </p:tav>
                                            <p:tav tm="100000">
                                              <p:val>
                                                <p:strVal val="#ppt_x"/>
                                              </p:val>
                                            </p:tav>
                                          </p:tavLst>
                                        </p:anim>
                                        <p:anim calcmode="lin" valueType="num">
                                          <p:cBhvr additive="base">
                                            <p:cTn id="12" dur="600" fill="hold"/>
                                            <p:tgtEl>
                                              <p:spTgt spid="52"/>
                                            </p:tgtEl>
                                            <p:attrNameLst>
                                              <p:attrName>ppt_y</p:attrName>
                                            </p:attrNameLst>
                                          </p:cBhvr>
                                          <p:tavLst>
                                            <p:tav tm="0">
                                              <p:val>
                                                <p:strVal val="1+#ppt_h/2"/>
                                              </p:val>
                                            </p:tav>
                                            <p:tav tm="100000">
                                              <p:val>
                                                <p:strVal val="#ppt_y"/>
                                              </p:val>
                                            </p:tav>
                                          </p:tavLst>
                                        </p:anim>
                                      </p:childTnLst>
                                    </p:cTn>
                                  </p:par>
                                  <p:par>
                                    <p:cTn id="13" presetID="21" presetClass="entr" presetSubtype="1" fill="hold" grpId="0" nodeType="withEffect">
                                      <p:stCondLst>
                                        <p:cond delay="110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500"/>
                                            <p:tgtEl>
                                              <p:spTgt spid="13"/>
                                            </p:tgtEl>
                                          </p:cBhvr>
                                        </p:animEffect>
                                      </p:childTnLst>
                                    </p:cTn>
                                  </p:par>
                                  <p:par>
                                    <p:cTn id="16" presetID="53" presetClass="entr" presetSubtype="16" fill="hold" grpId="0" nodeType="withEffect">
                                      <p:stCondLst>
                                        <p:cond delay="1300"/>
                                      </p:stCondLst>
                                      <p:childTnLst>
                                        <p:set>
                                          <p:cBhvr>
                                            <p:cTn id="17" dur="1" fill="hold">
                                              <p:stCondLst>
                                                <p:cond delay="0"/>
                                              </p:stCondLst>
                                            </p:cTn>
                                            <p:tgtEl>
                                              <p:spTgt spid="47"/>
                                            </p:tgtEl>
                                            <p:attrNameLst>
                                              <p:attrName>style.visibility</p:attrName>
                                            </p:attrNameLst>
                                          </p:cBhvr>
                                          <p:to>
                                            <p:strVal val="visible"/>
                                          </p:to>
                                        </p:set>
                                        <p:anim calcmode="lin" valueType="num">
                                          <p:cBhvr>
                                            <p:cTn id="18" dur="300" fill="hold"/>
                                            <p:tgtEl>
                                              <p:spTgt spid="47"/>
                                            </p:tgtEl>
                                            <p:attrNameLst>
                                              <p:attrName>ppt_w</p:attrName>
                                            </p:attrNameLst>
                                          </p:cBhvr>
                                          <p:tavLst>
                                            <p:tav tm="0">
                                              <p:val>
                                                <p:fltVal val="0"/>
                                              </p:val>
                                            </p:tav>
                                            <p:tav tm="100000">
                                              <p:val>
                                                <p:strVal val="#ppt_w"/>
                                              </p:val>
                                            </p:tav>
                                          </p:tavLst>
                                        </p:anim>
                                        <p:anim calcmode="lin" valueType="num">
                                          <p:cBhvr>
                                            <p:cTn id="19" dur="300" fill="hold"/>
                                            <p:tgtEl>
                                              <p:spTgt spid="47"/>
                                            </p:tgtEl>
                                            <p:attrNameLst>
                                              <p:attrName>ppt_h</p:attrName>
                                            </p:attrNameLst>
                                          </p:cBhvr>
                                          <p:tavLst>
                                            <p:tav tm="0">
                                              <p:val>
                                                <p:fltVal val="0"/>
                                              </p:val>
                                            </p:tav>
                                            <p:tav tm="100000">
                                              <p:val>
                                                <p:strVal val="#ppt_h"/>
                                              </p:val>
                                            </p:tav>
                                          </p:tavLst>
                                        </p:anim>
                                        <p:animEffect transition="in" filter="fade">
                                          <p:cBhvr>
                                            <p:cTn id="20" dur="300"/>
                                            <p:tgtEl>
                                              <p:spTgt spid="47"/>
                                            </p:tgtEl>
                                          </p:cBhvr>
                                        </p:animEffect>
                                      </p:childTnLst>
                                    </p:cTn>
                                  </p:par>
                                  <p:par>
                                    <p:cTn id="21" presetID="6" presetClass="emph" presetSubtype="0" autoRev="1" fill="hold" grpId="1" nodeType="withEffect">
                                      <p:stCondLst>
                                        <p:cond delay="1600"/>
                                      </p:stCondLst>
                                      <p:childTnLst>
                                        <p:animScale>
                                          <p:cBhvr>
                                            <p:cTn id="22" dur="150" fill="hold"/>
                                            <p:tgtEl>
                                              <p:spTgt spid="47"/>
                                            </p:tgtEl>
                                          </p:cBhvr>
                                          <p:by x="110000" y="110000"/>
                                        </p:animScale>
                                      </p:childTnLst>
                                    </p:cTn>
                                  </p:par>
                                  <p:par>
                                    <p:cTn id="23" presetID="2" presetClass="entr" presetSubtype="4" fill="hold" nodeType="withEffect">
                                      <p:stCondLst>
                                        <p:cond delay="160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600" fill="hold"/>
                                            <p:tgtEl>
                                              <p:spTgt spid="28"/>
                                            </p:tgtEl>
                                            <p:attrNameLst>
                                              <p:attrName>ppt_x</p:attrName>
                                            </p:attrNameLst>
                                          </p:cBhvr>
                                          <p:tavLst>
                                            <p:tav tm="0">
                                              <p:val>
                                                <p:strVal val="#ppt_x"/>
                                              </p:val>
                                            </p:tav>
                                            <p:tav tm="100000">
                                              <p:val>
                                                <p:strVal val="#ppt_x"/>
                                              </p:val>
                                            </p:tav>
                                          </p:tavLst>
                                        </p:anim>
                                        <p:anim calcmode="lin" valueType="num">
                                          <p:cBhvr additive="base">
                                            <p:cTn id="26" dur="600" fill="hold"/>
                                            <p:tgtEl>
                                              <p:spTgt spid="28"/>
                                            </p:tgtEl>
                                            <p:attrNameLst>
                                              <p:attrName>ppt_y</p:attrName>
                                            </p:attrNameLst>
                                          </p:cBhvr>
                                          <p:tavLst>
                                            <p:tav tm="0">
                                              <p:val>
                                                <p:strVal val="1+#ppt_h/2"/>
                                              </p:val>
                                            </p:tav>
                                            <p:tav tm="100000">
                                              <p:val>
                                                <p:strVal val="#ppt_y"/>
                                              </p:val>
                                            </p:tav>
                                          </p:tavLst>
                                        </p:anim>
                                      </p:childTnLst>
                                    </p:cTn>
                                  </p:par>
                                  <p:par>
                                    <p:cTn id="27" presetID="21" presetClass="entr" presetSubtype="1" fill="hold" grpId="0" nodeType="withEffect">
                                      <p:stCondLst>
                                        <p:cond delay="2200"/>
                                      </p:stCondLst>
                                      <p:childTnLst>
                                        <p:set>
                                          <p:cBhvr>
                                            <p:cTn id="28" dur="1" fill="hold">
                                              <p:stCondLst>
                                                <p:cond delay="0"/>
                                              </p:stCondLst>
                                            </p:cTn>
                                            <p:tgtEl>
                                              <p:spTgt spid="18"/>
                                            </p:tgtEl>
                                            <p:attrNameLst>
                                              <p:attrName>style.visibility</p:attrName>
                                            </p:attrNameLst>
                                          </p:cBhvr>
                                          <p:to>
                                            <p:strVal val="visible"/>
                                          </p:to>
                                        </p:set>
                                        <p:animEffect transition="in" filter="wheel(1)">
                                          <p:cBhvr>
                                            <p:cTn id="29" dur="500"/>
                                            <p:tgtEl>
                                              <p:spTgt spid="18"/>
                                            </p:tgtEl>
                                          </p:cBhvr>
                                        </p:animEffect>
                                      </p:childTnLst>
                                    </p:cTn>
                                  </p:par>
                                  <p:par>
                                    <p:cTn id="30" presetID="2" presetClass="entr" presetSubtype="4" fill="hold" nodeType="withEffect">
                                      <p:stCondLst>
                                        <p:cond delay="270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600" fill="hold"/>
                                            <p:tgtEl>
                                              <p:spTgt spid="35"/>
                                            </p:tgtEl>
                                            <p:attrNameLst>
                                              <p:attrName>ppt_x</p:attrName>
                                            </p:attrNameLst>
                                          </p:cBhvr>
                                          <p:tavLst>
                                            <p:tav tm="0">
                                              <p:val>
                                                <p:strVal val="#ppt_x"/>
                                              </p:val>
                                            </p:tav>
                                            <p:tav tm="100000">
                                              <p:val>
                                                <p:strVal val="#ppt_x"/>
                                              </p:val>
                                            </p:tav>
                                          </p:tavLst>
                                        </p:anim>
                                        <p:anim calcmode="lin" valueType="num">
                                          <p:cBhvr additive="base">
                                            <p:cTn id="33" dur="600" fill="hold"/>
                                            <p:tgtEl>
                                              <p:spTgt spid="35"/>
                                            </p:tgtEl>
                                            <p:attrNameLst>
                                              <p:attrName>ppt_y</p:attrName>
                                            </p:attrNameLst>
                                          </p:cBhvr>
                                          <p:tavLst>
                                            <p:tav tm="0">
                                              <p:val>
                                                <p:strVal val="1+#ppt_h/2"/>
                                              </p:val>
                                            </p:tav>
                                            <p:tav tm="100000">
                                              <p:val>
                                                <p:strVal val="#ppt_y"/>
                                              </p:val>
                                            </p:tav>
                                          </p:tavLst>
                                        </p:anim>
                                      </p:childTnLst>
                                    </p:cTn>
                                  </p:par>
                                  <p:par>
                                    <p:cTn id="34" presetID="21" presetClass="entr" presetSubtype="1" fill="hold" grpId="0" nodeType="withEffect">
                                      <p:stCondLst>
                                        <p:cond delay="330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500"/>
                                            <p:tgtEl>
                                              <p:spTgt spid="14"/>
                                            </p:tgtEl>
                                          </p:cBhvr>
                                        </p:animEffect>
                                      </p:childTnLst>
                                    </p:cTn>
                                  </p:par>
                                  <p:par>
                                    <p:cTn id="37" presetID="2" presetClass="entr" presetSubtype="4" fill="hold" nodeType="withEffect">
                                      <p:stCondLst>
                                        <p:cond delay="380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600" fill="hold"/>
                                            <p:tgtEl>
                                              <p:spTgt spid="39"/>
                                            </p:tgtEl>
                                            <p:attrNameLst>
                                              <p:attrName>ppt_x</p:attrName>
                                            </p:attrNameLst>
                                          </p:cBhvr>
                                          <p:tavLst>
                                            <p:tav tm="0">
                                              <p:val>
                                                <p:strVal val="#ppt_x"/>
                                              </p:val>
                                            </p:tav>
                                            <p:tav tm="100000">
                                              <p:val>
                                                <p:strVal val="#ppt_x"/>
                                              </p:val>
                                            </p:tav>
                                          </p:tavLst>
                                        </p:anim>
                                        <p:anim calcmode="lin" valueType="num">
                                          <p:cBhvr additive="base">
                                            <p:cTn id="40" dur="600" fill="hold"/>
                                            <p:tgtEl>
                                              <p:spTgt spid="39"/>
                                            </p:tgtEl>
                                            <p:attrNameLst>
                                              <p:attrName>ppt_y</p:attrName>
                                            </p:attrNameLst>
                                          </p:cBhvr>
                                          <p:tavLst>
                                            <p:tav tm="0">
                                              <p:val>
                                                <p:strVal val="1+#ppt_h/2"/>
                                              </p:val>
                                            </p:tav>
                                            <p:tav tm="100000">
                                              <p:val>
                                                <p:strVal val="#ppt_y"/>
                                              </p:val>
                                            </p:tav>
                                          </p:tavLst>
                                        </p:anim>
                                      </p:childTnLst>
                                    </p:cTn>
                                  </p:par>
                                  <p:par>
                                    <p:cTn id="41" presetID="21" presetClass="entr" presetSubtype="1" fill="hold" grpId="0" nodeType="withEffect">
                                      <p:stCondLst>
                                        <p:cond delay="4400"/>
                                      </p:stCondLst>
                                      <p:childTnLst>
                                        <p:set>
                                          <p:cBhvr>
                                            <p:cTn id="42" dur="1" fill="hold">
                                              <p:stCondLst>
                                                <p:cond delay="0"/>
                                              </p:stCondLst>
                                            </p:cTn>
                                            <p:tgtEl>
                                              <p:spTgt spid="22"/>
                                            </p:tgtEl>
                                            <p:attrNameLst>
                                              <p:attrName>style.visibility</p:attrName>
                                            </p:attrNameLst>
                                          </p:cBhvr>
                                          <p:to>
                                            <p:strVal val="visible"/>
                                          </p:to>
                                        </p:set>
                                        <p:animEffect transition="in" filter="wheel(1)">
                                          <p:cBhvr>
                                            <p:cTn id="43" dur="500"/>
                                            <p:tgtEl>
                                              <p:spTgt spid="22"/>
                                            </p:tgtEl>
                                          </p:cBhvr>
                                        </p:animEffect>
                                      </p:childTnLst>
                                    </p:cTn>
                                  </p:par>
                                  <p:par>
                                    <p:cTn id="44" presetID="2" presetClass="entr" presetSubtype="4" fill="hold" nodeType="withEffect">
                                      <p:stCondLst>
                                        <p:cond delay="490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600" fill="hold"/>
                                            <p:tgtEl>
                                              <p:spTgt spid="43"/>
                                            </p:tgtEl>
                                            <p:attrNameLst>
                                              <p:attrName>ppt_x</p:attrName>
                                            </p:attrNameLst>
                                          </p:cBhvr>
                                          <p:tavLst>
                                            <p:tav tm="0">
                                              <p:val>
                                                <p:strVal val="#ppt_x"/>
                                              </p:val>
                                            </p:tav>
                                            <p:tav tm="100000">
                                              <p:val>
                                                <p:strVal val="#ppt_x"/>
                                              </p:val>
                                            </p:tav>
                                          </p:tavLst>
                                        </p:anim>
                                        <p:anim calcmode="lin" valueType="num">
                                          <p:cBhvr additive="base">
                                            <p:cTn id="47" dur="600" fill="hold"/>
                                            <p:tgtEl>
                                              <p:spTgt spid="43"/>
                                            </p:tgtEl>
                                            <p:attrNameLst>
                                              <p:attrName>ppt_y</p:attrName>
                                            </p:attrNameLst>
                                          </p:cBhvr>
                                          <p:tavLst>
                                            <p:tav tm="0">
                                              <p:val>
                                                <p:strVal val="1+#ppt_h/2"/>
                                              </p:val>
                                            </p:tav>
                                            <p:tav tm="100000">
                                              <p:val>
                                                <p:strVal val="#ppt_y"/>
                                              </p:val>
                                            </p:tav>
                                          </p:tavLst>
                                        </p:anim>
                                      </p:childTnLst>
                                    </p:cTn>
                                  </p:par>
                                  <p:par>
                                    <p:cTn id="48" presetID="21" presetClass="entr" presetSubtype="1" fill="hold" grpId="0" nodeType="withEffect">
                                      <p:stCondLst>
                                        <p:cond delay="5500"/>
                                      </p:stCondLst>
                                      <p:childTnLst>
                                        <p:set>
                                          <p:cBhvr>
                                            <p:cTn id="49" dur="1" fill="hold">
                                              <p:stCondLst>
                                                <p:cond delay="0"/>
                                              </p:stCondLst>
                                            </p:cTn>
                                            <p:tgtEl>
                                              <p:spTgt spid="15"/>
                                            </p:tgtEl>
                                            <p:attrNameLst>
                                              <p:attrName>style.visibility</p:attrName>
                                            </p:attrNameLst>
                                          </p:cBhvr>
                                          <p:to>
                                            <p:strVal val="visible"/>
                                          </p:to>
                                        </p:set>
                                        <p:animEffect transition="in" filter="wheel(1)">
                                          <p:cBhvr>
                                            <p:cTn id="50" dur="500"/>
                                            <p:tgtEl>
                                              <p:spTgt spid="15"/>
                                            </p:tgtEl>
                                          </p:cBhvr>
                                        </p:animEffect>
                                      </p:childTnLst>
                                    </p:cTn>
                                  </p:par>
                                  <p:par>
                                    <p:cTn id="51" presetID="53" presetClass="entr" presetSubtype="16" fill="hold" grpId="0" nodeType="withEffect">
                                      <p:stCondLst>
                                        <p:cond delay="1300"/>
                                      </p:stCondLst>
                                      <p:childTnLst>
                                        <p:set>
                                          <p:cBhvr>
                                            <p:cTn id="52" dur="1" fill="hold">
                                              <p:stCondLst>
                                                <p:cond delay="0"/>
                                              </p:stCondLst>
                                            </p:cTn>
                                            <p:tgtEl>
                                              <p:spTgt spid="57"/>
                                            </p:tgtEl>
                                            <p:attrNameLst>
                                              <p:attrName>style.visibility</p:attrName>
                                            </p:attrNameLst>
                                          </p:cBhvr>
                                          <p:to>
                                            <p:strVal val="visible"/>
                                          </p:to>
                                        </p:set>
                                        <p:anim calcmode="lin" valueType="num">
                                          <p:cBhvr>
                                            <p:cTn id="53" dur="300" fill="hold"/>
                                            <p:tgtEl>
                                              <p:spTgt spid="57"/>
                                            </p:tgtEl>
                                            <p:attrNameLst>
                                              <p:attrName>ppt_w</p:attrName>
                                            </p:attrNameLst>
                                          </p:cBhvr>
                                          <p:tavLst>
                                            <p:tav tm="0">
                                              <p:val>
                                                <p:fltVal val="0"/>
                                              </p:val>
                                            </p:tav>
                                            <p:tav tm="100000">
                                              <p:val>
                                                <p:strVal val="#ppt_w"/>
                                              </p:val>
                                            </p:tav>
                                          </p:tavLst>
                                        </p:anim>
                                        <p:anim calcmode="lin" valueType="num">
                                          <p:cBhvr>
                                            <p:cTn id="54" dur="300" fill="hold"/>
                                            <p:tgtEl>
                                              <p:spTgt spid="57"/>
                                            </p:tgtEl>
                                            <p:attrNameLst>
                                              <p:attrName>ppt_h</p:attrName>
                                            </p:attrNameLst>
                                          </p:cBhvr>
                                          <p:tavLst>
                                            <p:tav tm="0">
                                              <p:val>
                                                <p:fltVal val="0"/>
                                              </p:val>
                                            </p:tav>
                                            <p:tav tm="100000">
                                              <p:val>
                                                <p:strVal val="#ppt_h"/>
                                              </p:val>
                                            </p:tav>
                                          </p:tavLst>
                                        </p:anim>
                                        <p:animEffect transition="in" filter="fade">
                                          <p:cBhvr>
                                            <p:cTn id="55" dur="300"/>
                                            <p:tgtEl>
                                              <p:spTgt spid="57"/>
                                            </p:tgtEl>
                                          </p:cBhvr>
                                        </p:animEffect>
                                      </p:childTnLst>
                                    </p:cTn>
                                  </p:par>
                                  <p:par>
                                    <p:cTn id="56" presetID="6" presetClass="emph" presetSubtype="0" autoRev="1" fill="hold" grpId="1" nodeType="withEffect">
                                      <p:stCondLst>
                                        <p:cond delay="1600"/>
                                      </p:stCondLst>
                                      <p:childTnLst>
                                        <p:animScale>
                                          <p:cBhvr>
                                            <p:cTn id="57" dur="150" fill="hold"/>
                                            <p:tgtEl>
                                              <p:spTgt spid="57"/>
                                            </p:tgtEl>
                                          </p:cBhvr>
                                          <p:by x="110000" y="110000"/>
                                        </p:animScale>
                                      </p:childTnLst>
                                    </p:cTn>
                                  </p:par>
                                  <p:par>
                                    <p:cTn id="58" presetID="53" presetClass="entr" presetSubtype="16" fill="hold" grpId="0" nodeType="withEffect">
                                      <p:stCondLst>
                                        <p:cond delay="1300"/>
                                      </p:stCondLst>
                                      <p:childTnLst>
                                        <p:set>
                                          <p:cBhvr>
                                            <p:cTn id="59" dur="1" fill="hold">
                                              <p:stCondLst>
                                                <p:cond delay="0"/>
                                              </p:stCondLst>
                                            </p:cTn>
                                            <p:tgtEl>
                                              <p:spTgt spid="58"/>
                                            </p:tgtEl>
                                            <p:attrNameLst>
                                              <p:attrName>style.visibility</p:attrName>
                                            </p:attrNameLst>
                                          </p:cBhvr>
                                          <p:to>
                                            <p:strVal val="visible"/>
                                          </p:to>
                                        </p:set>
                                        <p:anim calcmode="lin" valueType="num">
                                          <p:cBhvr>
                                            <p:cTn id="60" dur="300" fill="hold"/>
                                            <p:tgtEl>
                                              <p:spTgt spid="58"/>
                                            </p:tgtEl>
                                            <p:attrNameLst>
                                              <p:attrName>ppt_w</p:attrName>
                                            </p:attrNameLst>
                                          </p:cBhvr>
                                          <p:tavLst>
                                            <p:tav tm="0">
                                              <p:val>
                                                <p:fltVal val="0"/>
                                              </p:val>
                                            </p:tav>
                                            <p:tav tm="100000">
                                              <p:val>
                                                <p:strVal val="#ppt_w"/>
                                              </p:val>
                                            </p:tav>
                                          </p:tavLst>
                                        </p:anim>
                                        <p:anim calcmode="lin" valueType="num">
                                          <p:cBhvr>
                                            <p:cTn id="61" dur="300" fill="hold"/>
                                            <p:tgtEl>
                                              <p:spTgt spid="58"/>
                                            </p:tgtEl>
                                            <p:attrNameLst>
                                              <p:attrName>ppt_h</p:attrName>
                                            </p:attrNameLst>
                                          </p:cBhvr>
                                          <p:tavLst>
                                            <p:tav tm="0">
                                              <p:val>
                                                <p:fltVal val="0"/>
                                              </p:val>
                                            </p:tav>
                                            <p:tav tm="100000">
                                              <p:val>
                                                <p:strVal val="#ppt_h"/>
                                              </p:val>
                                            </p:tav>
                                          </p:tavLst>
                                        </p:anim>
                                        <p:animEffect transition="in" filter="fade">
                                          <p:cBhvr>
                                            <p:cTn id="62" dur="300"/>
                                            <p:tgtEl>
                                              <p:spTgt spid="58"/>
                                            </p:tgtEl>
                                          </p:cBhvr>
                                        </p:animEffect>
                                      </p:childTnLst>
                                    </p:cTn>
                                  </p:par>
                                  <p:par>
                                    <p:cTn id="63" presetID="6" presetClass="emph" presetSubtype="0" autoRev="1" fill="hold" grpId="1" nodeType="withEffect">
                                      <p:stCondLst>
                                        <p:cond delay="1600"/>
                                      </p:stCondLst>
                                      <p:childTnLst>
                                        <p:animScale>
                                          <p:cBhvr>
                                            <p:cTn id="64" dur="150" fill="hold"/>
                                            <p:tgtEl>
                                              <p:spTgt spid="58"/>
                                            </p:tgtEl>
                                          </p:cBhvr>
                                          <p:by x="110000" y="110000"/>
                                        </p:animScale>
                                      </p:childTnLst>
                                    </p:cTn>
                                  </p:par>
                                  <p:par>
                                    <p:cTn id="65" presetID="53" presetClass="entr" presetSubtype="16" fill="hold" grpId="0" nodeType="withEffect">
                                      <p:stCondLst>
                                        <p:cond delay="1300"/>
                                      </p:stCondLst>
                                      <p:childTnLst>
                                        <p:set>
                                          <p:cBhvr>
                                            <p:cTn id="66" dur="1" fill="hold">
                                              <p:stCondLst>
                                                <p:cond delay="0"/>
                                              </p:stCondLst>
                                            </p:cTn>
                                            <p:tgtEl>
                                              <p:spTgt spid="61"/>
                                            </p:tgtEl>
                                            <p:attrNameLst>
                                              <p:attrName>style.visibility</p:attrName>
                                            </p:attrNameLst>
                                          </p:cBhvr>
                                          <p:to>
                                            <p:strVal val="visible"/>
                                          </p:to>
                                        </p:set>
                                        <p:anim calcmode="lin" valueType="num">
                                          <p:cBhvr>
                                            <p:cTn id="67" dur="300" fill="hold"/>
                                            <p:tgtEl>
                                              <p:spTgt spid="61"/>
                                            </p:tgtEl>
                                            <p:attrNameLst>
                                              <p:attrName>ppt_w</p:attrName>
                                            </p:attrNameLst>
                                          </p:cBhvr>
                                          <p:tavLst>
                                            <p:tav tm="0">
                                              <p:val>
                                                <p:fltVal val="0"/>
                                              </p:val>
                                            </p:tav>
                                            <p:tav tm="100000">
                                              <p:val>
                                                <p:strVal val="#ppt_w"/>
                                              </p:val>
                                            </p:tav>
                                          </p:tavLst>
                                        </p:anim>
                                        <p:anim calcmode="lin" valueType="num">
                                          <p:cBhvr>
                                            <p:cTn id="68" dur="300" fill="hold"/>
                                            <p:tgtEl>
                                              <p:spTgt spid="61"/>
                                            </p:tgtEl>
                                            <p:attrNameLst>
                                              <p:attrName>ppt_h</p:attrName>
                                            </p:attrNameLst>
                                          </p:cBhvr>
                                          <p:tavLst>
                                            <p:tav tm="0">
                                              <p:val>
                                                <p:fltVal val="0"/>
                                              </p:val>
                                            </p:tav>
                                            <p:tav tm="100000">
                                              <p:val>
                                                <p:strVal val="#ppt_h"/>
                                              </p:val>
                                            </p:tav>
                                          </p:tavLst>
                                        </p:anim>
                                        <p:animEffect transition="in" filter="fade">
                                          <p:cBhvr>
                                            <p:cTn id="69" dur="300"/>
                                            <p:tgtEl>
                                              <p:spTgt spid="61"/>
                                            </p:tgtEl>
                                          </p:cBhvr>
                                        </p:animEffect>
                                      </p:childTnLst>
                                    </p:cTn>
                                  </p:par>
                                  <p:par>
                                    <p:cTn id="70" presetID="6" presetClass="emph" presetSubtype="0" autoRev="1" fill="hold" grpId="1" nodeType="withEffect">
                                      <p:stCondLst>
                                        <p:cond delay="1600"/>
                                      </p:stCondLst>
                                      <p:childTnLst>
                                        <p:animScale>
                                          <p:cBhvr>
                                            <p:cTn id="71" dur="150" fill="hold"/>
                                            <p:tgtEl>
                                              <p:spTgt spid="61"/>
                                            </p:tgtEl>
                                          </p:cBhvr>
                                          <p:by x="110000" y="110000"/>
                                        </p:animScale>
                                      </p:childTnLst>
                                    </p:cTn>
                                  </p:par>
                                  <p:par>
                                    <p:cTn id="72" presetID="53" presetClass="entr" presetSubtype="16" fill="hold" grpId="0" nodeType="withEffect">
                                      <p:stCondLst>
                                        <p:cond delay="1300"/>
                                      </p:stCondLst>
                                      <p:childTnLst>
                                        <p:set>
                                          <p:cBhvr>
                                            <p:cTn id="73" dur="1" fill="hold">
                                              <p:stCondLst>
                                                <p:cond delay="0"/>
                                              </p:stCondLst>
                                            </p:cTn>
                                            <p:tgtEl>
                                              <p:spTgt spid="62"/>
                                            </p:tgtEl>
                                            <p:attrNameLst>
                                              <p:attrName>style.visibility</p:attrName>
                                            </p:attrNameLst>
                                          </p:cBhvr>
                                          <p:to>
                                            <p:strVal val="visible"/>
                                          </p:to>
                                        </p:set>
                                        <p:anim calcmode="lin" valueType="num">
                                          <p:cBhvr>
                                            <p:cTn id="74" dur="300" fill="hold"/>
                                            <p:tgtEl>
                                              <p:spTgt spid="62"/>
                                            </p:tgtEl>
                                            <p:attrNameLst>
                                              <p:attrName>ppt_w</p:attrName>
                                            </p:attrNameLst>
                                          </p:cBhvr>
                                          <p:tavLst>
                                            <p:tav tm="0">
                                              <p:val>
                                                <p:fltVal val="0"/>
                                              </p:val>
                                            </p:tav>
                                            <p:tav tm="100000">
                                              <p:val>
                                                <p:strVal val="#ppt_w"/>
                                              </p:val>
                                            </p:tav>
                                          </p:tavLst>
                                        </p:anim>
                                        <p:anim calcmode="lin" valueType="num">
                                          <p:cBhvr>
                                            <p:cTn id="75" dur="300" fill="hold"/>
                                            <p:tgtEl>
                                              <p:spTgt spid="62"/>
                                            </p:tgtEl>
                                            <p:attrNameLst>
                                              <p:attrName>ppt_h</p:attrName>
                                            </p:attrNameLst>
                                          </p:cBhvr>
                                          <p:tavLst>
                                            <p:tav tm="0">
                                              <p:val>
                                                <p:fltVal val="0"/>
                                              </p:val>
                                            </p:tav>
                                            <p:tav tm="100000">
                                              <p:val>
                                                <p:strVal val="#ppt_h"/>
                                              </p:val>
                                            </p:tav>
                                          </p:tavLst>
                                        </p:anim>
                                        <p:animEffect transition="in" filter="fade">
                                          <p:cBhvr>
                                            <p:cTn id="76" dur="300"/>
                                            <p:tgtEl>
                                              <p:spTgt spid="62"/>
                                            </p:tgtEl>
                                          </p:cBhvr>
                                        </p:animEffect>
                                      </p:childTnLst>
                                    </p:cTn>
                                  </p:par>
                                  <p:par>
                                    <p:cTn id="77" presetID="6" presetClass="emph" presetSubtype="0" autoRev="1" fill="hold" grpId="1" nodeType="withEffect">
                                      <p:stCondLst>
                                        <p:cond delay="1600"/>
                                      </p:stCondLst>
                                      <p:childTnLst>
                                        <p:animScale>
                                          <p:cBhvr>
                                            <p:cTn id="78" dur="150" fill="hold"/>
                                            <p:tgtEl>
                                              <p:spTgt spid="62"/>
                                            </p:tgtEl>
                                          </p:cBhvr>
                                          <p:by x="110000" y="110000"/>
                                        </p:animScale>
                                      </p:childTnLst>
                                    </p:cTn>
                                  </p:par>
                                  <p:par>
                                    <p:cTn id="79" presetID="2" presetClass="entr" presetSubtype="4" fill="hold" grpId="0" nodeType="withEffect">
                                      <p:stCondLst>
                                        <p:cond delay="50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600" fill="hold"/>
                                            <p:tgtEl>
                                              <p:spTgt spid="63"/>
                                            </p:tgtEl>
                                            <p:attrNameLst>
                                              <p:attrName>ppt_x</p:attrName>
                                            </p:attrNameLst>
                                          </p:cBhvr>
                                          <p:tavLst>
                                            <p:tav tm="0">
                                              <p:val>
                                                <p:strVal val="#ppt_x"/>
                                              </p:val>
                                            </p:tav>
                                            <p:tav tm="100000">
                                              <p:val>
                                                <p:strVal val="#ppt_x"/>
                                              </p:val>
                                            </p:tav>
                                          </p:tavLst>
                                        </p:anim>
                                        <p:anim calcmode="lin" valueType="num">
                                          <p:cBhvr additive="base">
                                            <p:cTn id="82" dur="600" fill="hold"/>
                                            <p:tgtEl>
                                              <p:spTgt spid="6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500"/>
                                      </p:stCondLst>
                                      <p:childTnLst>
                                        <p:set>
                                          <p:cBhvr>
                                            <p:cTn id="84" dur="1" fill="hold">
                                              <p:stCondLst>
                                                <p:cond delay="0"/>
                                              </p:stCondLst>
                                            </p:cTn>
                                            <p:tgtEl>
                                              <p:spTgt spid="64"/>
                                            </p:tgtEl>
                                            <p:attrNameLst>
                                              <p:attrName>style.visibility</p:attrName>
                                            </p:attrNameLst>
                                          </p:cBhvr>
                                          <p:to>
                                            <p:strVal val="visible"/>
                                          </p:to>
                                        </p:set>
                                        <p:anim calcmode="lin" valueType="num">
                                          <p:cBhvr additive="base">
                                            <p:cTn id="85" dur="600" fill="hold"/>
                                            <p:tgtEl>
                                              <p:spTgt spid="64"/>
                                            </p:tgtEl>
                                            <p:attrNameLst>
                                              <p:attrName>ppt_x</p:attrName>
                                            </p:attrNameLst>
                                          </p:cBhvr>
                                          <p:tavLst>
                                            <p:tav tm="0">
                                              <p:val>
                                                <p:strVal val="#ppt_x"/>
                                              </p:val>
                                            </p:tav>
                                            <p:tav tm="100000">
                                              <p:val>
                                                <p:strVal val="#ppt_x"/>
                                              </p:val>
                                            </p:tav>
                                          </p:tavLst>
                                        </p:anim>
                                        <p:anim calcmode="lin" valueType="num">
                                          <p:cBhvr additive="base">
                                            <p:cTn id="86" dur="600" fill="hold"/>
                                            <p:tgtEl>
                                              <p:spTgt spid="6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500"/>
                                      </p:stCondLst>
                                      <p:childTnLst>
                                        <p:set>
                                          <p:cBhvr>
                                            <p:cTn id="88" dur="1" fill="hold">
                                              <p:stCondLst>
                                                <p:cond delay="0"/>
                                              </p:stCondLst>
                                            </p:cTn>
                                            <p:tgtEl>
                                              <p:spTgt spid="65"/>
                                            </p:tgtEl>
                                            <p:attrNameLst>
                                              <p:attrName>style.visibility</p:attrName>
                                            </p:attrNameLst>
                                          </p:cBhvr>
                                          <p:to>
                                            <p:strVal val="visible"/>
                                          </p:to>
                                        </p:set>
                                        <p:anim calcmode="lin" valueType="num">
                                          <p:cBhvr additive="base">
                                            <p:cTn id="89" dur="600" fill="hold"/>
                                            <p:tgtEl>
                                              <p:spTgt spid="65"/>
                                            </p:tgtEl>
                                            <p:attrNameLst>
                                              <p:attrName>ppt_x</p:attrName>
                                            </p:attrNameLst>
                                          </p:cBhvr>
                                          <p:tavLst>
                                            <p:tav tm="0">
                                              <p:val>
                                                <p:strVal val="#ppt_x"/>
                                              </p:val>
                                            </p:tav>
                                            <p:tav tm="100000">
                                              <p:val>
                                                <p:strVal val="#ppt_x"/>
                                              </p:val>
                                            </p:tav>
                                          </p:tavLst>
                                        </p:anim>
                                        <p:anim calcmode="lin" valueType="num">
                                          <p:cBhvr additive="base">
                                            <p:cTn id="90" dur="600" fill="hold"/>
                                            <p:tgtEl>
                                              <p:spTgt spid="6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50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600" fill="hold"/>
                                            <p:tgtEl>
                                              <p:spTgt spid="66"/>
                                            </p:tgtEl>
                                            <p:attrNameLst>
                                              <p:attrName>ppt_x</p:attrName>
                                            </p:attrNameLst>
                                          </p:cBhvr>
                                          <p:tavLst>
                                            <p:tav tm="0">
                                              <p:val>
                                                <p:strVal val="#ppt_x"/>
                                              </p:val>
                                            </p:tav>
                                            <p:tav tm="100000">
                                              <p:val>
                                                <p:strVal val="#ppt_x"/>
                                              </p:val>
                                            </p:tav>
                                          </p:tavLst>
                                        </p:anim>
                                        <p:anim calcmode="lin" valueType="num">
                                          <p:cBhvr additive="base">
                                            <p:cTn id="94" dur="6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animBg="1"/>
          <p:bldP spid="22" grpId="0" animBg="1"/>
          <p:bldP spid="47" grpId="0"/>
          <p:bldP spid="47" grpId="1"/>
          <p:bldP spid="52" grpId="0"/>
          <p:bldP spid="57" grpId="0"/>
          <p:bldP spid="57" grpId="1"/>
          <p:bldP spid="58" grpId="0"/>
          <p:bldP spid="58" grpId="1"/>
          <p:bldP spid="61" grpId="0"/>
          <p:bldP spid="61" grpId="1"/>
          <p:bldP spid="62" grpId="0"/>
          <p:bldP spid="62" grpId="1"/>
          <p:bldP spid="63" grpId="0"/>
          <p:bldP spid="64" grpId="0"/>
          <p:bldP spid="65" grpId="0"/>
          <p:bldP spid="6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204981" y="6623559"/>
            <a:ext cx="1440159" cy="121920"/>
          </a:xfrm>
          <a:prstGeom prst="rect">
            <a:avLst/>
          </a:prstGeom>
          <a:noFill/>
        </p:spPr>
        <p:txBody>
          <a:bodyPr wrap="square" rtlCol="0">
            <a:spAutoFit/>
          </a:bodyPr>
          <a:lstStyle/>
          <a:p>
            <a:pPr>
              <a:lnSpc>
                <a:spcPct val="200000"/>
              </a:lnSpc>
            </a:pPr>
            <a:r>
              <a:rPr lang="zh-CN" altLang="en-US" sz="100" smtClean="0">
                <a:solidFill>
                  <a:prstClr val="black"/>
                </a:solidFill>
                <a:cs typeface="+mn-ea"/>
                <a:sym typeface="+mn-lt"/>
              </a:rPr>
              <a:t>节日</a:t>
            </a:r>
            <a:r>
              <a:rPr lang="en-US" altLang="zh-CN" sz="100" smtClean="0">
                <a:solidFill>
                  <a:prstClr val="black"/>
                </a:solidFill>
                <a:cs typeface="+mn-ea"/>
                <a:sym typeface="+mn-lt"/>
              </a:rPr>
              <a:t>PPT</a:t>
            </a:r>
            <a:r>
              <a:rPr lang="zh-CN" altLang="en-US" sz="100" smtClean="0">
                <a:solidFill>
                  <a:prstClr val="black"/>
                </a:solidFill>
                <a:cs typeface="+mn-ea"/>
                <a:sym typeface="+mn-lt"/>
              </a:rPr>
              <a:t>模板 </a:t>
            </a:r>
            <a:r>
              <a:rPr lang="en-US" altLang="zh-CN" sz="100" smtClean="0">
                <a:solidFill>
                  <a:prstClr val="black"/>
                </a:solidFill>
                <a:cs typeface="+mn-ea"/>
                <a:sym typeface="+mn-lt"/>
              </a:rPr>
              <a:t>http:// www.PPT818.com/jieri/</a:t>
            </a:r>
            <a:endParaRPr lang="en-US" altLang="zh-CN" sz="100" dirty="0" smtClean="0">
              <a:solidFill>
                <a:prstClr val="black"/>
              </a:solidFill>
              <a:cs typeface="+mn-ea"/>
              <a:sym typeface="+mn-lt"/>
            </a:endParaRPr>
          </a:p>
        </p:txBody>
      </p:sp>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17" name="图片 16"/>
          <p:cNvPicPr>
            <a:picLocks noChangeAspect="1"/>
          </p:cNvPicPr>
          <p:nvPr/>
        </p:nvPicPr>
        <p:blipFill>
          <a:blip r:embed="rId4"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5" cstate="email"/>
          <a:stretch>
            <a:fillRect/>
          </a:stretch>
        </p:blipFill>
        <p:spPr>
          <a:xfrm>
            <a:off x="0" y="45720"/>
            <a:ext cx="4569220" cy="1768621"/>
          </a:xfrm>
          <a:prstGeom prst="rect">
            <a:avLst/>
          </a:prstGeom>
        </p:spPr>
      </p:pic>
      <p:sp>
        <p:nvSpPr>
          <p:cNvPr id="21" name="椭圆 20"/>
          <p:cNvSpPr/>
          <p:nvPr/>
        </p:nvSpPr>
        <p:spPr>
          <a:xfrm>
            <a:off x="3023659" y="3427943"/>
            <a:ext cx="1219795" cy="1219795"/>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4" name="椭圆 23"/>
          <p:cNvSpPr/>
          <p:nvPr/>
        </p:nvSpPr>
        <p:spPr>
          <a:xfrm>
            <a:off x="1871531" y="1892829"/>
            <a:ext cx="2107771" cy="2107771"/>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5" name="椭圆 24"/>
          <p:cNvSpPr/>
          <p:nvPr/>
        </p:nvSpPr>
        <p:spPr>
          <a:xfrm>
            <a:off x="1295467" y="2852936"/>
            <a:ext cx="838232" cy="838232"/>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8" name="椭圆 27"/>
          <p:cNvSpPr/>
          <p:nvPr/>
        </p:nvSpPr>
        <p:spPr>
          <a:xfrm>
            <a:off x="4559829" y="2468893"/>
            <a:ext cx="462995" cy="462995"/>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9" name="椭圆 28"/>
          <p:cNvSpPr/>
          <p:nvPr/>
        </p:nvSpPr>
        <p:spPr>
          <a:xfrm>
            <a:off x="3177609" y="2877943"/>
            <a:ext cx="1100000" cy="1100000"/>
          </a:xfrm>
          <a:prstGeom prst="ellipse">
            <a:avLst/>
          </a:prstGeom>
          <a:gradFill flip="none" rotWithShape="1">
            <a:gsLst>
              <a:gs pos="90000">
                <a:srgbClr val="138F81"/>
              </a:gs>
              <a:gs pos="30000">
                <a:srgbClr val="19BAA9"/>
              </a:gs>
            </a:gsLst>
            <a:lin ang="2700000" scaled="1"/>
            <a:tileRect/>
          </a:gradFill>
          <a:ln w="25400">
            <a:gradFill>
              <a:gsLst>
                <a:gs pos="0">
                  <a:srgbClr val="138F81"/>
                </a:gs>
                <a:gs pos="100000">
                  <a:srgbClr val="19BAA9"/>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30" name="TextBox 3"/>
          <p:cNvSpPr txBox="1"/>
          <p:nvPr/>
        </p:nvSpPr>
        <p:spPr>
          <a:xfrm>
            <a:off x="3119669" y="2956019"/>
            <a:ext cx="1215880" cy="913007"/>
          </a:xfrm>
          <a:prstGeom prst="rect">
            <a:avLst/>
          </a:prstGeom>
          <a:noFill/>
        </p:spPr>
        <p:txBody>
          <a:bodyPr wrap="square" rtlCol="0">
            <a:spAutoFit/>
          </a:bodyPr>
          <a:lstStyle/>
          <a:p>
            <a:pPr algn="ctr"/>
            <a:r>
              <a:rPr lang="en-US" altLang="zh-CN" sz="5335" b="1">
                <a:solidFill>
                  <a:schemeClr val="bg1"/>
                </a:solidFill>
                <a:cs typeface="+mn-ea"/>
                <a:sym typeface="+mn-lt"/>
              </a:rPr>
              <a:t>4</a:t>
            </a:r>
            <a:endParaRPr lang="zh-CN" altLang="en-US" sz="2665" dirty="0">
              <a:solidFill>
                <a:schemeClr val="bg1"/>
              </a:solidFill>
              <a:cs typeface="+mn-ea"/>
              <a:sym typeface="+mn-lt"/>
            </a:endParaRPr>
          </a:p>
        </p:txBody>
      </p:sp>
      <p:sp>
        <p:nvSpPr>
          <p:cNvPr id="33" name="矩形 32"/>
          <p:cNvSpPr/>
          <p:nvPr/>
        </p:nvSpPr>
        <p:spPr>
          <a:xfrm>
            <a:off x="5379459" y="2921727"/>
            <a:ext cx="3005951" cy="769441"/>
          </a:xfrm>
          <a:prstGeom prst="rect">
            <a:avLst/>
          </a:prstGeom>
        </p:spPr>
        <p:txBody>
          <a:bodyPr wrap="none" lIns="91440" tIns="45720" rIns="91440" bIns="45720">
            <a:spAutoFit/>
          </a:bodyPr>
          <a:lstStyle/>
          <a:p>
            <a:r>
              <a:rPr lang="zh-CN" altLang="en-US" sz="4400" b="1">
                <a:solidFill>
                  <a:srgbClr val="16A292"/>
                </a:solidFill>
                <a:cs typeface="+mn-ea"/>
                <a:sym typeface="+mn-lt"/>
              </a:rPr>
              <a:t>愚人节事件</a:t>
            </a:r>
            <a:endParaRPr lang="zh-CN" altLang="en-US" sz="4400" b="1" dirty="0">
              <a:solidFill>
                <a:srgbClr val="16A292"/>
              </a:solidFill>
              <a:cs typeface="+mn-ea"/>
              <a:sym typeface="+mn-lt"/>
            </a:endParaRPr>
          </a:p>
        </p:txBody>
      </p:sp>
      <p:pic>
        <p:nvPicPr>
          <p:cNvPr id="3" name="图片 2"/>
          <p:cNvPicPr>
            <a:picLocks noChangeAspect="1"/>
          </p:cNvPicPr>
          <p:nvPr/>
        </p:nvPicPr>
        <p:blipFill>
          <a:blip r:embed="rId6" cstate="email"/>
          <a:stretch>
            <a:fillRect/>
          </a:stretch>
        </p:blipFill>
        <p:spPr>
          <a:xfrm>
            <a:off x="8825241" y="1541636"/>
            <a:ext cx="2990455" cy="531636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300" fill="hold"/>
                                        <p:tgtEl>
                                          <p:spTgt spid="29"/>
                                        </p:tgtEl>
                                        <p:attrNameLst>
                                          <p:attrName>ppt_w</p:attrName>
                                        </p:attrNameLst>
                                      </p:cBhvr>
                                      <p:tavLst>
                                        <p:tav tm="0">
                                          <p:val>
                                            <p:fltVal val="0"/>
                                          </p:val>
                                        </p:tav>
                                        <p:tav tm="100000">
                                          <p:val>
                                            <p:strVal val="#ppt_w"/>
                                          </p:val>
                                        </p:tav>
                                      </p:tavLst>
                                    </p:anim>
                                    <p:anim calcmode="lin" valueType="num">
                                      <p:cBhvr>
                                        <p:cTn id="8" dur="300" fill="hold"/>
                                        <p:tgtEl>
                                          <p:spTgt spid="29"/>
                                        </p:tgtEl>
                                        <p:attrNameLst>
                                          <p:attrName>ppt_h</p:attrName>
                                        </p:attrNameLst>
                                      </p:cBhvr>
                                      <p:tavLst>
                                        <p:tav tm="0">
                                          <p:val>
                                            <p:fltVal val="0"/>
                                          </p:val>
                                        </p:tav>
                                        <p:tav tm="100000">
                                          <p:val>
                                            <p:strVal val="#ppt_h"/>
                                          </p:val>
                                        </p:tav>
                                      </p:tavLst>
                                    </p:anim>
                                    <p:animEffect transition="in" filter="fade">
                                      <p:cBhvr>
                                        <p:cTn id="9" dur="300"/>
                                        <p:tgtEl>
                                          <p:spTgt spid="29"/>
                                        </p:tgtEl>
                                      </p:cBhvr>
                                    </p:animEffect>
                                  </p:childTnLst>
                                </p:cTn>
                              </p:par>
                              <p:par>
                                <p:cTn id="10" presetID="6" presetClass="emph" presetSubtype="0" autoRev="1" fill="hold" grpId="1" nodeType="withEffect">
                                  <p:stCondLst>
                                    <p:cond delay="300"/>
                                  </p:stCondLst>
                                  <p:childTnLst>
                                    <p:animScale>
                                      <p:cBhvr>
                                        <p:cTn id="11" dur="150" fill="hold"/>
                                        <p:tgtEl>
                                          <p:spTgt spid="29"/>
                                        </p:tgtEl>
                                      </p:cBhvr>
                                      <p:by x="110000" y="110000"/>
                                    </p:animScale>
                                  </p:childTnLst>
                                </p:cTn>
                              </p:par>
                              <p:par>
                                <p:cTn id="12" presetID="53" presetClass="entr" presetSubtype="16" fill="hold" grpId="0" nodeType="withEffect">
                                  <p:stCondLst>
                                    <p:cond delay="200"/>
                                  </p:stCondLst>
                                  <p:childTnLst>
                                    <p:set>
                                      <p:cBhvr>
                                        <p:cTn id="13" dur="1" fill="hold">
                                          <p:stCondLst>
                                            <p:cond delay="0"/>
                                          </p:stCondLst>
                                        </p:cTn>
                                        <p:tgtEl>
                                          <p:spTgt spid="30"/>
                                        </p:tgtEl>
                                        <p:attrNameLst>
                                          <p:attrName>style.visibility</p:attrName>
                                        </p:attrNameLst>
                                      </p:cBhvr>
                                      <p:to>
                                        <p:strVal val="visible"/>
                                      </p:to>
                                    </p:set>
                                    <p:anim calcmode="lin" valueType="num">
                                      <p:cBhvr>
                                        <p:cTn id="14" dur="300" fill="hold"/>
                                        <p:tgtEl>
                                          <p:spTgt spid="30"/>
                                        </p:tgtEl>
                                        <p:attrNameLst>
                                          <p:attrName>ppt_w</p:attrName>
                                        </p:attrNameLst>
                                      </p:cBhvr>
                                      <p:tavLst>
                                        <p:tav tm="0">
                                          <p:val>
                                            <p:fltVal val="0"/>
                                          </p:val>
                                        </p:tav>
                                        <p:tav tm="100000">
                                          <p:val>
                                            <p:strVal val="#ppt_w"/>
                                          </p:val>
                                        </p:tav>
                                      </p:tavLst>
                                    </p:anim>
                                    <p:anim calcmode="lin" valueType="num">
                                      <p:cBhvr>
                                        <p:cTn id="15" dur="300" fill="hold"/>
                                        <p:tgtEl>
                                          <p:spTgt spid="30"/>
                                        </p:tgtEl>
                                        <p:attrNameLst>
                                          <p:attrName>ppt_h</p:attrName>
                                        </p:attrNameLst>
                                      </p:cBhvr>
                                      <p:tavLst>
                                        <p:tav tm="0">
                                          <p:val>
                                            <p:fltVal val="0"/>
                                          </p:val>
                                        </p:tav>
                                        <p:tav tm="100000">
                                          <p:val>
                                            <p:strVal val="#ppt_h"/>
                                          </p:val>
                                        </p:tav>
                                      </p:tavLst>
                                    </p:anim>
                                    <p:animEffect transition="in" filter="fade">
                                      <p:cBhvr>
                                        <p:cTn id="16" dur="300"/>
                                        <p:tgtEl>
                                          <p:spTgt spid="30"/>
                                        </p:tgtEl>
                                      </p:cBhvr>
                                    </p:animEffect>
                                  </p:childTnLst>
                                </p:cTn>
                              </p:par>
                              <p:par>
                                <p:cTn id="17" presetID="6" presetClass="emph" presetSubtype="0" autoRev="1" fill="hold" grpId="1" nodeType="withEffect">
                                  <p:stCondLst>
                                    <p:cond delay="500"/>
                                  </p:stCondLst>
                                  <p:childTnLst>
                                    <p:animScale>
                                      <p:cBhvr>
                                        <p:cTn id="18" dur="150" fill="hold"/>
                                        <p:tgtEl>
                                          <p:spTgt spid="30"/>
                                        </p:tgtEl>
                                      </p:cBhvr>
                                      <p:by x="110000" y="110000"/>
                                    </p:animScale>
                                  </p:childTnLst>
                                </p:cTn>
                              </p:par>
                              <p:par>
                                <p:cTn id="19" presetID="53" presetClass="entr" presetSubtype="16"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300" fill="hold"/>
                                        <p:tgtEl>
                                          <p:spTgt spid="25"/>
                                        </p:tgtEl>
                                        <p:attrNameLst>
                                          <p:attrName>ppt_w</p:attrName>
                                        </p:attrNameLst>
                                      </p:cBhvr>
                                      <p:tavLst>
                                        <p:tav tm="0">
                                          <p:val>
                                            <p:fltVal val="0"/>
                                          </p:val>
                                        </p:tav>
                                        <p:tav tm="100000">
                                          <p:val>
                                            <p:strVal val="#ppt_w"/>
                                          </p:val>
                                        </p:tav>
                                      </p:tavLst>
                                    </p:anim>
                                    <p:anim calcmode="lin" valueType="num">
                                      <p:cBhvr>
                                        <p:cTn id="22" dur="300" fill="hold"/>
                                        <p:tgtEl>
                                          <p:spTgt spid="25"/>
                                        </p:tgtEl>
                                        <p:attrNameLst>
                                          <p:attrName>ppt_h</p:attrName>
                                        </p:attrNameLst>
                                      </p:cBhvr>
                                      <p:tavLst>
                                        <p:tav tm="0">
                                          <p:val>
                                            <p:fltVal val="0"/>
                                          </p:val>
                                        </p:tav>
                                        <p:tav tm="100000">
                                          <p:val>
                                            <p:strVal val="#ppt_h"/>
                                          </p:val>
                                        </p:tav>
                                      </p:tavLst>
                                    </p:anim>
                                    <p:animEffect transition="in" filter="fade">
                                      <p:cBhvr>
                                        <p:cTn id="23" dur="300"/>
                                        <p:tgtEl>
                                          <p:spTgt spid="25"/>
                                        </p:tgtEl>
                                      </p:cBhvr>
                                    </p:animEffect>
                                  </p:childTnLst>
                                </p:cTn>
                              </p:par>
                              <p:par>
                                <p:cTn id="24" presetID="6" presetClass="emph" presetSubtype="0" autoRev="1" fill="hold" grpId="1" nodeType="withEffect">
                                  <p:stCondLst>
                                    <p:cond delay="300"/>
                                  </p:stCondLst>
                                  <p:childTnLst>
                                    <p:animScale>
                                      <p:cBhvr>
                                        <p:cTn id="25" dur="150" fill="hold"/>
                                        <p:tgtEl>
                                          <p:spTgt spid="25"/>
                                        </p:tgtEl>
                                      </p:cBhvr>
                                      <p:by x="110000" y="110000"/>
                                    </p:animScale>
                                  </p:childTnLst>
                                </p:cTn>
                              </p:par>
                              <p:par>
                                <p:cTn id="26" presetID="53" presetClass="entr" presetSubtype="16" fill="hold" grpId="0" nodeType="withEffect">
                                  <p:stCondLst>
                                    <p:cond delay="100"/>
                                  </p:stCondLst>
                                  <p:childTnLst>
                                    <p:set>
                                      <p:cBhvr>
                                        <p:cTn id="27" dur="1" fill="hold">
                                          <p:stCondLst>
                                            <p:cond delay="0"/>
                                          </p:stCondLst>
                                        </p:cTn>
                                        <p:tgtEl>
                                          <p:spTgt spid="24"/>
                                        </p:tgtEl>
                                        <p:attrNameLst>
                                          <p:attrName>style.visibility</p:attrName>
                                        </p:attrNameLst>
                                      </p:cBhvr>
                                      <p:to>
                                        <p:strVal val="visible"/>
                                      </p:to>
                                    </p:set>
                                    <p:anim calcmode="lin" valueType="num">
                                      <p:cBhvr>
                                        <p:cTn id="28" dur="300" fill="hold"/>
                                        <p:tgtEl>
                                          <p:spTgt spid="24"/>
                                        </p:tgtEl>
                                        <p:attrNameLst>
                                          <p:attrName>ppt_w</p:attrName>
                                        </p:attrNameLst>
                                      </p:cBhvr>
                                      <p:tavLst>
                                        <p:tav tm="0">
                                          <p:val>
                                            <p:fltVal val="0"/>
                                          </p:val>
                                        </p:tav>
                                        <p:tav tm="100000">
                                          <p:val>
                                            <p:strVal val="#ppt_w"/>
                                          </p:val>
                                        </p:tav>
                                      </p:tavLst>
                                    </p:anim>
                                    <p:anim calcmode="lin" valueType="num">
                                      <p:cBhvr>
                                        <p:cTn id="29" dur="300" fill="hold"/>
                                        <p:tgtEl>
                                          <p:spTgt spid="24"/>
                                        </p:tgtEl>
                                        <p:attrNameLst>
                                          <p:attrName>ppt_h</p:attrName>
                                        </p:attrNameLst>
                                      </p:cBhvr>
                                      <p:tavLst>
                                        <p:tav tm="0">
                                          <p:val>
                                            <p:fltVal val="0"/>
                                          </p:val>
                                        </p:tav>
                                        <p:tav tm="100000">
                                          <p:val>
                                            <p:strVal val="#ppt_h"/>
                                          </p:val>
                                        </p:tav>
                                      </p:tavLst>
                                    </p:anim>
                                    <p:animEffect transition="in" filter="fade">
                                      <p:cBhvr>
                                        <p:cTn id="30" dur="300"/>
                                        <p:tgtEl>
                                          <p:spTgt spid="24"/>
                                        </p:tgtEl>
                                      </p:cBhvr>
                                    </p:animEffect>
                                  </p:childTnLst>
                                </p:cTn>
                              </p:par>
                              <p:par>
                                <p:cTn id="31" presetID="6" presetClass="emph" presetSubtype="0" autoRev="1" fill="hold" grpId="1" nodeType="withEffect">
                                  <p:stCondLst>
                                    <p:cond delay="400"/>
                                  </p:stCondLst>
                                  <p:childTnLst>
                                    <p:animScale>
                                      <p:cBhvr>
                                        <p:cTn id="32" dur="150" fill="hold"/>
                                        <p:tgtEl>
                                          <p:spTgt spid="24"/>
                                        </p:tgtEl>
                                      </p:cBhvr>
                                      <p:by x="110000" y="110000"/>
                                    </p:animScale>
                                  </p:childTnLst>
                                </p:cTn>
                              </p:par>
                              <p:par>
                                <p:cTn id="33" presetID="53" presetClass="entr" presetSubtype="16" fill="hold" grpId="0" nodeType="withEffect">
                                  <p:stCondLst>
                                    <p:cond delay="4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300" fill="hold"/>
                                        <p:tgtEl>
                                          <p:spTgt spid="28"/>
                                        </p:tgtEl>
                                        <p:attrNameLst>
                                          <p:attrName>ppt_w</p:attrName>
                                        </p:attrNameLst>
                                      </p:cBhvr>
                                      <p:tavLst>
                                        <p:tav tm="0">
                                          <p:val>
                                            <p:fltVal val="0"/>
                                          </p:val>
                                        </p:tav>
                                        <p:tav tm="100000">
                                          <p:val>
                                            <p:strVal val="#ppt_w"/>
                                          </p:val>
                                        </p:tav>
                                      </p:tavLst>
                                    </p:anim>
                                    <p:anim calcmode="lin" valueType="num">
                                      <p:cBhvr>
                                        <p:cTn id="36" dur="300" fill="hold"/>
                                        <p:tgtEl>
                                          <p:spTgt spid="28"/>
                                        </p:tgtEl>
                                        <p:attrNameLst>
                                          <p:attrName>ppt_h</p:attrName>
                                        </p:attrNameLst>
                                      </p:cBhvr>
                                      <p:tavLst>
                                        <p:tav tm="0">
                                          <p:val>
                                            <p:fltVal val="0"/>
                                          </p:val>
                                        </p:tav>
                                        <p:tav tm="100000">
                                          <p:val>
                                            <p:strVal val="#ppt_h"/>
                                          </p:val>
                                        </p:tav>
                                      </p:tavLst>
                                    </p:anim>
                                    <p:animEffect transition="in" filter="fade">
                                      <p:cBhvr>
                                        <p:cTn id="37" dur="300"/>
                                        <p:tgtEl>
                                          <p:spTgt spid="28"/>
                                        </p:tgtEl>
                                      </p:cBhvr>
                                    </p:animEffect>
                                  </p:childTnLst>
                                </p:cTn>
                              </p:par>
                              <p:par>
                                <p:cTn id="38" presetID="6" presetClass="emph" presetSubtype="0" autoRev="1" fill="hold" grpId="1" nodeType="withEffect">
                                  <p:stCondLst>
                                    <p:cond delay="700"/>
                                  </p:stCondLst>
                                  <p:childTnLst>
                                    <p:animScale>
                                      <p:cBhvr>
                                        <p:cTn id="39" dur="150" fill="hold"/>
                                        <p:tgtEl>
                                          <p:spTgt spid="28"/>
                                        </p:tgtEl>
                                      </p:cBhvr>
                                      <p:by x="110000" y="110000"/>
                                    </p:animScale>
                                  </p:childTnLst>
                                </p:cTn>
                              </p:par>
                              <p:par>
                                <p:cTn id="40" presetID="53" presetClass="entr" presetSubtype="16" fill="hold" grpId="0" nodeType="withEffect">
                                  <p:stCondLst>
                                    <p:cond delay="4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300" fill="hold"/>
                                        <p:tgtEl>
                                          <p:spTgt spid="21"/>
                                        </p:tgtEl>
                                        <p:attrNameLst>
                                          <p:attrName>ppt_w</p:attrName>
                                        </p:attrNameLst>
                                      </p:cBhvr>
                                      <p:tavLst>
                                        <p:tav tm="0">
                                          <p:val>
                                            <p:fltVal val="0"/>
                                          </p:val>
                                        </p:tav>
                                        <p:tav tm="100000">
                                          <p:val>
                                            <p:strVal val="#ppt_w"/>
                                          </p:val>
                                        </p:tav>
                                      </p:tavLst>
                                    </p:anim>
                                    <p:anim calcmode="lin" valueType="num">
                                      <p:cBhvr>
                                        <p:cTn id="43" dur="300" fill="hold"/>
                                        <p:tgtEl>
                                          <p:spTgt spid="21"/>
                                        </p:tgtEl>
                                        <p:attrNameLst>
                                          <p:attrName>ppt_h</p:attrName>
                                        </p:attrNameLst>
                                      </p:cBhvr>
                                      <p:tavLst>
                                        <p:tav tm="0">
                                          <p:val>
                                            <p:fltVal val="0"/>
                                          </p:val>
                                        </p:tav>
                                        <p:tav tm="100000">
                                          <p:val>
                                            <p:strVal val="#ppt_h"/>
                                          </p:val>
                                        </p:tav>
                                      </p:tavLst>
                                    </p:anim>
                                    <p:animEffect transition="in" filter="fade">
                                      <p:cBhvr>
                                        <p:cTn id="44" dur="300"/>
                                        <p:tgtEl>
                                          <p:spTgt spid="21"/>
                                        </p:tgtEl>
                                      </p:cBhvr>
                                    </p:animEffect>
                                  </p:childTnLst>
                                </p:cTn>
                              </p:par>
                              <p:par>
                                <p:cTn id="45" presetID="6" presetClass="emph" presetSubtype="0" autoRev="1" fill="hold" grpId="1" nodeType="withEffect">
                                  <p:stCondLst>
                                    <p:cond delay="700"/>
                                  </p:stCondLst>
                                  <p:childTnLst>
                                    <p:animScale>
                                      <p:cBhvr>
                                        <p:cTn id="46" dur="150" fill="hold"/>
                                        <p:tgtEl>
                                          <p:spTgt spid="21"/>
                                        </p:tgtEl>
                                      </p:cBhvr>
                                      <p:by x="110000" y="110000"/>
                                    </p:animScale>
                                  </p:childTnLst>
                                </p:cTn>
                              </p:par>
                            </p:childTnLst>
                          </p:cTn>
                        </p:par>
                        <p:par>
                          <p:cTn id="47" fill="hold">
                            <p:stCondLst>
                              <p:cond delay="500"/>
                            </p:stCondLst>
                            <p:childTnLst>
                              <p:par>
                                <p:cTn id="48" presetID="2" presetClass="entr" presetSubtype="2" decel="100000" fill="hold" grpId="0" nodeType="afterEffect">
                                  <p:stCondLst>
                                    <p:cond delay="0"/>
                                  </p:stCondLst>
                                  <p:iterate type="lt">
                                    <p:tmPct val="10000"/>
                                  </p:iterate>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1+#ppt_w/2"/>
                                          </p:val>
                                        </p:tav>
                                        <p:tav tm="100000">
                                          <p:val>
                                            <p:strVal val="#ppt_x"/>
                                          </p:val>
                                        </p:tav>
                                      </p:tavLst>
                                    </p:anim>
                                    <p:anim calcmode="lin" valueType="num">
                                      <p:cBhvr additive="base">
                                        <p:cTn id="51"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4" grpId="0" animBg="1"/>
      <p:bldP spid="24" grpId="1" animBg="1"/>
      <p:bldP spid="25" grpId="0" animBg="1"/>
      <p:bldP spid="25" grpId="1" animBg="1"/>
      <p:bldP spid="28" grpId="0" animBg="1"/>
      <p:bldP spid="28" grpId="1" animBg="1"/>
      <p:bldP spid="29" grpId="0" animBg="1"/>
      <p:bldP spid="29" grpId="1" animBg="1"/>
      <p:bldP spid="30" grpId="0"/>
      <p:bldP spid="30" grpId="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17" name="图片 16"/>
          <p:cNvPicPr>
            <a:picLocks noChangeAspect="1"/>
          </p:cNvPicPr>
          <p:nvPr/>
        </p:nvPicPr>
        <p:blipFill>
          <a:blip r:embed="rId4"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5" cstate="email"/>
          <a:stretch>
            <a:fillRect/>
          </a:stretch>
        </p:blipFill>
        <p:spPr>
          <a:xfrm>
            <a:off x="0" y="45720"/>
            <a:ext cx="4569220" cy="1768621"/>
          </a:xfrm>
          <a:prstGeom prst="rect">
            <a:avLst/>
          </a:prstGeom>
        </p:spPr>
      </p:pic>
      <p:grpSp>
        <p:nvGrpSpPr>
          <p:cNvPr id="27" name="组合 26"/>
          <p:cNvGrpSpPr/>
          <p:nvPr/>
        </p:nvGrpSpPr>
        <p:grpSpPr>
          <a:xfrm>
            <a:off x="4569220" y="453065"/>
            <a:ext cx="3401287" cy="865560"/>
            <a:chOff x="4591559" y="0"/>
            <a:chExt cx="3401287" cy="865560"/>
          </a:xfrm>
        </p:grpSpPr>
        <p:pic>
          <p:nvPicPr>
            <p:cNvPr id="32" name="图片 31"/>
            <p:cNvPicPr>
              <a:picLocks noChangeAspect="1"/>
            </p:cNvPicPr>
            <p:nvPr/>
          </p:nvPicPr>
          <p:blipFill>
            <a:blip r:embed="rId6" cstate="email"/>
            <a:stretch>
              <a:fillRect/>
            </a:stretch>
          </p:blipFill>
          <p:spPr>
            <a:xfrm>
              <a:off x="4591559" y="0"/>
              <a:ext cx="3401287" cy="865560"/>
            </a:xfrm>
            <a:prstGeom prst="rect">
              <a:avLst/>
            </a:prstGeom>
          </p:spPr>
        </p:pic>
        <p:sp>
          <p:nvSpPr>
            <p:cNvPr id="34" name="Shape 852"/>
            <p:cNvSpPr/>
            <p:nvPr/>
          </p:nvSpPr>
          <p:spPr>
            <a:xfrm>
              <a:off x="4994725" y="123534"/>
              <a:ext cx="2594954" cy="706860"/>
            </a:xfrm>
            <a:prstGeom prst="rect">
              <a:avLst/>
            </a:prstGeom>
            <a:noFill/>
            <a:ln w="12700" cap="flat">
              <a:noFill/>
              <a:miter lim="400000"/>
            </a:ln>
            <a:effectLst/>
          </p:spPr>
          <p:txBody>
            <a:bodyPr wrap="square" lIns="0" tIns="0" rIns="0" bIns="0" numCol="1" anchor="ctr">
              <a:spAutoFit/>
            </a:bodyPr>
            <a:lstStyle>
              <a:lvl1pPr>
                <a:defRPr sz="7000">
                  <a:solidFill>
                    <a:srgbClr val="F9FAFC"/>
                  </a:solidFill>
                  <a:latin typeface="FontAwesome"/>
                  <a:ea typeface="FontAwesome"/>
                  <a:cs typeface="FontAwesome"/>
                  <a:sym typeface="FontAwesome"/>
                </a:defRPr>
              </a:lvl1pPr>
            </a:lstStyle>
            <a:p>
              <a:pPr algn="ctr" defTabSz="1218565">
                <a:lnSpc>
                  <a:spcPct val="120000"/>
                </a:lnSpc>
                <a:defRPr sz="1800">
                  <a:solidFill>
                    <a:srgbClr val="000000"/>
                  </a:solidFill>
                </a:defRPr>
              </a:pPr>
              <a:r>
                <a:rPr lang="zh-CN" altLang="en-US" sz="2000">
                  <a:solidFill>
                    <a:srgbClr val="002060"/>
                  </a:solidFill>
                  <a:latin typeface="+mn-lt"/>
                  <a:ea typeface="+mn-ea"/>
                  <a:cs typeface="+mn-ea"/>
                  <a:sym typeface="+mn-lt"/>
                </a:rPr>
                <a:t>英国女王冒充</a:t>
              </a:r>
            </a:p>
            <a:p>
              <a:pPr algn="ctr" defTabSz="1218565">
                <a:lnSpc>
                  <a:spcPct val="120000"/>
                </a:lnSpc>
                <a:defRPr sz="1800">
                  <a:solidFill>
                    <a:srgbClr val="000000"/>
                  </a:solidFill>
                </a:defRPr>
              </a:pPr>
              <a:r>
                <a:rPr lang="zh-CN" altLang="en-US" sz="2000">
                  <a:solidFill>
                    <a:srgbClr val="002060"/>
                  </a:solidFill>
                  <a:latin typeface="+mn-lt"/>
                  <a:ea typeface="+mn-ea"/>
                  <a:cs typeface="+mn-ea"/>
                  <a:sym typeface="+mn-lt"/>
                </a:rPr>
                <a:t>亲叔叔 </a:t>
              </a:r>
              <a:endParaRPr lang="zh-CN" altLang="en-US" sz="2000" dirty="0">
                <a:solidFill>
                  <a:srgbClr val="002060"/>
                </a:solidFill>
                <a:latin typeface="+mn-lt"/>
                <a:ea typeface="+mn-ea"/>
                <a:cs typeface="+mn-ea"/>
                <a:sym typeface="+mn-lt"/>
              </a:endParaRPr>
            </a:p>
          </p:txBody>
        </p:sp>
      </p:grpSp>
      <p:pic>
        <p:nvPicPr>
          <p:cNvPr id="3" name="图片 2"/>
          <p:cNvPicPr>
            <a:picLocks noChangeAspect="1"/>
          </p:cNvPicPr>
          <p:nvPr/>
        </p:nvPicPr>
        <p:blipFill>
          <a:blip r:embed="rId7" cstate="email"/>
          <a:stretch>
            <a:fillRect/>
          </a:stretch>
        </p:blipFill>
        <p:spPr>
          <a:xfrm>
            <a:off x="2071217" y="1362682"/>
            <a:ext cx="8573923" cy="5042253"/>
          </a:xfrm>
          <a:prstGeom prst="rect">
            <a:avLst/>
          </a:prstGeom>
        </p:spPr>
      </p:pic>
      <p:sp>
        <p:nvSpPr>
          <p:cNvPr id="48" name="副标题 6146"/>
          <p:cNvSpPr txBox="1">
            <a:spLocks noRot="1" noChangeArrowheads="1"/>
          </p:cNvSpPr>
          <p:nvPr/>
        </p:nvSpPr>
        <p:spPr>
          <a:xfrm>
            <a:off x="4666491" y="1943552"/>
            <a:ext cx="3383374" cy="3197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2000">
                <a:solidFill>
                  <a:schemeClr val="accent6">
                    <a:lumMod val="75000"/>
                  </a:schemeClr>
                </a:solidFill>
                <a:cs typeface="+mn-ea"/>
                <a:sym typeface="+mn-lt"/>
              </a:rPr>
              <a:t>      </a:t>
            </a:r>
            <a:r>
              <a:rPr lang="en-US" altLang="zh-CN" sz="2000">
                <a:solidFill>
                  <a:schemeClr val="accent6">
                    <a:lumMod val="75000"/>
                  </a:schemeClr>
                </a:solidFill>
                <a:cs typeface="+mn-ea"/>
                <a:sym typeface="+mn-lt"/>
              </a:rPr>
              <a:t>1991</a:t>
            </a:r>
            <a:r>
              <a:rPr lang="zh-CN" altLang="en-US" sz="2000">
                <a:solidFill>
                  <a:schemeClr val="accent6">
                    <a:lumMod val="75000"/>
                  </a:schemeClr>
                </a:solidFill>
                <a:cs typeface="+mn-ea"/>
                <a:sym typeface="+mn-lt"/>
              </a:rPr>
              <a:t>年</a:t>
            </a:r>
            <a:r>
              <a:rPr lang="en-US" altLang="zh-CN" sz="2000">
                <a:solidFill>
                  <a:schemeClr val="accent6">
                    <a:lumMod val="75000"/>
                  </a:schemeClr>
                </a:solidFill>
                <a:cs typeface="+mn-ea"/>
                <a:sym typeface="+mn-lt"/>
              </a:rPr>
              <a:t>4</a:t>
            </a:r>
            <a:r>
              <a:rPr lang="zh-CN" altLang="en-US" sz="2000">
                <a:solidFill>
                  <a:schemeClr val="accent6">
                    <a:lumMod val="75000"/>
                  </a:schemeClr>
                </a:solidFill>
                <a:cs typeface="+mn-ea"/>
                <a:sym typeface="+mn-lt"/>
              </a:rPr>
              <a:t>月</a:t>
            </a:r>
            <a:r>
              <a:rPr lang="en-US" altLang="zh-CN" sz="2000">
                <a:solidFill>
                  <a:schemeClr val="accent6">
                    <a:lumMod val="75000"/>
                  </a:schemeClr>
                </a:solidFill>
                <a:cs typeface="+mn-ea"/>
                <a:sym typeface="+mn-lt"/>
              </a:rPr>
              <a:t>1</a:t>
            </a:r>
            <a:r>
              <a:rPr lang="zh-CN" altLang="en-US" sz="2000">
                <a:solidFill>
                  <a:schemeClr val="accent6">
                    <a:lumMod val="75000"/>
                  </a:schemeClr>
                </a:solidFill>
                <a:cs typeface="+mn-ea"/>
                <a:sym typeface="+mn-lt"/>
              </a:rPr>
              <a:t>日，英国</a:t>
            </a:r>
            <a:r>
              <a:rPr lang="en-US" altLang="zh-CN" sz="2000">
                <a:solidFill>
                  <a:schemeClr val="accent6">
                    <a:lumMod val="75000"/>
                  </a:schemeClr>
                </a:solidFill>
                <a:cs typeface="+mn-ea"/>
                <a:sym typeface="+mn-lt"/>
              </a:rPr>
              <a:t>《</a:t>
            </a:r>
            <a:r>
              <a:rPr lang="zh-CN" altLang="en-US" sz="2000">
                <a:solidFill>
                  <a:schemeClr val="accent6">
                    <a:lumMod val="75000"/>
                  </a:schemeClr>
                </a:solidFill>
                <a:cs typeface="+mn-ea"/>
                <a:sym typeface="+mn-lt"/>
              </a:rPr>
              <a:t>独立报</a:t>
            </a:r>
            <a:r>
              <a:rPr lang="en-US" altLang="zh-CN" sz="2000">
                <a:solidFill>
                  <a:schemeClr val="accent6">
                    <a:lumMod val="75000"/>
                  </a:schemeClr>
                </a:solidFill>
                <a:cs typeface="+mn-ea"/>
                <a:sym typeface="+mn-lt"/>
              </a:rPr>
              <a:t>》</a:t>
            </a:r>
            <a:r>
              <a:rPr lang="zh-CN" altLang="en-US" sz="2000">
                <a:solidFill>
                  <a:schemeClr val="accent6">
                    <a:lumMod val="75000"/>
                  </a:schemeClr>
                </a:solidFill>
                <a:cs typeface="+mn-ea"/>
                <a:sym typeface="+mn-lt"/>
              </a:rPr>
              <a:t>报道，有一位</a:t>
            </a:r>
            <a:r>
              <a:rPr lang="en-US" altLang="zh-CN" sz="2000">
                <a:solidFill>
                  <a:schemeClr val="accent6">
                    <a:lumMod val="75000"/>
                  </a:schemeClr>
                </a:solidFill>
                <a:cs typeface="+mn-ea"/>
                <a:sym typeface="+mn-lt"/>
              </a:rPr>
              <a:t>65</a:t>
            </a:r>
            <a:r>
              <a:rPr lang="zh-CN" altLang="en-US" sz="2000">
                <a:solidFill>
                  <a:schemeClr val="accent6">
                    <a:lumMod val="75000"/>
                  </a:schemeClr>
                </a:solidFill>
                <a:cs typeface="+mn-ea"/>
                <a:sym typeface="+mn-lt"/>
              </a:rPr>
              <a:t>岁的威尔士农夫是英女王伊丽莎白二世祖父乔治五世的私生子，换句话说，他拥有继承英国王位的权力。这一报道以“女王的王位受到威胁”为题，将这位农夫的身世形容得有板有眼，还称这位王位的合法继承人已经向当地法院提起诉讼，要求重新夺回本应属于自己的王位继承权。后来人们才恍然大悟：这是个愚人节玩笑！ </a:t>
            </a:r>
            <a:endParaRPr lang="zh-CN" altLang="en-US" sz="2000" dirty="0">
              <a:solidFill>
                <a:schemeClr val="accent6">
                  <a:lumMod val="75000"/>
                </a:schemeClr>
              </a:solidFill>
              <a:cs typeface="+mn-ea"/>
              <a:sym typeface="+mn-lt"/>
            </a:endParaRPr>
          </a:p>
        </p:txBody>
      </p:sp>
      <p:pic>
        <p:nvPicPr>
          <p:cNvPr id="49" name="图片 48"/>
          <p:cNvPicPr>
            <a:picLocks noChangeAspect="1"/>
          </p:cNvPicPr>
          <p:nvPr/>
        </p:nvPicPr>
        <p:blipFill>
          <a:blip r:embed="rId8" cstate="email"/>
          <a:stretch>
            <a:fillRect/>
          </a:stretch>
        </p:blipFill>
        <p:spPr>
          <a:xfrm>
            <a:off x="8271247" y="3197023"/>
            <a:ext cx="4414630" cy="38875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1000" fill="hold"/>
                                        <p:tgtEl>
                                          <p:spTgt spid="48"/>
                                        </p:tgtEl>
                                        <p:attrNameLst>
                                          <p:attrName>ppt_w</p:attrName>
                                        </p:attrNameLst>
                                      </p:cBhvr>
                                      <p:tavLst>
                                        <p:tav tm="0">
                                          <p:val>
                                            <p:fltVal val="0"/>
                                          </p:val>
                                        </p:tav>
                                        <p:tav tm="100000">
                                          <p:val>
                                            <p:strVal val="#ppt_w"/>
                                          </p:val>
                                        </p:tav>
                                      </p:tavLst>
                                    </p:anim>
                                    <p:anim calcmode="lin" valueType="num">
                                      <p:cBhvr>
                                        <p:cTn id="12" dur="1000" fill="hold"/>
                                        <p:tgtEl>
                                          <p:spTgt spid="48"/>
                                        </p:tgtEl>
                                        <p:attrNameLst>
                                          <p:attrName>ppt_h</p:attrName>
                                        </p:attrNameLst>
                                      </p:cBhvr>
                                      <p:tavLst>
                                        <p:tav tm="0">
                                          <p:val>
                                            <p:fltVal val="0"/>
                                          </p:val>
                                        </p:tav>
                                        <p:tav tm="100000">
                                          <p:val>
                                            <p:strVal val="#ppt_h"/>
                                          </p:val>
                                        </p:tav>
                                      </p:tavLst>
                                    </p:anim>
                                    <p:anim calcmode="lin" valueType="num">
                                      <p:cBhvr>
                                        <p:cTn id="13" dur="1000" fill="hold"/>
                                        <p:tgtEl>
                                          <p:spTgt spid="48"/>
                                        </p:tgtEl>
                                        <p:attrNameLst>
                                          <p:attrName>style.rotation</p:attrName>
                                        </p:attrNameLst>
                                      </p:cBhvr>
                                      <p:tavLst>
                                        <p:tav tm="0">
                                          <p:val>
                                            <p:fltVal val="90"/>
                                          </p:val>
                                        </p:tav>
                                        <p:tav tm="100000">
                                          <p:val>
                                            <p:fltVal val="0"/>
                                          </p:val>
                                        </p:tav>
                                      </p:tavLst>
                                    </p:anim>
                                    <p:animEffect transition="in" filter="fade">
                                      <p:cBhvr>
                                        <p:cTn id="14" dur="1000"/>
                                        <p:tgtEl>
                                          <p:spTgt spid="48"/>
                                        </p:tgtEl>
                                      </p:cBhvr>
                                    </p:animEffect>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ppt_x"/>
                                          </p:val>
                                        </p:tav>
                                        <p:tav tm="100000">
                                          <p:val>
                                            <p:strVal val="#ppt_x"/>
                                          </p:val>
                                        </p:tav>
                                      </p:tavLst>
                                    </p:anim>
                                    <p:anim calcmode="lin" valueType="num">
                                      <p:cBhvr additive="base">
                                        <p:cTn id="19"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17" name="图片 16"/>
          <p:cNvPicPr>
            <a:picLocks noChangeAspect="1"/>
          </p:cNvPicPr>
          <p:nvPr/>
        </p:nvPicPr>
        <p:blipFill>
          <a:blip r:embed="rId4"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5" cstate="email"/>
          <a:stretch>
            <a:fillRect/>
          </a:stretch>
        </p:blipFill>
        <p:spPr>
          <a:xfrm>
            <a:off x="0" y="45720"/>
            <a:ext cx="4569220" cy="1768621"/>
          </a:xfrm>
          <a:prstGeom prst="rect">
            <a:avLst/>
          </a:prstGeom>
        </p:spPr>
      </p:pic>
      <p:grpSp>
        <p:nvGrpSpPr>
          <p:cNvPr id="27" name="组合 26"/>
          <p:cNvGrpSpPr/>
          <p:nvPr/>
        </p:nvGrpSpPr>
        <p:grpSpPr>
          <a:xfrm>
            <a:off x="4569220" y="453065"/>
            <a:ext cx="3401287" cy="865560"/>
            <a:chOff x="4591559" y="0"/>
            <a:chExt cx="3401287" cy="865560"/>
          </a:xfrm>
        </p:grpSpPr>
        <p:pic>
          <p:nvPicPr>
            <p:cNvPr id="32" name="图片 31"/>
            <p:cNvPicPr>
              <a:picLocks noChangeAspect="1"/>
            </p:cNvPicPr>
            <p:nvPr/>
          </p:nvPicPr>
          <p:blipFill>
            <a:blip r:embed="rId6" cstate="email"/>
            <a:stretch>
              <a:fillRect/>
            </a:stretch>
          </p:blipFill>
          <p:spPr>
            <a:xfrm>
              <a:off x="4591559" y="0"/>
              <a:ext cx="3401287" cy="865560"/>
            </a:xfrm>
            <a:prstGeom prst="rect">
              <a:avLst/>
            </a:prstGeom>
          </p:spPr>
        </p:pic>
        <p:sp>
          <p:nvSpPr>
            <p:cNvPr id="34" name="Shape 852"/>
            <p:cNvSpPr/>
            <p:nvPr/>
          </p:nvSpPr>
          <p:spPr>
            <a:xfrm>
              <a:off x="4994725" y="240682"/>
              <a:ext cx="2594954" cy="472565"/>
            </a:xfrm>
            <a:prstGeom prst="rect">
              <a:avLst/>
            </a:prstGeom>
            <a:noFill/>
            <a:ln w="12700" cap="flat">
              <a:noFill/>
              <a:miter lim="400000"/>
            </a:ln>
            <a:effectLst/>
          </p:spPr>
          <p:txBody>
            <a:bodyPr wrap="square" lIns="0" tIns="0" rIns="0" bIns="0" numCol="1" anchor="ctr">
              <a:spAutoFit/>
            </a:bodyPr>
            <a:lstStyle>
              <a:lvl1pPr>
                <a:defRPr sz="7000">
                  <a:solidFill>
                    <a:srgbClr val="F9FAFC"/>
                  </a:solidFill>
                  <a:latin typeface="FontAwesome"/>
                  <a:ea typeface="FontAwesome"/>
                  <a:cs typeface="FontAwesome"/>
                  <a:sym typeface="FontAwesome"/>
                </a:defRPr>
              </a:lvl1pPr>
            </a:lstStyle>
            <a:p>
              <a:pPr algn="ctr" defTabSz="1218565">
                <a:lnSpc>
                  <a:spcPct val="120000"/>
                </a:lnSpc>
                <a:defRPr sz="1800">
                  <a:solidFill>
                    <a:srgbClr val="000000"/>
                  </a:solidFill>
                </a:defRPr>
              </a:pPr>
              <a:r>
                <a:rPr lang="zh-CN" altLang="en-US" sz="2800">
                  <a:solidFill>
                    <a:srgbClr val="002060"/>
                  </a:solidFill>
                  <a:latin typeface="+mn-lt"/>
                  <a:ea typeface="+mn-ea"/>
                  <a:cs typeface="+mn-ea"/>
                  <a:sym typeface="+mn-lt"/>
                </a:rPr>
                <a:t>尼克松复出 </a:t>
              </a:r>
              <a:endParaRPr lang="zh-CN" altLang="en-US" sz="2800" dirty="0">
                <a:solidFill>
                  <a:srgbClr val="002060"/>
                </a:solidFill>
                <a:latin typeface="+mn-lt"/>
                <a:ea typeface="+mn-ea"/>
                <a:cs typeface="+mn-ea"/>
                <a:sym typeface="+mn-lt"/>
              </a:endParaRPr>
            </a:p>
          </p:txBody>
        </p:sp>
      </p:grpSp>
      <p:pic>
        <p:nvPicPr>
          <p:cNvPr id="4" name="图片 3"/>
          <p:cNvPicPr>
            <a:picLocks noChangeAspect="1"/>
          </p:cNvPicPr>
          <p:nvPr/>
        </p:nvPicPr>
        <p:blipFill>
          <a:blip r:embed="rId7" cstate="email"/>
          <a:stretch>
            <a:fillRect/>
          </a:stretch>
        </p:blipFill>
        <p:spPr>
          <a:xfrm>
            <a:off x="2073664" y="1028700"/>
            <a:ext cx="8392400" cy="5478347"/>
          </a:xfrm>
          <a:prstGeom prst="rect">
            <a:avLst/>
          </a:prstGeom>
        </p:spPr>
      </p:pic>
      <p:sp>
        <p:nvSpPr>
          <p:cNvPr id="48" name="副标题 6146"/>
          <p:cNvSpPr txBox="1">
            <a:spLocks noRot="1" noChangeArrowheads="1"/>
          </p:cNvSpPr>
          <p:nvPr/>
        </p:nvSpPr>
        <p:spPr>
          <a:xfrm>
            <a:off x="4757931" y="2301605"/>
            <a:ext cx="3383374" cy="26894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2000">
                <a:solidFill>
                  <a:srgbClr val="00B0F0"/>
                </a:solidFill>
                <a:cs typeface="+mn-ea"/>
                <a:sym typeface="+mn-lt"/>
              </a:rPr>
              <a:t>      </a:t>
            </a:r>
            <a:r>
              <a:rPr lang="en-US" altLang="zh-CN" sz="2000">
                <a:solidFill>
                  <a:srgbClr val="00B0F0"/>
                </a:solidFill>
                <a:cs typeface="+mn-ea"/>
                <a:sym typeface="+mn-lt"/>
              </a:rPr>
              <a:t>1992</a:t>
            </a:r>
            <a:r>
              <a:rPr lang="zh-CN" altLang="en-US" sz="2000">
                <a:solidFill>
                  <a:srgbClr val="00B0F0"/>
                </a:solidFill>
                <a:cs typeface="+mn-ea"/>
                <a:sym typeface="+mn-lt"/>
              </a:rPr>
              <a:t>年的愚人节，美国公众广播电台报道说，因“水门事件”而下台的前总统尼克松已经宣布复出，角逐总统宝座。节目中还播出了一段“尼克松”的演讲，宣布他的复出，并称“从来没有做错过任何事”。节目播出后，观众反响强烈，纷纷打电话到电台抗议，主持人才道出事实真相：其实尼克松的讲话只是喜剧演员的表演。 </a:t>
            </a:r>
            <a:endParaRPr lang="zh-CN" altLang="en-US" sz="2000" dirty="0">
              <a:solidFill>
                <a:srgbClr val="00B0F0"/>
              </a:solidFill>
              <a:cs typeface="+mn-ea"/>
              <a:sym typeface="+mn-lt"/>
            </a:endParaRPr>
          </a:p>
        </p:txBody>
      </p:sp>
      <p:pic>
        <p:nvPicPr>
          <p:cNvPr id="13" name="图片 12"/>
          <p:cNvPicPr>
            <a:picLocks noChangeAspect="1"/>
          </p:cNvPicPr>
          <p:nvPr/>
        </p:nvPicPr>
        <p:blipFill>
          <a:blip r:embed="rId8" cstate="email"/>
          <a:stretch>
            <a:fillRect/>
          </a:stretch>
        </p:blipFill>
        <p:spPr>
          <a:xfrm>
            <a:off x="8271247" y="3197023"/>
            <a:ext cx="4414630" cy="38875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1000" fill="hold"/>
                                        <p:tgtEl>
                                          <p:spTgt spid="48"/>
                                        </p:tgtEl>
                                        <p:attrNameLst>
                                          <p:attrName>ppt_w</p:attrName>
                                        </p:attrNameLst>
                                      </p:cBhvr>
                                      <p:tavLst>
                                        <p:tav tm="0">
                                          <p:val>
                                            <p:fltVal val="0"/>
                                          </p:val>
                                        </p:tav>
                                        <p:tav tm="100000">
                                          <p:val>
                                            <p:strVal val="#ppt_w"/>
                                          </p:val>
                                        </p:tav>
                                      </p:tavLst>
                                    </p:anim>
                                    <p:anim calcmode="lin" valueType="num">
                                      <p:cBhvr>
                                        <p:cTn id="12" dur="1000" fill="hold"/>
                                        <p:tgtEl>
                                          <p:spTgt spid="48"/>
                                        </p:tgtEl>
                                        <p:attrNameLst>
                                          <p:attrName>ppt_h</p:attrName>
                                        </p:attrNameLst>
                                      </p:cBhvr>
                                      <p:tavLst>
                                        <p:tav tm="0">
                                          <p:val>
                                            <p:fltVal val="0"/>
                                          </p:val>
                                        </p:tav>
                                        <p:tav tm="100000">
                                          <p:val>
                                            <p:strVal val="#ppt_h"/>
                                          </p:val>
                                        </p:tav>
                                      </p:tavLst>
                                    </p:anim>
                                    <p:anim calcmode="lin" valueType="num">
                                      <p:cBhvr>
                                        <p:cTn id="13" dur="1000" fill="hold"/>
                                        <p:tgtEl>
                                          <p:spTgt spid="48"/>
                                        </p:tgtEl>
                                        <p:attrNameLst>
                                          <p:attrName>style.rotation</p:attrName>
                                        </p:attrNameLst>
                                      </p:cBhvr>
                                      <p:tavLst>
                                        <p:tav tm="0">
                                          <p:val>
                                            <p:fltVal val="90"/>
                                          </p:val>
                                        </p:tav>
                                        <p:tav tm="100000">
                                          <p:val>
                                            <p:fltVal val="0"/>
                                          </p:val>
                                        </p:tav>
                                      </p:tavLst>
                                    </p:anim>
                                    <p:animEffect transition="in" filter="fade">
                                      <p:cBhvr>
                                        <p:cTn id="14" dur="1000"/>
                                        <p:tgtEl>
                                          <p:spTgt spid="48"/>
                                        </p:tgtEl>
                                      </p:cBhvr>
                                    </p:animEffect>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17" name="图片 16"/>
          <p:cNvPicPr>
            <a:picLocks noChangeAspect="1"/>
          </p:cNvPicPr>
          <p:nvPr/>
        </p:nvPicPr>
        <p:blipFill>
          <a:blip r:embed="rId4"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5" cstate="email"/>
          <a:stretch>
            <a:fillRect/>
          </a:stretch>
        </p:blipFill>
        <p:spPr>
          <a:xfrm>
            <a:off x="0" y="45720"/>
            <a:ext cx="4569220" cy="1768621"/>
          </a:xfrm>
          <a:prstGeom prst="rect">
            <a:avLst/>
          </a:prstGeom>
        </p:spPr>
      </p:pic>
      <p:grpSp>
        <p:nvGrpSpPr>
          <p:cNvPr id="27" name="组合 26"/>
          <p:cNvGrpSpPr/>
          <p:nvPr/>
        </p:nvGrpSpPr>
        <p:grpSpPr>
          <a:xfrm>
            <a:off x="4569220" y="453065"/>
            <a:ext cx="3401287" cy="865560"/>
            <a:chOff x="4591559" y="0"/>
            <a:chExt cx="3401287" cy="865560"/>
          </a:xfrm>
        </p:grpSpPr>
        <p:pic>
          <p:nvPicPr>
            <p:cNvPr id="32" name="图片 31"/>
            <p:cNvPicPr>
              <a:picLocks noChangeAspect="1"/>
            </p:cNvPicPr>
            <p:nvPr/>
          </p:nvPicPr>
          <p:blipFill>
            <a:blip r:embed="rId6" cstate="email"/>
            <a:stretch>
              <a:fillRect/>
            </a:stretch>
          </p:blipFill>
          <p:spPr>
            <a:xfrm>
              <a:off x="4591559" y="0"/>
              <a:ext cx="3401287" cy="865560"/>
            </a:xfrm>
            <a:prstGeom prst="rect">
              <a:avLst/>
            </a:prstGeom>
          </p:spPr>
        </p:pic>
        <p:sp>
          <p:nvSpPr>
            <p:cNvPr id="34" name="Shape 852"/>
            <p:cNvSpPr/>
            <p:nvPr/>
          </p:nvSpPr>
          <p:spPr>
            <a:xfrm>
              <a:off x="4994725" y="123534"/>
              <a:ext cx="2594954" cy="706860"/>
            </a:xfrm>
            <a:prstGeom prst="rect">
              <a:avLst/>
            </a:prstGeom>
            <a:noFill/>
            <a:ln w="12700" cap="flat">
              <a:noFill/>
              <a:miter lim="400000"/>
            </a:ln>
            <a:effectLst/>
          </p:spPr>
          <p:txBody>
            <a:bodyPr wrap="square" lIns="0" tIns="0" rIns="0" bIns="0" numCol="1" anchor="ctr">
              <a:spAutoFit/>
            </a:bodyPr>
            <a:lstStyle>
              <a:lvl1pPr>
                <a:defRPr sz="7000">
                  <a:solidFill>
                    <a:srgbClr val="F9FAFC"/>
                  </a:solidFill>
                  <a:latin typeface="FontAwesome"/>
                  <a:ea typeface="FontAwesome"/>
                  <a:cs typeface="FontAwesome"/>
                  <a:sym typeface="FontAwesome"/>
                </a:defRPr>
              </a:lvl1pPr>
            </a:lstStyle>
            <a:p>
              <a:pPr algn="ctr" defTabSz="1218565">
                <a:lnSpc>
                  <a:spcPct val="120000"/>
                </a:lnSpc>
                <a:defRPr sz="1800">
                  <a:solidFill>
                    <a:srgbClr val="000000"/>
                  </a:solidFill>
                </a:defRPr>
              </a:pPr>
              <a:r>
                <a:rPr lang="zh-CN" altLang="en-US" sz="2000">
                  <a:solidFill>
                    <a:srgbClr val="002060"/>
                  </a:solidFill>
                  <a:latin typeface="+mn-lt"/>
                  <a:ea typeface="+mn-ea"/>
                  <a:cs typeface="+mn-ea"/>
                  <a:sym typeface="+mn-lt"/>
                </a:rPr>
                <a:t>比尔</a:t>
              </a:r>
              <a:r>
                <a:rPr lang="en-US" altLang="zh-CN" sz="2000">
                  <a:solidFill>
                    <a:srgbClr val="002060"/>
                  </a:solidFill>
                  <a:latin typeface="+mn-lt"/>
                  <a:ea typeface="+mn-ea"/>
                  <a:cs typeface="+mn-ea"/>
                  <a:sym typeface="+mn-lt"/>
                </a:rPr>
                <a:t>·</a:t>
              </a:r>
              <a:r>
                <a:rPr lang="zh-CN" altLang="en-US" sz="2000">
                  <a:solidFill>
                    <a:srgbClr val="002060"/>
                  </a:solidFill>
                  <a:latin typeface="+mn-lt"/>
                  <a:ea typeface="+mn-ea"/>
                  <a:cs typeface="+mn-ea"/>
                  <a:sym typeface="+mn-lt"/>
                </a:rPr>
                <a:t>盖茨不幸成</a:t>
              </a:r>
            </a:p>
            <a:p>
              <a:pPr algn="ctr" defTabSz="1218565">
                <a:lnSpc>
                  <a:spcPct val="120000"/>
                </a:lnSpc>
                <a:defRPr sz="1800">
                  <a:solidFill>
                    <a:srgbClr val="000000"/>
                  </a:solidFill>
                </a:defRPr>
              </a:pPr>
              <a:r>
                <a:rPr lang="zh-CN" altLang="en-US" sz="2000">
                  <a:solidFill>
                    <a:srgbClr val="002060"/>
                  </a:solidFill>
                  <a:latin typeface="+mn-lt"/>
                  <a:ea typeface="+mn-ea"/>
                  <a:cs typeface="+mn-ea"/>
                  <a:sym typeface="+mn-lt"/>
                </a:rPr>
                <a:t>“愚人” </a:t>
              </a:r>
              <a:endParaRPr lang="zh-CN" altLang="en-US" sz="2000" dirty="0">
                <a:solidFill>
                  <a:srgbClr val="002060"/>
                </a:solidFill>
                <a:latin typeface="+mn-lt"/>
                <a:ea typeface="+mn-ea"/>
                <a:cs typeface="+mn-ea"/>
                <a:sym typeface="+mn-lt"/>
              </a:endParaRPr>
            </a:p>
          </p:txBody>
        </p:sp>
      </p:grpSp>
      <p:pic>
        <p:nvPicPr>
          <p:cNvPr id="3" name="图片 2"/>
          <p:cNvPicPr>
            <a:picLocks noChangeAspect="1"/>
          </p:cNvPicPr>
          <p:nvPr/>
        </p:nvPicPr>
        <p:blipFill>
          <a:blip r:embed="rId7" cstate="email"/>
          <a:stretch>
            <a:fillRect/>
          </a:stretch>
        </p:blipFill>
        <p:spPr>
          <a:xfrm>
            <a:off x="2560534" y="1317698"/>
            <a:ext cx="7418660" cy="4588363"/>
          </a:xfrm>
          <a:prstGeom prst="rect">
            <a:avLst/>
          </a:prstGeom>
        </p:spPr>
      </p:pic>
      <p:sp>
        <p:nvSpPr>
          <p:cNvPr id="48" name="副标题 6146"/>
          <p:cNvSpPr txBox="1">
            <a:spLocks noRot="1" noChangeArrowheads="1"/>
          </p:cNvSpPr>
          <p:nvPr/>
        </p:nvSpPr>
        <p:spPr>
          <a:xfrm>
            <a:off x="4434840" y="2301605"/>
            <a:ext cx="3724378" cy="26894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2000" dirty="0">
                <a:solidFill>
                  <a:schemeClr val="accent6">
                    <a:lumMod val="75000"/>
                  </a:schemeClr>
                </a:solidFill>
                <a:cs typeface="+mn-ea"/>
                <a:sym typeface="+mn-lt"/>
              </a:rPr>
              <a:t>      </a:t>
            </a:r>
            <a:r>
              <a:rPr lang="en-US" altLang="zh-CN" sz="2000" dirty="0">
                <a:solidFill>
                  <a:schemeClr val="accent6">
                    <a:lumMod val="75000"/>
                  </a:schemeClr>
                </a:solidFill>
                <a:cs typeface="+mn-ea"/>
                <a:sym typeface="+mn-lt"/>
              </a:rPr>
              <a:t>2002</a:t>
            </a:r>
            <a:r>
              <a:rPr lang="zh-CN" altLang="en-US" sz="2000" dirty="0">
                <a:solidFill>
                  <a:schemeClr val="accent6">
                    <a:lumMod val="75000"/>
                  </a:schemeClr>
                </a:solidFill>
                <a:cs typeface="+mn-ea"/>
                <a:sym typeface="+mn-lt"/>
              </a:rPr>
              <a:t>年</a:t>
            </a:r>
            <a:r>
              <a:rPr lang="en-US" altLang="zh-CN" sz="2000" dirty="0">
                <a:solidFill>
                  <a:schemeClr val="accent6">
                    <a:lumMod val="75000"/>
                  </a:schemeClr>
                </a:solidFill>
                <a:cs typeface="+mn-ea"/>
                <a:sym typeface="+mn-lt"/>
              </a:rPr>
              <a:t>4</a:t>
            </a:r>
            <a:r>
              <a:rPr lang="zh-CN" altLang="en-US" sz="2000" dirty="0">
                <a:solidFill>
                  <a:schemeClr val="accent6">
                    <a:lumMod val="75000"/>
                  </a:schemeClr>
                </a:solidFill>
                <a:cs typeface="+mn-ea"/>
                <a:sym typeface="+mn-lt"/>
              </a:rPr>
              <a:t>月</a:t>
            </a:r>
            <a:r>
              <a:rPr lang="en-US" altLang="zh-CN" sz="2000" dirty="0">
                <a:solidFill>
                  <a:schemeClr val="accent6">
                    <a:lumMod val="75000"/>
                  </a:schemeClr>
                </a:solidFill>
                <a:cs typeface="+mn-ea"/>
                <a:sym typeface="+mn-lt"/>
              </a:rPr>
              <a:t>1</a:t>
            </a:r>
            <a:r>
              <a:rPr lang="zh-CN" altLang="en-US" sz="2000" dirty="0">
                <a:solidFill>
                  <a:schemeClr val="accent6">
                    <a:lumMod val="75000"/>
                  </a:schemeClr>
                </a:solidFill>
                <a:cs typeface="+mn-ea"/>
                <a:sym typeface="+mn-lt"/>
              </a:rPr>
              <a:t>日，加拿大魁北克省蒙特利尔市一家法语电台的两位喜剧播音员决定愚人节要找个“更难欺骗的家伙”来“开心”一下，于是他们打电话给微软公司总部，声称是加拿大总理办公室工作人员，要让盖茨接听克雷蒂安总理的电话。令人惊讶的是，盖茨的助手竟然没有核实对方身份就轻易接通了老板的电话。于是，这两个“骗子” 从经济到</a:t>
            </a:r>
            <a:r>
              <a:rPr lang="en-US" altLang="zh-CN" sz="2000" dirty="0">
                <a:solidFill>
                  <a:schemeClr val="accent6">
                    <a:lumMod val="75000"/>
                  </a:schemeClr>
                </a:solidFill>
                <a:cs typeface="+mn-ea"/>
                <a:sym typeface="+mn-lt"/>
              </a:rPr>
              <a:t>Windows XP</a:t>
            </a:r>
            <a:r>
              <a:rPr lang="zh-CN" altLang="en-US" sz="2000" dirty="0">
                <a:solidFill>
                  <a:schemeClr val="accent6">
                    <a:lumMod val="75000"/>
                  </a:schemeClr>
                </a:solidFill>
                <a:cs typeface="+mn-ea"/>
                <a:sym typeface="+mn-lt"/>
              </a:rPr>
              <a:t>，谈得十分投机。</a:t>
            </a:r>
          </a:p>
          <a:p>
            <a:pPr marL="0" indent="0">
              <a:lnSpc>
                <a:spcPct val="100000"/>
              </a:lnSpc>
              <a:buNone/>
            </a:pPr>
            <a:endParaRPr lang="zh-CN" altLang="en-US" sz="2000" dirty="0">
              <a:solidFill>
                <a:schemeClr val="accent6">
                  <a:lumMod val="75000"/>
                </a:schemeClr>
              </a:solidFill>
              <a:cs typeface="+mn-ea"/>
              <a:sym typeface="+mn-lt"/>
            </a:endParaRPr>
          </a:p>
        </p:txBody>
      </p:sp>
      <p:pic>
        <p:nvPicPr>
          <p:cNvPr id="14" name="图片 13"/>
          <p:cNvPicPr>
            <a:picLocks noChangeAspect="1"/>
          </p:cNvPicPr>
          <p:nvPr/>
        </p:nvPicPr>
        <p:blipFill>
          <a:blip r:embed="rId8" cstate="email"/>
          <a:stretch>
            <a:fillRect/>
          </a:stretch>
        </p:blipFill>
        <p:spPr>
          <a:xfrm>
            <a:off x="8271247" y="3197023"/>
            <a:ext cx="4414630" cy="38875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1000" fill="hold"/>
                                        <p:tgtEl>
                                          <p:spTgt spid="48"/>
                                        </p:tgtEl>
                                        <p:attrNameLst>
                                          <p:attrName>ppt_w</p:attrName>
                                        </p:attrNameLst>
                                      </p:cBhvr>
                                      <p:tavLst>
                                        <p:tav tm="0">
                                          <p:val>
                                            <p:fltVal val="0"/>
                                          </p:val>
                                        </p:tav>
                                        <p:tav tm="100000">
                                          <p:val>
                                            <p:strVal val="#ppt_w"/>
                                          </p:val>
                                        </p:tav>
                                      </p:tavLst>
                                    </p:anim>
                                    <p:anim calcmode="lin" valueType="num">
                                      <p:cBhvr>
                                        <p:cTn id="12" dur="1000" fill="hold"/>
                                        <p:tgtEl>
                                          <p:spTgt spid="48"/>
                                        </p:tgtEl>
                                        <p:attrNameLst>
                                          <p:attrName>ppt_h</p:attrName>
                                        </p:attrNameLst>
                                      </p:cBhvr>
                                      <p:tavLst>
                                        <p:tav tm="0">
                                          <p:val>
                                            <p:fltVal val="0"/>
                                          </p:val>
                                        </p:tav>
                                        <p:tav tm="100000">
                                          <p:val>
                                            <p:strVal val="#ppt_h"/>
                                          </p:val>
                                        </p:tav>
                                      </p:tavLst>
                                    </p:anim>
                                    <p:anim calcmode="lin" valueType="num">
                                      <p:cBhvr>
                                        <p:cTn id="13" dur="1000" fill="hold"/>
                                        <p:tgtEl>
                                          <p:spTgt spid="48"/>
                                        </p:tgtEl>
                                        <p:attrNameLst>
                                          <p:attrName>style.rotation</p:attrName>
                                        </p:attrNameLst>
                                      </p:cBhvr>
                                      <p:tavLst>
                                        <p:tav tm="0">
                                          <p:val>
                                            <p:fltVal val="90"/>
                                          </p:val>
                                        </p:tav>
                                        <p:tav tm="100000">
                                          <p:val>
                                            <p:fltVal val="0"/>
                                          </p:val>
                                        </p:tav>
                                      </p:tavLst>
                                    </p:anim>
                                    <p:animEffect transition="in" filter="fade">
                                      <p:cBhvr>
                                        <p:cTn id="14" dur="1000"/>
                                        <p:tgtEl>
                                          <p:spTgt spid="48"/>
                                        </p:tgtEl>
                                      </p:cBhvr>
                                    </p:animEffect>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17" name="图片 16"/>
          <p:cNvPicPr>
            <a:picLocks noChangeAspect="1"/>
          </p:cNvPicPr>
          <p:nvPr/>
        </p:nvPicPr>
        <p:blipFill>
          <a:blip r:embed="rId4"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5" cstate="email"/>
          <a:stretch>
            <a:fillRect/>
          </a:stretch>
        </p:blipFill>
        <p:spPr>
          <a:xfrm>
            <a:off x="0" y="45720"/>
            <a:ext cx="4569220" cy="1768621"/>
          </a:xfrm>
          <a:prstGeom prst="rect">
            <a:avLst/>
          </a:prstGeom>
        </p:spPr>
      </p:pic>
      <p:grpSp>
        <p:nvGrpSpPr>
          <p:cNvPr id="27" name="组合 26"/>
          <p:cNvGrpSpPr/>
          <p:nvPr/>
        </p:nvGrpSpPr>
        <p:grpSpPr>
          <a:xfrm>
            <a:off x="4569220" y="453065"/>
            <a:ext cx="3401287" cy="865560"/>
            <a:chOff x="4591559" y="0"/>
            <a:chExt cx="3401287" cy="865560"/>
          </a:xfrm>
        </p:grpSpPr>
        <p:pic>
          <p:nvPicPr>
            <p:cNvPr id="32" name="图片 31"/>
            <p:cNvPicPr>
              <a:picLocks noChangeAspect="1"/>
            </p:cNvPicPr>
            <p:nvPr/>
          </p:nvPicPr>
          <p:blipFill>
            <a:blip r:embed="rId6" cstate="email"/>
            <a:stretch>
              <a:fillRect/>
            </a:stretch>
          </p:blipFill>
          <p:spPr>
            <a:xfrm>
              <a:off x="4591559" y="0"/>
              <a:ext cx="3401287" cy="865560"/>
            </a:xfrm>
            <a:prstGeom prst="rect">
              <a:avLst/>
            </a:prstGeom>
          </p:spPr>
        </p:pic>
        <p:sp>
          <p:nvSpPr>
            <p:cNvPr id="34" name="Shape 852"/>
            <p:cNvSpPr/>
            <p:nvPr/>
          </p:nvSpPr>
          <p:spPr>
            <a:xfrm>
              <a:off x="4994725" y="240682"/>
              <a:ext cx="2594954" cy="472565"/>
            </a:xfrm>
            <a:prstGeom prst="rect">
              <a:avLst/>
            </a:prstGeom>
            <a:noFill/>
            <a:ln w="12700" cap="flat">
              <a:noFill/>
              <a:miter lim="400000"/>
            </a:ln>
            <a:effectLst/>
          </p:spPr>
          <p:txBody>
            <a:bodyPr wrap="square" lIns="0" tIns="0" rIns="0" bIns="0" numCol="1" anchor="ctr">
              <a:spAutoFit/>
            </a:bodyPr>
            <a:lstStyle>
              <a:lvl1pPr>
                <a:defRPr sz="7000">
                  <a:solidFill>
                    <a:srgbClr val="F9FAFC"/>
                  </a:solidFill>
                  <a:latin typeface="FontAwesome"/>
                  <a:ea typeface="FontAwesome"/>
                  <a:cs typeface="FontAwesome"/>
                  <a:sym typeface="FontAwesome"/>
                </a:defRPr>
              </a:lvl1pPr>
            </a:lstStyle>
            <a:p>
              <a:pPr algn="ctr" defTabSz="1218565">
                <a:lnSpc>
                  <a:spcPct val="120000"/>
                </a:lnSpc>
                <a:defRPr sz="1800">
                  <a:solidFill>
                    <a:srgbClr val="000000"/>
                  </a:solidFill>
                </a:defRPr>
              </a:pPr>
              <a:r>
                <a:rPr lang="zh-CN" altLang="en-US" sz="2800">
                  <a:solidFill>
                    <a:srgbClr val="002060"/>
                  </a:solidFill>
                  <a:latin typeface="+mn-lt"/>
                  <a:ea typeface="+mn-ea"/>
                  <a:cs typeface="+mn-ea"/>
                  <a:sym typeface="+mn-lt"/>
                </a:rPr>
                <a:t>张国荣自杀</a:t>
              </a:r>
              <a:endParaRPr lang="zh-CN" altLang="en-US" sz="2800" dirty="0">
                <a:solidFill>
                  <a:srgbClr val="002060"/>
                </a:solidFill>
                <a:latin typeface="+mn-lt"/>
                <a:ea typeface="+mn-ea"/>
                <a:cs typeface="+mn-ea"/>
                <a:sym typeface="+mn-lt"/>
              </a:endParaRPr>
            </a:p>
          </p:txBody>
        </p:sp>
      </p:grpSp>
      <p:pic>
        <p:nvPicPr>
          <p:cNvPr id="4" name="图片 3"/>
          <p:cNvPicPr>
            <a:picLocks noChangeAspect="1"/>
          </p:cNvPicPr>
          <p:nvPr/>
        </p:nvPicPr>
        <p:blipFill>
          <a:blip r:embed="rId7" cstate="email"/>
          <a:stretch>
            <a:fillRect/>
          </a:stretch>
        </p:blipFill>
        <p:spPr>
          <a:xfrm>
            <a:off x="2308501" y="1028700"/>
            <a:ext cx="8336639" cy="5110690"/>
          </a:xfrm>
          <a:prstGeom prst="rect">
            <a:avLst/>
          </a:prstGeom>
        </p:spPr>
      </p:pic>
      <p:sp>
        <p:nvSpPr>
          <p:cNvPr id="48" name="副标题 6146"/>
          <p:cNvSpPr txBox="1">
            <a:spLocks noRot="1" noChangeArrowheads="1"/>
          </p:cNvSpPr>
          <p:nvPr/>
        </p:nvSpPr>
        <p:spPr>
          <a:xfrm>
            <a:off x="4434840" y="2301605"/>
            <a:ext cx="3724378" cy="26894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600">
                <a:solidFill>
                  <a:schemeClr val="accent6">
                    <a:lumMod val="75000"/>
                  </a:schemeClr>
                </a:solidFill>
                <a:cs typeface="+mn-ea"/>
                <a:sym typeface="+mn-lt"/>
              </a:rPr>
              <a:t>同日，著名香港歌影艺人张国荣在香港文华东方酒店（</a:t>
            </a:r>
            <a:r>
              <a:rPr lang="en-US" altLang="zh-CN" sz="1600">
                <a:solidFill>
                  <a:schemeClr val="accent6">
                    <a:lumMod val="75000"/>
                  </a:schemeClr>
                </a:solidFill>
                <a:cs typeface="+mn-ea"/>
                <a:sym typeface="+mn-lt"/>
              </a:rPr>
              <a:t>Mandarin Oriental</a:t>
            </a:r>
            <a:r>
              <a:rPr lang="zh-CN" altLang="en-US" sz="1600">
                <a:solidFill>
                  <a:schemeClr val="accent6">
                    <a:lumMod val="75000"/>
                  </a:schemeClr>
                </a:solidFill>
                <a:cs typeface="+mn-ea"/>
                <a:sym typeface="+mn-lt"/>
              </a:rPr>
              <a:t>）跳楼自杀。这一则死讯因在愚人节发生，消息虽然在网络上广泛流传，但一度被人认为是不可能的恶作剧；直至主要媒体（电视新闻、电台新闻）有所报道，才发觉消息属实（与外国媒体不同，香港媒体不会在愚人节制造假新闻），随即带来演乐圈、乐坛和香港以至各地华人的震撼，不少人士均称此事难以相信。大家一起怀念张国荣哥哥。 </a:t>
            </a:r>
          </a:p>
          <a:p>
            <a:pPr marL="0" indent="0">
              <a:lnSpc>
                <a:spcPct val="100000"/>
              </a:lnSpc>
              <a:buNone/>
            </a:pPr>
            <a:endParaRPr lang="zh-CN" altLang="en-US" sz="2000" dirty="0">
              <a:solidFill>
                <a:schemeClr val="accent6">
                  <a:lumMod val="75000"/>
                </a:schemeClr>
              </a:solidFill>
              <a:cs typeface="+mn-ea"/>
              <a:sym typeface="+mn-lt"/>
            </a:endParaRPr>
          </a:p>
        </p:txBody>
      </p:sp>
      <p:pic>
        <p:nvPicPr>
          <p:cNvPr id="12" name="图片 11"/>
          <p:cNvPicPr>
            <a:picLocks noChangeAspect="1"/>
          </p:cNvPicPr>
          <p:nvPr/>
        </p:nvPicPr>
        <p:blipFill>
          <a:blip r:embed="rId8" cstate="email"/>
          <a:stretch>
            <a:fillRect/>
          </a:stretch>
        </p:blipFill>
        <p:spPr>
          <a:xfrm>
            <a:off x="8271247" y="3197023"/>
            <a:ext cx="4414630" cy="38875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1000" fill="hold"/>
                                        <p:tgtEl>
                                          <p:spTgt spid="48"/>
                                        </p:tgtEl>
                                        <p:attrNameLst>
                                          <p:attrName>ppt_w</p:attrName>
                                        </p:attrNameLst>
                                      </p:cBhvr>
                                      <p:tavLst>
                                        <p:tav tm="0">
                                          <p:val>
                                            <p:fltVal val="0"/>
                                          </p:val>
                                        </p:tav>
                                        <p:tav tm="100000">
                                          <p:val>
                                            <p:strVal val="#ppt_w"/>
                                          </p:val>
                                        </p:tav>
                                      </p:tavLst>
                                    </p:anim>
                                    <p:anim calcmode="lin" valueType="num">
                                      <p:cBhvr>
                                        <p:cTn id="12" dur="1000" fill="hold"/>
                                        <p:tgtEl>
                                          <p:spTgt spid="48"/>
                                        </p:tgtEl>
                                        <p:attrNameLst>
                                          <p:attrName>ppt_h</p:attrName>
                                        </p:attrNameLst>
                                      </p:cBhvr>
                                      <p:tavLst>
                                        <p:tav tm="0">
                                          <p:val>
                                            <p:fltVal val="0"/>
                                          </p:val>
                                        </p:tav>
                                        <p:tav tm="100000">
                                          <p:val>
                                            <p:strVal val="#ppt_h"/>
                                          </p:val>
                                        </p:tav>
                                      </p:tavLst>
                                    </p:anim>
                                    <p:anim calcmode="lin" valueType="num">
                                      <p:cBhvr>
                                        <p:cTn id="13" dur="1000" fill="hold"/>
                                        <p:tgtEl>
                                          <p:spTgt spid="48"/>
                                        </p:tgtEl>
                                        <p:attrNameLst>
                                          <p:attrName>style.rotation</p:attrName>
                                        </p:attrNameLst>
                                      </p:cBhvr>
                                      <p:tavLst>
                                        <p:tav tm="0">
                                          <p:val>
                                            <p:fltVal val="90"/>
                                          </p:val>
                                        </p:tav>
                                        <p:tav tm="100000">
                                          <p:val>
                                            <p:fltVal val="0"/>
                                          </p:val>
                                        </p:tav>
                                      </p:tavLst>
                                    </p:anim>
                                    <p:animEffect transition="in" filter="fade">
                                      <p:cBhvr>
                                        <p:cTn id="14" dur="1000"/>
                                        <p:tgtEl>
                                          <p:spTgt spid="48"/>
                                        </p:tgtEl>
                                      </p:cBhvr>
                                    </p:animEffect>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17" name="图片 16"/>
          <p:cNvPicPr>
            <a:picLocks noChangeAspect="1"/>
          </p:cNvPicPr>
          <p:nvPr/>
        </p:nvPicPr>
        <p:blipFill>
          <a:blip r:embed="rId4"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5" cstate="email"/>
          <a:stretch>
            <a:fillRect/>
          </a:stretch>
        </p:blipFill>
        <p:spPr>
          <a:xfrm>
            <a:off x="0" y="45720"/>
            <a:ext cx="4569220" cy="1768621"/>
          </a:xfrm>
          <a:prstGeom prst="rect">
            <a:avLst/>
          </a:prstGeom>
        </p:spPr>
      </p:pic>
      <p:sp>
        <p:nvSpPr>
          <p:cNvPr id="21" name="椭圆 20"/>
          <p:cNvSpPr/>
          <p:nvPr/>
        </p:nvSpPr>
        <p:spPr>
          <a:xfrm>
            <a:off x="3023659" y="3427943"/>
            <a:ext cx="1219795" cy="1219795"/>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4" name="椭圆 23"/>
          <p:cNvSpPr/>
          <p:nvPr/>
        </p:nvSpPr>
        <p:spPr>
          <a:xfrm>
            <a:off x="1871531" y="1892829"/>
            <a:ext cx="2107771" cy="2107771"/>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5" name="椭圆 24"/>
          <p:cNvSpPr/>
          <p:nvPr/>
        </p:nvSpPr>
        <p:spPr>
          <a:xfrm>
            <a:off x="1295467" y="2852936"/>
            <a:ext cx="838232" cy="838232"/>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8" name="椭圆 27"/>
          <p:cNvSpPr/>
          <p:nvPr/>
        </p:nvSpPr>
        <p:spPr>
          <a:xfrm>
            <a:off x="4559829" y="2468893"/>
            <a:ext cx="462995" cy="462995"/>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9" name="椭圆 28"/>
          <p:cNvSpPr/>
          <p:nvPr/>
        </p:nvSpPr>
        <p:spPr>
          <a:xfrm>
            <a:off x="3177609" y="2877943"/>
            <a:ext cx="1100000" cy="1100000"/>
          </a:xfrm>
          <a:prstGeom prst="ellipse">
            <a:avLst/>
          </a:prstGeom>
          <a:gradFill flip="none" rotWithShape="1">
            <a:gsLst>
              <a:gs pos="90000">
                <a:srgbClr val="138F81"/>
              </a:gs>
              <a:gs pos="30000">
                <a:srgbClr val="19BAA9"/>
              </a:gs>
            </a:gsLst>
            <a:lin ang="2700000" scaled="1"/>
            <a:tileRect/>
          </a:gradFill>
          <a:ln w="25400">
            <a:gradFill>
              <a:gsLst>
                <a:gs pos="0">
                  <a:srgbClr val="138F81"/>
                </a:gs>
                <a:gs pos="100000">
                  <a:srgbClr val="19BAA9"/>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30" name="TextBox 3"/>
          <p:cNvSpPr txBox="1"/>
          <p:nvPr/>
        </p:nvSpPr>
        <p:spPr>
          <a:xfrm>
            <a:off x="3119669" y="2956019"/>
            <a:ext cx="1215880" cy="913007"/>
          </a:xfrm>
          <a:prstGeom prst="rect">
            <a:avLst/>
          </a:prstGeom>
          <a:noFill/>
        </p:spPr>
        <p:txBody>
          <a:bodyPr wrap="square" rtlCol="0">
            <a:spAutoFit/>
          </a:bodyPr>
          <a:lstStyle/>
          <a:p>
            <a:pPr algn="ctr"/>
            <a:r>
              <a:rPr lang="en-US" altLang="zh-CN" sz="5335" b="1">
                <a:solidFill>
                  <a:schemeClr val="bg1"/>
                </a:solidFill>
                <a:cs typeface="+mn-ea"/>
                <a:sym typeface="+mn-lt"/>
              </a:rPr>
              <a:t>5</a:t>
            </a:r>
            <a:endParaRPr lang="zh-CN" altLang="en-US" sz="2665" dirty="0">
              <a:solidFill>
                <a:schemeClr val="bg1"/>
              </a:solidFill>
              <a:cs typeface="+mn-ea"/>
              <a:sym typeface="+mn-lt"/>
            </a:endParaRPr>
          </a:p>
        </p:txBody>
      </p:sp>
      <p:sp>
        <p:nvSpPr>
          <p:cNvPr id="33" name="矩形 32"/>
          <p:cNvSpPr/>
          <p:nvPr/>
        </p:nvSpPr>
        <p:spPr>
          <a:xfrm>
            <a:off x="5379459" y="2921727"/>
            <a:ext cx="3005951" cy="769441"/>
          </a:xfrm>
          <a:prstGeom prst="rect">
            <a:avLst/>
          </a:prstGeom>
        </p:spPr>
        <p:txBody>
          <a:bodyPr wrap="none" lIns="91440" tIns="45720" rIns="91440" bIns="45720">
            <a:spAutoFit/>
          </a:bodyPr>
          <a:lstStyle/>
          <a:p>
            <a:r>
              <a:rPr lang="zh-CN" altLang="en-US" sz="4400" b="1">
                <a:solidFill>
                  <a:srgbClr val="16A292"/>
                </a:solidFill>
                <a:cs typeface="+mn-ea"/>
                <a:sym typeface="+mn-lt"/>
              </a:rPr>
              <a:t>一个小游戏</a:t>
            </a:r>
            <a:endParaRPr lang="zh-CN" altLang="en-US" sz="4400" b="1" dirty="0">
              <a:solidFill>
                <a:srgbClr val="16A292"/>
              </a:solidFill>
              <a:cs typeface="+mn-ea"/>
              <a:sym typeface="+mn-lt"/>
            </a:endParaRPr>
          </a:p>
        </p:txBody>
      </p:sp>
      <p:pic>
        <p:nvPicPr>
          <p:cNvPr id="3" name="图片 2"/>
          <p:cNvPicPr>
            <a:picLocks noChangeAspect="1"/>
          </p:cNvPicPr>
          <p:nvPr/>
        </p:nvPicPr>
        <p:blipFill>
          <a:blip r:embed="rId6" cstate="email"/>
          <a:stretch>
            <a:fillRect/>
          </a:stretch>
        </p:blipFill>
        <p:spPr>
          <a:xfrm>
            <a:off x="8825241" y="1541636"/>
            <a:ext cx="2990455" cy="531636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300" fill="hold"/>
                                        <p:tgtEl>
                                          <p:spTgt spid="29"/>
                                        </p:tgtEl>
                                        <p:attrNameLst>
                                          <p:attrName>ppt_w</p:attrName>
                                        </p:attrNameLst>
                                      </p:cBhvr>
                                      <p:tavLst>
                                        <p:tav tm="0">
                                          <p:val>
                                            <p:fltVal val="0"/>
                                          </p:val>
                                        </p:tav>
                                        <p:tav tm="100000">
                                          <p:val>
                                            <p:strVal val="#ppt_w"/>
                                          </p:val>
                                        </p:tav>
                                      </p:tavLst>
                                    </p:anim>
                                    <p:anim calcmode="lin" valueType="num">
                                      <p:cBhvr>
                                        <p:cTn id="8" dur="300" fill="hold"/>
                                        <p:tgtEl>
                                          <p:spTgt spid="29"/>
                                        </p:tgtEl>
                                        <p:attrNameLst>
                                          <p:attrName>ppt_h</p:attrName>
                                        </p:attrNameLst>
                                      </p:cBhvr>
                                      <p:tavLst>
                                        <p:tav tm="0">
                                          <p:val>
                                            <p:fltVal val="0"/>
                                          </p:val>
                                        </p:tav>
                                        <p:tav tm="100000">
                                          <p:val>
                                            <p:strVal val="#ppt_h"/>
                                          </p:val>
                                        </p:tav>
                                      </p:tavLst>
                                    </p:anim>
                                    <p:animEffect transition="in" filter="fade">
                                      <p:cBhvr>
                                        <p:cTn id="9" dur="300"/>
                                        <p:tgtEl>
                                          <p:spTgt spid="29"/>
                                        </p:tgtEl>
                                      </p:cBhvr>
                                    </p:animEffect>
                                  </p:childTnLst>
                                </p:cTn>
                              </p:par>
                              <p:par>
                                <p:cTn id="10" presetID="6" presetClass="emph" presetSubtype="0" autoRev="1" fill="hold" grpId="1" nodeType="withEffect">
                                  <p:stCondLst>
                                    <p:cond delay="300"/>
                                  </p:stCondLst>
                                  <p:childTnLst>
                                    <p:animScale>
                                      <p:cBhvr>
                                        <p:cTn id="11" dur="150" fill="hold"/>
                                        <p:tgtEl>
                                          <p:spTgt spid="29"/>
                                        </p:tgtEl>
                                      </p:cBhvr>
                                      <p:by x="110000" y="110000"/>
                                    </p:animScale>
                                  </p:childTnLst>
                                </p:cTn>
                              </p:par>
                              <p:par>
                                <p:cTn id="12" presetID="53" presetClass="entr" presetSubtype="16" fill="hold" grpId="0" nodeType="withEffect">
                                  <p:stCondLst>
                                    <p:cond delay="200"/>
                                  </p:stCondLst>
                                  <p:childTnLst>
                                    <p:set>
                                      <p:cBhvr>
                                        <p:cTn id="13" dur="1" fill="hold">
                                          <p:stCondLst>
                                            <p:cond delay="0"/>
                                          </p:stCondLst>
                                        </p:cTn>
                                        <p:tgtEl>
                                          <p:spTgt spid="30"/>
                                        </p:tgtEl>
                                        <p:attrNameLst>
                                          <p:attrName>style.visibility</p:attrName>
                                        </p:attrNameLst>
                                      </p:cBhvr>
                                      <p:to>
                                        <p:strVal val="visible"/>
                                      </p:to>
                                    </p:set>
                                    <p:anim calcmode="lin" valueType="num">
                                      <p:cBhvr>
                                        <p:cTn id="14" dur="300" fill="hold"/>
                                        <p:tgtEl>
                                          <p:spTgt spid="30"/>
                                        </p:tgtEl>
                                        <p:attrNameLst>
                                          <p:attrName>ppt_w</p:attrName>
                                        </p:attrNameLst>
                                      </p:cBhvr>
                                      <p:tavLst>
                                        <p:tav tm="0">
                                          <p:val>
                                            <p:fltVal val="0"/>
                                          </p:val>
                                        </p:tav>
                                        <p:tav tm="100000">
                                          <p:val>
                                            <p:strVal val="#ppt_w"/>
                                          </p:val>
                                        </p:tav>
                                      </p:tavLst>
                                    </p:anim>
                                    <p:anim calcmode="lin" valueType="num">
                                      <p:cBhvr>
                                        <p:cTn id="15" dur="300" fill="hold"/>
                                        <p:tgtEl>
                                          <p:spTgt spid="30"/>
                                        </p:tgtEl>
                                        <p:attrNameLst>
                                          <p:attrName>ppt_h</p:attrName>
                                        </p:attrNameLst>
                                      </p:cBhvr>
                                      <p:tavLst>
                                        <p:tav tm="0">
                                          <p:val>
                                            <p:fltVal val="0"/>
                                          </p:val>
                                        </p:tav>
                                        <p:tav tm="100000">
                                          <p:val>
                                            <p:strVal val="#ppt_h"/>
                                          </p:val>
                                        </p:tav>
                                      </p:tavLst>
                                    </p:anim>
                                    <p:animEffect transition="in" filter="fade">
                                      <p:cBhvr>
                                        <p:cTn id="16" dur="300"/>
                                        <p:tgtEl>
                                          <p:spTgt spid="30"/>
                                        </p:tgtEl>
                                      </p:cBhvr>
                                    </p:animEffect>
                                  </p:childTnLst>
                                </p:cTn>
                              </p:par>
                              <p:par>
                                <p:cTn id="17" presetID="6" presetClass="emph" presetSubtype="0" autoRev="1" fill="hold" grpId="1" nodeType="withEffect">
                                  <p:stCondLst>
                                    <p:cond delay="500"/>
                                  </p:stCondLst>
                                  <p:childTnLst>
                                    <p:animScale>
                                      <p:cBhvr>
                                        <p:cTn id="18" dur="150" fill="hold"/>
                                        <p:tgtEl>
                                          <p:spTgt spid="30"/>
                                        </p:tgtEl>
                                      </p:cBhvr>
                                      <p:by x="110000" y="110000"/>
                                    </p:animScale>
                                  </p:childTnLst>
                                </p:cTn>
                              </p:par>
                              <p:par>
                                <p:cTn id="19" presetID="53" presetClass="entr" presetSubtype="16"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300" fill="hold"/>
                                        <p:tgtEl>
                                          <p:spTgt spid="25"/>
                                        </p:tgtEl>
                                        <p:attrNameLst>
                                          <p:attrName>ppt_w</p:attrName>
                                        </p:attrNameLst>
                                      </p:cBhvr>
                                      <p:tavLst>
                                        <p:tav tm="0">
                                          <p:val>
                                            <p:fltVal val="0"/>
                                          </p:val>
                                        </p:tav>
                                        <p:tav tm="100000">
                                          <p:val>
                                            <p:strVal val="#ppt_w"/>
                                          </p:val>
                                        </p:tav>
                                      </p:tavLst>
                                    </p:anim>
                                    <p:anim calcmode="lin" valueType="num">
                                      <p:cBhvr>
                                        <p:cTn id="22" dur="300" fill="hold"/>
                                        <p:tgtEl>
                                          <p:spTgt spid="25"/>
                                        </p:tgtEl>
                                        <p:attrNameLst>
                                          <p:attrName>ppt_h</p:attrName>
                                        </p:attrNameLst>
                                      </p:cBhvr>
                                      <p:tavLst>
                                        <p:tav tm="0">
                                          <p:val>
                                            <p:fltVal val="0"/>
                                          </p:val>
                                        </p:tav>
                                        <p:tav tm="100000">
                                          <p:val>
                                            <p:strVal val="#ppt_h"/>
                                          </p:val>
                                        </p:tav>
                                      </p:tavLst>
                                    </p:anim>
                                    <p:animEffect transition="in" filter="fade">
                                      <p:cBhvr>
                                        <p:cTn id="23" dur="300"/>
                                        <p:tgtEl>
                                          <p:spTgt spid="25"/>
                                        </p:tgtEl>
                                      </p:cBhvr>
                                    </p:animEffect>
                                  </p:childTnLst>
                                </p:cTn>
                              </p:par>
                              <p:par>
                                <p:cTn id="24" presetID="6" presetClass="emph" presetSubtype="0" autoRev="1" fill="hold" grpId="1" nodeType="withEffect">
                                  <p:stCondLst>
                                    <p:cond delay="300"/>
                                  </p:stCondLst>
                                  <p:childTnLst>
                                    <p:animScale>
                                      <p:cBhvr>
                                        <p:cTn id="25" dur="150" fill="hold"/>
                                        <p:tgtEl>
                                          <p:spTgt spid="25"/>
                                        </p:tgtEl>
                                      </p:cBhvr>
                                      <p:by x="110000" y="110000"/>
                                    </p:animScale>
                                  </p:childTnLst>
                                </p:cTn>
                              </p:par>
                              <p:par>
                                <p:cTn id="26" presetID="53" presetClass="entr" presetSubtype="16" fill="hold" grpId="0" nodeType="withEffect">
                                  <p:stCondLst>
                                    <p:cond delay="100"/>
                                  </p:stCondLst>
                                  <p:childTnLst>
                                    <p:set>
                                      <p:cBhvr>
                                        <p:cTn id="27" dur="1" fill="hold">
                                          <p:stCondLst>
                                            <p:cond delay="0"/>
                                          </p:stCondLst>
                                        </p:cTn>
                                        <p:tgtEl>
                                          <p:spTgt spid="24"/>
                                        </p:tgtEl>
                                        <p:attrNameLst>
                                          <p:attrName>style.visibility</p:attrName>
                                        </p:attrNameLst>
                                      </p:cBhvr>
                                      <p:to>
                                        <p:strVal val="visible"/>
                                      </p:to>
                                    </p:set>
                                    <p:anim calcmode="lin" valueType="num">
                                      <p:cBhvr>
                                        <p:cTn id="28" dur="300" fill="hold"/>
                                        <p:tgtEl>
                                          <p:spTgt spid="24"/>
                                        </p:tgtEl>
                                        <p:attrNameLst>
                                          <p:attrName>ppt_w</p:attrName>
                                        </p:attrNameLst>
                                      </p:cBhvr>
                                      <p:tavLst>
                                        <p:tav tm="0">
                                          <p:val>
                                            <p:fltVal val="0"/>
                                          </p:val>
                                        </p:tav>
                                        <p:tav tm="100000">
                                          <p:val>
                                            <p:strVal val="#ppt_w"/>
                                          </p:val>
                                        </p:tav>
                                      </p:tavLst>
                                    </p:anim>
                                    <p:anim calcmode="lin" valueType="num">
                                      <p:cBhvr>
                                        <p:cTn id="29" dur="300" fill="hold"/>
                                        <p:tgtEl>
                                          <p:spTgt spid="24"/>
                                        </p:tgtEl>
                                        <p:attrNameLst>
                                          <p:attrName>ppt_h</p:attrName>
                                        </p:attrNameLst>
                                      </p:cBhvr>
                                      <p:tavLst>
                                        <p:tav tm="0">
                                          <p:val>
                                            <p:fltVal val="0"/>
                                          </p:val>
                                        </p:tav>
                                        <p:tav tm="100000">
                                          <p:val>
                                            <p:strVal val="#ppt_h"/>
                                          </p:val>
                                        </p:tav>
                                      </p:tavLst>
                                    </p:anim>
                                    <p:animEffect transition="in" filter="fade">
                                      <p:cBhvr>
                                        <p:cTn id="30" dur="300"/>
                                        <p:tgtEl>
                                          <p:spTgt spid="24"/>
                                        </p:tgtEl>
                                      </p:cBhvr>
                                    </p:animEffect>
                                  </p:childTnLst>
                                </p:cTn>
                              </p:par>
                              <p:par>
                                <p:cTn id="31" presetID="6" presetClass="emph" presetSubtype="0" autoRev="1" fill="hold" grpId="1" nodeType="withEffect">
                                  <p:stCondLst>
                                    <p:cond delay="400"/>
                                  </p:stCondLst>
                                  <p:childTnLst>
                                    <p:animScale>
                                      <p:cBhvr>
                                        <p:cTn id="32" dur="150" fill="hold"/>
                                        <p:tgtEl>
                                          <p:spTgt spid="24"/>
                                        </p:tgtEl>
                                      </p:cBhvr>
                                      <p:by x="110000" y="110000"/>
                                    </p:animScale>
                                  </p:childTnLst>
                                </p:cTn>
                              </p:par>
                              <p:par>
                                <p:cTn id="33" presetID="53" presetClass="entr" presetSubtype="16" fill="hold" grpId="0" nodeType="withEffect">
                                  <p:stCondLst>
                                    <p:cond delay="4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300" fill="hold"/>
                                        <p:tgtEl>
                                          <p:spTgt spid="28"/>
                                        </p:tgtEl>
                                        <p:attrNameLst>
                                          <p:attrName>ppt_w</p:attrName>
                                        </p:attrNameLst>
                                      </p:cBhvr>
                                      <p:tavLst>
                                        <p:tav tm="0">
                                          <p:val>
                                            <p:fltVal val="0"/>
                                          </p:val>
                                        </p:tav>
                                        <p:tav tm="100000">
                                          <p:val>
                                            <p:strVal val="#ppt_w"/>
                                          </p:val>
                                        </p:tav>
                                      </p:tavLst>
                                    </p:anim>
                                    <p:anim calcmode="lin" valueType="num">
                                      <p:cBhvr>
                                        <p:cTn id="36" dur="300" fill="hold"/>
                                        <p:tgtEl>
                                          <p:spTgt spid="28"/>
                                        </p:tgtEl>
                                        <p:attrNameLst>
                                          <p:attrName>ppt_h</p:attrName>
                                        </p:attrNameLst>
                                      </p:cBhvr>
                                      <p:tavLst>
                                        <p:tav tm="0">
                                          <p:val>
                                            <p:fltVal val="0"/>
                                          </p:val>
                                        </p:tav>
                                        <p:tav tm="100000">
                                          <p:val>
                                            <p:strVal val="#ppt_h"/>
                                          </p:val>
                                        </p:tav>
                                      </p:tavLst>
                                    </p:anim>
                                    <p:animEffect transition="in" filter="fade">
                                      <p:cBhvr>
                                        <p:cTn id="37" dur="300"/>
                                        <p:tgtEl>
                                          <p:spTgt spid="28"/>
                                        </p:tgtEl>
                                      </p:cBhvr>
                                    </p:animEffect>
                                  </p:childTnLst>
                                </p:cTn>
                              </p:par>
                              <p:par>
                                <p:cTn id="38" presetID="6" presetClass="emph" presetSubtype="0" autoRev="1" fill="hold" grpId="1" nodeType="withEffect">
                                  <p:stCondLst>
                                    <p:cond delay="700"/>
                                  </p:stCondLst>
                                  <p:childTnLst>
                                    <p:animScale>
                                      <p:cBhvr>
                                        <p:cTn id="39" dur="150" fill="hold"/>
                                        <p:tgtEl>
                                          <p:spTgt spid="28"/>
                                        </p:tgtEl>
                                      </p:cBhvr>
                                      <p:by x="110000" y="110000"/>
                                    </p:animScale>
                                  </p:childTnLst>
                                </p:cTn>
                              </p:par>
                              <p:par>
                                <p:cTn id="40" presetID="53" presetClass="entr" presetSubtype="16" fill="hold" grpId="0" nodeType="withEffect">
                                  <p:stCondLst>
                                    <p:cond delay="4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300" fill="hold"/>
                                        <p:tgtEl>
                                          <p:spTgt spid="21"/>
                                        </p:tgtEl>
                                        <p:attrNameLst>
                                          <p:attrName>ppt_w</p:attrName>
                                        </p:attrNameLst>
                                      </p:cBhvr>
                                      <p:tavLst>
                                        <p:tav tm="0">
                                          <p:val>
                                            <p:fltVal val="0"/>
                                          </p:val>
                                        </p:tav>
                                        <p:tav tm="100000">
                                          <p:val>
                                            <p:strVal val="#ppt_w"/>
                                          </p:val>
                                        </p:tav>
                                      </p:tavLst>
                                    </p:anim>
                                    <p:anim calcmode="lin" valueType="num">
                                      <p:cBhvr>
                                        <p:cTn id="43" dur="300" fill="hold"/>
                                        <p:tgtEl>
                                          <p:spTgt spid="21"/>
                                        </p:tgtEl>
                                        <p:attrNameLst>
                                          <p:attrName>ppt_h</p:attrName>
                                        </p:attrNameLst>
                                      </p:cBhvr>
                                      <p:tavLst>
                                        <p:tav tm="0">
                                          <p:val>
                                            <p:fltVal val="0"/>
                                          </p:val>
                                        </p:tav>
                                        <p:tav tm="100000">
                                          <p:val>
                                            <p:strVal val="#ppt_h"/>
                                          </p:val>
                                        </p:tav>
                                      </p:tavLst>
                                    </p:anim>
                                    <p:animEffect transition="in" filter="fade">
                                      <p:cBhvr>
                                        <p:cTn id="44" dur="300"/>
                                        <p:tgtEl>
                                          <p:spTgt spid="21"/>
                                        </p:tgtEl>
                                      </p:cBhvr>
                                    </p:animEffect>
                                  </p:childTnLst>
                                </p:cTn>
                              </p:par>
                              <p:par>
                                <p:cTn id="45" presetID="6" presetClass="emph" presetSubtype="0" autoRev="1" fill="hold" grpId="1" nodeType="withEffect">
                                  <p:stCondLst>
                                    <p:cond delay="700"/>
                                  </p:stCondLst>
                                  <p:childTnLst>
                                    <p:animScale>
                                      <p:cBhvr>
                                        <p:cTn id="46" dur="150" fill="hold"/>
                                        <p:tgtEl>
                                          <p:spTgt spid="21"/>
                                        </p:tgtEl>
                                      </p:cBhvr>
                                      <p:by x="110000" y="110000"/>
                                    </p:animScale>
                                  </p:childTnLst>
                                </p:cTn>
                              </p:par>
                            </p:childTnLst>
                          </p:cTn>
                        </p:par>
                        <p:par>
                          <p:cTn id="47" fill="hold">
                            <p:stCondLst>
                              <p:cond delay="500"/>
                            </p:stCondLst>
                            <p:childTnLst>
                              <p:par>
                                <p:cTn id="48" presetID="2" presetClass="entr" presetSubtype="2" decel="100000" fill="hold" grpId="0" nodeType="afterEffect">
                                  <p:stCondLst>
                                    <p:cond delay="0"/>
                                  </p:stCondLst>
                                  <p:iterate type="lt">
                                    <p:tmPct val="10000"/>
                                  </p:iterate>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1+#ppt_w/2"/>
                                          </p:val>
                                        </p:tav>
                                        <p:tav tm="100000">
                                          <p:val>
                                            <p:strVal val="#ppt_x"/>
                                          </p:val>
                                        </p:tav>
                                      </p:tavLst>
                                    </p:anim>
                                    <p:anim calcmode="lin" valueType="num">
                                      <p:cBhvr additive="base">
                                        <p:cTn id="51"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4" grpId="0" animBg="1"/>
      <p:bldP spid="24" grpId="1" animBg="1"/>
      <p:bldP spid="25" grpId="0" animBg="1"/>
      <p:bldP spid="25" grpId="1" animBg="1"/>
      <p:bldP spid="28" grpId="0" animBg="1"/>
      <p:bldP spid="28" grpId="1" animBg="1"/>
      <p:bldP spid="29" grpId="0" animBg="1"/>
      <p:bldP spid="29" grpId="1" animBg="1"/>
      <p:bldP spid="30" grpId="0"/>
      <p:bldP spid="30" grpId="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21" name="图片 20"/>
          <p:cNvPicPr>
            <a:picLocks noChangeAspect="1"/>
          </p:cNvPicPr>
          <p:nvPr/>
        </p:nvPicPr>
        <p:blipFill>
          <a:blip r:embed="rId4" cstate="email"/>
          <a:stretch>
            <a:fillRect/>
          </a:stretch>
        </p:blipFill>
        <p:spPr>
          <a:xfrm>
            <a:off x="1996440" y="919162"/>
            <a:ext cx="8938260" cy="4636283"/>
          </a:xfrm>
          <a:prstGeom prst="rect">
            <a:avLst/>
          </a:prstGeom>
        </p:spPr>
      </p:pic>
      <p:pic>
        <p:nvPicPr>
          <p:cNvPr id="17" name="图片 16"/>
          <p:cNvPicPr>
            <a:picLocks noChangeAspect="1"/>
          </p:cNvPicPr>
          <p:nvPr/>
        </p:nvPicPr>
        <p:blipFill>
          <a:blip r:embed="rId5" cstate="email"/>
          <a:stretch>
            <a:fillRect/>
          </a:stretch>
        </p:blipFill>
        <p:spPr>
          <a:xfrm>
            <a:off x="8839200" y="-777240"/>
            <a:ext cx="3611880" cy="3611880"/>
          </a:xfrm>
          <a:prstGeom prst="rect">
            <a:avLst/>
          </a:prstGeom>
        </p:spPr>
      </p:pic>
      <p:sp>
        <p:nvSpPr>
          <p:cNvPr id="24" name="标题 6145"/>
          <p:cNvSpPr txBox="1">
            <a:spLocks noRot="1" noChangeArrowheads="1"/>
          </p:cNvSpPr>
          <p:nvPr/>
        </p:nvSpPr>
        <p:spPr>
          <a:xfrm>
            <a:off x="3014664" y="1491646"/>
            <a:ext cx="3375759" cy="694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accent2">
                    <a:lumMod val="75000"/>
                  </a:schemeClr>
                </a:solidFill>
                <a:latin typeface="+mn-lt"/>
                <a:ea typeface="+mn-ea"/>
                <a:cs typeface="+mn-ea"/>
                <a:sym typeface="+mn-lt"/>
              </a:rPr>
              <a:t>前  言</a:t>
            </a:r>
            <a:endParaRPr lang="zh-CN" altLang="en-US" sz="3200" b="1" dirty="0">
              <a:solidFill>
                <a:schemeClr val="accent2">
                  <a:lumMod val="75000"/>
                </a:schemeClr>
              </a:solidFill>
              <a:latin typeface="+mn-lt"/>
              <a:ea typeface="+mn-ea"/>
              <a:cs typeface="+mn-ea"/>
              <a:sym typeface="+mn-lt"/>
            </a:endParaRPr>
          </a:p>
        </p:txBody>
      </p:sp>
      <p:sp>
        <p:nvSpPr>
          <p:cNvPr id="25" name="副标题 6146"/>
          <p:cNvSpPr txBox="1">
            <a:spLocks noRot="1" noChangeArrowheads="1"/>
          </p:cNvSpPr>
          <p:nvPr/>
        </p:nvSpPr>
        <p:spPr>
          <a:xfrm>
            <a:off x="2677002" y="2185671"/>
            <a:ext cx="7577136" cy="359773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a:solidFill>
                  <a:schemeClr val="tx1">
                    <a:lumMod val="75000"/>
                    <a:lumOff val="25000"/>
                  </a:schemeClr>
                </a:solidFill>
                <a:cs typeface="+mn-ea"/>
                <a:sym typeface="+mn-lt"/>
              </a:rPr>
              <a:t>      愚人节起源于法国。 </a:t>
            </a:r>
            <a:r>
              <a:rPr lang="en-US" altLang="zh-CN">
                <a:solidFill>
                  <a:schemeClr val="tx1">
                    <a:lumMod val="75000"/>
                    <a:lumOff val="25000"/>
                  </a:schemeClr>
                </a:solidFill>
                <a:cs typeface="+mn-ea"/>
                <a:sym typeface="+mn-lt"/>
              </a:rPr>
              <a:t>1564</a:t>
            </a:r>
            <a:r>
              <a:rPr lang="zh-CN" altLang="en-US">
                <a:solidFill>
                  <a:schemeClr val="tx1">
                    <a:lumMod val="75000"/>
                    <a:lumOff val="25000"/>
                  </a:schemeClr>
                </a:solidFill>
                <a:cs typeface="+mn-ea"/>
                <a:sym typeface="+mn-lt"/>
              </a:rPr>
              <a:t>年，法国首先采用新改革的纪年法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格里历</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即目前通用的阳历</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，以</a:t>
            </a:r>
            <a:r>
              <a:rPr lang="en-US" altLang="zh-CN">
                <a:solidFill>
                  <a:schemeClr val="tx1">
                    <a:lumMod val="75000"/>
                    <a:lumOff val="25000"/>
                  </a:schemeClr>
                </a:solidFill>
                <a:cs typeface="+mn-ea"/>
                <a:sym typeface="+mn-lt"/>
              </a:rPr>
              <a:t>1</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1</a:t>
            </a:r>
            <a:r>
              <a:rPr lang="zh-CN" altLang="en-US">
                <a:solidFill>
                  <a:schemeClr val="tx1">
                    <a:lumMod val="75000"/>
                    <a:lumOff val="25000"/>
                  </a:schemeClr>
                </a:solidFill>
                <a:cs typeface="+mn-ea"/>
                <a:sym typeface="+mn-lt"/>
              </a:rPr>
              <a:t>日为一年之始。但一些因循守旧的人反对这种改革，依然按照旧历固执地在</a:t>
            </a:r>
            <a:r>
              <a:rPr lang="en-US" altLang="zh-CN">
                <a:solidFill>
                  <a:schemeClr val="tx1">
                    <a:lumMod val="75000"/>
                    <a:lumOff val="25000"/>
                  </a:schemeClr>
                </a:solidFill>
                <a:cs typeface="+mn-ea"/>
                <a:sym typeface="+mn-lt"/>
              </a:rPr>
              <a:t>4</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1</a:t>
            </a:r>
            <a:r>
              <a:rPr lang="zh-CN" altLang="en-US">
                <a:solidFill>
                  <a:schemeClr val="tx1">
                    <a:lumMod val="75000"/>
                    <a:lumOff val="25000"/>
                  </a:schemeClr>
                </a:solidFill>
                <a:cs typeface="+mn-ea"/>
                <a:sym typeface="+mn-lt"/>
              </a:rPr>
              <a:t>日这一天送礼品，庆祝新年。主张改革的人对这些守旧者的做法大加嘲弄。聪明滑稽的人在</a:t>
            </a:r>
            <a:r>
              <a:rPr lang="en-US" altLang="zh-CN">
                <a:solidFill>
                  <a:schemeClr val="tx1">
                    <a:lumMod val="75000"/>
                    <a:lumOff val="25000"/>
                  </a:schemeClr>
                </a:solidFill>
                <a:cs typeface="+mn-ea"/>
                <a:sym typeface="+mn-lt"/>
              </a:rPr>
              <a:t>4</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1</a:t>
            </a:r>
            <a:r>
              <a:rPr lang="zh-CN" altLang="en-US">
                <a:solidFill>
                  <a:schemeClr val="tx1">
                    <a:lumMod val="75000"/>
                    <a:lumOff val="25000"/>
                  </a:schemeClr>
                </a:solidFill>
                <a:cs typeface="+mn-ea"/>
                <a:sym typeface="+mn-lt"/>
              </a:rPr>
              <a:t>日就给他们送假礼品，邀请他们参加假招待会．并把上当受骗的保守分子称为“四月傻瓜”或“上钩 的鱼”。从此人们在</a:t>
            </a:r>
            <a:r>
              <a:rPr lang="en-US" altLang="zh-CN">
                <a:solidFill>
                  <a:schemeClr val="tx1">
                    <a:lumMod val="75000"/>
                    <a:lumOff val="25000"/>
                  </a:schemeClr>
                </a:solidFill>
                <a:cs typeface="+mn-ea"/>
                <a:sym typeface="+mn-lt"/>
              </a:rPr>
              <a:t>4</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1</a:t>
            </a:r>
            <a:r>
              <a:rPr lang="zh-CN" altLang="en-US">
                <a:solidFill>
                  <a:schemeClr val="tx1">
                    <a:lumMod val="75000"/>
                    <a:lumOff val="25000"/>
                  </a:schemeClr>
                </a:solidFill>
                <a:cs typeface="+mn-ea"/>
                <a:sym typeface="+mn-lt"/>
              </a:rPr>
              <a:t>日便互相愚弄，成为法国流行的风俗。</a:t>
            </a:r>
            <a:r>
              <a:rPr lang="en-US" altLang="zh-CN">
                <a:solidFill>
                  <a:schemeClr val="tx1">
                    <a:lumMod val="75000"/>
                    <a:lumOff val="25000"/>
                  </a:schemeClr>
                </a:solidFill>
                <a:cs typeface="+mn-ea"/>
                <a:sym typeface="+mn-lt"/>
              </a:rPr>
              <a:t>18</a:t>
            </a:r>
            <a:r>
              <a:rPr lang="zh-CN" altLang="en-US">
                <a:solidFill>
                  <a:schemeClr val="tx1">
                    <a:lumMod val="75000"/>
                    <a:lumOff val="25000"/>
                  </a:schemeClr>
                </a:solidFill>
                <a:cs typeface="+mn-ea"/>
                <a:sym typeface="+mn-lt"/>
              </a:rPr>
              <a:t>世纪初，愚人节习俗 传到英国，接着又被英国的早期移民带到了美国。 </a:t>
            </a:r>
            <a:br>
              <a:rPr lang="zh-CN" altLang="en-US">
                <a:solidFill>
                  <a:schemeClr val="tx1">
                    <a:lumMod val="75000"/>
                    <a:lumOff val="25000"/>
                  </a:schemeClr>
                </a:solidFill>
                <a:cs typeface="+mn-ea"/>
                <a:sym typeface="+mn-lt"/>
              </a:rPr>
            </a:br>
            <a:r>
              <a:rPr lang="zh-CN" altLang="en-US">
                <a:solidFill>
                  <a:schemeClr val="tx1">
                    <a:lumMod val="75000"/>
                    <a:lumOff val="25000"/>
                  </a:schemeClr>
                </a:solidFill>
                <a:cs typeface="+mn-ea"/>
                <a:sym typeface="+mn-lt"/>
              </a:rPr>
              <a:t> </a:t>
            </a:r>
            <a:br>
              <a:rPr lang="zh-CN" altLang="en-US">
                <a:solidFill>
                  <a:schemeClr val="tx1">
                    <a:lumMod val="75000"/>
                    <a:lumOff val="25000"/>
                  </a:schemeClr>
                </a:solidFill>
                <a:cs typeface="+mn-ea"/>
                <a:sym typeface="+mn-lt"/>
              </a:rPr>
            </a:br>
            <a:endParaRPr lang="zh-CN" altLang="en-US" dirty="0">
              <a:cs typeface="+mn-ea"/>
              <a:sym typeface="+mn-lt"/>
            </a:endParaRPr>
          </a:p>
        </p:txBody>
      </p:sp>
      <p:pic>
        <p:nvPicPr>
          <p:cNvPr id="31" name="图片 30"/>
          <p:cNvPicPr>
            <a:picLocks noChangeAspect="1"/>
          </p:cNvPicPr>
          <p:nvPr/>
        </p:nvPicPr>
        <p:blipFill>
          <a:blip r:embed="rId6" cstate="email"/>
          <a:stretch>
            <a:fillRect/>
          </a:stretch>
        </p:blipFill>
        <p:spPr>
          <a:xfrm>
            <a:off x="133323" y="189091"/>
            <a:ext cx="4569220" cy="17686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5"/>
                                        </p:tgtEl>
                                        <p:attrNameLst>
                                          <p:attrName>ppt_y</p:attrName>
                                        </p:attrNameLst>
                                      </p:cBhvr>
                                      <p:tavLst>
                                        <p:tav tm="0">
                                          <p:val>
                                            <p:strVal val="#ppt_y"/>
                                          </p:val>
                                        </p:tav>
                                        <p:tav tm="100000">
                                          <p:val>
                                            <p:strVal val="#ppt_y"/>
                                          </p:val>
                                        </p:tav>
                                      </p:tavLst>
                                    </p:anim>
                                    <p:anim calcmode="lin" valueType="num">
                                      <p:cBhvr>
                                        <p:cTn id="1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5"/>
                                        </p:tgtEl>
                                      </p:cBhvr>
                                    </p:animEffect>
                                  </p:childTnLst>
                                </p:cTn>
                              </p:par>
                            </p:childTnLst>
                          </p:cTn>
                        </p:par>
                        <p:par>
                          <p:cTn id="21" fill="hold">
                            <p:stCondLst>
                              <p:cond delay="13649"/>
                            </p:stCondLst>
                            <p:childTnLst>
                              <p:par>
                                <p:cTn id="22" presetID="52"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Scale>
                                      <p:cBhvr>
                                        <p:cTn id="24"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7"/>
                                        </p:tgtEl>
                                        <p:attrNameLst>
                                          <p:attrName>ppt_x</p:attrName>
                                          <p:attrName>ppt_y</p:attrName>
                                        </p:attrNameLst>
                                      </p:cBhvr>
                                    </p:animMotion>
                                    <p:animEffect transition="in" filter="fade">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17" name="图片 16"/>
          <p:cNvPicPr>
            <a:picLocks noChangeAspect="1"/>
          </p:cNvPicPr>
          <p:nvPr/>
        </p:nvPicPr>
        <p:blipFill>
          <a:blip r:embed="rId4"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5" cstate="email"/>
          <a:stretch>
            <a:fillRect/>
          </a:stretch>
        </p:blipFill>
        <p:spPr>
          <a:xfrm>
            <a:off x="0" y="45720"/>
            <a:ext cx="4569220" cy="1768621"/>
          </a:xfrm>
          <a:prstGeom prst="rect">
            <a:avLst/>
          </a:prstGeom>
        </p:spPr>
      </p:pic>
      <p:grpSp>
        <p:nvGrpSpPr>
          <p:cNvPr id="27" name="组合 26"/>
          <p:cNvGrpSpPr/>
          <p:nvPr/>
        </p:nvGrpSpPr>
        <p:grpSpPr>
          <a:xfrm>
            <a:off x="4569220" y="453065"/>
            <a:ext cx="3401287" cy="865560"/>
            <a:chOff x="4591559" y="0"/>
            <a:chExt cx="3401287" cy="865560"/>
          </a:xfrm>
        </p:grpSpPr>
        <p:pic>
          <p:nvPicPr>
            <p:cNvPr id="32" name="图片 31"/>
            <p:cNvPicPr>
              <a:picLocks noChangeAspect="1"/>
            </p:cNvPicPr>
            <p:nvPr/>
          </p:nvPicPr>
          <p:blipFill>
            <a:blip r:embed="rId6" cstate="email"/>
            <a:stretch>
              <a:fillRect/>
            </a:stretch>
          </p:blipFill>
          <p:spPr>
            <a:xfrm>
              <a:off x="4591559" y="0"/>
              <a:ext cx="3401287" cy="865560"/>
            </a:xfrm>
            <a:prstGeom prst="rect">
              <a:avLst/>
            </a:prstGeom>
          </p:spPr>
        </p:pic>
        <p:sp>
          <p:nvSpPr>
            <p:cNvPr id="34" name="Shape 852"/>
            <p:cNvSpPr/>
            <p:nvPr/>
          </p:nvSpPr>
          <p:spPr>
            <a:xfrm>
              <a:off x="4994725" y="240682"/>
              <a:ext cx="2594954" cy="472565"/>
            </a:xfrm>
            <a:prstGeom prst="rect">
              <a:avLst/>
            </a:prstGeom>
            <a:noFill/>
            <a:ln w="12700" cap="flat">
              <a:noFill/>
              <a:miter lim="400000"/>
            </a:ln>
            <a:effectLst/>
          </p:spPr>
          <p:txBody>
            <a:bodyPr wrap="square" lIns="0" tIns="0" rIns="0" bIns="0" numCol="1" anchor="ctr">
              <a:spAutoFit/>
            </a:bodyPr>
            <a:lstStyle>
              <a:lvl1pPr>
                <a:defRPr sz="7000">
                  <a:solidFill>
                    <a:srgbClr val="F9FAFC"/>
                  </a:solidFill>
                  <a:latin typeface="FontAwesome"/>
                  <a:ea typeface="FontAwesome"/>
                  <a:cs typeface="FontAwesome"/>
                  <a:sym typeface="FontAwesome"/>
                </a:defRPr>
              </a:lvl1pPr>
            </a:lstStyle>
            <a:p>
              <a:pPr algn="ctr" defTabSz="1218565">
                <a:lnSpc>
                  <a:spcPct val="120000"/>
                </a:lnSpc>
                <a:defRPr sz="1800">
                  <a:solidFill>
                    <a:srgbClr val="000000"/>
                  </a:solidFill>
                </a:defRPr>
              </a:pPr>
              <a:r>
                <a:rPr lang="zh-CN" altLang="en-US" sz="2800">
                  <a:solidFill>
                    <a:srgbClr val="002060"/>
                  </a:solidFill>
                  <a:latin typeface="+mn-lt"/>
                  <a:ea typeface="+mn-ea"/>
                  <a:cs typeface="+mn-ea"/>
                  <a:sym typeface="+mn-lt"/>
                </a:rPr>
                <a:t>一个小游戏</a:t>
              </a:r>
              <a:endParaRPr lang="zh-CN" altLang="en-US" sz="2800" dirty="0">
                <a:solidFill>
                  <a:srgbClr val="002060"/>
                </a:solidFill>
                <a:latin typeface="+mn-lt"/>
                <a:ea typeface="+mn-ea"/>
                <a:cs typeface="+mn-ea"/>
                <a:sym typeface="+mn-lt"/>
              </a:endParaRPr>
            </a:p>
          </p:txBody>
        </p:sp>
      </p:grpSp>
      <p:pic>
        <p:nvPicPr>
          <p:cNvPr id="3" name="图片 2"/>
          <p:cNvPicPr>
            <a:picLocks noChangeAspect="1"/>
          </p:cNvPicPr>
          <p:nvPr/>
        </p:nvPicPr>
        <p:blipFill>
          <a:blip r:embed="rId7"/>
          <a:stretch>
            <a:fillRect/>
          </a:stretch>
        </p:blipFill>
        <p:spPr>
          <a:xfrm>
            <a:off x="2974780" y="1559307"/>
            <a:ext cx="7034920" cy="4368254"/>
          </a:xfrm>
          <a:prstGeom prst="rect">
            <a:avLst/>
          </a:prstGeom>
        </p:spPr>
      </p:pic>
      <p:sp>
        <p:nvSpPr>
          <p:cNvPr id="13" name="矩形 12"/>
          <p:cNvSpPr/>
          <p:nvPr/>
        </p:nvSpPr>
        <p:spPr>
          <a:xfrm>
            <a:off x="3280953" y="2664659"/>
            <a:ext cx="4599336" cy="480131"/>
          </a:xfrm>
          <a:prstGeom prst="rect">
            <a:avLst/>
          </a:prstGeom>
        </p:spPr>
        <p:txBody>
          <a:bodyPr wrap="none">
            <a:spAutoFit/>
          </a:bodyPr>
          <a:lstStyle/>
          <a:p>
            <a:pPr>
              <a:lnSpc>
                <a:spcPct val="90000"/>
              </a:lnSpc>
            </a:pPr>
            <a:r>
              <a:rPr lang="zh-CN" altLang="en-US" sz="2800">
                <a:solidFill>
                  <a:schemeClr val="bg1"/>
                </a:solidFill>
                <a:cs typeface="+mn-ea"/>
                <a:sym typeface="+mn-lt"/>
              </a:rPr>
              <a:t>（ 在饼干中间加一些牙膏）</a:t>
            </a:r>
            <a:endParaRPr lang="zh-CN" altLang="en-US" sz="2400" dirty="0">
              <a:solidFill>
                <a:schemeClr val="bg1"/>
              </a:solidFill>
              <a:cs typeface="+mn-ea"/>
              <a:sym typeface="+mn-lt"/>
            </a:endParaRPr>
          </a:p>
        </p:txBody>
      </p:sp>
      <p:sp>
        <p:nvSpPr>
          <p:cNvPr id="14" name="矩形 13"/>
          <p:cNvSpPr/>
          <p:nvPr/>
        </p:nvSpPr>
        <p:spPr>
          <a:xfrm>
            <a:off x="3081460" y="3805702"/>
            <a:ext cx="5211683" cy="867930"/>
          </a:xfrm>
          <a:prstGeom prst="rect">
            <a:avLst/>
          </a:prstGeom>
        </p:spPr>
        <p:txBody>
          <a:bodyPr wrap="none">
            <a:spAutoFit/>
          </a:bodyPr>
          <a:lstStyle/>
          <a:p>
            <a:pPr algn="ctr">
              <a:lnSpc>
                <a:spcPct val="90000"/>
              </a:lnSpc>
            </a:pPr>
            <a:r>
              <a:rPr lang="zh-CN" altLang="en-US" sz="2800">
                <a:solidFill>
                  <a:schemeClr val="bg1"/>
                </a:solidFill>
                <a:cs typeface="+mn-ea"/>
                <a:sym typeface="+mn-lt"/>
              </a:rPr>
              <a:t>（买一瓶可乐，加入各种作料，</a:t>
            </a:r>
          </a:p>
          <a:p>
            <a:pPr algn="ctr">
              <a:lnSpc>
                <a:spcPct val="90000"/>
              </a:lnSpc>
            </a:pPr>
            <a:r>
              <a:rPr lang="zh-CN" altLang="en-US" sz="2800">
                <a:solidFill>
                  <a:schemeClr val="bg1"/>
                </a:solidFill>
                <a:cs typeface="+mn-ea"/>
                <a:sym typeface="+mn-lt"/>
              </a:rPr>
              <a:t>给某人喝）</a:t>
            </a:r>
            <a:endParaRPr lang="zh-CN" altLang="en-US" sz="2400" dirty="0">
              <a:solidFill>
                <a:schemeClr val="bg1"/>
              </a:solidFill>
              <a:cs typeface="+mn-ea"/>
              <a:sym typeface="+mn-lt"/>
            </a:endParaRPr>
          </a:p>
        </p:txBody>
      </p:sp>
      <p:pic>
        <p:nvPicPr>
          <p:cNvPr id="15" name="图片 14"/>
          <p:cNvPicPr>
            <a:picLocks noChangeAspect="1"/>
          </p:cNvPicPr>
          <p:nvPr/>
        </p:nvPicPr>
        <p:blipFill>
          <a:blip r:embed="rId8" cstate="email"/>
          <a:stretch>
            <a:fillRect/>
          </a:stretch>
        </p:blipFill>
        <p:spPr>
          <a:xfrm>
            <a:off x="8525172" y="2314192"/>
            <a:ext cx="3581402" cy="59690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17" name="图片 16"/>
          <p:cNvPicPr>
            <a:picLocks noChangeAspect="1"/>
          </p:cNvPicPr>
          <p:nvPr/>
        </p:nvPicPr>
        <p:blipFill>
          <a:blip r:embed="rId4"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5" cstate="email"/>
          <a:stretch>
            <a:fillRect/>
          </a:stretch>
        </p:blipFill>
        <p:spPr>
          <a:xfrm>
            <a:off x="0" y="45720"/>
            <a:ext cx="4569220" cy="1768621"/>
          </a:xfrm>
          <a:prstGeom prst="rect">
            <a:avLst/>
          </a:prstGeom>
        </p:spPr>
      </p:pic>
      <p:grpSp>
        <p:nvGrpSpPr>
          <p:cNvPr id="27" name="组合 26"/>
          <p:cNvGrpSpPr/>
          <p:nvPr/>
        </p:nvGrpSpPr>
        <p:grpSpPr>
          <a:xfrm>
            <a:off x="4569220" y="453065"/>
            <a:ext cx="3401287" cy="865560"/>
            <a:chOff x="4591559" y="0"/>
            <a:chExt cx="3401287" cy="865560"/>
          </a:xfrm>
        </p:grpSpPr>
        <p:pic>
          <p:nvPicPr>
            <p:cNvPr id="32" name="图片 31"/>
            <p:cNvPicPr>
              <a:picLocks noChangeAspect="1"/>
            </p:cNvPicPr>
            <p:nvPr/>
          </p:nvPicPr>
          <p:blipFill>
            <a:blip r:embed="rId6" cstate="email"/>
            <a:stretch>
              <a:fillRect/>
            </a:stretch>
          </p:blipFill>
          <p:spPr>
            <a:xfrm>
              <a:off x="4591559" y="0"/>
              <a:ext cx="3401287" cy="865560"/>
            </a:xfrm>
            <a:prstGeom prst="rect">
              <a:avLst/>
            </a:prstGeom>
          </p:spPr>
        </p:pic>
        <p:sp>
          <p:nvSpPr>
            <p:cNvPr id="34" name="Shape 852"/>
            <p:cNvSpPr/>
            <p:nvPr/>
          </p:nvSpPr>
          <p:spPr>
            <a:xfrm>
              <a:off x="4994725" y="240682"/>
              <a:ext cx="2594954" cy="472565"/>
            </a:xfrm>
            <a:prstGeom prst="rect">
              <a:avLst/>
            </a:prstGeom>
            <a:noFill/>
            <a:ln w="12700" cap="flat">
              <a:noFill/>
              <a:miter lim="400000"/>
            </a:ln>
            <a:effectLst/>
          </p:spPr>
          <p:txBody>
            <a:bodyPr wrap="square" lIns="0" tIns="0" rIns="0" bIns="0" numCol="1" anchor="ctr">
              <a:spAutoFit/>
            </a:bodyPr>
            <a:lstStyle>
              <a:lvl1pPr>
                <a:defRPr sz="7000">
                  <a:solidFill>
                    <a:srgbClr val="F9FAFC"/>
                  </a:solidFill>
                  <a:latin typeface="FontAwesome"/>
                  <a:ea typeface="FontAwesome"/>
                  <a:cs typeface="FontAwesome"/>
                  <a:sym typeface="FontAwesome"/>
                </a:defRPr>
              </a:lvl1pPr>
            </a:lstStyle>
            <a:p>
              <a:pPr algn="ctr" defTabSz="1218565">
                <a:lnSpc>
                  <a:spcPct val="120000"/>
                </a:lnSpc>
                <a:defRPr sz="1800">
                  <a:solidFill>
                    <a:srgbClr val="000000"/>
                  </a:solidFill>
                </a:defRPr>
              </a:pPr>
              <a:r>
                <a:rPr lang="zh-CN" altLang="en-US" sz="2800">
                  <a:solidFill>
                    <a:srgbClr val="002060"/>
                  </a:solidFill>
                  <a:latin typeface="+mn-lt"/>
                  <a:ea typeface="+mn-ea"/>
                  <a:cs typeface="+mn-ea"/>
                  <a:sym typeface="+mn-lt"/>
                </a:rPr>
                <a:t>一个小游戏</a:t>
              </a:r>
              <a:endParaRPr lang="zh-CN" altLang="en-US" sz="2800" dirty="0">
                <a:solidFill>
                  <a:srgbClr val="002060"/>
                </a:solidFill>
                <a:latin typeface="+mn-lt"/>
                <a:ea typeface="+mn-ea"/>
                <a:cs typeface="+mn-ea"/>
                <a:sym typeface="+mn-lt"/>
              </a:endParaRPr>
            </a:p>
          </p:txBody>
        </p:sp>
      </p:grpSp>
      <p:pic>
        <p:nvPicPr>
          <p:cNvPr id="4" name="图片 3"/>
          <p:cNvPicPr>
            <a:picLocks noChangeAspect="1"/>
          </p:cNvPicPr>
          <p:nvPr/>
        </p:nvPicPr>
        <p:blipFill>
          <a:blip r:embed="rId7"/>
          <a:stretch>
            <a:fillRect/>
          </a:stretch>
        </p:blipFill>
        <p:spPr>
          <a:xfrm>
            <a:off x="3592166" y="2410255"/>
            <a:ext cx="6370336" cy="2403249"/>
          </a:xfrm>
          <a:prstGeom prst="rect">
            <a:avLst/>
          </a:prstGeom>
        </p:spPr>
      </p:pic>
      <p:sp>
        <p:nvSpPr>
          <p:cNvPr id="15" name="矩形 14"/>
          <p:cNvSpPr/>
          <p:nvPr/>
        </p:nvSpPr>
        <p:spPr>
          <a:xfrm>
            <a:off x="4814296" y="3142602"/>
            <a:ext cx="3926075" cy="867930"/>
          </a:xfrm>
          <a:prstGeom prst="rect">
            <a:avLst/>
          </a:prstGeom>
        </p:spPr>
        <p:txBody>
          <a:bodyPr wrap="none">
            <a:spAutoFit/>
          </a:bodyPr>
          <a:lstStyle/>
          <a:p>
            <a:pPr>
              <a:lnSpc>
                <a:spcPct val="90000"/>
              </a:lnSpc>
            </a:pPr>
            <a:r>
              <a:rPr lang="zh-CN" altLang="en-US" sz="2800">
                <a:solidFill>
                  <a:schemeClr val="bg1"/>
                </a:solidFill>
                <a:cs typeface="+mn-ea"/>
                <a:sym typeface="+mn-lt"/>
              </a:rPr>
              <a:t>当你的舍友睡着时，</a:t>
            </a:r>
          </a:p>
          <a:p>
            <a:pPr>
              <a:lnSpc>
                <a:spcPct val="90000"/>
              </a:lnSpc>
            </a:pPr>
            <a:r>
              <a:rPr lang="zh-CN" altLang="en-US" sz="2800">
                <a:solidFill>
                  <a:schemeClr val="bg1"/>
                </a:solidFill>
                <a:cs typeface="+mn-ea"/>
                <a:sym typeface="+mn-lt"/>
              </a:rPr>
              <a:t>               重置它的闹钟</a:t>
            </a:r>
            <a:endParaRPr lang="zh-CN" altLang="en-US" sz="2800" dirty="0">
              <a:solidFill>
                <a:schemeClr val="bg1"/>
              </a:solidFill>
              <a:cs typeface="+mn-ea"/>
              <a:sym typeface="+mn-lt"/>
            </a:endParaRPr>
          </a:p>
        </p:txBody>
      </p:sp>
      <p:pic>
        <p:nvPicPr>
          <p:cNvPr id="16" name="图片 15"/>
          <p:cNvPicPr>
            <a:picLocks noChangeAspect="1"/>
          </p:cNvPicPr>
          <p:nvPr/>
        </p:nvPicPr>
        <p:blipFill>
          <a:blip r:embed="rId8" cstate="email"/>
          <a:stretch>
            <a:fillRect/>
          </a:stretch>
        </p:blipFill>
        <p:spPr>
          <a:xfrm flipH="1">
            <a:off x="7970507" y="2095865"/>
            <a:ext cx="4736633" cy="458851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17" name="图片 16"/>
          <p:cNvPicPr>
            <a:picLocks noChangeAspect="1"/>
          </p:cNvPicPr>
          <p:nvPr/>
        </p:nvPicPr>
        <p:blipFill>
          <a:blip r:embed="rId4"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5" cstate="email"/>
          <a:stretch>
            <a:fillRect/>
          </a:stretch>
        </p:blipFill>
        <p:spPr>
          <a:xfrm>
            <a:off x="0" y="45720"/>
            <a:ext cx="4569220" cy="1768621"/>
          </a:xfrm>
          <a:prstGeom prst="rect">
            <a:avLst/>
          </a:prstGeom>
        </p:spPr>
      </p:pic>
      <p:grpSp>
        <p:nvGrpSpPr>
          <p:cNvPr id="27" name="组合 26"/>
          <p:cNvGrpSpPr/>
          <p:nvPr/>
        </p:nvGrpSpPr>
        <p:grpSpPr>
          <a:xfrm>
            <a:off x="4569220" y="453065"/>
            <a:ext cx="3401287" cy="865560"/>
            <a:chOff x="4591559" y="0"/>
            <a:chExt cx="3401287" cy="865560"/>
          </a:xfrm>
        </p:grpSpPr>
        <p:pic>
          <p:nvPicPr>
            <p:cNvPr id="32" name="图片 31"/>
            <p:cNvPicPr>
              <a:picLocks noChangeAspect="1"/>
            </p:cNvPicPr>
            <p:nvPr/>
          </p:nvPicPr>
          <p:blipFill>
            <a:blip r:embed="rId6" cstate="email"/>
            <a:stretch>
              <a:fillRect/>
            </a:stretch>
          </p:blipFill>
          <p:spPr>
            <a:xfrm>
              <a:off x="4591559" y="0"/>
              <a:ext cx="3401287" cy="865560"/>
            </a:xfrm>
            <a:prstGeom prst="rect">
              <a:avLst/>
            </a:prstGeom>
          </p:spPr>
        </p:pic>
        <p:sp>
          <p:nvSpPr>
            <p:cNvPr id="34" name="Shape 852"/>
            <p:cNvSpPr/>
            <p:nvPr/>
          </p:nvSpPr>
          <p:spPr>
            <a:xfrm>
              <a:off x="4994725" y="240682"/>
              <a:ext cx="2594954" cy="472565"/>
            </a:xfrm>
            <a:prstGeom prst="rect">
              <a:avLst/>
            </a:prstGeom>
            <a:noFill/>
            <a:ln w="12700" cap="flat">
              <a:noFill/>
              <a:miter lim="400000"/>
            </a:ln>
            <a:effectLst/>
          </p:spPr>
          <p:txBody>
            <a:bodyPr wrap="square" lIns="0" tIns="0" rIns="0" bIns="0" numCol="1" anchor="ctr">
              <a:spAutoFit/>
            </a:bodyPr>
            <a:lstStyle>
              <a:lvl1pPr>
                <a:defRPr sz="7000">
                  <a:solidFill>
                    <a:srgbClr val="F9FAFC"/>
                  </a:solidFill>
                  <a:latin typeface="FontAwesome"/>
                  <a:ea typeface="FontAwesome"/>
                  <a:cs typeface="FontAwesome"/>
                  <a:sym typeface="FontAwesome"/>
                </a:defRPr>
              </a:lvl1pPr>
            </a:lstStyle>
            <a:p>
              <a:pPr algn="ctr" defTabSz="1218565">
                <a:lnSpc>
                  <a:spcPct val="120000"/>
                </a:lnSpc>
                <a:defRPr sz="1800">
                  <a:solidFill>
                    <a:srgbClr val="000000"/>
                  </a:solidFill>
                </a:defRPr>
              </a:pPr>
              <a:r>
                <a:rPr lang="zh-CN" altLang="en-US" sz="2800">
                  <a:solidFill>
                    <a:srgbClr val="002060"/>
                  </a:solidFill>
                  <a:latin typeface="+mn-lt"/>
                  <a:ea typeface="+mn-ea"/>
                  <a:cs typeface="+mn-ea"/>
                  <a:sym typeface="+mn-lt"/>
                </a:rPr>
                <a:t>一个小游戏</a:t>
              </a:r>
              <a:endParaRPr lang="zh-CN" altLang="en-US" sz="2800" dirty="0">
                <a:solidFill>
                  <a:srgbClr val="002060"/>
                </a:solidFill>
                <a:latin typeface="+mn-lt"/>
                <a:ea typeface="+mn-ea"/>
                <a:cs typeface="+mn-ea"/>
                <a:sym typeface="+mn-lt"/>
              </a:endParaRPr>
            </a:p>
          </p:txBody>
        </p:sp>
      </p:grpSp>
      <p:pic>
        <p:nvPicPr>
          <p:cNvPr id="3" name="图片 2"/>
          <p:cNvPicPr>
            <a:picLocks noChangeAspect="1"/>
          </p:cNvPicPr>
          <p:nvPr/>
        </p:nvPicPr>
        <p:blipFill>
          <a:blip r:embed="rId7"/>
          <a:stretch>
            <a:fillRect/>
          </a:stretch>
        </p:blipFill>
        <p:spPr>
          <a:xfrm>
            <a:off x="2951415" y="1166312"/>
            <a:ext cx="6708887" cy="4250577"/>
          </a:xfrm>
          <a:prstGeom prst="rect">
            <a:avLst/>
          </a:prstGeom>
        </p:spPr>
      </p:pic>
      <p:sp>
        <p:nvSpPr>
          <p:cNvPr id="12" name="矩形 11"/>
          <p:cNvSpPr/>
          <p:nvPr/>
        </p:nvSpPr>
        <p:spPr>
          <a:xfrm>
            <a:off x="4569220" y="2439217"/>
            <a:ext cx="3877985" cy="1754326"/>
          </a:xfrm>
          <a:prstGeom prst="rect">
            <a:avLst/>
          </a:prstGeom>
        </p:spPr>
        <p:txBody>
          <a:bodyPr wrap="none">
            <a:spAutoFit/>
          </a:bodyPr>
          <a:lstStyle/>
          <a:p>
            <a:pPr algn="ctr">
              <a:lnSpc>
                <a:spcPct val="150000"/>
              </a:lnSpc>
            </a:pPr>
            <a:r>
              <a:rPr lang="zh-CN" altLang="en-US" sz="2400" dirty="0">
                <a:solidFill>
                  <a:schemeClr val="bg1"/>
                </a:solidFill>
                <a:cs typeface="+mn-ea"/>
                <a:sym typeface="+mn-lt"/>
              </a:rPr>
              <a:t>在你的家里或者办公室放一</a:t>
            </a:r>
          </a:p>
          <a:p>
            <a:pPr algn="ctr">
              <a:lnSpc>
                <a:spcPct val="150000"/>
              </a:lnSpc>
            </a:pPr>
            <a:r>
              <a:rPr lang="zh-CN" altLang="en-US" sz="2400" dirty="0">
                <a:solidFill>
                  <a:schemeClr val="bg1"/>
                </a:solidFill>
                <a:cs typeface="+mn-ea"/>
                <a:sym typeface="+mn-lt"/>
              </a:rPr>
              <a:t>些糖果或者纸屑在关着的伞</a:t>
            </a:r>
          </a:p>
          <a:p>
            <a:pPr algn="ctr">
              <a:lnSpc>
                <a:spcPct val="150000"/>
              </a:lnSpc>
            </a:pPr>
            <a:r>
              <a:rPr lang="zh-CN" altLang="en-US" sz="2400" dirty="0">
                <a:solidFill>
                  <a:schemeClr val="bg1"/>
                </a:solidFill>
                <a:cs typeface="+mn-ea"/>
                <a:sym typeface="+mn-lt"/>
              </a:rPr>
              <a:t>里在</a:t>
            </a:r>
            <a:r>
              <a:rPr lang="en-US" altLang="zh-CN" sz="2400" dirty="0">
                <a:solidFill>
                  <a:schemeClr val="bg1"/>
                </a:solidFill>
                <a:cs typeface="+mn-ea"/>
                <a:sym typeface="+mn-lt"/>
              </a:rPr>
              <a:t>4</a:t>
            </a:r>
            <a:r>
              <a:rPr lang="zh-CN" altLang="en-US" sz="2400" dirty="0">
                <a:solidFill>
                  <a:schemeClr val="bg1"/>
                </a:solidFill>
                <a:cs typeface="+mn-ea"/>
                <a:sym typeface="+mn-lt"/>
              </a:rPr>
              <a:t>月</a:t>
            </a:r>
            <a:r>
              <a:rPr lang="en-US" altLang="zh-CN" sz="2400" dirty="0">
                <a:solidFill>
                  <a:schemeClr val="bg1"/>
                </a:solidFill>
                <a:cs typeface="+mn-ea"/>
                <a:sym typeface="+mn-lt"/>
              </a:rPr>
              <a:t>1st</a:t>
            </a:r>
            <a:r>
              <a:rPr lang="zh-CN" altLang="en-US" sz="2400" dirty="0">
                <a:solidFill>
                  <a:schemeClr val="bg1"/>
                </a:solidFill>
                <a:cs typeface="+mn-ea"/>
                <a:sym typeface="+mn-lt"/>
              </a:rPr>
              <a:t>乞求降雨</a:t>
            </a:r>
          </a:p>
        </p:txBody>
      </p:sp>
      <p:pic>
        <p:nvPicPr>
          <p:cNvPr id="13" name="图片 12"/>
          <p:cNvPicPr>
            <a:picLocks noChangeAspect="1"/>
          </p:cNvPicPr>
          <p:nvPr/>
        </p:nvPicPr>
        <p:blipFill>
          <a:blip r:embed="rId8" cstate="screen"/>
          <a:stretch>
            <a:fillRect/>
          </a:stretch>
        </p:blipFill>
        <p:spPr>
          <a:xfrm>
            <a:off x="8589517" y="1927985"/>
            <a:ext cx="3602483" cy="540258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0" y="0"/>
            <a:ext cx="12192000" cy="6858000"/>
          </a:xfrm>
          <a:prstGeom prst="rect">
            <a:avLst/>
          </a:prstGeom>
        </p:spPr>
      </p:pic>
      <p:pic>
        <p:nvPicPr>
          <p:cNvPr id="7" name="图片 6"/>
          <p:cNvPicPr>
            <a:picLocks noChangeAspect="1"/>
          </p:cNvPicPr>
          <p:nvPr/>
        </p:nvPicPr>
        <p:blipFill>
          <a:blip r:embed="rId4" cstate="email"/>
          <a:stretch>
            <a:fillRect/>
          </a:stretch>
        </p:blipFill>
        <p:spPr>
          <a:xfrm>
            <a:off x="1192233" y="1741360"/>
            <a:ext cx="5807960" cy="1808069"/>
          </a:xfrm>
          <a:prstGeom prst="rect">
            <a:avLst/>
          </a:prstGeom>
        </p:spPr>
      </p:pic>
      <p:pic>
        <p:nvPicPr>
          <p:cNvPr id="11" name="图片 10"/>
          <p:cNvPicPr>
            <a:picLocks noChangeAspect="1"/>
          </p:cNvPicPr>
          <p:nvPr/>
        </p:nvPicPr>
        <p:blipFill>
          <a:blip r:embed="rId5" cstate="email"/>
          <a:stretch>
            <a:fillRect/>
          </a:stretch>
        </p:blipFill>
        <p:spPr>
          <a:xfrm>
            <a:off x="197656" y="4396842"/>
            <a:ext cx="3448023" cy="2536406"/>
          </a:xfrm>
          <a:prstGeom prst="rect">
            <a:avLst/>
          </a:prstGeom>
        </p:spPr>
      </p:pic>
      <p:pic>
        <p:nvPicPr>
          <p:cNvPr id="13" name="图片 12"/>
          <p:cNvPicPr>
            <a:picLocks noChangeAspect="1"/>
          </p:cNvPicPr>
          <p:nvPr/>
        </p:nvPicPr>
        <p:blipFill>
          <a:blip r:embed="rId6"/>
          <a:stretch>
            <a:fillRect/>
          </a:stretch>
        </p:blipFill>
        <p:spPr>
          <a:xfrm>
            <a:off x="5060632" y="-421768"/>
            <a:ext cx="7496175" cy="1981200"/>
          </a:xfrm>
          <a:prstGeom prst="rect">
            <a:avLst/>
          </a:prstGeom>
        </p:spPr>
      </p:pic>
      <p:sp>
        <p:nvSpPr>
          <p:cNvPr id="14" name="文本框 13"/>
          <p:cNvSpPr txBox="1"/>
          <p:nvPr/>
        </p:nvSpPr>
        <p:spPr>
          <a:xfrm>
            <a:off x="6543972" y="1782547"/>
            <a:ext cx="954107" cy="1938992"/>
          </a:xfrm>
          <a:prstGeom prst="rect">
            <a:avLst/>
          </a:prstGeom>
          <a:noFill/>
        </p:spPr>
        <p:txBody>
          <a:bodyPr wrap="none" rtlCol="0">
            <a:spAutoFit/>
          </a:bodyPr>
          <a:lstStyle/>
          <a:p>
            <a:r>
              <a:rPr lang="zh-CN" altLang="en-US" sz="6000">
                <a:cs typeface="+mn-ea"/>
                <a:sym typeface="+mn-lt"/>
              </a:rPr>
              <a:t>快</a:t>
            </a:r>
          </a:p>
          <a:p>
            <a:r>
              <a:rPr lang="zh-CN" altLang="en-US" sz="6000">
                <a:cs typeface="+mn-ea"/>
                <a:sym typeface="+mn-lt"/>
              </a:rPr>
              <a:t>乐</a:t>
            </a:r>
            <a:endParaRPr lang="zh-CN" altLang="en-US" sz="6000" dirty="0">
              <a:cs typeface="+mn-ea"/>
              <a:sym typeface="+mn-lt"/>
            </a:endParaRPr>
          </a:p>
        </p:txBody>
      </p:sp>
      <p:sp>
        <p:nvSpPr>
          <p:cNvPr id="8" name="文本框 7"/>
          <p:cNvSpPr txBox="1"/>
          <p:nvPr/>
        </p:nvSpPr>
        <p:spPr>
          <a:xfrm>
            <a:off x="2539751" y="3957219"/>
            <a:ext cx="3877985" cy="830997"/>
          </a:xfrm>
          <a:prstGeom prst="rect">
            <a:avLst/>
          </a:prstGeom>
          <a:noFill/>
        </p:spPr>
        <p:txBody>
          <a:bodyPr wrap="none" rtlCol="0">
            <a:spAutoFit/>
          </a:bodyPr>
          <a:lstStyle/>
          <a:p>
            <a:r>
              <a:rPr lang="zh-CN" altLang="en-US" sz="4800" b="1">
                <a:solidFill>
                  <a:srgbClr val="7030A0"/>
                </a:solidFill>
                <a:cs typeface="+mn-ea"/>
                <a:sym typeface="+mn-lt"/>
              </a:rPr>
              <a:t>感谢您的聆听</a:t>
            </a:r>
            <a:endParaRPr lang="en-US" altLang="zh-CN" sz="4800" b="1" dirty="0">
              <a:solidFill>
                <a:srgbClr val="7030A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1+#ppt_w/2"/>
                                          </p:val>
                                        </p:tav>
                                        <p:tav tm="100000">
                                          <p:val>
                                            <p:strVal val="#ppt_x"/>
                                          </p:val>
                                        </p:tav>
                                      </p:tavLst>
                                    </p:anim>
                                    <p:anim calcmode="lin" valueType="num">
                                      <p:cBhvr additive="base">
                                        <p:cTn id="14" dur="10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5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Scale>
                                      <p:cBhvr>
                                        <p:cTn id="1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7"/>
                                        </p:tgtEl>
                                        <p:attrNameLst>
                                          <p:attrName>ppt_x</p:attrName>
                                          <p:attrName>ppt_y</p:attrName>
                                        </p:attrNameLst>
                                      </p:cBhvr>
                                    </p:animMotion>
                                    <p:animEffect transition="in" filter="fade">
                                      <p:cBhvr>
                                        <p:cTn id="20" dur="1000"/>
                                        <p:tgtEl>
                                          <p:spTgt spid="7"/>
                                        </p:tgtEl>
                                      </p:cBhvr>
                                    </p:animEffect>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anim calcmode="lin" valueType="num">
                                      <p:cBhvr>
                                        <p:cTn id="3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19905"/>
            <a:ext cx="12192000" cy="6858000"/>
          </a:xfrm>
          <a:prstGeom prst="rect">
            <a:avLst/>
          </a:prstGeom>
        </p:spPr>
      </p:pic>
      <p:pic>
        <p:nvPicPr>
          <p:cNvPr id="17" name="图片 16"/>
          <p:cNvPicPr>
            <a:picLocks noChangeAspect="1"/>
          </p:cNvPicPr>
          <p:nvPr/>
        </p:nvPicPr>
        <p:blipFill>
          <a:blip r:embed="rId4"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5" cstate="email"/>
          <a:stretch>
            <a:fillRect/>
          </a:stretch>
        </p:blipFill>
        <p:spPr>
          <a:xfrm>
            <a:off x="0" y="45720"/>
            <a:ext cx="4569220" cy="1768621"/>
          </a:xfrm>
          <a:prstGeom prst="rect">
            <a:avLst/>
          </a:prstGeom>
        </p:spPr>
      </p:pic>
      <p:sp>
        <p:nvSpPr>
          <p:cNvPr id="8" name="椭圆 7"/>
          <p:cNvSpPr/>
          <p:nvPr/>
        </p:nvSpPr>
        <p:spPr>
          <a:xfrm>
            <a:off x="1487488" y="2134031"/>
            <a:ext cx="2587824" cy="2587824"/>
          </a:xfrm>
          <a:prstGeom prst="ellipse">
            <a:avLst/>
          </a:prstGeom>
          <a:noFill/>
          <a:ln w="9525">
            <a:gradFill>
              <a:gsLst>
                <a:gs pos="100000">
                  <a:srgbClr val="138F81"/>
                </a:gs>
                <a:gs pos="0">
                  <a:srgbClr val="19BAA9"/>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9" name="椭圆 8"/>
          <p:cNvSpPr/>
          <p:nvPr/>
        </p:nvSpPr>
        <p:spPr>
          <a:xfrm>
            <a:off x="3069564" y="1700808"/>
            <a:ext cx="1069677" cy="1069677"/>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0" name="TextBox 3"/>
          <p:cNvSpPr txBox="1"/>
          <p:nvPr/>
        </p:nvSpPr>
        <p:spPr>
          <a:xfrm>
            <a:off x="2000242" y="2873945"/>
            <a:ext cx="1557885" cy="2062296"/>
          </a:xfrm>
          <a:prstGeom prst="rect">
            <a:avLst/>
          </a:prstGeom>
          <a:noFill/>
        </p:spPr>
        <p:txBody>
          <a:bodyPr wrap="square" rtlCol="0">
            <a:spAutoFit/>
          </a:bodyPr>
          <a:lstStyle/>
          <a:p>
            <a:pPr algn="ctr"/>
            <a:r>
              <a:rPr lang="zh-CN" altLang="en-US" sz="4265" b="1">
                <a:solidFill>
                  <a:schemeClr val="tx1">
                    <a:lumMod val="65000"/>
                    <a:lumOff val="35000"/>
                  </a:schemeClr>
                </a:solidFill>
                <a:cs typeface="+mn-ea"/>
                <a:sym typeface="+mn-lt"/>
              </a:rPr>
              <a:t>目录</a:t>
            </a:r>
          </a:p>
          <a:p>
            <a:pPr algn="ctr"/>
            <a:r>
              <a:rPr lang="en-US" altLang="zh-CN" sz="4265" b="1">
                <a:solidFill>
                  <a:schemeClr val="tx1">
                    <a:lumMod val="65000"/>
                    <a:lumOff val="35000"/>
                  </a:schemeClr>
                </a:solidFill>
                <a:cs typeface="+mn-ea"/>
                <a:sym typeface="+mn-lt"/>
              </a:rPr>
              <a:t>contents</a:t>
            </a:r>
            <a:endParaRPr lang="zh-CN" altLang="en-US" sz="2135" dirty="0">
              <a:solidFill>
                <a:schemeClr val="tx1">
                  <a:lumMod val="65000"/>
                  <a:lumOff val="35000"/>
                </a:schemeClr>
              </a:solidFill>
              <a:cs typeface="+mn-ea"/>
              <a:sym typeface="+mn-lt"/>
            </a:endParaRPr>
          </a:p>
        </p:txBody>
      </p:sp>
      <p:sp>
        <p:nvSpPr>
          <p:cNvPr id="11" name="椭圆 10"/>
          <p:cNvSpPr/>
          <p:nvPr/>
        </p:nvSpPr>
        <p:spPr>
          <a:xfrm>
            <a:off x="5736088" y="1002076"/>
            <a:ext cx="584776" cy="584776"/>
          </a:xfrm>
          <a:prstGeom prst="ellipse">
            <a:avLst/>
          </a:prstGeom>
          <a:gradFill flip="none" rotWithShape="1">
            <a:gsLst>
              <a:gs pos="90000">
                <a:srgbClr val="138F81"/>
              </a:gs>
              <a:gs pos="30000">
                <a:srgbClr val="19BAA9"/>
              </a:gs>
            </a:gsLst>
            <a:lin ang="2700000" scaled="1"/>
            <a:tileRect/>
          </a:gradFill>
          <a:ln w="25400">
            <a:gradFill>
              <a:gsLst>
                <a:gs pos="0">
                  <a:srgbClr val="138F81"/>
                </a:gs>
                <a:gs pos="100000">
                  <a:srgbClr val="19BAA9"/>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2" name="TextBox 6"/>
          <p:cNvSpPr txBox="1"/>
          <p:nvPr/>
        </p:nvSpPr>
        <p:spPr>
          <a:xfrm>
            <a:off x="5858537" y="1015374"/>
            <a:ext cx="287557" cy="584775"/>
          </a:xfrm>
          <a:prstGeom prst="rect">
            <a:avLst/>
          </a:prstGeom>
          <a:noFill/>
        </p:spPr>
        <p:txBody>
          <a:bodyPr wrap="square" rtlCol="0">
            <a:spAutoFit/>
          </a:bodyPr>
          <a:lstStyle/>
          <a:p>
            <a:pPr algn="ctr"/>
            <a:r>
              <a:rPr lang="en-US" altLang="zh-CN" sz="3200">
                <a:solidFill>
                  <a:schemeClr val="bg1"/>
                </a:solidFill>
                <a:cs typeface="+mn-ea"/>
                <a:sym typeface="+mn-lt"/>
              </a:rPr>
              <a:t>1</a:t>
            </a:r>
            <a:endParaRPr lang="zh-CN" altLang="en-US" sz="3200" dirty="0">
              <a:solidFill>
                <a:schemeClr val="bg1"/>
              </a:solidFill>
              <a:cs typeface="+mn-ea"/>
              <a:sym typeface="+mn-lt"/>
            </a:endParaRPr>
          </a:p>
        </p:txBody>
      </p:sp>
      <p:sp>
        <p:nvSpPr>
          <p:cNvPr id="13" name="椭圆 12"/>
          <p:cNvSpPr/>
          <p:nvPr/>
        </p:nvSpPr>
        <p:spPr>
          <a:xfrm>
            <a:off x="5721317" y="1920295"/>
            <a:ext cx="584776" cy="584776"/>
          </a:xfrm>
          <a:prstGeom prst="ellipse">
            <a:avLst/>
          </a:prstGeom>
          <a:gradFill flip="none" rotWithShape="1">
            <a:gsLst>
              <a:gs pos="90000">
                <a:srgbClr val="E33F24"/>
              </a:gs>
              <a:gs pos="30000">
                <a:srgbClr val="F26434"/>
              </a:gs>
            </a:gsLst>
            <a:lin ang="2700000" scaled="1"/>
            <a:tileRect/>
          </a:gradFill>
          <a:ln w="25400">
            <a:gradFill>
              <a:gsLst>
                <a:gs pos="0">
                  <a:srgbClr val="E33F24"/>
                </a:gs>
                <a:gs pos="100000">
                  <a:srgbClr val="F26434"/>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4" name="TextBox 22"/>
          <p:cNvSpPr txBox="1"/>
          <p:nvPr/>
        </p:nvSpPr>
        <p:spPr>
          <a:xfrm>
            <a:off x="5880395" y="1920295"/>
            <a:ext cx="287557" cy="584775"/>
          </a:xfrm>
          <a:prstGeom prst="rect">
            <a:avLst/>
          </a:prstGeom>
          <a:noFill/>
        </p:spPr>
        <p:txBody>
          <a:bodyPr wrap="square" rtlCol="0">
            <a:spAutoFit/>
          </a:bodyPr>
          <a:lstStyle/>
          <a:p>
            <a:pPr algn="ctr"/>
            <a:r>
              <a:rPr lang="en-US" altLang="zh-CN" sz="3200">
                <a:solidFill>
                  <a:schemeClr val="bg1"/>
                </a:solidFill>
                <a:cs typeface="+mn-ea"/>
                <a:sym typeface="+mn-lt"/>
              </a:rPr>
              <a:t>2</a:t>
            </a:r>
            <a:endParaRPr lang="zh-CN" altLang="en-US" sz="3200" dirty="0">
              <a:solidFill>
                <a:schemeClr val="bg1"/>
              </a:solidFill>
              <a:cs typeface="+mn-ea"/>
              <a:sym typeface="+mn-lt"/>
            </a:endParaRPr>
          </a:p>
        </p:txBody>
      </p:sp>
      <p:sp>
        <p:nvSpPr>
          <p:cNvPr id="15" name="椭圆 14"/>
          <p:cNvSpPr/>
          <p:nvPr/>
        </p:nvSpPr>
        <p:spPr>
          <a:xfrm>
            <a:off x="5721317" y="2844932"/>
            <a:ext cx="584776" cy="584776"/>
          </a:xfrm>
          <a:prstGeom prst="ellipse">
            <a:avLst/>
          </a:prstGeom>
          <a:gradFill flip="none" rotWithShape="1">
            <a:gsLst>
              <a:gs pos="90000">
                <a:srgbClr val="89A13D"/>
              </a:gs>
              <a:gs pos="30000">
                <a:srgbClr val="B2D138"/>
              </a:gs>
            </a:gsLst>
            <a:lin ang="2700000" scaled="1"/>
            <a:tileRect/>
          </a:gradFill>
          <a:ln w="25400">
            <a:gradFill>
              <a:gsLst>
                <a:gs pos="0">
                  <a:srgbClr val="89A13D"/>
                </a:gs>
                <a:gs pos="100000">
                  <a:srgbClr val="B2D138"/>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6" name="TextBox 25"/>
          <p:cNvSpPr txBox="1"/>
          <p:nvPr/>
        </p:nvSpPr>
        <p:spPr>
          <a:xfrm>
            <a:off x="5858536" y="2844931"/>
            <a:ext cx="287557" cy="584775"/>
          </a:xfrm>
          <a:prstGeom prst="rect">
            <a:avLst/>
          </a:prstGeom>
          <a:noFill/>
        </p:spPr>
        <p:txBody>
          <a:bodyPr wrap="square" rtlCol="0">
            <a:spAutoFit/>
          </a:bodyPr>
          <a:lstStyle/>
          <a:p>
            <a:pPr algn="ctr"/>
            <a:r>
              <a:rPr lang="en-US" altLang="zh-CN" sz="3200">
                <a:solidFill>
                  <a:schemeClr val="bg1"/>
                </a:solidFill>
                <a:cs typeface="+mn-ea"/>
                <a:sym typeface="+mn-lt"/>
              </a:rPr>
              <a:t>3</a:t>
            </a:r>
            <a:endParaRPr lang="zh-CN" altLang="en-US" sz="3200" dirty="0">
              <a:solidFill>
                <a:schemeClr val="bg1"/>
              </a:solidFill>
              <a:cs typeface="+mn-ea"/>
              <a:sym typeface="+mn-lt"/>
            </a:endParaRPr>
          </a:p>
        </p:txBody>
      </p:sp>
      <p:sp>
        <p:nvSpPr>
          <p:cNvPr id="18" name="椭圆 17"/>
          <p:cNvSpPr/>
          <p:nvPr/>
        </p:nvSpPr>
        <p:spPr>
          <a:xfrm>
            <a:off x="5721317" y="3845743"/>
            <a:ext cx="584776" cy="584776"/>
          </a:xfrm>
          <a:prstGeom prst="ellipse">
            <a:avLst/>
          </a:prstGeom>
          <a:gradFill flip="none" rotWithShape="1">
            <a:gsLst>
              <a:gs pos="90000">
                <a:srgbClr val="108692"/>
              </a:gs>
              <a:gs pos="30000">
                <a:srgbClr val="16B2C1"/>
              </a:gs>
            </a:gsLst>
            <a:lin ang="2700000" scaled="1"/>
            <a:tileRect/>
          </a:gradFill>
          <a:ln w="25400">
            <a:gradFill>
              <a:gsLst>
                <a:gs pos="0">
                  <a:srgbClr val="108692"/>
                </a:gs>
                <a:gs pos="100000">
                  <a:srgbClr val="16B2C1"/>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9" name="TextBox 28"/>
          <p:cNvSpPr txBox="1"/>
          <p:nvPr/>
        </p:nvSpPr>
        <p:spPr>
          <a:xfrm>
            <a:off x="5869926" y="3845741"/>
            <a:ext cx="287557" cy="584775"/>
          </a:xfrm>
          <a:prstGeom prst="rect">
            <a:avLst/>
          </a:prstGeom>
          <a:noFill/>
        </p:spPr>
        <p:txBody>
          <a:bodyPr wrap="square" rtlCol="0">
            <a:spAutoFit/>
          </a:bodyPr>
          <a:lstStyle/>
          <a:p>
            <a:pPr algn="ctr"/>
            <a:r>
              <a:rPr lang="en-US" altLang="zh-CN" sz="3200">
                <a:solidFill>
                  <a:schemeClr val="bg1"/>
                </a:solidFill>
                <a:cs typeface="+mn-ea"/>
                <a:sym typeface="+mn-lt"/>
              </a:rPr>
              <a:t>4</a:t>
            </a:r>
            <a:endParaRPr lang="zh-CN" altLang="en-US" sz="3200" dirty="0">
              <a:solidFill>
                <a:schemeClr val="bg1"/>
              </a:solidFill>
              <a:cs typeface="+mn-ea"/>
              <a:sym typeface="+mn-lt"/>
            </a:endParaRPr>
          </a:p>
        </p:txBody>
      </p:sp>
      <p:sp>
        <p:nvSpPr>
          <p:cNvPr id="20" name="矩形 19"/>
          <p:cNvSpPr/>
          <p:nvPr/>
        </p:nvSpPr>
        <p:spPr>
          <a:xfrm>
            <a:off x="6962423" y="1104171"/>
            <a:ext cx="2592288" cy="523220"/>
          </a:xfrm>
          <a:prstGeom prst="rect">
            <a:avLst/>
          </a:prstGeom>
        </p:spPr>
        <p:txBody>
          <a:bodyPr wrap="square" lIns="0">
            <a:spAutoFit/>
          </a:bodyPr>
          <a:lstStyle/>
          <a:p>
            <a:pPr fontAlgn="base">
              <a:spcBef>
                <a:spcPct val="0"/>
              </a:spcBef>
              <a:spcAft>
                <a:spcPct val="0"/>
              </a:spcAft>
            </a:pPr>
            <a:r>
              <a:rPr lang="zh-CN" altLang="en-US" sz="2800" b="1">
                <a:solidFill>
                  <a:schemeClr val="tx1">
                    <a:lumMod val="65000"/>
                    <a:lumOff val="35000"/>
                  </a:schemeClr>
                </a:solidFill>
                <a:cs typeface="+mn-ea"/>
                <a:sym typeface="+mn-lt"/>
              </a:rPr>
              <a:t>愚人节的由来</a:t>
            </a:r>
            <a:endParaRPr lang="zh-CN" altLang="en-US" sz="2800" b="1" dirty="0">
              <a:solidFill>
                <a:schemeClr val="tx1">
                  <a:lumMod val="65000"/>
                  <a:lumOff val="35000"/>
                </a:schemeClr>
              </a:solidFill>
              <a:cs typeface="+mn-ea"/>
              <a:sym typeface="+mn-lt"/>
            </a:endParaRPr>
          </a:p>
        </p:txBody>
      </p:sp>
      <p:sp>
        <p:nvSpPr>
          <p:cNvPr id="22" name="矩形 21"/>
          <p:cNvSpPr/>
          <p:nvPr/>
        </p:nvSpPr>
        <p:spPr>
          <a:xfrm>
            <a:off x="6962423" y="2032945"/>
            <a:ext cx="3264363" cy="523220"/>
          </a:xfrm>
          <a:prstGeom prst="rect">
            <a:avLst/>
          </a:prstGeom>
        </p:spPr>
        <p:txBody>
          <a:bodyPr wrap="square" lIns="0">
            <a:spAutoFit/>
          </a:bodyPr>
          <a:lstStyle/>
          <a:p>
            <a:pPr lvl="0" fontAlgn="base">
              <a:spcBef>
                <a:spcPct val="0"/>
              </a:spcBef>
              <a:spcAft>
                <a:spcPct val="0"/>
              </a:spcAft>
            </a:pPr>
            <a:r>
              <a:rPr lang="zh-CN" altLang="en-US" sz="2800" b="1">
                <a:solidFill>
                  <a:prstClr val="black">
                    <a:lumMod val="65000"/>
                    <a:lumOff val="35000"/>
                  </a:prstClr>
                </a:solidFill>
                <a:cs typeface="+mn-ea"/>
                <a:sym typeface="+mn-lt"/>
              </a:rPr>
              <a:t>愚人节的习俗</a:t>
            </a:r>
            <a:endParaRPr lang="zh-CN" altLang="en-US" sz="2800" b="1" dirty="0">
              <a:solidFill>
                <a:prstClr val="black">
                  <a:lumMod val="65000"/>
                  <a:lumOff val="35000"/>
                </a:prstClr>
              </a:solidFill>
              <a:cs typeface="+mn-ea"/>
              <a:sym typeface="+mn-lt"/>
            </a:endParaRPr>
          </a:p>
        </p:txBody>
      </p:sp>
      <p:sp>
        <p:nvSpPr>
          <p:cNvPr id="23" name="矩形 22"/>
          <p:cNvSpPr/>
          <p:nvPr/>
        </p:nvSpPr>
        <p:spPr>
          <a:xfrm>
            <a:off x="6962423" y="2980440"/>
            <a:ext cx="3264363" cy="523220"/>
          </a:xfrm>
          <a:prstGeom prst="rect">
            <a:avLst/>
          </a:prstGeom>
        </p:spPr>
        <p:txBody>
          <a:bodyPr wrap="square" lIns="0">
            <a:spAutoFit/>
          </a:bodyPr>
          <a:lstStyle/>
          <a:p>
            <a:pPr lvl="0" fontAlgn="base">
              <a:spcBef>
                <a:spcPct val="0"/>
              </a:spcBef>
              <a:spcAft>
                <a:spcPct val="0"/>
              </a:spcAft>
            </a:pPr>
            <a:r>
              <a:rPr lang="zh-CN" altLang="en-US" sz="2800" b="1">
                <a:solidFill>
                  <a:prstClr val="black">
                    <a:lumMod val="65000"/>
                    <a:lumOff val="35000"/>
                  </a:prstClr>
                </a:solidFill>
                <a:cs typeface="+mn-ea"/>
                <a:sym typeface="+mn-lt"/>
              </a:rPr>
              <a:t>愚人节节日时间</a:t>
            </a:r>
            <a:endParaRPr lang="zh-CN" altLang="en-US" sz="2800" b="1" dirty="0">
              <a:solidFill>
                <a:prstClr val="black">
                  <a:lumMod val="65000"/>
                  <a:lumOff val="35000"/>
                </a:prstClr>
              </a:solidFill>
              <a:cs typeface="+mn-ea"/>
              <a:sym typeface="+mn-lt"/>
            </a:endParaRPr>
          </a:p>
        </p:txBody>
      </p:sp>
      <p:sp>
        <p:nvSpPr>
          <p:cNvPr id="26" name="矩形 25"/>
          <p:cNvSpPr/>
          <p:nvPr/>
        </p:nvSpPr>
        <p:spPr>
          <a:xfrm>
            <a:off x="6962423" y="3954560"/>
            <a:ext cx="3264363" cy="523220"/>
          </a:xfrm>
          <a:prstGeom prst="rect">
            <a:avLst/>
          </a:prstGeom>
        </p:spPr>
        <p:txBody>
          <a:bodyPr wrap="square" lIns="0">
            <a:spAutoFit/>
          </a:bodyPr>
          <a:lstStyle/>
          <a:p>
            <a:pPr lvl="0" fontAlgn="base">
              <a:spcBef>
                <a:spcPct val="0"/>
              </a:spcBef>
              <a:spcAft>
                <a:spcPct val="0"/>
              </a:spcAft>
            </a:pPr>
            <a:r>
              <a:rPr lang="zh-CN" altLang="en-US" sz="2800" b="1">
                <a:solidFill>
                  <a:prstClr val="black">
                    <a:lumMod val="65000"/>
                    <a:lumOff val="35000"/>
                  </a:prstClr>
                </a:solidFill>
                <a:cs typeface="+mn-ea"/>
                <a:sym typeface="+mn-lt"/>
              </a:rPr>
              <a:t>愚人节事件</a:t>
            </a:r>
            <a:endParaRPr lang="zh-CN" altLang="en-US" sz="2800" b="1" dirty="0">
              <a:solidFill>
                <a:prstClr val="black">
                  <a:lumMod val="65000"/>
                  <a:lumOff val="35000"/>
                </a:prstClr>
              </a:solidFill>
              <a:cs typeface="+mn-ea"/>
              <a:sym typeface="+mn-lt"/>
            </a:endParaRPr>
          </a:p>
        </p:txBody>
      </p:sp>
      <p:sp>
        <p:nvSpPr>
          <p:cNvPr id="27" name="椭圆 26"/>
          <p:cNvSpPr/>
          <p:nvPr/>
        </p:nvSpPr>
        <p:spPr>
          <a:xfrm>
            <a:off x="3915768" y="5534497"/>
            <a:ext cx="462995" cy="462995"/>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8" name="椭圆 27"/>
          <p:cNvSpPr/>
          <p:nvPr/>
        </p:nvSpPr>
        <p:spPr>
          <a:xfrm>
            <a:off x="5721317" y="4723423"/>
            <a:ext cx="584776" cy="584776"/>
          </a:xfrm>
          <a:prstGeom prst="ellipse">
            <a:avLst/>
          </a:prstGeom>
          <a:solidFill>
            <a:srgbClr val="FFC000"/>
          </a:solidFill>
          <a:ln w="25400">
            <a:solidFill>
              <a:srgbClr val="FFC000"/>
            </a:soli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9" name="TextBox 28"/>
          <p:cNvSpPr txBox="1"/>
          <p:nvPr/>
        </p:nvSpPr>
        <p:spPr>
          <a:xfrm>
            <a:off x="5869926" y="4723421"/>
            <a:ext cx="287557" cy="584775"/>
          </a:xfrm>
          <a:prstGeom prst="rect">
            <a:avLst/>
          </a:prstGeom>
          <a:noFill/>
          <a:ln>
            <a:solidFill>
              <a:srgbClr val="FFC000"/>
            </a:solidFill>
          </a:ln>
        </p:spPr>
        <p:txBody>
          <a:bodyPr wrap="square" rtlCol="0">
            <a:spAutoFit/>
          </a:bodyPr>
          <a:lstStyle/>
          <a:p>
            <a:pPr algn="ctr"/>
            <a:r>
              <a:rPr lang="en-US" altLang="zh-CN" sz="3200">
                <a:solidFill>
                  <a:schemeClr val="bg1"/>
                </a:solidFill>
                <a:cs typeface="+mn-ea"/>
                <a:sym typeface="+mn-lt"/>
              </a:rPr>
              <a:t>5</a:t>
            </a:r>
            <a:endParaRPr lang="zh-CN" altLang="en-US" sz="3200" dirty="0">
              <a:solidFill>
                <a:schemeClr val="bg1"/>
              </a:solidFill>
              <a:cs typeface="+mn-ea"/>
              <a:sym typeface="+mn-lt"/>
            </a:endParaRPr>
          </a:p>
        </p:txBody>
      </p:sp>
      <p:sp>
        <p:nvSpPr>
          <p:cNvPr id="30" name="矩形 29"/>
          <p:cNvSpPr/>
          <p:nvPr/>
        </p:nvSpPr>
        <p:spPr>
          <a:xfrm>
            <a:off x="6962423" y="4832240"/>
            <a:ext cx="3264363" cy="523220"/>
          </a:xfrm>
          <a:prstGeom prst="rect">
            <a:avLst/>
          </a:prstGeom>
        </p:spPr>
        <p:txBody>
          <a:bodyPr wrap="square" lIns="0">
            <a:spAutoFit/>
          </a:bodyPr>
          <a:lstStyle/>
          <a:p>
            <a:pPr lvl="0" fontAlgn="base">
              <a:spcBef>
                <a:spcPct val="0"/>
              </a:spcBef>
              <a:spcAft>
                <a:spcPct val="0"/>
              </a:spcAft>
            </a:pPr>
            <a:r>
              <a:rPr lang="zh-CN" altLang="en-US" sz="2800" b="1">
                <a:solidFill>
                  <a:prstClr val="black">
                    <a:lumMod val="65000"/>
                    <a:lumOff val="35000"/>
                  </a:prstClr>
                </a:solidFill>
                <a:cs typeface="+mn-ea"/>
                <a:sym typeface="+mn-lt"/>
              </a:rPr>
              <a:t>一个小游戏</a:t>
            </a:r>
            <a:endParaRPr lang="zh-CN" altLang="en-US" sz="2800" b="1" dirty="0">
              <a:solidFill>
                <a:prstClr val="black">
                  <a:lumMod val="65000"/>
                  <a:lumOff val="35000"/>
                </a:prst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8"/>
                                            </p:tgtEl>
                                            <p:attrNameLst>
                                              <p:attrName>style.visibility</p:attrName>
                                            </p:attrNameLst>
                                          </p:cBhvr>
                                          <p:to>
                                            <p:strVal val="visible"/>
                                          </p:to>
                                        </p:set>
                                        <p:anim calcmode="lin" valueType="num">
                                          <p:cBhvr>
                                            <p:cTn id="14" dur="300" fill="hold"/>
                                            <p:tgtEl>
                                              <p:spTgt spid="8"/>
                                            </p:tgtEl>
                                            <p:attrNameLst>
                                              <p:attrName>ppt_w</p:attrName>
                                            </p:attrNameLst>
                                          </p:cBhvr>
                                          <p:tavLst>
                                            <p:tav tm="0">
                                              <p:val>
                                                <p:fltVal val="0"/>
                                              </p:val>
                                            </p:tav>
                                            <p:tav tm="100000">
                                              <p:val>
                                                <p:strVal val="#ppt_w"/>
                                              </p:val>
                                            </p:tav>
                                          </p:tavLst>
                                        </p:anim>
                                        <p:anim calcmode="lin" valueType="num">
                                          <p:cBhvr>
                                            <p:cTn id="15" dur="300" fill="hold"/>
                                            <p:tgtEl>
                                              <p:spTgt spid="8"/>
                                            </p:tgtEl>
                                            <p:attrNameLst>
                                              <p:attrName>ppt_h</p:attrName>
                                            </p:attrNameLst>
                                          </p:cBhvr>
                                          <p:tavLst>
                                            <p:tav tm="0">
                                              <p:val>
                                                <p:fltVal val="0"/>
                                              </p:val>
                                            </p:tav>
                                            <p:tav tm="100000">
                                              <p:val>
                                                <p:strVal val="#ppt_h"/>
                                              </p:val>
                                            </p:tav>
                                          </p:tavLst>
                                        </p:anim>
                                        <p:animEffect transition="in" filter="fade">
                                          <p:cBhvr>
                                            <p:cTn id="16" dur="300"/>
                                            <p:tgtEl>
                                              <p:spTgt spid="8"/>
                                            </p:tgtEl>
                                          </p:cBhvr>
                                        </p:animEffect>
                                      </p:childTnLst>
                                    </p:cTn>
                                  </p:par>
                                  <p:par>
                                    <p:cTn id="17" presetID="6" presetClass="emph" presetSubtype="0" autoRev="1" fill="hold" grpId="1" nodeType="withEffect">
                                      <p:stCondLst>
                                        <p:cond delay="400"/>
                                      </p:stCondLst>
                                      <p:childTnLst>
                                        <p:animScale>
                                          <p:cBhvr>
                                            <p:cTn id="18" dur="150" fill="hold"/>
                                            <p:tgtEl>
                                              <p:spTgt spid="8"/>
                                            </p:tgtEl>
                                          </p:cBhvr>
                                          <p:by x="110000" y="110000"/>
                                        </p:animScale>
                                      </p:childTnLst>
                                    </p:cTn>
                                  </p:par>
                                  <p:par>
                                    <p:cTn id="19" presetID="53" presetClass="entr" presetSubtype="16" fill="hold" grpId="0" nodeType="withEffect">
                                      <p:stCondLst>
                                        <p:cond delay="4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Effect transition="in" filter="fade">
                                          <p:cBhvr>
                                            <p:cTn id="23" dur="300"/>
                                            <p:tgtEl>
                                              <p:spTgt spid="27"/>
                                            </p:tgtEl>
                                          </p:cBhvr>
                                        </p:animEffect>
                                      </p:childTnLst>
                                    </p:cTn>
                                  </p:par>
                                  <p:par>
                                    <p:cTn id="24" presetID="6" presetClass="emph" presetSubtype="0" autoRev="1" fill="hold" grpId="1" nodeType="withEffect">
                                      <p:stCondLst>
                                        <p:cond delay="700"/>
                                      </p:stCondLst>
                                      <p:childTnLst>
                                        <p:animScale>
                                          <p:cBhvr>
                                            <p:cTn id="25" dur="150" fill="hold"/>
                                            <p:tgtEl>
                                              <p:spTgt spid="27"/>
                                            </p:tgtEl>
                                          </p:cBhvr>
                                          <p:by x="110000" y="110000"/>
                                        </p:animScale>
                                      </p:childTnLst>
                                    </p:cTn>
                                  </p:par>
                                  <p:par>
                                    <p:cTn id="26" presetID="53" presetClass="entr" presetSubtype="16" fill="hold" grpId="0" nodeType="withEffect">
                                      <p:stCondLst>
                                        <p:cond delay="2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300" fill="hold"/>
                                            <p:tgtEl>
                                              <p:spTgt spid="10"/>
                                            </p:tgtEl>
                                            <p:attrNameLst>
                                              <p:attrName>ppt_w</p:attrName>
                                            </p:attrNameLst>
                                          </p:cBhvr>
                                          <p:tavLst>
                                            <p:tav tm="0">
                                              <p:val>
                                                <p:fltVal val="0"/>
                                              </p:val>
                                            </p:tav>
                                            <p:tav tm="100000">
                                              <p:val>
                                                <p:strVal val="#ppt_w"/>
                                              </p:val>
                                            </p:tav>
                                          </p:tavLst>
                                        </p:anim>
                                        <p:anim calcmode="lin" valueType="num">
                                          <p:cBhvr>
                                            <p:cTn id="29" dur="300" fill="hold"/>
                                            <p:tgtEl>
                                              <p:spTgt spid="10"/>
                                            </p:tgtEl>
                                            <p:attrNameLst>
                                              <p:attrName>ppt_h</p:attrName>
                                            </p:attrNameLst>
                                          </p:cBhvr>
                                          <p:tavLst>
                                            <p:tav tm="0">
                                              <p:val>
                                                <p:fltVal val="0"/>
                                              </p:val>
                                            </p:tav>
                                            <p:tav tm="100000">
                                              <p:val>
                                                <p:strVal val="#ppt_h"/>
                                              </p:val>
                                            </p:tav>
                                          </p:tavLst>
                                        </p:anim>
                                        <p:animEffect transition="in" filter="fade">
                                          <p:cBhvr>
                                            <p:cTn id="30" dur="300"/>
                                            <p:tgtEl>
                                              <p:spTgt spid="10"/>
                                            </p:tgtEl>
                                          </p:cBhvr>
                                        </p:animEffect>
                                      </p:childTnLst>
                                    </p:cTn>
                                  </p:par>
                                  <p:par>
                                    <p:cTn id="31" presetID="6" presetClass="emph" presetSubtype="0" autoRev="1" fill="hold" grpId="1" nodeType="withEffect">
                                      <p:stCondLst>
                                        <p:cond delay="500"/>
                                      </p:stCondLst>
                                      <p:childTnLst>
                                        <p:animScale>
                                          <p:cBhvr>
                                            <p:cTn id="32" dur="150" fill="hold"/>
                                            <p:tgtEl>
                                              <p:spTgt spid="10"/>
                                            </p:tgtEl>
                                          </p:cBhvr>
                                          <p:by x="110000" y="110000"/>
                                        </p:animScale>
                                      </p:childTnLst>
                                    </p:cTn>
                                  </p:par>
                                  <p:par>
                                    <p:cTn id="33" presetID="53" presetClass="entr" presetSubtype="16" fill="hold" grpId="0" nodeType="withEffect">
                                      <p:stCondLst>
                                        <p:cond delay="8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300" fill="hold"/>
                                            <p:tgtEl>
                                              <p:spTgt spid="11"/>
                                            </p:tgtEl>
                                            <p:attrNameLst>
                                              <p:attrName>ppt_w</p:attrName>
                                            </p:attrNameLst>
                                          </p:cBhvr>
                                          <p:tavLst>
                                            <p:tav tm="0">
                                              <p:val>
                                                <p:fltVal val="0"/>
                                              </p:val>
                                            </p:tav>
                                            <p:tav tm="100000">
                                              <p:val>
                                                <p:strVal val="#ppt_w"/>
                                              </p:val>
                                            </p:tav>
                                          </p:tavLst>
                                        </p:anim>
                                        <p:anim calcmode="lin" valueType="num">
                                          <p:cBhvr>
                                            <p:cTn id="36" dur="300" fill="hold"/>
                                            <p:tgtEl>
                                              <p:spTgt spid="11"/>
                                            </p:tgtEl>
                                            <p:attrNameLst>
                                              <p:attrName>ppt_h</p:attrName>
                                            </p:attrNameLst>
                                          </p:cBhvr>
                                          <p:tavLst>
                                            <p:tav tm="0">
                                              <p:val>
                                                <p:fltVal val="0"/>
                                              </p:val>
                                            </p:tav>
                                            <p:tav tm="100000">
                                              <p:val>
                                                <p:strVal val="#ppt_h"/>
                                              </p:val>
                                            </p:tav>
                                          </p:tavLst>
                                        </p:anim>
                                        <p:animEffect transition="in" filter="fade">
                                          <p:cBhvr>
                                            <p:cTn id="37" dur="300"/>
                                            <p:tgtEl>
                                              <p:spTgt spid="11"/>
                                            </p:tgtEl>
                                          </p:cBhvr>
                                        </p:animEffect>
                                      </p:childTnLst>
                                    </p:cTn>
                                  </p:par>
                                  <p:par>
                                    <p:cTn id="38" presetID="6" presetClass="emph" presetSubtype="0" autoRev="1" fill="hold" grpId="1" nodeType="withEffect">
                                      <p:stCondLst>
                                        <p:cond delay="1100"/>
                                      </p:stCondLst>
                                      <p:childTnLst>
                                        <p:animScale>
                                          <p:cBhvr>
                                            <p:cTn id="39" dur="150" fill="hold"/>
                                            <p:tgtEl>
                                              <p:spTgt spid="11"/>
                                            </p:tgtEl>
                                          </p:cBhvr>
                                          <p:by x="110000" y="110000"/>
                                        </p:animScale>
                                      </p:childTnLst>
                                    </p:cTn>
                                  </p:par>
                                  <p:par>
                                    <p:cTn id="40" presetID="53" presetClass="entr" presetSubtype="16" fill="hold" grpId="0" nodeType="withEffect">
                                      <p:stCondLst>
                                        <p:cond delay="9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300" fill="hold"/>
                                            <p:tgtEl>
                                              <p:spTgt spid="12"/>
                                            </p:tgtEl>
                                            <p:attrNameLst>
                                              <p:attrName>ppt_w</p:attrName>
                                            </p:attrNameLst>
                                          </p:cBhvr>
                                          <p:tavLst>
                                            <p:tav tm="0">
                                              <p:val>
                                                <p:fltVal val="0"/>
                                              </p:val>
                                            </p:tav>
                                            <p:tav tm="100000">
                                              <p:val>
                                                <p:strVal val="#ppt_w"/>
                                              </p:val>
                                            </p:tav>
                                          </p:tavLst>
                                        </p:anim>
                                        <p:anim calcmode="lin" valueType="num">
                                          <p:cBhvr>
                                            <p:cTn id="43" dur="300" fill="hold"/>
                                            <p:tgtEl>
                                              <p:spTgt spid="12"/>
                                            </p:tgtEl>
                                            <p:attrNameLst>
                                              <p:attrName>ppt_h</p:attrName>
                                            </p:attrNameLst>
                                          </p:cBhvr>
                                          <p:tavLst>
                                            <p:tav tm="0">
                                              <p:val>
                                                <p:fltVal val="0"/>
                                              </p:val>
                                            </p:tav>
                                            <p:tav tm="100000">
                                              <p:val>
                                                <p:strVal val="#ppt_h"/>
                                              </p:val>
                                            </p:tav>
                                          </p:tavLst>
                                        </p:anim>
                                        <p:animEffect transition="in" filter="fade">
                                          <p:cBhvr>
                                            <p:cTn id="44" dur="300"/>
                                            <p:tgtEl>
                                              <p:spTgt spid="12"/>
                                            </p:tgtEl>
                                          </p:cBhvr>
                                        </p:animEffect>
                                      </p:childTnLst>
                                    </p:cTn>
                                  </p:par>
                                  <p:par>
                                    <p:cTn id="45" presetID="6" presetClass="emph" presetSubtype="0" autoRev="1" fill="hold" grpId="1" nodeType="withEffect">
                                      <p:stCondLst>
                                        <p:cond delay="1200"/>
                                      </p:stCondLst>
                                      <p:childTnLst>
                                        <p:animScale>
                                          <p:cBhvr>
                                            <p:cTn id="46" dur="150" fill="hold"/>
                                            <p:tgtEl>
                                              <p:spTgt spid="12"/>
                                            </p:tgtEl>
                                          </p:cBhvr>
                                          <p:by x="110000" y="110000"/>
                                        </p:animScale>
                                      </p:childTnLst>
                                    </p:cTn>
                                  </p:par>
                                  <p:par>
                                    <p:cTn id="47" presetID="2" presetClass="entr" presetSubtype="2" fill="hold" grpId="0" nodeType="withEffect" p14:presetBounceEnd="58000">
                                      <p:stCondLst>
                                        <p:cond delay="1200"/>
                                      </p:stCondLst>
                                      <p:childTnLst>
                                        <p:set>
                                          <p:cBhvr>
                                            <p:cTn id="48" dur="1" fill="hold">
                                              <p:stCondLst>
                                                <p:cond delay="0"/>
                                              </p:stCondLst>
                                            </p:cTn>
                                            <p:tgtEl>
                                              <p:spTgt spid="20"/>
                                            </p:tgtEl>
                                            <p:attrNameLst>
                                              <p:attrName>style.visibility</p:attrName>
                                            </p:attrNameLst>
                                          </p:cBhvr>
                                          <p:to>
                                            <p:strVal val="visible"/>
                                          </p:to>
                                        </p:set>
                                        <p:anim calcmode="lin" valueType="num" p14:bounceEnd="58000">
                                          <p:cBhvr additive="base">
                                            <p:cTn id="49" dur="600" fill="hold"/>
                                            <p:tgtEl>
                                              <p:spTgt spid="20"/>
                                            </p:tgtEl>
                                            <p:attrNameLst>
                                              <p:attrName>ppt_x</p:attrName>
                                            </p:attrNameLst>
                                          </p:cBhvr>
                                          <p:tavLst>
                                            <p:tav tm="0">
                                              <p:val>
                                                <p:strVal val="1+#ppt_w/2"/>
                                              </p:val>
                                            </p:tav>
                                            <p:tav tm="100000">
                                              <p:val>
                                                <p:strVal val="#ppt_x"/>
                                              </p:val>
                                            </p:tav>
                                          </p:tavLst>
                                        </p:anim>
                                        <p:anim calcmode="lin" valueType="num" p14:bounceEnd="58000">
                                          <p:cBhvr additive="base">
                                            <p:cTn id="50" dur="600" fill="hold"/>
                                            <p:tgtEl>
                                              <p:spTgt spid="20"/>
                                            </p:tgtEl>
                                            <p:attrNameLst>
                                              <p:attrName>ppt_y</p:attrName>
                                            </p:attrNameLst>
                                          </p:cBhvr>
                                          <p:tavLst>
                                            <p:tav tm="0">
                                              <p:val>
                                                <p:strVal val="#ppt_y"/>
                                              </p:val>
                                            </p:tav>
                                            <p:tav tm="100000">
                                              <p:val>
                                                <p:strVal val="#ppt_y"/>
                                              </p:val>
                                            </p:tav>
                                          </p:tavLst>
                                        </p:anim>
                                      </p:childTnLst>
                                    </p:cTn>
                                  </p:par>
                                  <p:par>
                                    <p:cTn id="51" presetID="53" presetClass="entr" presetSubtype="16" fill="hold" grpId="0" nodeType="withEffect">
                                      <p:stCondLst>
                                        <p:cond delay="1200"/>
                                      </p:stCondLst>
                                      <p:childTnLst>
                                        <p:set>
                                          <p:cBhvr>
                                            <p:cTn id="52" dur="1" fill="hold">
                                              <p:stCondLst>
                                                <p:cond delay="0"/>
                                              </p:stCondLst>
                                            </p:cTn>
                                            <p:tgtEl>
                                              <p:spTgt spid="13"/>
                                            </p:tgtEl>
                                            <p:attrNameLst>
                                              <p:attrName>style.visibility</p:attrName>
                                            </p:attrNameLst>
                                          </p:cBhvr>
                                          <p:to>
                                            <p:strVal val="visible"/>
                                          </p:to>
                                        </p:set>
                                        <p:anim calcmode="lin" valueType="num">
                                          <p:cBhvr>
                                            <p:cTn id="53" dur="300" fill="hold"/>
                                            <p:tgtEl>
                                              <p:spTgt spid="13"/>
                                            </p:tgtEl>
                                            <p:attrNameLst>
                                              <p:attrName>ppt_w</p:attrName>
                                            </p:attrNameLst>
                                          </p:cBhvr>
                                          <p:tavLst>
                                            <p:tav tm="0">
                                              <p:val>
                                                <p:fltVal val="0"/>
                                              </p:val>
                                            </p:tav>
                                            <p:tav tm="100000">
                                              <p:val>
                                                <p:strVal val="#ppt_w"/>
                                              </p:val>
                                            </p:tav>
                                          </p:tavLst>
                                        </p:anim>
                                        <p:anim calcmode="lin" valueType="num">
                                          <p:cBhvr>
                                            <p:cTn id="54" dur="300" fill="hold"/>
                                            <p:tgtEl>
                                              <p:spTgt spid="13"/>
                                            </p:tgtEl>
                                            <p:attrNameLst>
                                              <p:attrName>ppt_h</p:attrName>
                                            </p:attrNameLst>
                                          </p:cBhvr>
                                          <p:tavLst>
                                            <p:tav tm="0">
                                              <p:val>
                                                <p:fltVal val="0"/>
                                              </p:val>
                                            </p:tav>
                                            <p:tav tm="100000">
                                              <p:val>
                                                <p:strVal val="#ppt_h"/>
                                              </p:val>
                                            </p:tav>
                                          </p:tavLst>
                                        </p:anim>
                                        <p:animEffect transition="in" filter="fade">
                                          <p:cBhvr>
                                            <p:cTn id="55" dur="300"/>
                                            <p:tgtEl>
                                              <p:spTgt spid="13"/>
                                            </p:tgtEl>
                                          </p:cBhvr>
                                        </p:animEffect>
                                      </p:childTnLst>
                                    </p:cTn>
                                  </p:par>
                                  <p:par>
                                    <p:cTn id="56" presetID="6" presetClass="emph" presetSubtype="0" autoRev="1" fill="hold" grpId="1" nodeType="withEffect">
                                      <p:stCondLst>
                                        <p:cond delay="1500"/>
                                      </p:stCondLst>
                                      <p:childTnLst>
                                        <p:animScale>
                                          <p:cBhvr>
                                            <p:cTn id="57" dur="150" fill="hold"/>
                                            <p:tgtEl>
                                              <p:spTgt spid="13"/>
                                            </p:tgtEl>
                                          </p:cBhvr>
                                          <p:by x="110000" y="110000"/>
                                        </p:animScale>
                                      </p:childTnLst>
                                    </p:cTn>
                                  </p:par>
                                  <p:par>
                                    <p:cTn id="58" presetID="53" presetClass="entr" presetSubtype="16" fill="hold" grpId="0" nodeType="withEffect">
                                      <p:stCondLst>
                                        <p:cond delay="1300"/>
                                      </p:stCondLst>
                                      <p:childTnLst>
                                        <p:set>
                                          <p:cBhvr>
                                            <p:cTn id="59" dur="1" fill="hold">
                                              <p:stCondLst>
                                                <p:cond delay="0"/>
                                              </p:stCondLst>
                                            </p:cTn>
                                            <p:tgtEl>
                                              <p:spTgt spid="14"/>
                                            </p:tgtEl>
                                            <p:attrNameLst>
                                              <p:attrName>style.visibility</p:attrName>
                                            </p:attrNameLst>
                                          </p:cBhvr>
                                          <p:to>
                                            <p:strVal val="visible"/>
                                          </p:to>
                                        </p:set>
                                        <p:anim calcmode="lin" valueType="num">
                                          <p:cBhvr>
                                            <p:cTn id="60" dur="300" fill="hold"/>
                                            <p:tgtEl>
                                              <p:spTgt spid="14"/>
                                            </p:tgtEl>
                                            <p:attrNameLst>
                                              <p:attrName>ppt_w</p:attrName>
                                            </p:attrNameLst>
                                          </p:cBhvr>
                                          <p:tavLst>
                                            <p:tav tm="0">
                                              <p:val>
                                                <p:fltVal val="0"/>
                                              </p:val>
                                            </p:tav>
                                            <p:tav tm="100000">
                                              <p:val>
                                                <p:strVal val="#ppt_w"/>
                                              </p:val>
                                            </p:tav>
                                          </p:tavLst>
                                        </p:anim>
                                        <p:anim calcmode="lin" valueType="num">
                                          <p:cBhvr>
                                            <p:cTn id="61" dur="300" fill="hold"/>
                                            <p:tgtEl>
                                              <p:spTgt spid="14"/>
                                            </p:tgtEl>
                                            <p:attrNameLst>
                                              <p:attrName>ppt_h</p:attrName>
                                            </p:attrNameLst>
                                          </p:cBhvr>
                                          <p:tavLst>
                                            <p:tav tm="0">
                                              <p:val>
                                                <p:fltVal val="0"/>
                                              </p:val>
                                            </p:tav>
                                            <p:tav tm="100000">
                                              <p:val>
                                                <p:strVal val="#ppt_h"/>
                                              </p:val>
                                            </p:tav>
                                          </p:tavLst>
                                        </p:anim>
                                        <p:animEffect transition="in" filter="fade">
                                          <p:cBhvr>
                                            <p:cTn id="62" dur="300"/>
                                            <p:tgtEl>
                                              <p:spTgt spid="14"/>
                                            </p:tgtEl>
                                          </p:cBhvr>
                                        </p:animEffect>
                                      </p:childTnLst>
                                    </p:cTn>
                                  </p:par>
                                  <p:par>
                                    <p:cTn id="63" presetID="6" presetClass="emph" presetSubtype="0" autoRev="1" fill="hold" grpId="1" nodeType="withEffect">
                                      <p:stCondLst>
                                        <p:cond delay="1600"/>
                                      </p:stCondLst>
                                      <p:childTnLst>
                                        <p:animScale>
                                          <p:cBhvr>
                                            <p:cTn id="64" dur="150" fill="hold"/>
                                            <p:tgtEl>
                                              <p:spTgt spid="14"/>
                                            </p:tgtEl>
                                          </p:cBhvr>
                                          <p:by x="110000" y="110000"/>
                                        </p:animScale>
                                      </p:childTnLst>
                                    </p:cTn>
                                  </p:par>
                                  <p:par>
                                    <p:cTn id="65" presetID="2" presetClass="entr" presetSubtype="2" fill="hold" grpId="0" nodeType="withEffect" p14:presetBounceEnd="58000">
                                      <p:stCondLst>
                                        <p:cond delay="1600"/>
                                      </p:stCondLst>
                                      <p:childTnLst>
                                        <p:set>
                                          <p:cBhvr>
                                            <p:cTn id="66" dur="1" fill="hold">
                                              <p:stCondLst>
                                                <p:cond delay="0"/>
                                              </p:stCondLst>
                                            </p:cTn>
                                            <p:tgtEl>
                                              <p:spTgt spid="22"/>
                                            </p:tgtEl>
                                            <p:attrNameLst>
                                              <p:attrName>style.visibility</p:attrName>
                                            </p:attrNameLst>
                                          </p:cBhvr>
                                          <p:to>
                                            <p:strVal val="visible"/>
                                          </p:to>
                                        </p:set>
                                        <p:anim calcmode="lin" valueType="num" p14:bounceEnd="58000">
                                          <p:cBhvr additive="base">
                                            <p:cTn id="67" dur="600" fill="hold"/>
                                            <p:tgtEl>
                                              <p:spTgt spid="22"/>
                                            </p:tgtEl>
                                            <p:attrNameLst>
                                              <p:attrName>ppt_x</p:attrName>
                                            </p:attrNameLst>
                                          </p:cBhvr>
                                          <p:tavLst>
                                            <p:tav tm="0">
                                              <p:val>
                                                <p:strVal val="1+#ppt_w/2"/>
                                              </p:val>
                                            </p:tav>
                                            <p:tav tm="100000">
                                              <p:val>
                                                <p:strVal val="#ppt_x"/>
                                              </p:val>
                                            </p:tav>
                                          </p:tavLst>
                                        </p:anim>
                                        <p:anim calcmode="lin" valueType="num" p14:bounceEnd="58000">
                                          <p:cBhvr additive="base">
                                            <p:cTn id="68" dur="600" fill="hold"/>
                                            <p:tgtEl>
                                              <p:spTgt spid="22"/>
                                            </p:tgtEl>
                                            <p:attrNameLst>
                                              <p:attrName>ppt_y</p:attrName>
                                            </p:attrNameLst>
                                          </p:cBhvr>
                                          <p:tavLst>
                                            <p:tav tm="0">
                                              <p:val>
                                                <p:strVal val="#ppt_y"/>
                                              </p:val>
                                            </p:tav>
                                            <p:tav tm="100000">
                                              <p:val>
                                                <p:strVal val="#ppt_y"/>
                                              </p:val>
                                            </p:tav>
                                          </p:tavLst>
                                        </p:anim>
                                      </p:childTnLst>
                                    </p:cTn>
                                  </p:par>
                                  <p:par>
                                    <p:cTn id="69" presetID="53" presetClass="entr" presetSubtype="16" fill="hold" grpId="0" nodeType="withEffect">
                                      <p:stCondLst>
                                        <p:cond delay="1600"/>
                                      </p:stCondLst>
                                      <p:childTnLst>
                                        <p:set>
                                          <p:cBhvr>
                                            <p:cTn id="70" dur="1" fill="hold">
                                              <p:stCondLst>
                                                <p:cond delay="0"/>
                                              </p:stCondLst>
                                            </p:cTn>
                                            <p:tgtEl>
                                              <p:spTgt spid="15"/>
                                            </p:tgtEl>
                                            <p:attrNameLst>
                                              <p:attrName>style.visibility</p:attrName>
                                            </p:attrNameLst>
                                          </p:cBhvr>
                                          <p:to>
                                            <p:strVal val="visible"/>
                                          </p:to>
                                        </p:set>
                                        <p:anim calcmode="lin" valueType="num">
                                          <p:cBhvr>
                                            <p:cTn id="71" dur="300" fill="hold"/>
                                            <p:tgtEl>
                                              <p:spTgt spid="15"/>
                                            </p:tgtEl>
                                            <p:attrNameLst>
                                              <p:attrName>ppt_w</p:attrName>
                                            </p:attrNameLst>
                                          </p:cBhvr>
                                          <p:tavLst>
                                            <p:tav tm="0">
                                              <p:val>
                                                <p:fltVal val="0"/>
                                              </p:val>
                                            </p:tav>
                                            <p:tav tm="100000">
                                              <p:val>
                                                <p:strVal val="#ppt_w"/>
                                              </p:val>
                                            </p:tav>
                                          </p:tavLst>
                                        </p:anim>
                                        <p:anim calcmode="lin" valueType="num">
                                          <p:cBhvr>
                                            <p:cTn id="72" dur="300" fill="hold"/>
                                            <p:tgtEl>
                                              <p:spTgt spid="15"/>
                                            </p:tgtEl>
                                            <p:attrNameLst>
                                              <p:attrName>ppt_h</p:attrName>
                                            </p:attrNameLst>
                                          </p:cBhvr>
                                          <p:tavLst>
                                            <p:tav tm="0">
                                              <p:val>
                                                <p:fltVal val="0"/>
                                              </p:val>
                                            </p:tav>
                                            <p:tav tm="100000">
                                              <p:val>
                                                <p:strVal val="#ppt_h"/>
                                              </p:val>
                                            </p:tav>
                                          </p:tavLst>
                                        </p:anim>
                                        <p:animEffect transition="in" filter="fade">
                                          <p:cBhvr>
                                            <p:cTn id="73" dur="300"/>
                                            <p:tgtEl>
                                              <p:spTgt spid="15"/>
                                            </p:tgtEl>
                                          </p:cBhvr>
                                        </p:animEffect>
                                      </p:childTnLst>
                                    </p:cTn>
                                  </p:par>
                                  <p:par>
                                    <p:cTn id="74" presetID="6" presetClass="emph" presetSubtype="0" autoRev="1" fill="hold" grpId="1" nodeType="withEffect">
                                      <p:stCondLst>
                                        <p:cond delay="1900"/>
                                      </p:stCondLst>
                                      <p:childTnLst>
                                        <p:animScale>
                                          <p:cBhvr>
                                            <p:cTn id="75" dur="150" fill="hold"/>
                                            <p:tgtEl>
                                              <p:spTgt spid="15"/>
                                            </p:tgtEl>
                                          </p:cBhvr>
                                          <p:by x="110000" y="110000"/>
                                        </p:animScale>
                                      </p:childTnLst>
                                    </p:cTn>
                                  </p:par>
                                  <p:par>
                                    <p:cTn id="76" presetID="53" presetClass="entr" presetSubtype="16" fill="hold" grpId="0" nodeType="withEffect">
                                      <p:stCondLst>
                                        <p:cond delay="1700"/>
                                      </p:stCondLst>
                                      <p:childTnLst>
                                        <p:set>
                                          <p:cBhvr>
                                            <p:cTn id="77" dur="1" fill="hold">
                                              <p:stCondLst>
                                                <p:cond delay="0"/>
                                              </p:stCondLst>
                                            </p:cTn>
                                            <p:tgtEl>
                                              <p:spTgt spid="16"/>
                                            </p:tgtEl>
                                            <p:attrNameLst>
                                              <p:attrName>style.visibility</p:attrName>
                                            </p:attrNameLst>
                                          </p:cBhvr>
                                          <p:to>
                                            <p:strVal val="visible"/>
                                          </p:to>
                                        </p:set>
                                        <p:anim calcmode="lin" valueType="num">
                                          <p:cBhvr>
                                            <p:cTn id="78" dur="300" fill="hold"/>
                                            <p:tgtEl>
                                              <p:spTgt spid="16"/>
                                            </p:tgtEl>
                                            <p:attrNameLst>
                                              <p:attrName>ppt_w</p:attrName>
                                            </p:attrNameLst>
                                          </p:cBhvr>
                                          <p:tavLst>
                                            <p:tav tm="0">
                                              <p:val>
                                                <p:fltVal val="0"/>
                                              </p:val>
                                            </p:tav>
                                            <p:tav tm="100000">
                                              <p:val>
                                                <p:strVal val="#ppt_w"/>
                                              </p:val>
                                            </p:tav>
                                          </p:tavLst>
                                        </p:anim>
                                        <p:anim calcmode="lin" valueType="num">
                                          <p:cBhvr>
                                            <p:cTn id="79" dur="300" fill="hold"/>
                                            <p:tgtEl>
                                              <p:spTgt spid="16"/>
                                            </p:tgtEl>
                                            <p:attrNameLst>
                                              <p:attrName>ppt_h</p:attrName>
                                            </p:attrNameLst>
                                          </p:cBhvr>
                                          <p:tavLst>
                                            <p:tav tm="0">
                                              <p:val>
                                                <p:fltVal val="0"/>
                                              </p:val>
                                            </p:tav>
                                            <p:tav tm="100000">
                                              <p:val>
                                                <p:strVal val="#ppt_h"/>
                                              </p:val>
                                            </p:tav>
                                          </p:tavLst>
                                        </p:anim>
                                        <p:animEffect transition="in" filter="fade">
                                          <p:cBhvr>
                                            <p:cTn id="80" dur="300"/>
                                            <p:tgtEl>
                                              <p:spTgt spid="16"/>
                                            </p:tgtEl>
                                          </p:cBhvr>
                                        </p:animEffect>
                                      </p:childTnLst>
                                    </p:cTn>
                                  </p:par>
                                  <p:par>
                                    <p:cTn id="81" presetID="6" presetClass="emph" presetSubtype="0" autoRev="1" fill="hold" grpId="1" nodeType="withEffect">
                                      <p:stCondLst>
                                        <p:cond delay="2000"/>
                                      </p:stCondLst>
                                      <p:childTnLst>
                                        <p:animScale>
                                          <p:cBhvr>
                                            <p:cTn id="82" dur="150" fill="hold"/>
                                            <p:tgtEl>
                                              <p:spTgt spid="16"/>
                                            </p:tgtEl>
                                          </p:cBhvr>
                                          <p:by x="110000" y="110000"/>
                                        </p:animScale>
                                      </p:childTnLst>
                                    </p:cTn>
                                  </p:par>
                                  <p:par>
                                    <p:cTn id="83" presetID="2" presetClass="entr" presetSubtype="2" fill="hold" grpId="0" nodeType="withEffect" p14:presetBounceEnd="58000">
                                      <p:stCondLst>
                                        <p:cond delay="2000"/>
                                      </p:stCondLst>
                                      <p:childTnLst>
                                        <p:set>
                                          <p:cBhvr>
                                            <p:cTn id="84" dur="1" fill="hold">
                                              <p:stCondLst>
                                                <p:cond delay="0"/>
                                              </p:stCondLst>
                                            </p:cTn>
                                            <p:tgtEl>
                                              <p:spTgt spid="23"/>
                                            </p:tgtEl>
                                            <p:attrNameLst>
                                              <p:attrName>style.visibility</p:attrName>
                                            </p:attrNameLst>
                                          </p:cBhvr>
                                          <p:to>
                                            <p:strVal val="visible"/>
                                          </p:to>
                                        </p:set>
                                        <p:anim calcmode="lin" valueType="num" p14:bounceEnd="58000">
                                          <p:cBhvr additive="base">
                                            <p:cTn id="85" dur="600" fill="hold"/>
                                            <p:tgtEl>
                                              <p:spTgt spid="23"/>
                                            </p:tgtEl>
                                            <p:attrNameLst>
                                              <p:attrName>ppt_x</p:attrName>
                                            </p:attrNameLst>
                                          </p:cBhvr>
                                          <p:tavLst>
                                            <p:tav tm="0">
                                              <p:val>
                                                <p:strVal val="1+#ppt_w/2"/>
                                              </p:val>
                                            </p:tav>
                                            <p:tav tm="100000">
                                              <p:val>
                                                <p:strVal val="#ppt_x"/>
                                              </p:val>
                                            </p:tav>
                                          </p:tavLst>
                                        </p:anim>
                                        <p:anim calcmode="lin" valueType="num" p14:bounceEnd="58000">
                                          <p:cBhvr additive="base">
                                            <p:cTn id="86" dur="600" fill="hold"/>
                                            <p:tgtEl>
                                              <p:spTgt spid="23"/>
                                            </p:tgtEl>
                                            <p:attrNameLst>
                                              <p:attrName>ppt_y</p:attrName>
                                            </p:attrNameLst>
                                          </p:cBhvr>
                                          <p:tavLst>
                                            <p:tav tm="0">
                                              <p:val>
                                                <p:strVal val="#ppt_y"/>
                                              </p:val>
                                            </p:tav>
                                            <p:tav tm="100000">
                                              <p:val>
                                                <p:strVal val="#ppt_y"/>
                                              </p:val>
                                            </p:tav>
                                          </p:tavLst>
                                        </p:anim>
                                      </p:childTnLst>
                                    </p:cTn>
                                  </p:par>
                                  <p:par>
                                    <p:cTn id="87" presetID="53" presetClass="entr" presetSubtype="16" fill="hold" grpId="0" nodeType="withEffect">
                                      <p:stCondLst>
                                        <p:cond delay="2000"/>
                                      </p:stCondLst>
                                      <p:childTnLst>
                                        <p:set>
                                          <p:cBhvr>
                                            <p:cTn id="88" dur="1" fill="hold">
                                              <p:stCondLst>
                                                <p:cond delay="0"/>
                                              </p:stCondLst>
                                            </p:cTn>
                                            <p:tgtEl>
                                              <p:spTgt spid="18"/>
                                            </p:tgtEl>
                                            <p:attrNameLst>
                                              <p:attrName>style.visibility</p:attrName>
                                            </p:attrNameLst>
                                          </p:cBhvr>
                                          <p:to>
                                            <p:strVal val="visible"/>
                                          </p:to>
                                        </p:set>
                                        <p:anim calcmode="lin" valueType="num">
                                          <p:cBhvr>
                                            <p:cTn id="89" dur="300" fill="hold"/>
                                            <p:tgtEl>
                                              <p:spTgt spid="18"/>
                                            </p:tgtEl>
                                            <p:attrNameLst>
                                              <p:attrName>ppt_w</p:attrName>
                                            </p:attrNameLst>
                                          </p:cBhvr>
                                          <p:tavLst>
                                            <p:tav tm="0">
                                              <p:val>
                                                <p:fltVal val="0"/>
                                              </p:val>
                                            </p:tav>
                                            <p:tav tm="100000">
                                              <p:val>
                                                <p:strVal val="#ppt_w"/>
                                              </p:val>
                                            </p:tav>
                                          </p:tavLst>
                                        </p:anim>
                                        <p:anim calcmode="lin" valueType="num">
                                          <p:cBhvr>
                                            <p:cTn id="90" dur="300" fill="hold"/>
                                            <p:tgtEl>
                                              <p:spTgt spid="18"/>
                                            </p:tgtEl>
                                            <p:attrNameLst>
                                              <p:attrName>ppt_h</p:attrName>
                                            </p:attrNameLst>
                                          </p:cBhvr>
                                          <p:tavLst>
                                            <p:tav tm="0">
                                              <p:val>
                                                <p:fltVal val="0"/>
                                              </p:val>
                                            </p:tav>
                                            <p:tav tm="100000">
                                              <p:val>
                                                <p:strVal val="#ppt_h"/>
                                              </p:val>
                                            </p:tav>
                                          </p:tavLst>
                                        </p:anim>
                                        <p:animEffect transition="in" filter="fade">
                                          <p:cBhvr>
                                            <p:cTn id="91" dur="300"/>
                                            <p:tgtEl>
                                              <p:spTgt spid="18"/>
                                            </p:tgtEl>
                                          </p:cBhvr>
                                        </p:animEffect>
                                      </p:childTnLst>
                                    </p:cTn>
                                  </p:par>
                                  <p:par>
                                    <p:cTn id="92" presetID="6" presetClass="emph" presetSubtype="0" autoRev="1" fill="hold" grpId="1" nodeType="withEffect">
                                      <p:stCondLst>
                                        <p:cond delay="2300"/>
                                      </p:stCondLst>
                                      <p:childTnLst>
                                        <p:animScale>
                                          <p:cBhvr>
                                            <p:cTn id="93" dur="150" fill="hold"/>
                                            <p:tgtEl>
                                              <p:spTgt spid="18"/>
                                            </p:tgtEl>
                                          </p:cBhvr>
                                          <p:by x="110000" y="110000"/>
                                        </p:animScale>
                                      </p:childTnLst>
                                    </p:cTn>
                                  </p:par>
                                  <p:par>
                                    <p:cTn id="94" presetID="53" presetClass="entr" presetSubtype="16" fill="hold" grpId="0" nodeType="withEffect">
                                      <p:stCondLst>
                                        <p:cond delay="2100"/>
                                      </p:stCondLst>
                                      <p:childTnLst>
                                        <p:set>
                                          <p:cBhvr>
                                            <p:cTn id="95" dur="1" fill="hold">
                                              <p:stCondLst>
                                                <p:cond delay="0"/>
                                              </p:stCondLst>
                                            </p:cTn>
                                            <p:tgtEl>
                                              <p:spTgt spid="19"/>
                                            </p:tgtEl>
                                            <p:attrNameLst>
                                              <p:attrName>style.visibility</p:attrName>
                                            </p:attrNameLst>
                                          </p:cBhvr>
                                          <p:to>
                                            <p:strVal val="visible"/>
                                          </p:to>
                                        </p:set>
                                        <p:anim calcmode="lin" valueType="num">
                                          <p:cBhvr>
                                            <p:cTn id="96" dur="300" fill="hold"/>
                                            <p:tgtEl>
                                              <p:spTgt spid="19"/>
                                            </p:tgtEl>
                                            <p:attrNameLst>
                                              <p:attrName>ppt_w</p:attrName>
                                            </p:attrNameLst>
                                          </p:cBhvr>
                                          <p:tavLst>
                                            <p:tav tm="0">
                                              <p:val>
                                                <p:fltVal val="0"/>
                                              </p:val>
                                            </p:tav>
                                            <p:tav tm="100000">
                                              <p:val>
                                                <p:strVal val="#ppt_w"/>
                                              </p:val>
                                            </p:tav>
                                          </p:tavLst>
                                        </p:anim>
                                        <p:anim calcmode="lin" valueType="num">
                                          <p:cBhvr>
                                            <p:cTn id="97" dur="300" fill="hold"/>
                                            <p:tgtEl>
                                              <p:spTgt spid="19"/>
                                            </p:tgtEl>
                                            <p:attrNameLst>
                                              <p:attrName>ppt_h</p:attrName>
                                            </p:attrNameLst>
                                          </p:cBhvr>
                                          <p:tavLst>
                                            <p:tav tm="0">
                                              <p:val>
                                                <p:fltVal val="0"/>
                                              </p:val>
                                            </p:tav>
                                            <p:tav tm="100000">
                                              <p:val>
                                                <p:strVal val="#ppt_h"/>
                                              </p:val>
                                            </p:tav>
                                          </p:tavLst>
                                        </p:anim>
                                        <p:animEffect transition="in" filter="fade">
                                          <p:cBhvr>
                                            <p:cTn id="98" dur="300"/>
                                            <p:tgtEl>
                                              <p:spTgt spid="19"/>
                                            </p:tgtEl>
                                          </p:cBhvr>
                                        </p:animEffect>
                                      </p:childTnLst>
                                    </p:cTn>
                                  </p:par>
                                  <p:par>
                                    <p:cTn id="99" presetID="6" presetClass="emph" presetSubtype="0" autoRev="1" fill="hold" grpId="1" nodeType="withEffect">
                                      <p:stCondLst>
                                        <p:cond delay="2400"/>
                                      </p:stCondLst>
                                      <p:childTnLst>
                                        <p:animScale>
                                          <p:cBhvr>
                                            <p:cTn id="100" dur="150" fill="hold"/>
                                            <p:tgtEl>
                                              <p:spTgt spid="19"/>
                                            </p:tgtEl>
                                          </p:cBhvr>
                                          <p:by x="110000" y="110000"/>
                                        </p:animScale>
                                      </p:childTnLst>
                                    </p:cTn>
                                  </p:par>
                                  <p:par>
                                    <p:cTn id="101" presetID="2" presetClass="entr" presetSubtype="2" fill="hold" grpId="0" nodeType="withEffect" p14:presetBounceEnd="58000">
                                      <p:stCondLst>
                                        <p:cond delay="2400"/>
                                      </p:stCondLst>
                                      <p:childTnLst>
                                        <p:set>
                                          <p:cBhvr>
                                            <p:cTn id="102" dur="1" fill="hold">
                                              <p:stCondLst>
                                                <p:cond delay="0"/>
                                              </p:stCondLst>
                                            </p:cTn>
                                            <p:tgtEl>
                                              <p:spTgt spid="26"/>
                                            </p:tgtEl>
                                            <p:attrNameLst>
                                              <p:attrName>style.visibility</p:attrName>
                                            </p:attrNameLst>
                                          </p:cBhvr>
                                          <p:to>
                                            <p:strVal val="visible"/>
                                          </p:to>
                                        </p:set>
                                        <p:anim calcmode="lin" valueType="num" p14:bounceEnd="58000">
                                          <p:cBhvr additive="base">
                                            <p:cTn id="103" dur="600" fill="hold"/>
                                            <p:tgtEl>
                                              <p:spTgt spid="26"/>
                                            </p:tgtEl>
                                            <p:attrNameLst>
                                              <p:attrName>ppt_x</p:attrName>
                                            </p:attrNameLst>
                                          </p:cBhvr>
                                          <p:tavLst>
                                            <p:tav tm="0">
                                              <p:val>
                                                <p:strVal val="1+#ppt_w/2"/>
                                              </p:val>
                                            </p:tav>
                                            <p:tav tm="100000">
                                              <p:val>
                                                <p:strVal val="#ppt_x"/>
                                              </p:val>
                                            </p:tav>
                                          </p:tavLst>
                                        </p:anim>
                                        <p:anim calcmode="lin" valueType="num" p14:bounceEnd="58000">
                                          <p:cBhvr additive="base">
                                            <p:cTn id="104" dur="600" fill="hold"/>
                                            <p:tgtEl>
                                              <p:spTgt spid="26"/>
                                            </p:tgtEl>
                                            <p:attrNameLst>
                                              <p:attrName>ppt_y</p:attrName>
                                            </p:attrNameLst>
                                          </p:cBhvr>
                                          <p:tavLst>
                                            <p:tav tm="0">
                                              <p:val>
                                                <p:strVal val="#ppt_y"/>
                                              </p:val>
                                            </p:tav>
                                            <p:tav tm="100000">
                                              <p:val>
                                                <p:strVal val="#ppt_y"/>
                                              </p:val>
                                            </p:tav>
                                          </p:tavLst>
                                        </p:anim>
                                      </p:childTnLst>
                                    </p:cTn>
                                  </p:par>
                                  <p:par>
                                    <p:cTn id="105" presetID="53" presetClass="entr" presetSubtype="16" fill="hold" grpId="0" nodeType="withEffect">
                                      <p:stCondLst>
                                        <p:cond delay="200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300" fill="hold"/>
                                            <p:tgtEl>
                                              <p:spTgt spid="28"/>
                                            </p:tgtEl>
                                            <p:attrNameLst>
                                              <p:attrName>ppt_w</p:attrName>
                                            </p:attrNameLst>
                                          </p:cBhvr>
                                          <p:tavLst>
                                            <p:tav tm="0">
                                              <p:val>
                                                <p:fltVal val="0"/>
                                              </p:val>
                                            </p:tav>
                                            <p:tav tm="100000">
                                              <p:val>
                                                <p:strVal val="#ppt_w"/>
                                              </p:val>
                                            </p:tav>
                                          </p:tavLst>
                                        </p:anim>
                                        <p:anim calcmode="lin" valueType="num">
                                          <p:cBhvr>
                                            <p:cTn id="108" dur="300" fill="hold"/>
                                            <p:tgtEl>
                                              <p:spTgt spid="28"/>
                                            </p:tgtEl>
                                            <p:attrNameLst>
                                              <p:attrName>ppt_h</p:attrName>
                                            </p:attrNameLst>
                                          </p:cBhvr>
                                          <p:tavLst>
                                            <p:tav tm="0">
                                              <p:val>
                                                <p:fltVal val="0"/>
                                              </p:val>
                                            </p:tav>
                                            <p:tav tm="100000">
                                              <p:val>
                                                <p:strVal val="#ppt_h"/>
                                              </p:val>
                                            </p:tav>
                                          </p:tavLst>
                                        </p:anim>
                                        <p:animEffect transition="in" filter="fade">
                                          <p:cBhvr>
                                            <p:cTn id="109" dur="300"/>
                                            <p:tgtEl>
                                              <p:spTgt spid="28"/>
                                            </p:tgtEl>
                                          </p:cBhvr>
                                        </p:animEffect>
                                      </p:childTnLst>
                                    </p:cTn>
                                  </p:par>
                                  <p:par>
                                    <p:cTn id="110" presetID="6" presetClass="emph" presetSubtype="0" autoRev="1" fill="hold" grpId="1" nodeType="withEffect">
                                      <p:stCondLst>
                                        <p:cond delay="2300"/>
                                      </p:stCondLst>
                                      <p:childTnLst>
                                        <p:animScale>
                                          <p:cBhvr>
                                            <p:cTn id="111" dur="150" fill="hold"/>
                                            <p:tgtEl>
                                              <p:spTgt spid="28"/>
                                            </p:tgtEl>
                                          </p:cBhvr>
                                          <p:by x="110000" y="110000"/>
                                        </p:animScale>
                                      </p:childTnLst>
                                    </p:cTn>
                                  </p:par>
                                  <p:par>
                                    <p:cTn id="112" presetID="53" presetClass="entr" presetSubtype="16" fill="hold" grpId="0" nodeType="withEffect">
                                      <p:stCondLst>
                                        <p:cond delay="210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300" fill="hold"/>
                                            <p:tgtEl>
                                              <p:spTgt spid="29"/>
                                            </p:tgtEl>
                                            <p:attrNameLst>
                                              <p:attrName>ppt_w</p:attrName>
                                            </p:attrNameLst>
                                          </p:cBhvr>
                                          <p:tavLst>
                                            <p:tav tm="0">
                                              <p:val>
                                                <p:fltVal val="0"/>
                                              </p:val>
                                            </p:tav>
                                            <p:tav tm="100000">
                                              <p:val>
                                                <p:strVal val="#ppt_w"/>
                                              </p:val>
                                            </p:tav>
                                          </p:tavLst>
                                        </p:anim>
                                        <p:anim calcmode="lin" valueType="num">
                                          <p:cBhvr>
                                            <p:cTn id="115" dur="300" fill="hold"/>
                                            <p:tgtEl>
                                              <p:spTgt spid="29"/>
                                            </p:tgtEl>
                                            <p:attrNameLst>
                                              <p:attrName>ppt_h</p:attrName>
                                            </p:attrNameLst>
                                          </p:cBhvr>
                                          <p:tavLst>
                                            <p:tav tm="0">
                                              <p:val>
                                                <p:fltVal val="0"/>
                                              </p:val>
                                            </p:tav>
                                            <p:tav tm="100000">
                                              <p:val>
                                                <p:strVal val="#ppt_h"/>
                                              </p:val>
                                            </p:tav>
                                          </p:tavLst>
                                        </p:anim>
                                        <p:animEffect transition="in" filter="fade">
                                          <p:cBhvr>
                                            <p:cTn id="116" dur="300"/>
                                            <p:tgtEl>
                                              <p:spTgt spid="29"/>
                                            </p:tgtEl>
                                          </p:cBhvr>
                                        </p:animEffect>
                                      </p:childTnLst>
                                    </p:cTn>
                                  </p:par>
                                  <p:par>
                                    <p:cTn id="117" presetID="6" presetClass="emph" presetSubtype="0" autoRev="1" fill="hold" grpId="1" nodeType="withEffect">
                                      <p:stCondLst>
                                        <p:cond delay="2400"/>
                                      </p:stCondLst>
                                      <p:childTnLst>
                                        <p:animScale>
                                          <p:cBhvr>
                                            <p:cTn id="118" dur="150" fill="hold"/>
                                            <p:tgtEl>
                                              <p:spTgt spid="29"/>
                                            </p:tgtEl>
                                          </p:cBhvr>
                                          <p:by x="110000" y="110000"/>
                                        </p:animScale>
                                      </p:childTnLst>
                                    </p:cTn>
                                  </p:par>
                                  <p:par>
                                    <p:cTn id="119" presetID="2" presetClass="entr" presetSubtype="2" fill="hold" grpId="0" nodeType="withEffect" p14:presetBounceEnd="58000">
                                      <p:stCondLst>
                                        <p:cond delay="2400"/>
                                      </p:stCondLst>
                                      <p:childTnLst>
                                        <p:set>
                                          <p:cBhvr>
                                            <p:cTn id="120" dur="1" fill="hold">
                                              <p:stCondLst>
                                                <p:cond delay="0"/>
                                              </p:stCondLst>
                                            </p:cTn>
                                            <p:tgtEl>
                                              <p:spTgt spid="30"/>
                                            </p:tgtEl>
                                            <p:attrNameLst>
                                              <p:attrName>style.visibility</p:attrName>
                                            </p:attrNameLst>
                                          </p:cBhvr>
                                          <p:to>
                                            <p:strVal val="visible"/>
                                          </p:to>
                                        </p:set>
                                        <p:anim calcmode="lin" valueType="num" p14:bounceEnd="58000">
                                          <p:cBhvr additive="base">
                                            <p:cTn id="121" dur="600" fill="hold"/>
                                            <p:tgtEl>
                                              <p:spTgt spid="30"/>
                                            </p:tgtEl>
                                            <p:attrNameLst>
                                              <p:attrName>ppt_x</p:attrName>
                                            </p:attrNameLst>
                                          </p:cBhvr>
                                          <p:tavLst>
                                            <p:tav tm="0">
                                              <p:val>
                                                <p:strVal val="1+#ppt_w/2"/>
                                              </p:val>
                                            </p:tav>
                                            <p:tav tm="100000">
                                              <p:val>
                                                <p:strVal val="#ppt_x"/>
                                              </p:val>
                                            </p:tav>
                                          </p:tavLst>
                                        </p:anim>
                                        <p:anim calcmode="lin" valueType="num" p14:bounceEnd="58000">
                                          <p:cBhvr additive="base">
                                            <p:cTn id="122" dur="6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0" grpId="1"/>
          <p:bldP spid="11" grpId="0" animBg="1"/>
          <p:bldP spid="11" grpId="1" animBg="1"/>
          <p:bldP spid="12" grpId="0"/>
          <p:bldP spid="12" grpId="1"/>
          <p:bldP spid="13" grpId="0" animBg="1"/>
          <p:bldP spid="13" grpId="1" animBg="1"/>
          <p:bldP spid="14" grpId="0"/>
          <p:bldP spid="14" grpId="1"/>
          <p:bldP spid="15" grpId="0" animBg="1"/>
          <p:bldP spid="15" grpId="1" animBg="1"/>
          <p:bldP spid="16" grpId="0"/>
          <p:bldP spid="16" grpId="1"/>
          <p:bldP spid="18" grpId="0" animBg="1"/>
          <p:bldP spid="18" grpId="1" animBg="1"/>
          <p:bldP spid="19" grpId="0"/>
          <p:bldP spid="19" grpId="1"/>
          <p:bldP spid="20" grpId="0"/>
          <p:bldP spid="22" grpId="0"/>
          <p:bldP spid="23" grpId="0"/>
          <p:bldP spid="26" grpId="0"/>
          <p:bldP spid="27" grpId="0" animBg="1"/>
          <p:bldP spid="27" grpId="1" animBg="1"/>
          <p:bldP spid="28" grpId="0" animBg="1"/>
          <p:bldP spid="28" grpId="1" animBg="1"/>
          <p:bldP spid="29" grpId="0" animBg="1"/>
          <p:bldP spid="29" grpId="1" animBg="1"/>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8"/>
                                            </p:tgtEl>
                                            <p:attrNameLst>
                                              <p:attrName>style.visibility</p:attrName>
                                            </p:attrNameLst>
                                          </p:cBhvr>
                                          <p:to>
                                            <p:strVal val="visible"/>
                                          </p:to>
                                        </p:set>
                                        <p:anim calcmode="lin" valueType="num">
                                          <p:cBhvr>
                                            <p:cTn id="14" dur="300" fill="hold"/>
                                            <p:tgtEl>
                                              <p:spTgt spid="8"/>
                                            </p:tgtEl>
                                            <p:attrNameLst>
                                              <p:attrName>ppt_w</p:attrName>
                                            </p:attrNameLst>
                                          </p:cBhvr>
                                          <p:tavLst>
                                            <p:tav tm="0">
                                              <p:val>
                                                <p:fltVal val="0"/>
                                              </p:val>
                                            </p:tav>
                                            <p:tav tm="100000">
                                              <p:val>
                                                <p:strVal val="#ppt_w"/>
                                              </p:val>
                                            </p:tav>
                                          </p:tavLst>
                                        </p:anim>
                                        <p:anim calcmode="lin" valueType="num">
                                          <p:cBhvr>
                                            <p:cTn id="15" dur="300" fill="hold"/>
                                            <p:tgtEl>
                                              <p:spTgt spid="8"/>
                                            </p:tgtEl>
                                            <p:attrNameLst>
                                              <p:attrName>ppt_h</p:attrName>
                                            </p:attrNameLst>
                                          </p:cBhvr>
                                          <p:tavLst>
                                            <p:tav tm="0">
                                              <p:val>
                                                <p:fltVal val="0"/>
                                              </p:val>
                                            </p:tav>
                                            <p:tav tm="100000">
                                              <p:val>
                                                <p:strVal val="#ppt_h"/>
                                              </p:val>
                                            </p:tav>
                                          </p:tavLst>
                                        </p:anim>
                                        <p:animEffect transition="in" filter="fade">
                                          <p:cBhvr>
                                            <p:cTn id="16" dur="300"/>
                                            <p:tgtEl>
                                              <p:spTgt spid="8"/>
                                            </p:tgtEl>
                                          </p:cBhvr>
                                        </p:animEffect>
                                      </p:childTnLst>
                                    </p:cTn>
                                  </p:par>
                                  <p:par>
                                    <p:cTn id="17" presetID="6" presetClass="emph" presetSubtype="0" autoRev="1" fill="hold" grpId="1" nodeType="withEffect">
                                      <p:stCondLst>
                                        <p:cond delay="400"/>
                                      </p:stCondLst>
                                      <p:childTnLst>
                                        <p:animScale>
                                          <p:cBhvr>
                                            <p:cTn id="18" dur="150" fill="hold"/>
                                            <p:tgtEl>
                                              <p:spTgt spid="8"/>
                                            </p:tgtEl>
                                          </p:cBhvr>
                                          <p:by x="110000" y="110000"/>
                                        </p:animScale>
                                      </p:childTnLst>
                                    </p:cTn>
                                  </p:par>
                                  <p:par>
                                    <p:cTn id="19" presetID="53" presetClass="entr" presetSubtype="16" fill="hold" grpId="0" nodeType="withEffect">
                                      <p:stCondLst>
                                        <p:cond delay="4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Effect transition="in" filter="fade">
                                          <p:cBhvr>
                                            <p:cTn id="23" dur="300"/>
                                            <p:tgtEl>
                                              <p:spTgt spid="27"/>
                                            </p:tgtEl>
                                          </p:cBhvr>
                                        </p:animEffect>
                                      </p:childTnLst>
                                    </p:cTn>
                                  </p:par>
                                  <p:par>
                                    <p:cTn id="24" presetID="6" presetClass="emph" presetSubtype="0" autoRev="1" fill="hold" grpId="1" nodeType="withEffect">
                                      <p:stCondLst>
                                        <p:cond delay="700"/>
                                      </p:stCondLst>
                                      <p:childTnLst>
                                        <p:animScale>
                                          <p:cBhvr>
                                            <p:cTn id="25" dur="150" fill="hold"/>
                                            <p:tgtEl>
                                              <p:spTgt spid="27"/>
                                            </p:tgtEl>
                                          </p:cBhvr>
                                          <p:by x="110000" y="110000"/>
                                        </p:animScale>
                                      </p:childTnLst>
                                    </p:cTn>
                                  </p:par>
                                  <p:par>
                                    <p:cTn id="26" presetID="53" presetClass="entr" presetSubtype="16" fill="hold" grpId="0" nodeType="withEffect">
                                      <p:stCondLst>
                                        <p:cond delay="2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300" fill="hold"/>
                                            <p:tgtEl>
                                              <p:spTgt spid="10"/>
                                            </p:tgtEl>
                                            <p:attrNameLst>
                                              <p:attrName>ppt_w</p:attrName>
                                            </p:attrNameLst>
                                          </p:cBhvr>
                                          <p:tavLst>
                                            <p:tav tm="0">
                                              <p:val>
                                                <p:fltVal val="0"/>
                                              </p:val>
                                            </p:tav>
                                            <p:tav tm="100000">
                                              <p:val>
                                                <p:strVal val="#ppt_w"/>
                                              </p:val>
                                            </p:tav>
                                          </p:tavLst>
                                        </p:anim>
                                        <p:anim calcmode="lin" valueType="num">
                                          <p:cBhvr>
                                            <p:cTn id="29" dur="300" fill="hold"/>
                                            <p:tgtEl>
                                              <p:spTgt spid="10"/>
                                            </p:tgtEl>
                                            <p:attrNameLst>
                                              <p:attrName>ppt_h</p:attrName>
                                            </p:attrNameLst>
                                          </p:cBhvr>
                                          <p:tavLst>
                                            <p:tav tm="0">
                                              <p:val>
                                                <p:fltVal val="0"/>
                                              </p:val>
                                            </p:tav>
                                            <p:tav tm="100000">
                                              <p:val>
                                                <p:strVal val="#ppt_h"/>
                                              </p:val>
                                            </p:tav>
                                          </p:tavLst>
                                        </p:anim>
                                        <p:animEffect transition="in" filter="fade">
                                          <p:cBhvr>
                                            <p:cTn id="30" dur="300"/>
                                            <p:tgtEl>
                                              <p:spTgt spid="10"/>
                                            </p:tgtEl>
                                          </p:cBhvr>
                                        </p:animEffect>
                                      </p:childTnLst>
                                    </p:cTn>
                                  </p:par>
                                  <p:par>
                                    <p:cTn id="31" presetID="6" presetClass="emph" presetSubtype="0" autoRev="1" fill="hold" grpId="1" nodeType="withEffect">
                                      <p:stCondLst>
                                        <p:cond delay="500"/>
                                      </p:stCondLst>
                                      <p:childTnLst>
                                        <p:animScale>
                                          <p:cBhvr>
                                            <p:cTn id="32" dur="150" fill="hold"/>
                                            <p:tgtEl>
                                              <p:spTgt spid="10"/>
                                            </p:tgtEl>
                                          </p:cBhvr>
                                          <p:by x="110000" y="110000"/>
                                        </p:animScale>
                                      </p:childTnLst>
                                    </p:cTn>
                                  </p:par>
                                  <p:par>
                                    <p:cTn id="33" presetID="53" presetClass="entr" presetSubtype="16" fill="hold" grpId="0" nodeType="withEffect">
                                      <p:stCondLst>
                                        <p:cond delay="8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300" fill="hold"/>
                                            <p:tgtEl>
                                              <p:spTgt spid="11"/>
                                            </p:tgtEl>
                                            <p:attrNameLst>
                                              <p:attrName>ppt_w</p:attrName>
                                            </p:attrNameLst>
                                          </p:cBhvr>
                                          <p:tavLst>
                                            <p:tav tm="0">
                                              <p:val>
                                                <p:fltVal val="0"/>
                                              </p:val>
                                            </p:tav>
                                            <p:tav tm="100000">
                                              <p:val>
                                                <p:strVal val="#ppt_w"/>
                                              </p:val>
                                            </p:tav>
                                          </p:tavLst>
                                        </p:anim>
                                        <p:anim calcmode="lin" valueType="num">
                                          <p:cBhvr>
                                            <p:cTn id="36" dur="300" fill="hold"/>
                                            <p:tgtEl>
                                              <p:spTgt spid="11"/>
                                            </p:tgtEl>
                                            <p:attrNameLst>
                                              <p:attrName>ppt_h</p:attrName>
                                            </p:attrNameLst>
                                          </p:cBhvr>
                                          <p:tavLst>
                                            <p:tav tm="0">
                                              <p:val>
                                                <p:fltVal val="0"/>
                                              </p:val>
                                            </p:tav>
                                            <p:tav tm="100000">
                                              <p:val>
                                                <p:strVal val="#ppt_h"/>
                                              </p:val>
                                            </p:tav>
                                          </p:tavLst>
                                        </p:anim>
                                        <p:animEffect transition="in" filter="fade">
                                          <p:cBhvr>
                                            <p:cTn id="37" dur="300"/>
                                            <p:tgtEl>
                                              <p:spTgt spid="11"/>
                                            </p:tgtEl>
                                          </p:cBhvr>
                                        </p:animEffect>
                                      </p:childTnLst>
                                    </p:cTn>
                                  </p:par>
                                  <p:par>
                                    <p:cTn id="38" presetID="6" presetClass="emph" presetSubtype="0" autoRev="1" fill="hold" grpId="1" nodeType="withEffect">
                                      <p:stCondLst>
                                        <p:cond delay="1100"/>
                                      </p:stCondLst>
                                      <p:childTnLst>
                                        <p:animScale>
                                          <p:cBhvr>
                                            <p:cTn id="39" dur="150" fill="hold"/>
                                            <p:tgtEl>
                                              <p:spTgt spid="11"/>
                                            </p:tgtEl>
                                          </p:cBhvr>
                                          <p:by x="110000" y="110000"/>
                                        </p:animScale>
                                      </p:childTnLst>
                                    </p:cTn>
                                  </p:par>
                                  <p:par>
                                    <p:cTn id="40" presetID="53" presetClass="entr" presetSubtype="16" fill="hold" grpId="0" nodeType="withEffect">
                                      <p:stCondLst>
                                        <p:cond delay="9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300" fill="hold"/>
                                            <p:tgtEl>
                                              <p:spTgt spid="12"/>
                                            </p:tgtEl>
                                            <p:attrNameLst>
                                              <p:attrName>ppt_w</p:attrName>
                                            </p:attrNameLst>
                                          </p:cBhvr>
                                          <p:tavLst>
                                            <p:tav tm="0">
                                              <p:val>
                                                <p:fltVal val="0"/>
                                              </p:val>
                                            </p:tav>
                                            <p:tav tm="100000">
                                              <p:val>
                                                <p:strVal val="#ppt_w"/>
                                              </p:val>
                                            </p:tav>
                                          </p:tavLst>
                                        </p:anim>
                                        <p:anim calcmode="lin" valueType="num">
                                          <p:cBhvr>
                                            <p:cTn id="43" dur="300" fill="hold"/>
                                            <p:tgtEl>
                                              <p:spTgt spid="12"/>
                                            </p:tgtEl>
                                            <p:attrNameLst>
                                              <p:attrName>ppt_h</p:attrName>
                                            </p:attrNameLst>
                                          </p:cBhvr>
                                          <p:tavLst>
                                            <p:tav tm="0">
                                              <p:val>
                                                <p:fltVal val="0"/>
                                              </p:val>
                                            </p:tav>
                                            <p:tav tm="100000">
                                              <p:val>
                                                <p:strVal val="#ppt_h"/>
                                              </p:val>
                                            </p:tav>
                                          </p:tavLst>
                                        </p:anim>
                                        <p:animEffect transition="in" filter="fade">
                                          <p:cBhvr>
                                            <p:cTn id="44" dur="300"/>
                                            <p:tgtEl>
                                              <p:spTgt spid="12"/>
                                            </p:tgtEl>
                                          </p:cBhvr>
                                        </p:animEffect>
                                      </p:childTnLst>
                                    </p:cTn>
                                  </p:par>
                                  <p:par>
                                    <p:cTn id="45" presetID="6" presetClass="emph" presetSubtype="0" autoRev="1" fill="hold" grpId="1" nodeType="withEffect">
                                      <p:stCondLst>
                                        <p:cond delay="1200"/>
                                      </p:stCondLst>
                                      <p:childTnLst>
                                        <p:animScale>
                                          <p:cBhvr>
                                            <p:cTn id="46" dur="150" fill="hold"/>
                                            <p:tgtEl>
                                              <p:spTgt spid="12"/>
                                            </p:tgtEl>
                                          </p:cBhvr>
                                          <p:by x="110000" y="110000"/>
                                        </p:animScale>
                                      </p:childTnLst>
                                    </p:cTn>
                                  </p:par>
                                  <p:par>
                                    <p:cTn id="47" presetID="2" presetClass="entr" presetSubtype="2" fill="hold" grpId="0" nodeType="withEffect">
                                      <p:stCondLst>
                                        <p:cond delay="120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600" fill="hold"/>
                                            <p:tgtEl>
                                              <p:spTgt spid="20"/>
                                            </p:tgtEl>
                                            <p:attrNameLst>
                                              <p:attrName>ppt_x</p:attrName>
                                            </p:attrNameLst>
                                          </p:cBhvr>
                                          <p:tavLst>
                                            <p:tav tm="0">
                                              <p:val>
                                                <p:strVal val="1+#ppt_w/2"/>
                                              </p:val>
                                            </p:tav>
                                            <p:tav tm="100000">
                                              <p:val>
                                                <p:strVal val="#ppt_x"/>
                                              </p:val>
                                            </p:tav>
                                          </p:tavLst>
                                        </p:anim>
                                        <p:anim calcmode="lin" valueType="num">
                                          <p:cBhvr additive="base">
                                            <p:cTn id="50" dur="600" fill="hold"/>
                                            <p:tgtEl>
                                              <p:spTgt spid="20"/>
                                            </p:tgtEl>
                                            <p:attrNameLst>
                                              <p:attrName>ppt_y</p:attrName>
                                            </p:attrNameLst>
                                          </p:cBhvr>
                                          <p:tavLst>
                                            <p:tav tm="0">
                                              <p:val>
                                                <p:strVal val="#ppt_y"/>
                                              </p:val>
                                            </p:tav>
                                            <p:tav tm="100000">
                                              <p:val>
                                                <p:strVal val="#ppt_y"/>
                                              </p:val>
                                            </p:tav>
                                          </p:tavLst>
                                        </p:anim>
                                      </p:childTnLst>
                                    </p:cTn>
                                  </p:par>
                                  <p:par>
                                    <p:cTn id="51" presetID="53" presetClass="entr" presetSubtype="16" fill="hold" grpId="0" nodeType="withEffect">
                                      <p:stCondLst>
                                        <p:cond delay="1200"/>
                                      </p:stCondLst>
                                      <p:childTnLst>
                                        <p:set>
                                          <p:cBhvr>
                                            <p:cTn id="52" dur="1" fill="hold">
                                              <p:stCondLst>
                                                <p:cond delay="0"/>
                                              </p:stCondLst>
                                            </p:cTn>
                                            <p:tgtEl>
                                              <p:spTgt spid="13"/>
                                            </p:tgtEl>
                                            <p:attrNameLst>
                                              <p:attrName>style.visibility</p:attrName>
                                            </p:attrNameLst>
                                          </p:cBhvr>
                                          <p:to>
                                            <p:strVal val="visible"/>
                                          </p:to>
                                        </p:set>
                                        <p:anim calcmode="lin" valueType="num">
                                          <p:cBhvr>
                                            <p:cTn id="53" dur="300" fill="hold"/>
                                            <p:tgtEl>
                                              <p:spTgt spid="13"/>
                                            </p:tgtEl>
                                            <p:attrNameLst>
                                              <p:attrName>ppt_w</p:attrName>
                                            </p:attrNameLst>
                                          </p:cBhvr>
                                          <p:tavLst>
                                            <p:tav tm="0">
                                              <p:val>
                                                <p:fltVal val="0"/>
                                              </p:val>
                                            </p:tav>
                                            <p:tav tm="100000">
                                              <p:val>
                                                <p:strVal val="#ppt_w"/>
                                              </p:val>
                                            </p:tav>
                                          </p:tavLst>
                                        </p:anim>
                                        <p:anim calcmode="lin" valueType="num">
                                          <p:cBhvr>
                                            <p:cTn id="54" dur="300" fill="hold"/>
                                            <p:tgtEl>
                                              <p:spTgt spid="13"/>
                                            </p:tgtEl>
                                            <p:attrNameLst>
                                              <p:attrName>ppt_h</p:attrName>
                                            </p:attrNameLst>
                                          </p:cBhvr>
                                          <p:tavLst>
                                            <p:tav tm="0">
                                              <p:val>
                                                <p:fltVal val="0"/>
                                              </p:val>
                                            </p:tav>
                                            <p:tav tm="100000">
                                              <p:val>
                                                <p:strVal val="#ppt_h"/>
                                              </p:val>
                                            </p:tav>
                                          </p:tavLst>
                                        </p:anim>
                                        <p:animEffect transition="in" filter="fade">
                                          <p:cBhvr>
                                            <p:cTn id="55" dur="300"/>
                                            <p:tgtEl>
                                              <p:spTgt spid="13"/>
                                            </p:tgtEl>
                                          </p:cBhvr>
                                        </p:animEffect>
                                      </p:childTnLst>
                                    </p:cTn>
                                  </p:par>
                                  <p:par>
                                    <p:cTn id="56" presetID="6" presetClass="emph" presetSubtype="0" autoRev="1" fill="hold" grpId="1" nodeType="withEffect">
                                      <p:stCondLst>
                                        <p:cond delay="1500"/>
                                      </p:stCondLst>
                                      <p:childTnLst>
                                        <p:animScale>
                                          <p:cBhvr>
                                            <p:cTn id="57" dur="150" fill="hold"/>
                                            <p:tgtEl>
                                              <p:spTgt spid="13"/>
                                            </p:tgtEl>
                                          </p:cBhvr>
                                          <p:by x="110000" y="110000"/>
                                        </p:animScale>
                                      </p:childTnLst>
                                    </p:cTn>
                                  </p:par>
                                  <p:par>
                                    <p:cTn id="58" presetID="53" presetClass="entr" presetSubtype="16" fill="hold" grpId="0" nodeType="withEffect">
                                      <p:stCondLst>
                                        <p:cond delay="1300"/>
                                      </p:stCondLst>
                                      <p:childTnLst>
                                        <p:set>
                                          <p:cBhvr>
                                            <p:cTn id="59" dur="1" fill="hold">
                                              <p:stCondLst>
                                                <p:cond delay="0"/>
                                              </p:stCondLst>
                                            </p:cTn>
                                            <p:tgtEl>
                                              <p:spTgt spid="14"/>
                                            </p:tgtEl>
                                            <p:attrNameLst>
                                              <p:attrName>style.visibility</p:attrName>
                                            </p:attrNameLst>
                                          </p:cBhvr>
                                          <p:to>
                                            <p:strVal val="visible"/>
                                          </p:to>
                                        </p:set>
                                        <p:anim calcmode="lin" valueType="num">
                                          <p:cBhvr>
                                            <p:cTn id="60" dur="300" fill="hold"/>
                                            <p:tgtEl>
                                              <p:spTgt spid="14"/>
                                            </p:tgtEl>
                                            <p:attrNameLst>
                                              <p:attrName>ppt_w</p:attrName>
                                            </p:attrNameLst>
                                          </p:cBhvr>
                                          <p:tavLst>
                                            <p:tav tm="0">
                                              <p:val>
                                                <p:fltVal val="0"/>
                                              </p:val>
                                            </p:tav>
                                            <p:tav tm="100000">
                                              <p:val>
                                                <p:strVal val="#ppt_w"/>
                                              </p:val>
                                            </p:tav>
                                          </p:tavLst>
                                        </p:anim>
                                        <p:anim calcmode="lin" valueType="num">
                                          <p:cBhvr>
                                            <p:cTn id="61" dur="300" fill="hold"/>
                                            <p:tgtEl>
                                              <p:spTgt spid="14"/>
                                            </p:tgtEl>
                                            <p:attrNameLst>
                                              <p:attrName>ppt_h</p:attrName>
                                            </p:attrNameLst>
                                          </p:cBhvr>
                                          <p:tavLst>
                                            <p:tav tm="0">
                                              <p:val>
                                                <p:fltVal val="0"/>
                                              </p:val>
                                            </p:tav>
                                            <p:tav tm="100000">
                                              <p:val>
                                                <p:strVal val="#ppt_h"/>
                                              </p:val>
                                            </p:tav>
                                          </p:tavLst>
                                        </p:anim>
                                        <p:animEffect transition="in" filter="fade">
                                          <p:cBhvr>
                                            <p:cTn id="62" dur="300"/>
                                            <p:tgtEl>
                                              <p:spTgt spid="14"/>
                                            </p:tgtEl>
                                          </p:cBhvr>
                                        </p:animEffect>
                                      </p:childTnLst>
                                    </p:cTn>
                                  </p:par>
                                  <p:par>
                                    <p:cTn id="63" presetID="6" presetClass="emph" presetSubtype="0" autoRev="1" fill="hold" grpId="1" nodeType="withEffect">
                                      <p:stCondLst>
                                        <p:cond delay="1600"/>
                                      </p:stCondLst>
                                      <p:childTnLst>
                                        <p:animScale>
                                          <p:cBhvr>
                                            <p:cTn id="64" dur="150" fill="hold"/>
                                            <p:tgtEl>
                                              <p:spTgt spid="14"/>
                                            </p:tgtEl>
                                          </p:cBhvr>
                                          <p:by x="110000" y="110000"/>
                                        </p:animScale>
                                      </p:childTnLst>
                                    </p:cTn>
                                  </p:par>
                                  <p:par>
                                    <p:cTn id="65" presetID="2" presetClass="entr" presetSubtype="2" fill="hold" grpId="0" nodeType="withEffect">
                                      <p:stCondLst>
                                        <p:cond delay="160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600" fill="hold"/>
                                            <p:tgtEl>
                                              <p:spTgt spid="22"/>
                                            </p:tgtEl>
                                            <p:attrNameLst>
                                              <p:attrName>ppt_x</p:attrName>
                                            </p:attrNameLst>
                                          </p:cBhvr>
                                          <p:tavLst>
                                            <p:tav tm="0">
                                              <p:val>
                                                <p:strVal val="1+#ppt_w/2"/>
                                              </p:val>
                                            </p:tav>
                                            <p:tav tm="100000">
                                              <p:val>
                                                <p:strVal val="#ppt_x"/>
                                              </p:val>
                                            </p:tav>
                                          </p:tavLst>
                                        </p:anim>
                                        <p:anim calcmode="lin" valueType="num">
                                          <p:cBhvr additive="base">
                                            <p:cTn id="68" dur="600" fill="hold"/>
                                            <p:tgtEl>
                                              <p:spTgt spid="22"/>
                                            </p:tgtEl>
                                            <p:attrNameLst>
                                              <p:attrName>ppt_y</p:attrName>
                                            </p:attrNameLst>
                                          </p:cBhvr>
                                          <p:tavLst>
                                            <p:tav tm="0">
                                              <p:val>
                                                <p:strVal val="#ppt_y"/>
                                              </p:val>
                                            </p:tav>
                                            <p:tav tm="100000">
                                              <p:val>
                                                <p:strVal val="#ppt_y"/>
                                              </p:val>
                                            </p:tav>
                                          </p:tavLst>
                                        </p:anim>
                                      </p:childTnLst>
                                    </p:cTn>
                                  </p:par>
                                  <p:par>
                                    <p:cTn id="69" presetID="53" presetClass="entr" presetSubtype="16" fill="hold" grpId="0" nodeType="withEffect">
                                      <p:stCondLst>
                                        <p:cond delay="1600"/>
                                      </p:stCondLst>
                                      <p:childTnLst>
                                        <p:set>
                                          <p:cBhvr>
                                            <p:cTn id="70" dur="1" fill="hold">
                                              <p:stCondLst>
                                                <p:cond delay="0"/>
                                              </p:stCondLst>
                                            </p:cTn>
                                            <p:tgtEl>
                                              <p:spTgt spid="15"/>
                                            </p:tgtEl>
                                            <p:attrNameLst>
                                              <p:attrName>style.visibility</p:attrName>
                                            </p:attrNameLst>
                                          </p:cBhvr>
                                          <p:to>
                                            <p:strVal val="visible"/>
                                          </p:to>
                                        </p:set>
                                        <p:anim calcmode="lin" valueType="num">
                                          <p:cBhvr>
                                            <p:cTn id="71" dur="300" fill="hold"/>
                                            <p:tgtEl>
                                              <p:spTgt spid="15"/>
                                            </p:tgtEl>
                                            <p:attrNameLst>
                                              <p:attrName>ppt_w</p:attrName>
                                            </p:attrNameLst>
                                          </p:cBhvr>
                                          <p:tavLst>
                                            <p:tav tm="0">
                                              <p:val>
                                                <p:fltVal val="0"/>
                                              </p:val>
                                            </p:tav>
                                            <p:tav tm="100000">
                                              <p:val>
                                                <p:strVal val="#ppt_w"/>
                                              </p:val>
                                            </p:tav>
                                          </p:tavLst>
                                        </p:anim>
                                        <p:anim calcmode="lin" valueType="num">
                                          <p:cBhvr>
                                            <p:cTn id="72" dur="300" fill="hold"/>
                                            <p:tgtEl>
                                              <p:spTgt spid="15"/>
                                            </p:tgtEl>
                                            <p:attrNameLst>
                                              <p:attrName>ppt_h</p:attrName>
                                            </p:attrNameLst>
                                          </p:cBhvr>
                                          <p:tavLst>
                                            <p:tav tm="0">
                                              <p:val>
                                                <p:fltVal val="0"/>
                                              </p:val>
                                            </p:tav>
                                            <p:tav tm="100000">
                                              <p:val>
                                                <p:strVal val="#ppt_h"/>
                                              </p:val>
                                            </p:tav>
                                          </p:tavLst>
                                        </p:anim>
                                        <p:animEffect transition="in" filter="fade">
                                          <p:cBhvr>
                                            <p:cTn id="73" dur="300"/>
                                            <p:tgtEl>
                                              <p:spTgt spid="15"/>
                                            </p:tgtEl>
                                          </p:cBhvr>
                                        </p:animEffect>
                                      </p:childTnLst>
                                    </p:cTn>
                                  </p:par>
                                  <p:par>
                                    <p:cTn id="74" presetID="6" presetClass="emph" presetSubtype="0" autoRev="1" fill="hold" grpId="1" nodeType="withEffect">
                                      <p:stCondLst>
                                        <p:cond delay="1900"/>
                                      </p:stCondLst>
                                      <p:childTnLst>
                                        <p:animScale>
                                          <p:cBhvr>
                                            <p:cTn id="75" dur="150" fill="hold"/>
                                            <p:tgtEl>
                                              <p:spTgt spid="15"/>
                                            </p:tgtEl>
                                          </p:cBhvr>
                                          <p:by x="110000" y="110000"/>
                                        </p:animScale>
                                      </p:childTnLst>
                                    </p:cTn>
                                  </p:par>
                                  <p:par>
                                    <p:cTn id="76" presetID="53" presetClass="entr" presetSubtype="16" fill="hold" grpId="0" nodeType="withEffect">
                                      <p:stCondLst>
                                        <p:cond delay="1700"/>
                                      </p:stCondLst>
                                      <p:childTnLst>
                                        <p:set>
                                          <p:cBhvr>
                                            <p:cTn id="77" dur="1" fill="hold">
                                              <p:stCondLst>
                                                <p:cond delay="0"/>
                                              </p:stCondLst>
                                            </p:cTn>
                                            <p:tgtEl>
                                              <p:spTgt spid="16"/>
                                            </p:tgtEl>
                                            <p:attrNameLst>
                                              <p:attrName>style.visibility</p:attrName>
                                            </p:attrNameLst>
                                          </p:cBhvr>
                                          <p:to>
                                            <p:strVal val="visible"/>
                                          </p:to>
                                        </p:set>
                                        <p:anim calcmode="lin" valueType="num">
                                          <p:cBhvr>
                                            <p:cTn id="78" dur="300" fill="hold"/>
                                            <p:tgtEl>
                                              <p:spTgt spid="16"/>
                                            </p:tgtEl>
                                            <p:attrNameLst>
                                              <p:attrName>ppt_w</p:attrName>
                                            </p:attrNameLst>
                                          </p:cBhvr>
                                          <p:tavLst>
                                            <p:tav tm="0">
                                              <p:val>
                                                <p:fltVal val="0"/>
                                              </p:val>
                                            </p:tav>
                                            <p:tav tm="100000">
                                              <p:val>
                                                <p:strVal val="#ppt_w"/>
                                              </p:val>
                                            </p:tav>
                                          </p:tavLst>
                                        </p:anim>
                                        <p:anim calcmode="lin" valueType="num">
                                          <p:cBhvr>
                                            <p:cTn id="79" dur="300" fill="hold"/>
                                            <p:tgtEl>
                                              <p:spTgt spid="16"/>
                                            </p:tgtEl>
                                            <p:attrNameLst>
                                              <p:attrName>ppt_h</p:attrName>
                                            </p:attrNameLst>
                                          </p:cBhvr>
                                          <p:tavLst>
                                            <p:tav tm="0">
                                              <p:val>
                                                <p:fltVal val="0"/>
                                              </p:val>
                                            </p:tav>
                                            <p:tav tm="100000">
                                              <p:val>
                                                <p:strVal val="#ppt_h"/>
                                              </p:val>
                                            </p:tav>
                                          </p:tavLst>
                                        </p:anim>
                                        <p:animEffect transition="in" filter="fade">
                                          <p:cBhvr>
                                            <p:cTn id="80" dur="300"/>
                                            <p:tgtEl>
                                              <p:spTgt spid="16"/>
                                            </p:tgtEl>
                                          </p:cBhvr>
                                        </p:animEffect>
                                      </p:childTnLst>
                                    </p:cTn>
                                  </p:par>
                                  <p:par>
                                    <p:cTn id="81" presetID="6" presetClass="emph" presetSubtype="0" autoRev="1" fill="hold" grpId="1" nodeType="withEffect">
                                      <p:stCondLst>
                                        <p:cond delay="2000"/>
                                      </p:stCondLst>
                                      <p:childTnLst>
                                        <p:animScale>
                                          <p:cBhvr>
                                            <p:cTn id="82" dur="150" fill="hold"/>
                                            <p:tgtEl>
                                              <p:spTgt spid="16"/>
                                            </p:tgtEl>
                                          </p:cBhvr>
                                          <p:by x="110000" y="110000"/>
                                        </p:animScale>
                                      </p:childTnLst>
                                    </p:cTn>
                                  </p:par>
                                  <p:par>
                                    <p:cTn id="83" presetID="2" presetClass="entr" presetSubtype="2" fill="hold" grpId="0" nodeType="withEffect">
                                      <p:stCondLst>
                                        <p:cond delay="200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600" fill="hold"/>
                                            <p:tgtEl>
                                              <p:spTgt spid="23"/>
                                            </p:tgtEl>
                                            <p:attrNameLst>
                                              <p:attrName>ppt_x</p:attrName>
                                            </p:attrNameLst>
                                          </p:cBhvr>
                                          <p:tavLst>
                                            <p:tav tm="0">
                                              <p:val>
                                                <p:strVal val="1+#ppt_w/2"/>
                                              </p:val>
                                            </p:tav>
                                            <p:tav tm="100000">
                                              <p:val>
                                                <p:strVal val="#ppt_x"/>
                                              </p:val>
                                            </p:tav>
                                          </p:tavLst>
                                        </p:anim>
                                        <p:anim calcmode="lin" valueType="num">
                                          <p:cBhvr additive="base">
                                            <p:cTn id="86" dur="600" fill="hold"/>
                                            <p:tgtEl>
                                              <p:spTgt spid="23"/>
                                            </p:tgtEl>
                                            <p:attrNameLst>
                                              <p:attrName>ppt_y</p:attrName>
                                            </p:attrNameLst>
                                          </p:cBhvr>
                                          <p:tavLst>
                                            <p:tav tm="0">
                                              <p:val>
                                                <p:strVal val="#ppt_y"/>
                                              </p:val>
                                            </p:tav>
                                            <p:tav tm="100000">
                                              <p:val>
                                                <p:strVal val="#ppt_y"/>
                                              </p:val>
                                            </p:tav>
                                          </p:tavLst>
                                        </p:anim>
                                      </p:childTnLst>
                                    </p:cTn>
                                  </p:par>
                                  <p:par>
                                    <p:cTn id="87" presetID="53" presetClass="entr" presetSubtype="16" fill="hold" grpId="0" nodeType="withEffect">
                                      <p:stCondLst>
                                        <p:cond delay="2000"/>
                                      </p:stCondLst>
                                      <p:childTnLst>
                                        <p:set>
                                          <p:cBhvr>
                                            <p:cTn id="88" dur="1" fill="hold">
                                              <p:stCondLst>
                                                <p:cond delay="0"/>
                                              </p:stCondLst>
                                            </p:cTn>
                                            <p:tgtEl>
                                              <p:spTgt spid="18"/>
                                            </p:tgtEl>
                                            <p:attrNameLst>
                                              <p:attrName>style.visibility</p:attrName>
                                            </p:attrNameLst>
                                          </p:cBhvr>
                                          <p:to>
                                            <p:strVal val="visible"/>
                                          </p:to>
                                        </p:set>
                                        <p:anim calcmode="lin" valueType="num">
                                          <p:cBhvr>
                                            <p:cTn id="89" dur="300" fill="hold"/>
                                            <p:tgtEl>
                                              <p:spTgt spid="18"/>
                                            </p:tgtEl>
                                            <p:attrNameLst>
                                              <p:attrName>ppt_w</p:attrName>
                                            </p:attrNameLst>
                                          </p:cBhvr>
                                          <p:tavLst>
                                            <p:tav tm="0">
                                              <p:val>
                                                <p:fltVal val="0"/>
                                              </p:val>
                                            </p:tav>
                                            <p:tav tm="100000">
                                              <p:val>
                                                <p:strVal val="#ppt_w"/>
                                              </p:val>
                                            </p:tav>
                                          </p:tavLst>
                                        </p:anim>
                                        <p:anim calcmode="lin" valueType="num">
                                          <p:cBhvr>
                                            <p:cTn id="90" dur="300" fill="hold"/>
                                            <p:tgtEl>
                                              <p:spTgt spid="18"/>
                                            </p:tgtEl>
                                            <p:attrNameLst>
                                              <p:attrName>ppt_h</p:attrName>
                                            </p:attrNameLst>
                                          </p:cBhvr>
                                          <p:tavLst>
                                            <p:tav tm="0">
                                              <p:val>
                                                <p:fltVal val="0"/>
                                              </p:val>
                                            </p:tav>
                                            <p:tav tm="100000">
                                              <p:val>
                                                <p:strVal val="#ppt_h"/>
                                              </p:val>
                                            </p:tav>
                                          </p:tavLst>
                                        </p:anim>
                                        <p:animEffect transition="in" filter="fade">
                                          <p:cBhvr>
                                            <p:cTn id="91" dur="300"/>
                                            <p:tgtEl>
                                              <p:spTgt spid="18"/>
                                            </p:tgtEl>
                                          </p:cBhvr>
                                        </p:animEffect>
                                      </p:childTnLst>
                                    </p:cTn>
                                  </p:par>
                                  <p:par>
                                    <p:cTn id="92" presetID="6" presetClass="emph" presetSubtype="0" autoRev="1" fill="hold" grpId="1" nodeType="withEffect">
                                      <p:stCondLst>
                                        <p:cond delay="2300"/>
                                      </p:stCondLst>
                                      <p:childTnLst>
                                        <p:animScale>
                                          <p:cBhvr>
                                            <p:cTn id="93" dur="150" fill="hold"/>
                                            <p:tgtEl>
                                              <p:spTgt spid="18"/>
                                            </p:tgtEl>
                                          </p:cBhvr>
                                          <p:by x="110000" y="110000"/>
                                        </p:animScale>
                                      </p:childTnLst>
                                    </p:cTn>
                                  </p:par>
                                  <p:par>
                                    <p:cTn id="94" presetID="53" presetClass="entr" presetSubtype="16" fill="hold" grpId="0" nodeType="withEffect">
                                      <p:stCondLst>
                                        <p:cond delay="2100"/>
                                      </p:stCondLst>
                                      <p:childTnLst>
                                        <p:set>
                                          <p:cBhvr>
                                            <p:cTn id="95" dur="1" fill="hold">
                                              <p:stCondLst>
                                                <p:cond delay="0"/>
                                              </p:stCondLst>
                                            </p:cTn>
                                            <p:tgtEl>
                                              <p:spTgt spid="19"/>
                                            </p:tgtEl>
                                            <p:attrNameLst>
                                              <p:attrName>style.visibility</p:attrName>
                                            </p:attrNameLst>
                                          </p:cBhvr>
                                          <p:to>
                                            <p:strVal val="visible"/>
                                          </p:to>
                                        </p:set>
                                        <p:anim calcmode="lin" valueType="num">
                                          <p:cBhvr>
                                            <p:cTn id="96" dur="300" fill="hold"/>
                                            <p:tgtEl>
                                              <p:spTgt spid="19"/>
                                            </p:tgtEl>
                                            <p:attrNameLst>
                                              <p:attrName>ppt_w</p:attrName>
                                            </p:attrNameLst>
                                          </p:cBhvr>
                                          <p:tavLst>
                                            <p:tav tm="0">
                                              <p:val>
                                                <p:fltVal val="0"/>
                                              </p:val>
                                            </p:tav>
                                            <p:tav tm="100000">
                                              <p:val>
                                                <p:strVal val="#ppt_w"/>
                                              </p:val>
                                            </p:tav>
                                          </p:tavLst>
                                        </p:anim>
                                        <p:anim calcmode="lin" valueType="num">
                                          <p:cBhvr>
                                            <p:cTn id="97" dur="300" fill="hold"/>
                                            <p:tgtEl>
                                              <p:spTgt spid="19"/>
                                            </p:tgtEl>
                                            <p:attrNameLst>
                                              <p:attrName>ppt_h</p:attrName>
                                            </p:attrNameLst>
                                          </p:cBhvr>
                                          <p:tavLst>
                                            <p:tav tm="0">
                                              <p:val>
                                                <p:fltVal val="0"/>
                                              </p:val>
                                            </p:tav>
                                            <p:tav tm="100000">
                                              <p:val>
                                                <p:strVal val="#ppt_h"/>
                                              </p:val>
                                            </p:tav>
                                          </p:tavLst>
                                        </p:anim>
                                        <p:animEffect transition="in" filter="fade">
                                          <p:cBhvr>
                                            <p:cTn id="98" dur="300"/>
                                            <p:tgtEl>
                                              <p:spTgt spid="19"/>
                                            </p:tgtEl>
                                          </p:cBhvr>
                                        </p:animEffect>
                                      </p:childTnLst>
                                    </p:cTn>
                                  </p:par>
                                  <p:par>
                                    <p:cTn id="99" presetID="6" presetClass="emph" presetSubtype="0" autoRev="1" fill="hold" grpId="1" nodeType="withEffect">
                                      <p:stCondLst>
                                        <p:cond delay="2400"/>
                                      </p:stCondLst>
                                      <p:childTnLst>
                                        <p:animScale>
                                          <p:cBhvr>
                                            <p:cTn id="100" dur="150" fill="hold"/>
                                            <p:tgtEl>
                                              <p:spTgt spid="19"/>
                                            </p:tgtEl>
                                          </p:cBhvr>
                                          <p:by x="110000" y="110000"/>
                                        </p:animScale>
                                      </p:childTnLst>
                                    </p:cTn>
                                  </p:par>
                                  <p:par>
                                    <p:cTn id="101" presetID="2" presetClass="entr" presetSubtype="2" fill="hold" grpId="0" nodeType="withEffect">
                                      <p:stCondLst>
                                        <p:cond delay="240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600" fill="hold"/>
                                            <p:tgtEl>
                                              <p:spTgt spid="26"/>
                                            </p:tgtEl>
                                            <p:attrNameLst>
                                              <p:attrName>ppt_x</p:attrName>
                                            </p:attrNameLst>
                                          </p:cBhvr>
                                          <p:tavLst>
                                            <p:tav tm="0">
                                              <p:val>
                                                <p:strVal val="1+#ppt_w/2"/>
                                              </p:val>
                                            </p:tav>
                                            <p:tav tm="100000">
                                              <p:val>
                                                <p:strVal val="#ppt_x"/>
                                              </p:val>
                                            </p:tav>
                                          </p:tavLst>
                                        </p:anim>
                                        <p:anim calcmode="lin" valueType="num">
                                          <p:cBhvr additive="base">
                                            <p:cTn id="104" dur="600" fill="hold"/>
                                            <p:tgtEl>
                                              <p:spTgt spid="26"/>
                                            </p:tgtEl>
                                            <p:attrNameLst>
                                              <p:attrName>ppt_y</p:attrName>
                                            </p:attrNameLst>
                                          </p:cBhvr>
                                          <p:tavLst>
                                            <p:tav tm="0">
                                              <p:val>
                                                <p:strVal val="#ppt_y"/>
                                              </p:val>
                                            </p:tav>
                                            <p:tav tm="100000">
                                              <p:val>
                                                <p:strVal val="#ppt_y"/>
                                              </p:val>
                                            </p:tav>
                                          </p:tavLst>
                                        </p:anim>
                                      </p:childTnLst>
                                    </p:cTn>
                                  </p:par>
                                  <p:par>
                                    <p:cTn id="105" presetID="53" presetClass="entr" presetSubtype="16" fill="hold" grpId="0" nodeType="withEffect">
                                      <p:stCondLst>
                                        <p:cond delay="200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300" fill="hold"/>
                                            <p:tgtEl>
                                              <p:spTgt spid="28"/>
                                            </p:tgtEl>
                                            <p:attrNameLst>
                                              <p:attrName>ppt_w</p:attrName>
                                            </p:attrNameLst>
                                          </p:cBhvr>
                                          <p:tavLst>
                                            <p:tav tm="0">
                                              <p:val>
                                                <p:fltVal val="0"/>
                                              </p:val>
                                            </p:tav>
                                            <p:tav tm="100000">
                                              <p:val>
                                                <p:strVal val="#ppt_w"/>
                                              </p:val>
                                            </p:tav>
                                          </p:tavLst>
                                        </p:anim>
                                        <p:anim calcmode="lin" valueType="num">
                                          <p:cBhvr>
                                            <p:cTn id="108" dur="300" fill="hold"/>
                                            <p:tgtEl>
                                              <p:spTgt spid="28"/>
                                            </p:tgtEl>
                                            <p:attrNameLst>
                                              <p:attrName>ppt_h</p:attrName>
                                            </p:attrNameLst>
                                          </p:cBhvr>
                                          <p:tavLst>
                                            <p:tav tm="0">
                                              <p:val>
                                                <p:fltVal val="0"/>
                                              </p:val>
                                            </p:tav>
                                            <p:tav tm="100000">
                                              <p:val>
                                                <p:strVal val="#ppt_h"/>
                                              </p:val>
                                            </p:tav>
                                          </p:tavLst>
                                        </p:anim>
                                        <p:animEffect transition="in" filter="fade">
                                          <p:cBhvr>
                                            <p:cTn id="109" dur="300"/>
                                            <p:tgtEl>
                                              <p:spTgt spid="28"/>
                                            </p:tgtEl>
                                          </p:cBhvr>
                                        </p:animEffect>
                                      </p:childTnLst>
                                    </p:cTn>
                                  </p:par>
                                  <p:par>
                                    <p:cTn id="110" presetID="6" presetClass="emph" presetSubtype="0" autoRev="1" fill="hold" grpId="1" nodeType="withEffect">
                                      <p:stCondLst>
                                        <p:cond delay="2300"/>
                                      </p:stCondLst>
                                      <p:childTnLst>
                                        <p:animScale>
                                          <p:cBhvr>
                                            <p:cTn id="111" dur="150" fill="hold"/>
                                            <p:tgtEl>
                                              <p:spTgt spid="28"/>
                                            </p:tgtEl>
                                          </p:cBhvr>
                                          <p:by x="110000" y="110000"/>
                                        </p:animScale>
                                      </p:childTnLst>
                                    </p:cTn>
                                  </p:par>
                                  <p:par>
                                    <p:cTn id="112" presetID="53" presetClass="entr" presetSubtype="16" fill="hold" grpId="0" nodeType="withEffect">
                                      <p:stCondLst>
                                        <p:cond delay="210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300" fill="hold"/>
                                            <p:tgtEl>
                                              <p:spTgt spid="29"/>
                                            </p:tgtEl>
                                            <p:attrNameLst>
                                              <p:attrName>ppt_w</p:attrName>
                                            </p:attrNameLst>
                                          </p:cBhvr>
                                          <p:tavLst>
                                            <p:tav tm="0">
                                              <p:val>
                                                <p:fltVal val="0"/>
                                              </p:val>
                                            </p:tav>
                                            <p:tav tm="100000">
                                              <p:val>
                                                <p:strVal val="#ppt_w"/>
                                              </p:val>
                                            </p:tav>
                                          </p:tavLst>
                                        </p:anim>
                                        <p:anim calcmode="lin" valueType="num">
                                          <p:cBhvr>
                                            <p:cTn id="115" dur="300" fill="hold"/>
                                            <p:tgtEl>
                                              <p:spTgt spid="29"/>
                                            </p:tgtEl>
                                            <p:attrNameLst>
                                              <p:attrName>ppt_h</p:attrName>
                                            </p:attrNameLst>
                                          </p:cBhvr>
                                          <p:tavLst>
                                            <p:tav tm="0">
                                              <p:val>
                                                <p:fltVal val="0"/>
                                              </p:val>
                                            </p:tav>
                                            <p:tav tm="100000">
                                              <p:val>
                                                <p:strVal val="#ppt_h"/>
                                              </p:val>
                                            </p:tav>
                                          </p:tavLst>
                                        </p:anim>
                                        <p:animEffect transition="in" filter="fade">
                                          <p:cBhvr>
                                            <p:cTn id="116" dur="300"/>
                                            <p:tgtEl>
                                              <p:spTgt spid="29"/>
                                            </p:tgtEl>
                                          </p:cBhvr>
                                        </p:animEffect>
                                      </p:childTnLst>
                                    </p:cTn>
                                  </p:par>
                                  <p:par>
                                    <p:cTn id="117" presetID="6" presetClass="emph" presetSubtype="0" autoRev="1" fill="hold" grpId="1" nodeType="withEffect">
                                      <p:stCondLst>
                                        <p:cond delay="2400"/>
                                      </p:stCondLst>
                                      <p:childTnLst>
                                        <p:animScale>
                                          <p:cBhvr>
                                            <p:cTn id="118" dur="150" fill="hold"/>
                                            <p:tgtEl>
                                              <p:spTgt spid="29"/>
                                            </p:tgtEl>
                                          </p:cBhvr>
                                          <p:by x="110000" y="110000"/>
                                        </p:animScale>
                                      </p:childTnLst>
                                    </p:cTn>
                                  </p:par>
                                  <p:par>
                                    <p:cTn id="119" presetID="2" presetClass="entr" presetSubtype="2" fill="hold" grpId="0" nodeType="withEffect">
                                      <p:stCondLst>
                                        <p:cond delay="2400"/>
                                      </p:stCondLst>
                                      <p:childTnLst>
                                        <p:set>
                                          <p:cBhvr>
                                            <p:cTn id="120" dur="1" fill="hold">
                                              <p:stCondLst>
                                                <p:cond delay="0"/>
                                              </p:stCondLst>
                                            </p:cTn>
                                            <p:tgtEl>
                                              <p:spTgt spid="30"/>
                                            </p:tgtEl>
                                            <p:attrNameLst>
                                              <p:attrName>style.visibility</p:attrName>
                                            </p:attrNameLst>
                                          </p:cBhvr>
                                          <p:to>
                                            <p:strVal val="visible"/>
                                          </p:to>
                                        </p:set>
                                        <p:anim calcmode="lin" valueType="num">
                                          <p:cBhvr additive="base">
                                            <p:cTn id="121" dur="600" fill="hold"/>
                                            <p:tgtEl>
                                              <p:spTgt spid="30"/>
                                            </p:tgtEl>
                                            <p:attrNameLst>
                                              <p:attrName>ppt_x</p:attrName>
                                            </p:attrNameLst>
                                          </p:cBhvr>
                                          <p:tavLst>
                                            <p:tav tm="0">
                                              <p:val>
                                                <p:strVal val="1+#ppt_w/2"/>
                                              </p:val>
                                            </p:tav>
                                            <p:tav tm="100000">
                                              <p:val>
                                                <p:strVal val="#ppt_x"/>
                                              </p:val>
                                            </p:tav>
                                          </p:tavLst>
                                        </p:anim>
                                        <p:anim calcmode="lin" valueType="num">
                                          <p:cBhvr additive="base">
                                            <p:cTn id="122" dur="6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0" grpId="1"/>
          <p:bldP spid="11" grpId="0" animBg="1"/>
          <p:bldP spid="11" grpId="1" animBg="1"/>
          <p:bldP spid="12" grpId="0"/>
          <p:bldP spid="12" grpId="1"/>
          <p:bldP spid="13" grpId="0" animBg="1"/>
          <p:bldP spid="13" grpId="1" animBg="1"/>
          <p:bldP spid="14" grpId="0"/>
          <p:bldP spid="14" grpId="1"/>
          <p:bldP spid="15" grpId="0" animBg="1"/>
          <p:bldP spid="15" grpId="1" animBg="1"/>
          <p:bldP spid="16" grpId="0"/>
          <p:bldP spid="16" grpId="1"/>
          <p:bldP spid="18" grpId="0" animBg="1"/>
          <p:bldP spid="18" grpId="1" animBg="1"/>
          <p:bldP spid="19" grpId="0"/>
          <p:bldP spid="19" grpId="1"/>
          <p:bldP spid="20" grpId="0"/>
          <p:bldP spid="22" grpId="0"/>
          <p:bldP spid="23" grpId="0"/>
          <p:bldP spid="26" grpId="0"/>
          <p:bldP spid="27" grpId="0" animBg="1"/>
          <p:bldP spid="27" grpId="1" animBg="1"/>
          <p:bldP spid="28" grpId="0" animBg="1"/>
          <p:bldP spid="28" grpId="1" animBg="1"/>
          <p:bldP spid="29" grpId="0" animBg="1"/>
          <p:bldP spid="29" grpId="1" animBg="1"/>
          <p:bldP spid="3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17" name="图片 16"/>
          <p:cNvPicPr>
            <a:picLocks noChangeAspect="1"/>
          </p:cNvPicPr>
          <p:nvPr/>
        </p:nvPicPr>
        <p:blipFill>
          <a:blip r:embed="rId4"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5" cstate="email"/>
          <a:stretch>
            <a:fillRect/>
          </a:stretch>
        </p:blipFill>
        <p:spPr>
          <a:xfrm>
            <a:off x="0" y="45720"/>
            <a:ext cx="4569220" cy="1768621"/>
          </a:xfrm>
          <a:prstGeom prst="rect">
            <a:avLst/>
          </a:prstGeom>
        </p:spPr>
      </p:pic>
      <p:sp>
        <p:nvSpPr>
          <p:cNvPr id="21" name="椭圆 20"/>
          <p:cNvSpPr/>
          <p:nvPr/>
        </p:nvSpPr>
        <p:spPr>
          <a:xfrm>
            <a:off x="3023659" y="3427943"/>
            <a:ext cx="1219795" cy="1219795"/>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4" name="椭圆 23"/>
          <p:cNvSpPr/>
          <p:nvPr/>
        </p:nvSpPr>
        <p:spPr>
          <a:xfrm>
            <a:off x="1871531" y="1892829"/>
            <a:ext cx="2107771" cy="2107771"/>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5" name="椭圆 24"/>
          <p:cNvSpPr/>
          <p:nvPr/>
        </p:nvSpPr>
        <p:spPr>
          <a:xfrm>
            <a:off x="1295467" y="2852936"/>
            <a:ext cx="838232" cy="838232"/>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8" name="椭圆 27"/>
          <p:cNvSpPr/>
          <p:nvPr/>
        </p:nvSpPr>
        <p:spPr>
          <a:xfrm>
            <a:off x="4559829" y="2468893"/>
            <a:ext cx="462995" cy="462995"/>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9" name="椭圆 28"/>
          <p:cNvSpPr/>
          <p:nvPr/>
        </p:nvSpPr>
        <p:spPr>
          <a:xfrm>
            <a:off x="3177609" y="2877943"/>
            <a:ext cx="1100000" cy="1100000"/>
          </a:xfrm>
          <a:prstGeom prst="ellipse">
            <a:avLst/>
          </a:prstGeom>
          <a:gradFill flip="none" rotWithShape="1">
            <a:gsLst>
              <a:gs pos="90000">
                <a:srgbClr val="138F81"/>
              </a:gs>
              <a:gs pos="30000">
                <a:srgbClr val="19BAA9"/>
              </a:gs>
            </a:gsLst>
            <a:lin ang="2700000" scaled="1"/>
            <a:tileRect/>
          </a:gradFill>
          <a:ln w="25400">
            <a:gradFill>
              <a:gsLst>
                <a:gs pos="0">
                  <a:srgbClr val="138F81"/>
                </a:gs>
                <a:gs pos="100000">
                  <a:srgbClr val="19BAA9"/>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30" name="TextBox 3"/>
          <p:cNvSpPr txBox="1"/>
          <p:nvPr/>
        </p:nvSpPr>
        <p:spPr>
          <a:xfrm>
            <a:off x="3119669" y="2956019"/>
            <a:ext cx="1215880" cy="913007"/>
          </a:xfrm>
          <a:prstGeom prst="rect">
            <a:avLst/>
          </a:prstGeom>
          <a:noFill/>
        </p:spPr>
        <p:txBody>
          <a:bodyPr wrap="square" rtlCol="0">
            <a:spAutoFit/>
          </a:bodyPr>
          <a:lstStyle/>
          <a:p>
            <a:pPr algn="ctr"/>
            <a:r>
              <a:rPr lang="en-US" altLang="zh-CN" sz="5335" b="1">
                <a:solidFill>
                  <a:schemeClr val="bg1"/>
                </a:solidFill>
                <a:cs typeface="+mn-ea"/>
                <a:sym typeface="+mn-lt"/>
              </a:rPr>
              <a:t>1</a:t>
            </a:r>
            <a:endParaRPr lang="zh-CN" altLang="en-US" sz="2665" dirty="0">
              <a:solidFill>
                <a:schemeClr val="bg1"/>
              </a:solidFill>
              <a:cs typeface="+mn-ea"/>
              <a:sym typeface="+mn-lt"/>
            </a:endParaRPr>
          </a:p>
        </p:txBody>
      </p:sp>
      <p:sp>
        <p:nvSpPr>
          <p:cNvPr id="33" name="矩形 32"/>
          <p:cNvSpPr/>
          <p:nvPr/>
        </p:nvSpPr>
        <p:spPr>
          <a:xfrm>
            <a:off x="5379459" y="2921727"/>
            <a:ext cx="3570208" cy="769441"/>
          </a:xfrm>
          <a:prstGeom prst="rect">
            <a:avLst/>
          </a:prstGeom>
        </p:spPr>
        <p:txBody>
          <a:bodyPr wrap="none" lIns="91440" tIns="45720" rIns="91440" bIns="45720">
            <a:spAutoFit/>
          </a:bodyPr>
          <a:lstStyle/>
          <a:p>
            <a:r>
              <a:rPr lang="zh-CN" altLang="en-US" sz="4400" b="1">
                <a:solidFill>
                  <a:srgbClr val="16A292"/>
                </a:solidFill>
                <a:cs typeface="+mn-ea"/>
                <a:sym typeface="+mn-lt"/>
              </a:rPr>
              <a:t>愚人节的由来</a:t>
            </a:r>
            <a:endParaRPr lang="zh-CN" altLang="en-US" sz="4400" b="1" dirty="0">
              <a:solidFill>
                <a:srgbClr val="16A292"/>
              </a:solidFill>
              <a:cs typeface="+mn-ea"/>
              <a:sym typeface="+mn-lt"/>
            </a:endParaRPr>
          </a:p>
        </p:txBody>
      </p:sp>
      <p:pic>
        <p:nvPicPr>
          <p:cNvPr id="3" name="图片 2"/>
          <p:cNvPicPr>
            <a:picLocks noChangeAspect="1"/>
          </p:cNvPicPr>
          <p:nvPr/>
        </p:nvPicPr>
        <p:blipFill>
          <a:blip r:embed="rId6" cstate="email"/>
          <a:stretch>
            <a:fillRect/>
          </a:stretch>
        </p:blipFill>
        <p:spPr>
          <a:xfrm>
            <a:off x="8498349" y="1464021"/>
            <a:ext cx="2990455" cy="531636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300" fill="hold"/>
                                        <p:tgtEl>
                                          <p:spTgt spid="29"/>
                                        </p:tgtEl>
                                        <p:attrNameLst>
                                          <p:attrName>ppt_w</p:attrName>
                                        </p:attrNameLst>
                                      </p:cBhvr>
                                      <p:tavLst>
                                        <p:tav tm="0">
                                          <p:val>
                                            <p:fltVal val="0"/>
                                          </p:val>
                                        </p:tav>
                                        <p:tav tm="100000">
                                          <p:val>
                                            <p:strVal val="#ppt_w"/>
                                          </p:val>
                                        </p:tav>
                                      </p:tavLst>
                                    </p:anim>
                                    <p:anim calcmode="lin" valueType="num">
                                      <p:cBhvr>
                                        <p:cTn id="8" dur="300" fill="hold"/>
                                        <p:tgtEl>
                                          <p:spTgt spid="29"/>
                                        </p:tgtEl>
                                        <p:attrNameLst>
                                          <p:attrName>ppt_h</p:attrName>
                                        </p:attrNameLst>
                                      </p:cBhvr>
                                      <p:tavLst>
                                        <p:tav tm="0">
                                          <p:val>
                                            <p:fltVal val="0"/>
                                          </p:val>
                                        </p:tav>
                                        <p:tav tm="100000">
                                          <p:val>
                                            <p:strVal val="#ppt_h"/>
                                          </p:val>
                                        </p:tav>
                                      </p:tavLst>
                                    </p:anim>
                                    <p:animEffect transition="in" filter="fade">
                                      <p:cBhvr>
                                        <p:cTn id="9" dur="300"/>
                                        <p:tgtEl>
                                          <p:spTgt spid="29"/>
                                        </p:tgtEl>
                                      </p:cBhvr>
                                    </p:animEffect>
                                  </p:childTnLst>
                                </p:cTn>
                              </p:par>
                              <p:par>
                                <p:cTn id="10" presetID="6" presetClass="emph" presetSubtype="0" autoRev="1" fill="hold" grpId="1" nodeType="withEffect">
                                  <p:stCondLst>
                                    <p:cond delay="300"/>
                                  </p:stCondLst>
                                  <p:childTnLst>
                                    <p:animScale>
                                      <p:cBhvr>
                                        <p:cTn id="11" dur="150" fill="hold"/>
                                        <p:tgtEl>
                                          <p:spTgt spid="29"/>
                                        </p:tgtEl>
                                      </p:cBhvr>
                                      <p:by x="110000" y="110000"/>
                                    </p:animScale>
                                  </p:childTnLst>
                                </p:cTn>
                              </p:par>
                              <p:par>
                                <p:cTn id="12" presetID="53" presetClass="entr" presetSubtype="16" fill="hold" grpId="0" nodeType="withEffect">
                                  <p:stCondLst>
                                    <p:cond delay="200"/>
                                  </p:stCondLst>
                                  <p:childTnLst>
                                    <p:set>
                                      <p:cBhvr>
                                        <p:cTn id="13" dur="1" fill="hold">
                                          <p:stCondLst>
                                            <p:cond delay="0"/>
                                          </p:stCondLst>
                                        </p:cTn>
                                        <p:tgtEl>
                                          <p:spTgt spid="30"/>
                                        </p:tgtEl>
                                        <p:attrNameLst>
                                          <p:attrName>style.visibility</p:attrName>
                                        </p:attrNameLst>
                                      </p:cBhvr>
                                      <p:to>
                                        <p:strVal val="visible"/>
                                      </p:to>
                                    </p:set>
                                    <p:anim calcmode="lin" valueType="num">
                                      <p:cBhvr>
                                        <p:cTn id="14" dur="300" fill="hold"/>
                                        <p:tgtEl>
                                          <p:spTgt spid="30"/>
                                        </p:tgtEl>
                                        <p:attrNameLst>
                                          <p:attrName>ppt_w</p:attrName>
                                        </p:attrNameLst>
                                      </p:cBhvr>
                                      <p:tavLst>
                                        <p:tav tm="0">
                                          <p:val>
                                            <p:fltVal val="0"/>
                                          </p:val>
                                        </p:tav>
                                        <p:tav tm="100000">
                                          <p:val>
                                            <p:strVal val="#ppt_w"/>
                                          </p:val>
                                        </p:tav>
                                      </p:tavLst>
                                    </p:anim>
                                    <p:anim calcmode="lin" valueType="num">
                                      <p:cBhvr>
                                        <p:cTn id="15" dur="300" fill="hold"/>
                                        <p:tgtEl>
                                          <p:spTgt spid="30"/>
                                        </p:tgtEl>
                                        <p:attrNameLst>
                                          <p:attrName>ppt_h</p:attrName>
                                        </p:attrNameLst>
                                      </p:cBhvr>
                                      <p:tavLst>
                                        <p:tav tm="0">
                                          <p:val>
                                            <p:fltVal val="0"/>
                                          </p:val>
                                        </p:tav>
                                        <p:tav tm="100000">
                                          <p:val>
                                            <p:strVal val="#ppt_h"/>
                                          </p:val>
                                        </p:tav>
                                      </p:tavLst>
                                    </p:anim>
                                    <p:animEffect transition="in" filter="fade">
                                      <p:cBhvr>
                                        <p:cTn id="16" dur="300"/>
                                        <p:tgtEl>
                                          <p:spTgt spid="30"/>
                                        </p:tgtEl>
                                      </p:cBhvr>
                                    </p:animEffect>
                                  </p:childTnLst>
                                </p:cTn>
                              </p:par>
                              <p:par>
                                <p:cTn id="17" presetID="6" presetClass="emph" presetSubtype="0" autoRev="1" fill="hold" grpId="1" nodeType="withEffect">
                                  <p:stCondLst>
                                    <p:cond delay="500"/>
                                  </p:stCondLst>
                                  <p:childTnLst>
                                    <p:animScale>
                                      <p:cBhvr>
                                        <p:cTn id="18" dur="150" fill="hold"/>
                                        <p:tgtEl>
                                          <p:spTgt spid="30"/>
                                        </p:tgtEl>
                                      </p:cBhvr>
                                      <p:by x="110000" y="110000"/>
                                    </p:animScale>
                                  </p:childTnLst>
                                </p:cTn>
                              </p:par>
                              <p:par>
                                <p:cTn id="19" presetID="53" presetClass="entr" presetSubtype="16"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300" fill="hold"/>
                                        <p:tgtEl>
                                          <p:spTgt spid="25"/>
                                        </p:tgtEl>
                                        <p:attrNameLst>
                                          <p:attrName>ppt_w</p:attrName>
                                        </p:attrNameLst>
                                      </p:cBhvr>
                                      <p:tavLst>
                                        <p:tav tm="0">
                                          <p:val>
                                            <p:fltVal val="0"/>
                                          </p:val>
                                        </p:tav>
                                        <p:tav tm="100000">
                                          <p:val>
                                            <p:strVal val="#ppt_w"/>
                                          </p:val>
                                        </p:tav>
                                      </p:tavLst>
                                    </p:anim>
                                    <p:anim calcmode="lin" valueType="num">
                                      <p:cBhvr>
                                        <p:cTn id="22" dur="300" fill="hold"/>
                                        <p:tgtEl>
                                          <p:spTgt spid="25"/>
                                        </p:tgtEl>
                                        <p:attrNameLst>
                                          <p:attrName>ppt_h</p:attrName>
                                        </p:attrNameLst>
                                      </p:cBhvr>
                                      <p:tavLst>
                                        <p:tav tm="0">
                                          <p:val>
                                            <p:fltVal val="0"/>
                                          </p:val>
                                        </p:tav>
                                        <p:tav tm="100000">
                                          <p:val>
                                            <p:strVal val="#ppt_h"/>
                                          </p:val>
                                        </p:tav>
                                      </p:tavLst>
                                    </p:anim>
                                    <p:animEffect transition="in" filter="fade">
                                      <p:cBhvr>
                                        <p:cTn id="23" dur="300"/>
                                        <p:tgtEl>
                                          <p:spTgt spid="25"/>
                                        </p:tgtEl>
                                      </p:cBhvr>
                                    </p:animEffect>
                                  </p:childTnLst>
                                </p:cTn>
                              </p:par>
                              <p:par>
                                <p:cTn id="24" presetID="6" presetClass="emph" presetSubtype="0" autoRev="1" fill="hold" grpId="1" nodeType="withEffect">
                                  <p:stCondLst>
                                    <p:cond delay="300"/>
                                  </p:stCondLst>
                                  <p:childTnLst>
                                    <p:animScale>
                                      <p:cBhvr>
                                        <p:cTn id="25" dur="150" fill="hold"/>
                                        <p:tgtEl>
                                          <p:spTgt spid="25"/>
                                        </p:tgtEl>
                                      </p:cBhvr>
                                      <p:by x="110000" y="110000"/>
                                    </p:animScale>
                                  </p:childTnLst>
                                </p:cTn>
                              </p:par>
                              <p:par>
                                <p:cTn id="26" presetID="53" presetClass="entr" presetSubtype="16" fill="hold" grpId="0" nodeType="withEffect">
                                  <p:stCondLst>
                                    <p:cond delay="100"/>
                                  </p:stCondLst>
                                  <p:childTnLst>
                                    <p:set>
                                      <p:cBhvr>
                                        <p:cTn id="27" dur="1" fill="hold">
                                          <p:stCondLst>
                                            <p:cond delay="0"/>
                                          </p:stCondLst>
                                        </p:cTn>
                                        <p:tgtEl>
                                          <p:spTgt spid="24"/>
                                        </p:tgtEl>
                                        <p:attrNameLst>
                                          <p:attrName>style.visibility</p:attrName>
                                        </p:attrNameLst>
                                      </p:cBhvr>
                                      <p:to>
                                        <p:strVal val="visible"/>
                                      </p:to>
                                    </p:set>
                                    <p:anim calcmode="lin" valueType="num">
                                      <p:cBhvr>
                                        <p:cTn id="28" dur="300" fill="hold"/>
                                        <p:tgtEl>
                                          <p:spTgt spid="24"/>
                                        </p:tgtEl>
                                        <p:attrNameLst>
                                          <p:attrName>ppt_w</p:attrName>
                                        </p:attrNameLst>
                                      </p:cBhvr>
                                      <p:tavLst>
                                        <p:tav tm="0">
                                          <p:val>
                                            <p:fltVal val="0"/>
                                          </p:val>
                                        </p:tav>
                                        <p:tav tm="100000">
                                          <p:val>
                                            <p:strVal val="#ppt_w"/>
                                          </p:val>
                                        </p:tav>
                                      </p:tavLst>
                                    </p:anim>
                                    <p:anim calcmode="lin" valueType="num">
                                      <p:cBhvr>
                                        <p:cTn id="29" dur="300" fill="hold"/>
                                        <p:tgtEl>
                                          <p:spTgt spid="24"/>
                                        </p:tgtEl>
                                        <p:attrNameLst>
                                          <p:attrName>ppt_h</p:attrName>
                                        </p:attrNameLst>
                                      </p:cBhvr>
                                      <p:tavLst>
                                        <p:tav tm="0">
                                          <p:val>
                                            <p:fltVal val="0"/>
                                          </p:val>
                                        </p:tav>
                                        <p:tav tm="100000">
                                          <p:val>
                                            <p:strVal val="#ppt_h"/>
                                          </p:val>
                                        </p:tav>
                                      </p:tavLst>
                                    </p:anim>
                                    <p:animEffect transition="in" filter="fade">
                                      <p:cBhvr>
                                        <p:cTn id="30" dur="300"/>
                                        <p:tgtEl>
                                          <p:spTgt spid="24"/>
                                        </p:tgtEl>
                                      </p:cBhvr>
                                    </p:animEffect>
                                  </p:childTnLst>
                                </p:cTn>
                              </p:par>
                              <p:par>
                                <p:cTn id="31" presetID="6" presetClass="emph" presetSubtype="0" autoRev="1" fill="hold" grpId="1" nodeType="withEffect">
                                  <p:stCondLst>
                                    <p:cond delay="400"/>
                                  </p:stCondLst>
                                  <p:childTnLst>
                                    <p:animScale>
                                      <p:cBhvr>
                                        <p:cTn id="32" dur="150" fill="hold"/>
                                        <p:tgtEl>
                                          <p:spTgt spid="24"/>
                                        </p:tgtEl>
                                      </p:cBhvr>
                                      <p:by x="110000" y="110000"/>
                                    </p:animScale>
                                  </p:childTnLst>
                                </p:cTn>
                              </p:par>
                              <p:par>
                                <p:cTn id="33" presetID="53" presetClass="entr" presetSubtype="16" fill="hold" grpId="0" nodeType="withEffect">
                                  <p:stCondLst>
                                    <p:cond delay="4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300" fill="hold"/>
                                        <p:tgtEl>
                                          <p:spTgt spid="28"/>
                                        </p:tgtEl>
                                        <p:attrNameLst>
                                          <p:attrName>ppt_w</p:attrName>
                                        </p:attrNameLst>
                                      </p:cBhvr>
                                      <p:tavLst>
                                        <p:tav tm="0">
                                          <p:val>
                                            <p:fltVal val="0"/>
                                          </p:val>
                                        </p:tav>
                                        <p:tav tm="100000">
                                          <p:val>
                                            <p:strVal val="#ppt_w"/>
                                          </p:val>
                                        </p:tav>
                                      </p:tavLst>
                                    </p:anim>
                                    <p:anim calcmode="lin" valueType="num">
                                      <p:cBhvr>
                                        <p:cTn id="36" dur="300" fill="hold"/>
                                        <p:tgtEl>
                                          <p:spTgt spid="28"/>
                                        </p:tgtEl>
                                        <p:attrNameLst>
                                          <p:attrName>ppt_h</p:attrName>
                                        </p:attrNameLst>
                                      </p:cBhvr>
                                      <p:tavLst>
                                        <p:tav tm="0">
                                          <p:val>
                                            <p:fltVal val="0"/>
                                          </p:val>
                                        </p:tav>
                                        <p:tav tm="100000">
                                          <p:val>
                                            <p:strVal val="#ppt_h"/>
                                          </p:val>
                                        </p:tav>
                                      </p:tavLst>
                                    </p:anim>
                                    <p:animEffect transition="in" filter="fade">
                                      <p:cBhvr>
                                        <p:cTn id="37" dur="300"/>
                                        <p:tgtEl>
                                          <p:spTgt spid="28"/>
                                        </p:tgtEl>
                                      </p:cBhvr>
                                    </p:animEffect>
                                  </p:childTnLst>
                                </p:cTn>
                              </p:par>
                              <p:par>
                                <p:cTn id="38" presetID="6" presetClass="emph" presetSubtype="0" autoRev="1" fill="hold" grpId="1" nodeType="withEffect">
                                  <p:stCondLst>
                                    <p:cond delay="700"/>
                                  </p:stCondLst>
                                  <p:childTnLst>
                                    <p:animScale>
                                      <p:cBhvr>
                                        <p:cTn id="39" dur="150" fill="hold"/>
                                        <p:tgtEl>
                                          <p:spTgt spid="28"/>
                                        </p:tgtEl>
                                      </p:cBhvr>
                                      <p:by x="110000" y="110000"/>
                                    </p:animScale>
                                  </p:childTnLst>
                                </p:cTn>
                              </p:par>
                              <p:par>
                                <p:cTn id="40" presetID="53" presetClass="entr" presetSubtype="16" fill="hold" grpId="0" nodeType="withEffect">
                                  <p:stCondLst>
                                    <p:cond delay="4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300" fill="hold"/>
                                        <p:tgtEl>
                                          <p:spTgt spid="21"/>
                                        </p:tgtEl>
                                        <p:attrNameLst>
                                          <p:attrName>ppt_w</p:attrName>
                                        </p:attrNameLst>
                                      </p:cBhvr>
                                      <p:tavLst>
                                        <p:tav tm="0">
                                          <p:val>
                                            <p:fltVal val="0"/>
                                          </p:val>
                                        </p:tav>
                                        <p:tav tm="100000">
                                          <p:val>
                                            <p:strVal val="#ppt_w"/>
                                          </p:val>
                                        </p:tav>
                                      </p:tavLst>
                                    </p:anim>
                                    <p:anim calcmode="lin" valueType="num">
                                      <p:cBhvr>
                                        <p:cTn id="43" dur="300" fill="hold"/>
                                        <p:tgtEl>
                                          <p:spTgt spid="21"/>
                                        </p:tgtEl>
                                        <p:attrNameLst>
                                          <p:attrName>ppt_h</p:attrName>
                                        </p:attrNameLst>
                                      </p:cBhvr>
                                      <p:tavLst>
                                        <p:tav tm="0">
                                          <p:val>
                                            <p:fltVal val="0"/>
                                          </p:val>
                                        </p:tav>
                                        <p:tav tm="100000">
                                          <p:val>
                                            <p:strVal val="#ppt_h"/>
                                          </p:val>
                                        </p:tav>
                                      </p:tavLst>
                                    </p:anim>
                                    <p:animEffect transition="in" filter="fade">
                                      <p:cBhvr>
                                        <p:cTn id="44" dur="300"/>
                                        <p:tgtEl>
                                          <p:spTgt spid="21"/>
                                        </p:tgtEl>
                                      </p:cBhvr>
                                    </p:animEffect>
                                  </p:childTnLst>
                                </p:cTn>
                              </p:par>
                              <p:par>
                                <p:cTn id="45" presetID="6" presetClass="emph" presetSubtype="0" autoRev="1" fill="hold" grpId="1" nodeType="withEffect">
                                  <p:stCondLst>
                                    <p:cond delay="700"/>
                                  </p:stCondLst>
                                  <p:childTnLst>
                                    <p:animScale>
                                      <p:cBhvr>
                                        <p:cTn id="46" dur="150" fill="hold"/>
                                        <p:tgtEl>
                                          <p:spTgt spid="21"/>
                                        </p:tgtEl>
                                      </p:cBhvr>
                                      <p:by x="110000" y="110000"/>
                                    </p:animScale>
                                  </p:childTnLst>
                                </p:cTn>
                              </p:par>
                            </p:childTnLst>
                          </p:cTn>
                        </p:par>
                        <p:par>
                          <p:cTn id="47" fill="hold">
                            <p:stCondLst>
                              <p:cond delay="500"/>
                            </p:stCondLst>
                            <p:childTnLst>
                              <p:par>
                                <p:cTn id="48" presetID="2" presetClass="entr" presetSubtype="2" decel="100000" fill="hold" grpId="0" nodeType="afterEffect">
                                  <p:stCondLst>
                                    <p:cond delay="0"/>
                                  </p:stCondLst>
                                  <p:iterate type="lt">
                                    <p:tmPct val="10000"/>
                                  </p:iterate>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1+#ppt_w/2"/>
                                          </p:val>
                                        </p:tav>
                                        <p:tav tm="100000">
                                          <p:val>
                                            <p:strVal val="#ppt_x"/>
                                          </p:val>
                                        </p:tav>
                                      </p:tavLst>
                                    </p:anim>
                                    <p:anim calcmode="lin" valueType="num">
                                      <p:cBhvr additive="base">
                                        <p:cTn id="51"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4" grpId="0" animBg="1"/>
      <p:bldP spid="24" grpId="1" animBg="1"/>
      <p:bldP spid="25" grpId="0" animBg="1"/>
      <p:bldP spid="25" grpId="1" animBg="1"/>
      <p:bldP spid="28" grpId="0" animBg="1"/>
      <p:bldP spid="28" grpId="1" animBg="1"/>
      <p:bldP spid="29" grpId="0" animBg="1"/>
      <p:bldP spid="29" grpId="1" animBg="1"/>
      <p:bldP spid="30" grpId="0"/>
      <p:bldP spid="30" grpId="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17" name="图片 16"/>
          <p:cNvPicPr>
            <a:picLocks noChangeAspect="1"/>
          </p:cNvPicPr>
          <p:nvPr/>
        </p:nvPicPr>
        <p:blipFill>
          <a:blip r:embed="rId4"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5" cstate="email"/>
          <a:stretch>
            <a:fillRect/>
          </a:stretch>
        </p:blipFill>
        <p:spPr>
          <a:xfrm>
            <a:off x="0" y="45720"/>
            <a:ext cx="4569220" cy="1768621"/>
          </a:xfrm>
          <a:prstGeom prst="rect">
            <a:avLst/>
          </a:prstGeom>
        </p:spPr>
      </p:pic>
      <p:pic>
        <p:nvPicPr>
          <p:cNvPr id="4" name="图片 3"/>
          <p:cNvPicPr>
            <a:picLocks noChangeAspect="1"/>
          </p:cNvPicPr>
          <p:nvPr/>
        </p:nvPicPr>
        <p:blipFill>
          <a:blip r:embed="rId6" cstate="email"/>
          <a:stretch>
            <a:fillRect/>
          </a:stretch>
        </p:blipFill>
        <p:spPr>
          <a:xfrm>
            <a:off x="1770620" y="2140025"/>
            <a:ext cx="8412480" cy="2577949"/>
          </a:xfrm>
          <a:prstGeom prst="rect">
            <a:avLst/>
          </a:prstGeom>
        </p:spPr>
      </p:pic>
      <p:pic>
        <p:nvPicPr>
          <p:cNvPr id="7" name="图片 6"/>
          <p:cNvPicPr>
            <a:picLocks noChangeAspect="1"/>
          </p:cNvPicPr>
          <p:nvPr/>
        </p:nvPicPr>
        <p:blipFill>
          <a:blip r:embed="rId7" cstate="email"/>
          <a:stretch>
            <a:fillRect/>
          </a:stretch>
        </p:blipFill>
        <p:spPr>
          <a:xfrm>
            <a:off x="8805568" y="2283594"/>
            <a:ext cx="3231623" cy="4437246"/>
          </a:xfrm>
          <a:prstGeom prst="rect">
            <a:avLst/>
          </a:prstGeom>
        </p:spPr>
      </p:pic>
      <p:sp>
        <p:nvSpPr>
          <p:cNvPr id="18" name="Content Placeholder 2"/>
          <p:cNvSpPr txBox="1"/>
          <p:nvPr/>
        </p:nvSpPr>
        <p:spPr>
          <a:xfrm>
            <a:off x="4841319" y="2664753"/>
            <a:ext cx="4577001" cy="1528491"/>
          </a:xfrm>
          <a:prstGeom prst="rect">
            <a:avLst/>
          </a:prstGeom>
        </p:spPr>
        <p:txBody>
          <a:bodyPr vert="horz" lIns="91415" tIns="45707" rIns="91415" bIns="4570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9600">
              <a:lnSpc>
                <a:spcPct val="120000"/>
              </a:lnSpc>
              <a:buClr>
                <a:srgbClr val="00A8DE">
                  <a:lumMod val="75000"/>
                </a:srgbClr>
              </a:buClr>
            </a:pPr>
            <a:r>
              <a:rPr lang="zh-CN" altLang="en-US" sz="2000">
                <a:solidFill>
                  <a:schemeClr val="bg1"/>
                </a:solidFill>
                <a:cs typeface="+mn-ea"/>
                <a:sym typeface="+mn-lt"/>
              </a:rPr>
              <a:t>我们都过过愚人节，都知道愚人节是</a:t>
            </a:r>
          </a:p>
          <a:p>
            <a:pPr algn="l" defTabSz="609600">
              <a:lnSpc>
                <a:spcPct val="120000"/>
              </a:lnSpc>
              <a:buClr>
                <a:srgbClr val="00A8DE">
                  <a:lumMod val="75000"/>
                </a:srgbClr>
              </a:buClr>
            </a:pPr>
            <a:r>
              <a:rPr lang="zh-CN" altLang="en-US" sz="2000">
                <a:solidFill>
                  <a:schemeClr val="bg1"/>
                </a:solidFill>
                <a:cs typeface="+mn-ea"/>
                <a:sym typeface="+mn-lt"/>
              </a:rPr>
              <a:t>四月一日，但是又有谁知道愚人节</a:t>
            </a:r>
          </a:p>
          <a:p>
            <a:pPr algn="l" defTabSz="609600">
              <a:lnSpc>
                <a:spcPct val="120000"/>
              </a:lnSpc>
              <a:buClr>
                <a:srgbClr val="00A8DE">
                  <a:lumMod val="75000"/>
                </a:srgbClr>
              </a:buClr>
            </a:pPr>
            <a:r>
              <a:rPr lang="zh-CN" altLang="en-US" sz="2000">
                <a:solidFill>
                  <a:schemeClr val="bg1"/>
                </a:solidFill>
                <a:cs typeface="+mn-ea"/>
                <a:sym typeface="+mn-lt"/>
              </a:rPr>
              <a:t>起源于哪里呢？</a:t>
            </a:r>
            <a:endParaRPr lang="zh-CN" altLang="en-US" sz="2000" dirty="0">
              <a:solidFill>
                <a:schemeClr val="bg1"/>
              </a:solidFill>
              <a:cs typeface="+mn-ea"/>
              <a:sym typeface="+mn-lt"/>
            </a:endParaRPr>
          </a:p>
        </p:txBody>
      </p:sp>
      <p:grpSp>
        <p:nvGrpSpPr>
          <p:cNvPr id="27" name="组合 26"/>
          <p:cNvGrpSpPr/>
          <p:nvPr/>
        </p:nvGrpSpPr>
        <p:grpSpPr>
          <a:xfrm>
            <a:off x="4569220" y="453065"/>
            <a:ext cx="3401287" cy="865560"/>
            <a:chOff x="4591559" y="0"/>
            <a:chExt cx="3401287" cy="865560"/>
          </a:xfrm>
        </p:grpSpPr>
        <p:pic>
          <p:nvPicPr>
            <p:cNvPr id="32" name="图片 31"/>
            <p:cNvPicPr>
              <a:picLocks noChangeAspect="1"/>
            </p:cNvPicPr>
            <p:nvPr/>
          </p:nvPicPr>
          <p:blipFill>
            <a:blip r:embed="rId8" cstate="email"/>
            <a:stretch>
              <a:fillRect/>
            </a:stretch>
          </p:blipFill>
          <p:spPr>
            <a:xfrm>
              <a:off x="4591559" y="0"/>
              <a:ext cx="3401287" cy="865560"/>
            </a:xfrm>
            <a:prstGeom prst="rect">
              <a:avLst/>
            </a:prstGeom>
          </p:spPr>
        </p:pic>
        <p:sp>
          <p:nvSpPr>
            <p:cNvPr id="34" name="Shape 852"/>
            <p:cNvSpPr/>
            <p:nvPr/>
          </p:nvSpPr>
          <p:spPr>
            <a:xfrm>
              <a:off x="5394519" y="251349"/>
              <a:ext cx="1795363" cy="472565"/>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algn="ctr" defTabSz="1218565">
                <a:lnSpc>
                  <a:spcPct val="120000"/>
                </a:lnSpc>
                <a:defRPr sz="1800">
                  <a:solidFill>
                    <a:srgbClr val="000000"/>
                  </a:solidFill>
                </a:defRPr>
              </a:pPr>
              <a:r>
                <a:rPr lang="zh-CN" altLang="en-US" sz="2800">
                  <a:solidFill>
                    <a:srgbClr val="002060"/>
                  </a:solidFill>
                  <a:latin typeface="+mn-lt"/>
                  <a:ea typeface="+mn-ea"/>
                  <a:cs typeface="+mn-ea"/>
                  <a:sym typeface="+mn-lt"/>
                </a:rPr>
                <a:t>愚人节由来</a:t>
              </a:r>
              <a:endParaRPr sz="2800" dirty="0">
                <a:solidFill>
                  <a:srgbClr val="002060"/>
                </a:solidFill>
                <a:latin typeface="+mn-lt"/>
                <a:ea typeface="+mn-ea"/>
                <a:cs typeface="+mn-ea"/>
                <a:sym typeface="+mn-lt"/>
              </a:endParaRPr>
            </a:p>
          </p:txBody>
        </p:sp>
      </p:grpSp>
      <p:pic>
        <p:nvPicPr>
          <p:cNvPr id="8" name="图片 7"/>
          <p:cNvPicPr>
            <a:picLocks noChangeAspect="1"/>
          </p:cNvPicPr>
          <p:nvPr/>
        </p:nvPicPr>
        <p:blipFill>
          <a:blip r:embed="rId9" cstate="email"/>
          <a:stretch>
            <a:fillRect/>
          </a:stretch>
        </p:blipFill>
        <p:spPr>
          <a:xfrm>
            <a:off x="855029" y="1485898"/>
            <a:ext cx="3702600" cy="38862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 calcmode="lin" valueType="num">
                                      <p:cBhvr>
                                        <p:cTn id="19" dur="1000" fill="hold"/>
                                        <p:tgtEl>
                                          <p:spTgt spid="18"/>
                                        </p:tgtEl>
                                        <p:attrNameLst>
                                          <p:attrName>style.rotation</p:attrName>
                                        </p:attrNameLst>
                                      </p:cBhvr>
                                      <p:tavLst>
                                        <p:tav tm="0">
                                          <p:val>
                                            <p:fltVal val="90"/>
                                          </p:val>
                                        </p:tav>
                                        <p:tav tm="100000">
                                          <p:val>
                                            <p:fltVal val="0"/>
                                          </p:val>
                                        </p:tav>
                                      </p:tavLst>
                                    </p:anim>
                                    <p:animEffect transition="in" filter="fade">
                                      <p:cBhvr>
                                        <p:cTn id="2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8" name="图片 7"/>
          <p:cNvPicPr>
            <a:picLocks noChangeAspect="1"/>
          </p:cNvPicPr>
          <p:nvPr/>
        </p:nvPicPr>
        <p:blipFill>
          <a:blip r:embed="rId4" cstate="email"/>
          <a:stretch>
            <a:fillRect/>
          </a:stretch>
        </p:blipFill>
        <p:spPr>
          <a:xfrm>
            <a:off x="2784725" y="2457929"/>
            <a:ext cx="8340475" cy="2533363"/>
          </a:xfrm>
          <a:prstGeom prst="rect">
            <a:avLst/>
          </a:prstGeom>
        </p:spPr>
      </p:pic>
      <p:pic>
        <p:nvPicPr>
          <p:cNvPr id="17" name="图片 16"/>
          <p:cNvPicPr>
            <a:picLocks noChangeAspect="1"/>
          </p:cNvPicPr>
          <p:nvPr/>
        </p:nvPicPr>
        <p:blipFill>
          <a:blip r:embed="rId5"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6" cstate="email"/>
          <a:stretch>
            <a:fillRect/>
          </a:stretch>
        </p:blipFill>
        <p:spPr>
          <a:xfrm>
            <a:off x="0" y="45720"/>
            <a:ext cx="4569220" cy="1768621"/>
          </a:xfrm>
          <a:prstGeom prst="rect">
            <a:avLst/>
          </a:prstGeom>
        </p:spPr>
      </p:pic>
      <p:pic>
        <p:nvPicPr>
          <p:cNvPr id="7" name="图片 6"/>
          <p:cNvPicPr>
            <a:picLocks noChangeAspect="1"/>
          </p:cNvPicPr>
          <p:nvPr/>
        </p:nvPicPr>
        <p:blipFill>
          <a:blip r:embed="rId7" cstate="email"/>
          <a:stretch>
            <a:fillRect/>
          </a:stretch>
        </p:blipFill>
        <p:spPr>
          <a:xfrm>
            <a:off x="8805568" y="2283594"/>
            <a:ext cx="3231623" cy="4437246"/>
          </a:xfrm>
          <a:prstGeom prst="rect">
            <a:avLst/>
          </a:prstGeom>
        </p:spPr>
      </p:pic>
      <p:sp>
        <p:nvSpPr>
          <p:cNvPr id="18" name="Content Placeholder 2"/>
          <p:cNvSpPr txBox="1"/>
          <p:nvPr/>
        </p:nvSpPr>
        <p:spPr>
          <a:xfrm>
            <a:off x="4054112" y="3012308"/>
            <a:ext cx="4083776" cy="1528491"/>
          </a:xfrm>
          <a:prstGeom prst="rect">
            <a:avLst/>
          </a:prstGeom>
        </p:spPr>
        <p:txBody>
          <a:bodyPr vert="horz" lIns="91415" tIns="45707" rIns="91415" bIns="4570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9600">
              <a:lnSpc>
                <a:spcPct val="120000"/>
              </a:lnSpc>
              <a:buClr>
                <a:srgbClr val="00A8DE">
                  <a:lumMod val="75000"/>
                </a:srgbClr>
              </a:buClr>
            </a:pPr>
            <a:r>
              <a:rPr lang="zh-CN" altLang="en-US" sz="2000">
                <a:solidFill>
                  <a:schemeClr val="bg1"/>
                </a:solidFill>
                <a:cs typeface="+mn-ea"/>
                <a:sym typeface="+mn-lt"/>
              </a:rPr>
              <a:t>愚人节又称万愚节，已经有几百年的历 史了。关于他的起源，众说纷云。其中 最为流行的说法认为愚人节起源于法国。</a:t>
            </a:r>
            <a:endParaRPr lang="zh-CN" altLang="en-US" sz="2000" dirty="0">
              <a:solidFill>
                <a:schemeClr val="bg1"/>
              </a:solidFill>
              <a:cs typeface="+mn-ea"/>
              <a:sym typeface="+mn-lt"/>
            </a:endParaRPr>
          </a:p>
        </p:txBody>
      </p:sp>
      <p:grpSp>
        <p:nvGrpSpPr>
          <p:cNvPr id="27" name="组合 26"/>
          <p:cNvGrpSpPr/>
          <p:nvPr/>
        </p:nvGrpSpPr>
        <p:grpSpPr>
          <a:xfrm>
            <a:off x="4569220" y="453065"/>
            <a:ext cx="3401287" cy="865560"/>
            <a:chOff x="4591559" y="0"/>
            <a:chExt cx="3401287" cy="865560"/>
          </a:xfrm>
        </p:grpSpPr>
        <p:pic>
          <p:nvPicPr>
            <p:cNvPr id="32" name="图片 31"/>
            <p:cNvPicPr>
              <a:picLocks noChangeAspect="1"/>
            </p:cNvPicPr>
            <p:nvPr/>
          </p:nvPicPr>
          <p:blipFill>
            <a:blip r:embed="rId8" cstate="email"/>
            <a:stretch>
              <a:fillRect/>
            </a:stretch>
          </p:blipFill>
          <p:spPr>
            <a:xfrm>
              <a:off x="4591559" y="0"/>
              <a:ext cx="3401287" cy="865560"/>
            </a:xfrm>
            <a:prstGeom prst="rect">
              <a:avLst/>
            </a:prstGeom>
          </p:spPr>
        </p:pic>
        <p:sp>
          <p:nvSpPr>
            <p:cNvPr id="34" name="Shape 852"/>
            <p:cNvSpPr/>
            <p:nvPr/>
          </p:nvSpPr>
          <p:spPr>
            <a:xfrm>
              <a:off x="5394519" y="251349"/>
              <a:ext cx="1795363" cy="472565"/>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algn="ctr" defTabSz="1218565">
                <a:lnSpc>
                  <a:spcPct val="120000"/>
                </a:lnSpc>
                <a:defRPr sz="1800">
                  <a:solidFill>
                    <a:srgbClr val="000000"/>
                  </a:solidFill>
                </a:defRPr>
              </a:pPr>
              <a:r>
                <a:rPr lang="zh-CN" altLang="en-US" sz="2800">
                  <a:solidFill>
                    <a:srgbClr val="002060"/>
                  </a:solidFill>
                  <a:latin typeface="+mn-lt"/>
                  <a:ea typeface="+mn-ea"/>
                  <a:cs typeface="+mn-ea"/>
                  <a:sym typeface="+mn-lt"/>
                </a:rPr>
                <a:t>愚人节由来</a:t>
              </a:r>
              <a:endParaRPr sz="2800" dirty="0">
                <a:solidFill>
                  <a:srgbClr val="002060"/>
                </a:solidFill>
                <a:latin typeface="+mn-lt"/>
                <a:ea typeface="+mn-ea"/>
                <a:cs typeface="+mn-ea"/>
                <a:sym typeface="+mn-lt"/>
              </a:endParaRPr>
            </a:p>
          </p:txBody>
        </p:sp>
      </p:grpSp>
      <p:pic>
        <p:nvPicPr>
          <p:cNvPr id="12" name="图片 11"/>
          <p:cNvPicPr>
            <a:picLocks noChangeAspect="1"/>
          </p:cNvPicPr>
          <p:nvPr/>
        </p:nvPicPr>
        <p:blipFill>
          <a:blip r:embed="rId9" cstate="email"/>
          <a:stretch>
            <a:fillRect/>
          </a:stretch>
        </p:blipFill>
        <p:spPr>
          <a:xfrm>
            <a:off x="855029" y="1485898"/>
            <a:ext cx="3702600" cy="38862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 calcmode="lin" valueType="num">
                                      <p:cBhvr>
                                        <p:cTn id="19" dur="1000" fill="hold"/>
                                        <p:tgtEl>
                                          <p:spTgt spid="18"/>
                                        </p:tgtEl>
                                        <p:attrNameLst>
                                          <p:attrName>style.rotation</p:attrName>
                                        </p:attrNameLst>
                                      </p:cBhvr>
                                      <p:tavLst>
                                        <p:tav tm="0">
                                          <p:val>
                                            <p:fltVal val="90"/>
                                          </p:val>
                                        </p:tav>
                                        <p:tav tm="100000">
                                          <p:val>
                                            <p:fltVal val="0"/>
                                          </p:val>
                                        </p:tav>
                                      </p:tavLst>
                                    </p:anim>
                                    <p:animEffect transition="in" filter="fade">
                                      <p:cBhvr>
                                        <p:cTn id="2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3" name="图片 2"/>
          <p:cNvPicPr>
            <a:picLocks noChangeAspect="1"/>
          </p:cNvPicPr>
          <p:nvPr/>
        </p:nvPicPr>
        <p:blipFill>
          <a:blip r:embed="rId4" cstate="email"/>
          <a:stretch>
            <a:fillRect/>
          </a:stretch>
        </p:blipFill>
        <p:spPr>
          <a:xfrm>
            <a:off x="1563490" y="2349937"/>
            <a:ext cx="9081650" cy="2782796"/>
          </a:xfrm>
          <a:prstGeom prst="rect">
            <a:avLst/>
          </a:prstGeom>
        </p:spPr>
      </p:pic>
      <p:pic>
        <p:nvPicPr>
          <p:cNvPr id="17" name="图片 16"/>
          <p:cNvPicPr>
            <a:picLocks noChangeAspect="1"/>
          </p:cNvPicPr>
          <p:nvPr/>
        </p:nvPicPr>
        <p:blipFill>
          <a:blip r:embed="rId5"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6" cstate="email"/>
          <a:stretch>
            <a:fillRect/>
          </a:stretch>
        </p:blipFill>
        <p:spPr>
          <a:xfrm>
            <a:off x="0" y="45720"/>
            <a:ext cx="4569220" cy="1768621"/>
          </a:xfrm>
          <a:prstGeom prst="rect">
            <a:avLst/>
          </a:prstGeom>
        </p:spPr>
      </p:pic>
      <p:pic>
        <p:nvPicPr>
          <p:cNvPr id="7" name="图片 6"/>
          <p:cNvPicPr>
            <a:picLocks noChangeAspect="1"/>
          </p:cNvPicPr>
          <p:nvPr/>
        </p:nvPicPr>
        <p:blipFill>
          <a:blip r:embed="rId7" cstate="email"/>
          <a:stretch>
            <a:fillRect/>
          </a:stretch>
        </p:blipFill>
        <p:spPr>
          <a:xfrm>
            <a:off x="9081650" y="2181663"/>
            <a:ext cx="3051288" cy="4189633"/>
          </a:xfrm>
          <a:prstGeom prst="rect">
            <a:avLst/>
          </a:prstGeom>
        </p:spPr>
      </p:pic>
      <p:sp>
        <p:nvSpPr>
          <p:cNvPr id="18" name="Content Placeholder 2"/>
          <p:cNvSpPr txBox="1"/>
          <p:nvPr/>
        </p:nvSpPr>
        <p:spPr>
          <a:xfrm>
            <a:off x="4811670" y="2706207"/>
            <a:ext cx="4586968" cy="2070255"/>
          </a:xfrm>
          <a:prstGeom prst="rect">
            <a:avLst/>
          </a:prstGeom>
        </p:spPr>
        <p:txBody>
          <a:bodyPr vert="horz" lIns="91415" tIns="45707" rIns="91415" bIns="4570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9600">
              <a:lnSpc>
                <a:spcPct val="120000"/>
              </a:lnSpc>
              <a:buClr>
                <a:srgbClr val="00A8DE">
                  <a:lumMod val="75000"/>
                </a:srgbClr>
              </a:buClr>
            </a:pPr>
            <a:r>
              <a:rPr lang="zh-CN" altLang="en-US" sz="2000">
                <a:solidFill>
                  <a:schemeClr val="bg1"/>
                </a:solidFill>
                <a:cs typeface="+mn-ea"/>
                <a:sym typeface="+mn-lt"/>
              </a:rPr>
              <a:t>后来法国采用新改革的纪年法，以</a:t>
            </a:r>
            <a:r>
              <a:rPr lang="en-US" altLang="zh-CN" sz="2000">
                <a:solidFill>
                  <a:schemeClr val="bg1"/>
                </a:solidFill>
                <a:cs typeface="+mn-ea"/>
                <a:sym typeface="+mn-lt"/>
              </a:rPr>
              <a:t>1</a:t>
            </a:r>
            <a:r>
              <a:rPr lang="zh-CN" altLang="en-US" sz="2000">
                <a:solidFill>
                  <a:schemeClr val="bg1"/>
                </a:solidFill>
                <a:cs typeface="+mn-ea"/>
                <a:sym typeface="+mn-lt"/>
              </a:rPr>
              <a:t>月</a:t>
            </a:r>
            <a:r>
              <a:rPr lang="en-US" altLang="zh-CN" sz="2000">
                <a:solidFill>
                  <a:schemeClr val="bg1"/>
                </a:solidFill>
                <a:cs typeface="+mn-ea"/>
                <a:sym typeface="+mn-lt"/>
              </a:rPr>
              <a:t>1</a:t>
            </a:r>
            <a:r>
              <a:rPr lang="zh-CN" altLang="en-US" sz="2000">
                <a:solidFill>
                  <a:schemeClr val="bg1"/>
                </a:solidFill>
                <a:cs typeface="+mn-ea"/>
                <a:sym typeface="+mn-lt"/>
              </a:rPr>
              <a:t>日为一年的开始。但是仍然有一些人在</a:t>
            </a:r>
            <a:r>
              <a:rPr lang="en-US" altLang="zh-CN" sz="2000">
                <a:solidFill>
                  <a:schemeClr val="bg1"/>
                </a:solidFill>
                <a:cs typeface="+mn-ea"/>
                <a:sym typeface="+mn-lt"/>
              </a:rPr>
              <a:t>4</a:t>
            </a:r>
            <a:r>
              <a:rPr lang="zh-CN" altLang="en-US" sz="2000">
                <a:solidFill>
                  <a:schemeClr val="bg1"/>
                </a:solidFill>
                <a:cs typeface="+mn-ea"/>
                <a:sym typeface="+mn-lt"/>
              </a:rPr>
              <a:t>月</a:t>
            </a:r>
            <a:r>
              <a:rPr lang="en-US" altLang="zh-CN" sz="2000">
                <a:solidFill>
                  <a:schemeClr val="bg1"/>
                </a:solidFill>
                <a:cs typeface="+mn-ea"/>
                <a:sym typeface="+mn-lt"/>
              </a:rPr>
              <a:t>1</a:t>
            </a:r>
            <a:r>
              <a:rPr lang="zh-CN" altLang="en-US" sz="2000">
                <a:solidFill>
                  <a:schemeClr val="bg1"/>
                </a:solidFill>
                <a:cs typeface="+mn-ea"/>
                <a:sym typeface="+mn-lt"/>
              </a:rPr>
              <a:t>日送礼物，庆祝新年，主张改革的人对这些守旧者的做法大加嘲弄，并且把他们成为“四月傻瓜”。</a:t>
            </a:r>
            <a:endParaRPr lang="zh-CN" altLang="en-US" sz="2000" dirty="0">
              <a:solidFill>
                <a:schemeClr val="bg1"/>
              </a:solidFill>
              <a:cs typeface="+mn-ea"/>
              <a:sym typeface="+mn-lt"/>
            </a:endParaRPr>
          </a:p>
        </p:txBody>
      </p:sp>
      <p:grpSp>
        <p:nvGrpSpPr>
          <p:cNvPr id="27" name="组合 26"/>
          <p:cNvGrpSpPr/>
          <p:nvPr/>
        </p:nvGrpSpPr>
        <p:grpSpPr>
          <a:xfrm>
            <a:off x="4569220" y="453065"/>
            <a:ext cx="3401287" cy="865560"/>
            <a:chOff x="4591559" y="0"/>
            <a:chExt cx="3401287" cy="865560"/>
          </a:xfrm>
        </p:grpSpPr>
        <p:pic>
          <p:nvPicPr>
            <p:cNvPr id="32" name="图片 31"/>
            <p:cNvPicPr>
              <a:picLocks noChangeAspect="1"/>
            </p:cNvPicPr>
            <p:nvPr/>
          </p:nvPicPr>
          <p:blipFill>
            <a:blip r:embed="rId8" cstate="email"/>
            <a:stretch>
              <a:fillRect/>
            </a:stretch>
          </p:blipFill>
          <p:spPr>
            <a:xfrm>
              <a:off x="4591559" y="0"/>
              <a:ext cx="3401287" cy="865560"/>
            </a:xfrm>
            <a:prstGeom prst="rect">
              <a:avLst/>
            </a:prstGeom>
          </p:spPr>
        </p:pic>
        <p:sp>
          <p:nvSpPr>
            <p:cNvPr id="34" name="Shape 852"/>
            <p:cNvSpPr/>
            <p:nvPr/>
          </p:nvSpPr>
          <p:spPr>
            <a:xfrm>
              <a:off x="5394519" y="251349"/>
              <a:ext cx="1795363" cy="472565"/>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algn="ctr" defTabSz="1218565">
                <a:lnSpc>
                  <a:spcPct val="120000"/>
                </a:lnSpc>
                <a:defRPr sz="1800">
                  <a:solidFill>
                    <a:srgbClr val="000000"/>
                  </a:solidFill>
                </a:defRPr>
              </a:pPr>
              <a:r>
                <a:rPr lang="zh-CN" altLang="en-US" sz="2800">
                  <a:solidFill>
                    <a:srgbClr val="002060"/>
                  </a:solidFill>
                  <a:latin typeface="+mn-lt"/>
                  <a:ea typeface="+mn-ea"/>
                  <a:cs typeface="+mn-ea"/>
                  <a:sym typeface="+mn-lt"/>
                </a:rPr>
                <a:t>愚人节由来</a:t>
              </a:r>
              <a:endParaRPr sz="2800" dirty="0">
                <a:solidFill>
                  <a:srgbClr val="002060"/>
                </a:solidFill>
                <a:latin typeface="+mn-lt"/>
                <a:ea typeface="+mn-ea"/>
                <a:cs typeface="+mn-ea"/>
                <a:sym typeface="+mn-lt"/>
              </a:endParaRPr>
            </a:p>
          </p:txBody>
        </p:sp>
      </p:grpSp>
      <p:pic>
        <p:nvPicPr>
          <p:cNvPr id="14" name="图片 13"/>
          <p:cNvPicPr>
            <a:picLocks noChangeAspect="1"/>
          </p:cNvPicPr>
          <p:nvPr/>
        </p:nvPicPr>
        <p:blipFill>
          <a:blip r:embed="rId9" cstate="email"/>
          <a:stretch>
            <a:fillRect/>
          </a:stretch>
        </p:blipFill>
        <p:spPr>
          <a:xfrm>
            <a:off x="838225" y="1860061"/>
            <a:ext cx="3702600" cy="38862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 calcmode="lin" valueType="num">
                                      <p:cBhvr>
                                        <p:cTn id="19" dur="1000" fill="hold"/>
                                        <p:tgtEl>
                                          <p:spTgt spid="18"/>
                                        </p:tgtEl>
                                        <p:attrNameLst>
                                          <p:attrName>style.rotation</p:attrName>
                                        </p:attrNameLst>
                                      </p:cBhvr>
                                      <p:tavLst>
                                        <p:tav tm="0">
                                          <p:val>
                                            <p:fltVal val="90"/>
                                          </p:val>
                                        </p:tav>
                                        <p:tav tm="100000">
                                          <p:val>
                                            <p:fltVal val="0"/>
                                          </p:val>
                                        </p:tav>
                                      </p:tavLst>
                                    </p:anim>
                                    <p:animEffect transition="in" filter="fade">
                                      <p:cBhvr>
                                        <p:cTn id="2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17" name="图片 16"/>
          <p:cNvPicPr>
            <a:picLocks noChangeAspect="1"/>
          </p:cNvPicPr>
          <p:nvPr/>
        </p:nvPicPr>
        <p:blipFill>
          <a:blip r:embed="rId4"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5" cstate="email"/>
          <a:stretch>
            <a:fillRect/>
          </a:stretch>
        </p:blipFill>
        <p:spPr>
          <a:xfrm>
            <a:off x="0" y="45720"/>
            <a:ext cx="4569220" cy="1768621"/>
          </a:xfrm>
          <a:prstGeom prst="rect">
            <a:avLst/>
          </a:prstGeom>
        </p:spPr>
      </p:pic>
      <p:sp>
        <p:nvSpPr>
          <p:cNvPr id="21" name="椭圆 20"/>
          <p:cNvSpPr/>
          <p:nvPr/>
        </p:nvSpPr>
        <p:spPr>
          <a:xfrm>
            <a:off x="3023659" y="3427943"/>
            <a:ext cx="1219795" cy="1219795"/>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4" name="椭圆 23"/>
          <p:cNvSpPr/>
          <p:nvPr/>
        </p:nvSpPr>
        <p:spPr>
          <a:xfrm>
            <a:off x="1871531" y="1892829"/>
            <a:ext cx="2107771" cy="2107771"/>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5" name="椭圆 24"/>
          <p:cNvSpPr/>
          <p:nvPr/>
        </p:nvSpPr>
        <p:spPr>
          <a:xfrm>
            <a:off x="1295467" y="2852936"/>
            <a:ext cx="838232" cy="838232"/>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8" name="椭圆 27"/>
          <p:cNvSpPr/>
          <p:nvPr/>
        </p:nvSpPr>
        <p:spPr>
          <a:xfrm>
            <a:off x="4559829" y="2468893"/>
            <a:ext cx="462995" cy="462995"/>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29" name="椭圆 28"/>
          <p:cNvSpPr/>
          <p:nvPr/>
        </p:nvSpPr>
        <p:spPr>
          <a:xfrm>
            <a:off x="3177609" y="2877943"/>
            <a:ext cx="1100000" cy="1100000"/>
          </a:xfrm>
          <a:prstGeom prst="ellipse">
            <a:avLst/>
          </a:prstGeom>
          <a:gradFill flip="none" rotWithShape="1">
            <a:gsLst>
              <a:gs pos="90000">
                <a:srgbClr val="138F81"/>
              </a:gs>
              <a:gs pos="30000">
                <a:srgbClr val="19BAA9"/>
              </a:gs>
            </a:gsLst>
            <a:lin ang="2700000" scaled="1"/>
            <a:tileRect/>
          </a:gradFill>
          <a:ln w="25400">
            <a:gradFill>
              <a:gsLst>
                <a:gs pos="0">
                  <a:srgbClr val="138F81"/>
                </a:gs>
                <a:gs pos="100000">
                  <a:srgbClr val="19BAA9"/>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30" name="TextBox 3"/>
          <p:cNvSpPr txBox="1"/>
          <p:nvPr/>
        </p:nvSpPr>
        <p:spPr>
          <a:xfrm>
            <a:off x="3119669" y="2956019"/>
            <a:ext cx="1215880" cy="913007"/>
          </a:xfrm>
          <a:prstGeom prst="rect">
            <a:avLst/>
          </a:prstGeom>
          <a:noFill/>
        </p:spPr>
        <p:txBody>
          <a:bodyPr wrap="square" rtlCol="0">
            <a:spAutoFit/>
          </a:bodyPr>
          <a:lstStyle/>
          <a:p>
            <a:pPr algn="ctr"/>
            <a:r>
              <a:rPr lang="en-US" altLang="zh-CN" sz="5335" b="1">
                <a:solidFill>
                  <a:schemeClr val="bg1"/>
                </a:solidFill>
                <a:cs typeface="+mn-ea"/>
                <a:sym typeface="+mn-lt"/>
              </a:rPr>
              <a:t>2</a:t>
            </a:r>
            <a:endParaRPr lang="zh-CN" altLang="en-US" sz="2665" dirty="0">
              <a:solidFill>
                <a:schemeClr val="bg1"/>
              </a:solidFill>
              <a:cs typeface="+mn-ea"/>
              <a:sym typeface="+mn-lt"/>
            </a:endParaRPr>
          </a:p>
        </p:txBody>
      </p:sp>
      <p:sp>
        <p:nvSpPr>
          <p:cNvPr id="33" name="矩形 32"/>
          <p:cNvSpPr/>
          <p:nvPr/>
        </p:nvSpPr>
        <p:spPr>
          <a:xfrm>
            <a:off x="5379459" y="2921727"/>
            <a:ext cx="3570208" cy="769441"/>
          </a:xfrm>
          <a:prstGeom prst="rect">
            <a:avLst/>
          </a:prstGeom>
        </p:spPr>
        <p:txBody>
          <a:bodyPr wrap="none" lIns="91440" tIns="45720" rIns="91440" bIns="45720">
            <a:spAutoFit/>
          </a:bodyPr>
          <a:lstStyle/>
          <a:p>
            <a:r>
              <a:rPr lang="zh-CN" altLang="en-US" sz="4400" b="1">
                <a:solidFill>
                  <a:srgbClr val="16A292"/>
                </a:solidFill>
                <a:cs typeface="+mn-ea"/>
                <a:sym typeface="+mn-lt"/>
              </a:rPr>
              <a:t>愚人节的习俗</a:t>
            </a:r>
            <a:endParaRPr lang="zh-CN" altLang="en-US" sz="4400" b="1" dirty="0">
              <a:solidFill>
                <a:srgbClr val="16A292"/>
              </a:solidFill>
              <a:cs typeface="+mn-ea"/>
              <a:sym typeface="+mn-lt"/>
            </a:endParaRPr>
          </a:p>
        </p:txBody>
      </p:sp>
      <p:pic>
        <p:nvPicPr>
          <p:cNvPr id="3" name="图片 2"/>
          <p:cNvPicPr>
            <a:picLocks noChangeAspect="1"/>
          </p:cNvPicPr>
          <p:nvPr/>
        </p:nvPicPr>
        <p:blipFill>
          <a:blip r:embed="rId6" cstate="email"/>
          <a:stretch>
            <a:fillRect/>
          </a:stretch>
        </p:blipFill>
        <p:spPr>
          <a:xfrm>
            <a:off x="8498349" y="1464021"/>
            <a:ext cx="2990455" cy="531636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300" fill="hold"/>
                                        <p:tgtEl>
                                          <p:spTgt spid="29"/>
                                        </p:tgtEl>
                                        <p:attrNameLst>
                                          <p:attrName>ppt_w</p:attrName>
                                        </p:attrNameLst>
                                      </p:cBhvr>
                                      <p:tavLst>
                                        <p:tav tm="0">
                                          <p:val>
                                            <p:fltVal val="0"/>
                                          </p:val>
                                        </p:tav>
                                        <p:tav tm="100000">
                                          <p:val>
                                            <p:strVal val="#ppt_w"/>
                                          </p:val>
                                        </p:tav>
                                      </p:tavLst>
                                    </p:anim>
                                    <p:anim calcmode="lin" valueType="num">
                                      <p:cBhvr>
                                        <p:cTn id="8" dur="300" fill="hold"/>
                                        <p:tgtEl>
                                          <p:spTgt spid="29"/>
                                        </p:tgtEl>
                                        <p:attrNameLst>
                                          <p:attrName>ppt_h</p:attrName>
                                        </p:attrNameLst>
                                      </p:cBhvr>
                                      <p:tavLst>
                                        <p:tav tm="0">
                                          <p:val>
                                            <p:fltVal val="0"/>
                                          </p:val>
                                        </p:tav>
                                        <p:tav tm="100000">
                                          <p:val>
                                            <p:strVal val="#ppt_h"/>
                                          </p:val>
                                        </p:tav>
                                      </p:tavLst>
                                    </p:anim>
                                    <p:animEffect transition="in" filter="fade">
                                      <p:cBhvr>
                                        <p:cTn id="9" dur="300"/>
                                        <p:tgtEl>
                                          <p:spTgt spid="29"/>
                                        </p:tgtEl>
                                      </p:cBhvr>
                                    </p:animEffect>
                                  </p:childTnLst>
                                </p:cTn>
                              </p:par>
                              <p:par>
                                <p:cTn id="10" presetID="6" presetClass="emph" presetSubtype="0" autoRev="1" fill="hold" grpId="1" nodeType="withEffect">
                                  <p:stCondLst>
                                    <p:cond delay="300"/>
                                  </p:stCondLst>
                                  <p:childTnLst>
                                    <p:animScale>
                                      <p:cBhvr>
                                        <p:cTn id="11" dur="150" fill="hold"/>
                                        <p:tgtEl>
                                          <p:spTgt spid="29"/>
                                        </p:tgtEl>
                                      </p:cBhvr>
                                      <p:by x="110000" y="110000"/>
                                    </p:animScale>
                                  </p:childTnLst>
                                </p:cTn>
                              </p:par>
                              <p:par>
                                <p:cTn id="12" presetID="53" presetClass="entr" presetSubtype="16" fill="hold" grpId="0" nodeType="withEffect">
                                  <p:stCondLst>
                                    <p:cond delay="200"/>
                                  </p:stCondLst>
                                  <p:childTnLst>
                                    <p:set>
                                      <p:cBhvr>
                                        <p:cTn id="13" dur="1" fill="hold">
                                          <p:stCondLst>
                                            <p:cond delay="0"/>
                                          </p:stCondLst>
                                        </p:cTn>
                                        <p:tgtEl>
                                          <p:spTgt spid="30"/>
                                        </p:tgtEl>
                                        <p:attrNameLst>
                                          <p:attrName>style.visibility</p:attrName>
                                        </p:attrNameLst>
                                      </p:cBhvr>
                                      <p:to>
                                        <p:strVal val="visible"/>
                                      </p:to>
                                    </p:set>
                                    <p:anim calcmode="lin" valueType="num">
                                      <p:cBhvr>
                                        <p:cTn id="14" dur="300" fill="hold"/>
                                        <p:tgtEl>
                                          <p:spTgt spid="30"/>
                                        </p:tgtEl>
                                        <p:attrNameLst>
                                          <p:attrName>ppt_w</p:attrName>
                                        </p:attrNameLst>
                                      </p:cBhvr>
                                      <p:tavLst>
                                        <p:tav tm="0">
                                          <p:val>
                                            <p:fltVal val="0"/>
                                          </p:val>
                                        </p:tav>
                                        <p:tav tm="100000">
                                          <p:val>
                                            <p:strVal val="#ppt_w"/>
                                          </p:val>
                                        </p:tav>
                                      </p:tavLst>
                                    </p:anim>
                                    <p:anim calcmode="lin" valueType="num">
                                      <p:cBhvr>
                                        <p:cTn id="15" dur="300" fill="hold"/>
                                        <p:tgtEl>
                                          <p:spTgt spid="30"/>
                                        </p:tgtEl>
                                        <p:attrNameLst>
                                          <p:attrName>ppt_h</p:attrName>
                                        </p:attrNameLst>
                                      </p:cBhvr>
                                      <p:tavLst>
                                        <p:tav tm="0">
                                          <p:val>
                                            <p:fltVal val="0"/>
                                          </p:val>
                                        </p:tav>
                                        <p:tav tm="100000">
                                          <p:val>
                                            <p:strVal val="#ppt_h"/>
                                          </p:val>
                                        </p:tav>
                                      </p:tavLst>
                                    </p:anim>
                                    <p:animEffect transition="in" filter="fade">
                                      <p:cBhvr>
                                        <p:cTn id="16" dur="300"/>
                                        <p:tgtEl>
                                          <p:spTgt spid="30"/>
                                        </p:tgtEl>
                                      </p:cBhvr>
                                    </p:animEffect>
                                  </p:childTnLst>
                                </p:cTn>
                              </p:par>
                              <p:par>
                                <p:cTn id="17" presetID="6" presetClass="emph" presetSubtype="0" autoRev="1" fill="hold" grpId="1" nodeType="withEffect">
                                  <p:stCondLst>
                                    <p:cond delay="500"/>
                                  </p:stCondLst>
                                  <p:childTnLst>
                                    <p:animScale>
                                      <p:cBhvr>
                                        <p:cTn id="18" dur="150" fill="hold"/>
                                        <p:tgtEl>
                                          <p:spTgt spid="30"/>
                                        </p:tgtEl>
                                      </p:cBhvr>
                                      <p:by x="110000" y="110000"/>
                                    </p:animScale>
                                  </p:childTnLst>
                                </p:cTn>
                              </p:par>
                              <p:par>
                                <p:cTn id="19" presetID="53" presetClass="entr" presetSubtype="16"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300" fill="hold"/>
                                        <p:tgtEl>
                                          <p:spTgt spid="25"/>
                                        </p:tgtEl>
                                        <p:attrNameLst>
                                          <p:attrName>ppt_w</p:attrName>
                                        </p:attrNameLst>
                                      </p:cBhvr>
                                      <p:tavLst>
                                        <p:tav tm="0">
                                          <p:val>
                                            <p:fltVal val="0"/>
                                          </p:val>
                                        </p:tav>
                                        <p:tav tm="100000">
                                          <p:val>
                                            <p:strVal val="#ppt_w"/>
                                          </p:val>
                                        </p:tav>
                                      </p:tavLst>
                                    </p:anim>
                                    <p:anim calcmode="lin" valueType="num">
                                      <p:cBhvr>
                                        <p:cTn id="22" dur="300" fill="hold"/>
                                        <p:tgtEl>
                                          <p:spTgt spid="25"/>
                                        </p:tgtEl>
                                        <p:attrNameLst>
                                          <p:attrName>ppt_h</p:attrName>
                                        </p:attrNameLst>
                                      </p:cBhvr>
                                      <p:tavLst>
                                        <p:tav tm="0">
                                          <p:val>
                                            <p:fltVal val="0"/>
                                          </p:val>
                                        </p:tav>
                                        <p:tav tm="100000">
                                          <p:val>
                                            <p:strVal val="#ppt_h"/>
                                          </p:val>
                                        </p:tav>
                                      </p:tavLst>
                                    </p:anim>
                                    <p:animEffect transition="in" filter="fade">
                                      <p:cBhvr>
                                        <p:cTn id="23" dur="300"/>
                                        <p:tgtEl>
                                          <p:spTgt spid="25"/>
                                        </p:tgtEl>
                                      </p:cBhvr>
                                    </p:animEffect>
                                  </p:childTnLst>
                                </p:cTn>
                              </p:par>
                              <p:par>
                                <p:cTn id="24" presetID="6" presetClass="emph" presetSubtype="0" autoRev="1" fill="hold" grpId="1" nodeType="withEffect">
                                  <p:stCondLst>
                                    <p:cond delay="300"/>
                                  </p:stCondLst>
                                  <p:childTnLst>
                                    <p:animScale>
                                      <p:cBhvr>
                                        <p:cTn id="25" dur="150" fill="hold"/>
                                        <p:tgtEl>
                                          <p:spTgt spid="25"/>
                                        </p:tgtEl>
                                      </p:cBhvr>
                                      <p:by x="110000" y="110000"/>
                                    </p:animScale>
                                  </p:childTnLst>
                                </p:cTn>
                              </p:par>
                              <p:par>
                                <p:cTn id="26" presetID="53" presetClass="entr" presetSubtype="16" fill="hold" grpId="0" nodeType="withEffect">
                                  <p:stCondLst>
                                    <p:cond delay="100"/>
                                  </p:stCondLst>
                                  <p:childTnLst>
                                    <p:set>
                                      <p:cBhvr>
                                        <p:cTn id="27" dur="1" fill="hold">
                                          <p:stCondLst>
                                            <p:cond delay="0"/>
                                          </p:stCondLst>
                                        </p:cTn>
                                        <p:tgtEl>
                                          <p:spTgt spid="24"/>
                                        </p:tgtEl>
                                        <p:attrNameLst>
                                          <p:attrName>style.visibility</p:attrName>
                                        </p:attrNameLst>
                                      </p:cBhvr>
                                      <p:to>
                                        <p:strVal val="visible"/>
                                      </p:to>
                                    </p:set>
                                    <p:anim calcmode="lin" valueType="num">
                                      <p:cBhvr>
                                        <p:cTn id="28" dur="300" fill="hold"/>
                                        <p:tgtEl>
                                          <p:spTgt spid="24"/>
                                        </p:tgtEl>
                                        <p:attrNameLst>
                                          <p:attrName>ppt_w</p:attrName>
                                        </p:attrNameLst>
                                      </p:cBhvr>
                                      <p:tavLst>
                                        <p:tav tm="0">
                                          <p:val>
                                            <p:fltVal val="0"/>
                                          </p:val>
                                        </p:tav>
                                        <p:tav tm="100000">
                                          <p:val>
                                            <p:strVal val="#ppt_w"/>
                                          </p:val>
                                        </p:tav>
                                      </p:tavLst>
                                    </p:anim>
                                    <p:anim calcmode="lin" valueType="num">
                                      <p:cBhvr>
                                        <p:cTn id="29" dur="300" fill="hold"/>
                                        <p:tgtEl>
                                          <p:spTgt spid="24"/>
                                        </p:tgtEl>
                                        <p:attrNameLst>
                                          <p:attrName>ppt_h</p:attrName>
                                        </p:attrNameLst>
                                      </p:cBhvr>
                                      <p:tavLst>
                                        <p:tav tm="0">
                                          <p:val>
                                            <p:fltVal val="0"/>
                                          </p:val>
                                        </p:tav>
                                        <p:tav tm="100000">
                                          <p:val>
                                            <p:strVal val="#ppt_h"/>
                                          </p:val>
                                        </p:tav>
                                      </p:tavLst>
                                    </p:anim>
                                    <p:animEffect transition="in" filter="fade">
                                      <p:cBhvr>
                                        <p:cTn id="30" dur="300"/>
                                        <p:tgtEl>
                                          <p:spTgt spid="24"/>
                                        </p:tgtEl>
                                      </p:cBhvr>
                                    </p:animEffect>
                                  </p:childTnLst>
                                </p:cTn>
                              </p:par>
                              <p:par>
                                <p:cTn id="31" presetID="6" presetClass="emph" presetSubtype="0" autoRev="1" fill="hold" grpId="1" nodeType="withEffect">
                                  <p:stCondLst>
                                    <p:cond delay="400"/>
                                  </p:stCondLst>
                                  <p:childTnLst>
                                    <p:animScale>
                                      <p:cBhvr>
                                        <p:cTn id="32" dur="150" fill="hold"/>
                                        <p:tgtEl>
                                          <p:spTgt spid="24"/>
                                        </p:tgtEl>
                                      </p:cBhvr>
                                      <p:by x="110000" y="110000"/>
                                    </p:animScale>
                                  </p:childTnLst>
                                </p:cTn>
                              </p:par>
                              <p:par>
                                <p:cTn id="33" presetID="53" presetClass="entr" presetSubtype="16" fill="hold" grpId="0" nodeType="withEffect">
                                  <p:stCondLst>
                                    <p:cond delay="4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300" fill="hold"/>
                                        <p:tgtEl>
                                          <p:spTgt spid="28"/>
                                        </p:tgtEl>
                                        <p:attrNameLst>
                                          <p:attrName>ppt_w</p:attrName>
                                        </p:attrNameLst>
                                      </p:cBhvr>
                                      <p:tavLst>
                                        <p:tav tm="0">
                                          <p:val>
                                            <p:fltVal val="0"/>
                                          </p:val>
                                        </p:tav>
                                        <p:tav tm="100000">
                                          <p:val>
                                            <p:strVal val="#ppt_w"/>
                                          </p:val>
                                        </p:tav>
                                      </p:tavLst>
                                    </p:anim>
                                    <p:anim calcmode="lin" valueType="num">
                                      <p:cBhvr>
                                        <p:cTn id="36" dur="300" fill="hold"/>
                                        <p:tgtEl>
                                          <p:spTgt spid="28"/>
                                        </p:tgtEl>
                                        <p:attrNameLst>
                                          <p:attrName>ppt_h</p:attrName>
                                        </p:attrNameLst>
                                      </p:cBhvr>
                                      <p:tavLst>
                                        <p:tav tm="0">
                                          <p:val>
                                            <p:fltVal val="0"/>
                                          </p:val>
                                        </p:tav>
                                        <p:tav tm="100000">
                                          <p:val>
                                            <p:strVal val="#ppt_h"/>
                                          </p:val>
                                        </p:tav>
                                      </p:tavLst>
                                    </p:anim>
                                    <p:animEffect transition="in" filter="fade">
                                      <p:cBhvr>
                                        <p:cTn id="37" dur="300"/>
                                        <p:tgtEl>
                                          <p:spTgt spid="28"/>
                                        </p:tgtEl>
                                      </p:cBhvr>
                                    </p:animEffect>
                                  </p:childTnLst>
                                </p:cTn>
                              </p:par>
                              <p:par>
                                <p:cTn id="38" presetID="6" presetClass="emph" presetSubtype="0" autoRev="1" fill="hold" grpId="1" nodeType="withEffect">
                                  <p:stCondLst>
                                    <p:cond delay="700"/>
                                  </p:stCondLst>
                                  <p:childTnLst>
                                    <p:animScale>
                                      <p:cBhvr>
                                        <p:cTn id="39" dur="150" fill="hold"/>
                                        <p:tgtEl>
                                          <p:spTgt spid="28"/>
                                        </p:tgtEl>
                                      </p:cBhvr>
                                      <p:by x="110000" y="110000"/>
                                    </p:animScale>
                                  </p:childTnLst>
                                </p:cTn>
                              </p:par>
                              <p:par>
                                <p:cTn id="40" presetID="53" presetClass="entr" presetSubtype="16" fill="hold" grpId="0" nodeType="withEffect">
                                  <p:stCondLst>
                                    <p:cond delay="4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300" fill="hold"/>
                                        <p:tgtEl>
                                          <p:spTgt spid="21"/>
                                        </p:tgtEl>
                                        <p:attrNameLst>
                                          <p:attrName>ppt_w</p:attrName>
                                        </p:attrNameLst>
                                      </p:cBhvr>
                                      <p:tavLst>
                                        <p:tav tm="0">
                                          <p:val>
                                            <p:fltVal val="0"/>
                                          </p:val>
                                        </p:tav>
                                        <p:tav tm="100000">
                                          <p:val>
                                            <p:strVal val="#ppt_w"/>
                                          </p:val>
                                        </p:tav>
                                      </p:tavLst>
                                    </p:anim>
                                    <p:anim calcmode="lin" valueType="num">
                                      <p:cBhvr>
                                        <p:cTn id="43" dur="300" fill="hold"/>
                                        <p:tgtEl>
                                          <p:spTgt spid="21"/>
                                        </p:tgtEl>
                                        <p:attrNameLst>
                                          <p:attrName>ppt_h</p:attrName>
                                        </p:attrNameLst>
                                      </p:cBhvr>
                                      <p:tavLst>
                                        <p:tav tm="0">
                                          <p:val>
                                            <p:fltVal val="0"/>
                                          </p:val>
                                        </p:tav>
                                        <p:tav tm="100000">
                                          <p:val>
                                            <p:strVal val="#ppt_h"/>
                                          </p:val>
                                        </p:tav>
                                      </p:tavLst>
                                    </p:anim>
                                    <p:animEffect transition="in" filter="fade">
                                      <p:cBhvr>
                                        <p:cTn id="44" dur="300"/>
                                        <p:tgtEl>
                                          <p:spTgt spid="21"/>
                                        </p:tgtEl>
                                      </p:cBhvr>
                                    </p:animEffect>
                                  </p:childTnLst>
                                </p:cTn>
                              </p:par>
                              <p:par>
                                <p:cTn id="45" presetID="6" presetClass="emph" presetSubtype="0" autoRev="1" fill="hold" grpId="1" nodeType="withEffect">
                                  <p:stCondLst>
                                    <p:cond delay="700"/>
                                  </p:stCondLst>
                                  <p:childTnLst>
                                    <p:animScale>
                                      <p:cBhvr>
                                        <p:cTn id="46" dur="150" fill="hold"/>
                                        <p:tgtEl>
                                          <p:spTgt spid="21"/>
                                        </p:tgtEl>
                                      </p:cBhvr>
                                      <p:by x="110000" y="110000"/>
                                    </p:animScale>
                                  </p:childTnLst>
                                </p:cTn>
                              </p:par>
                            </p:childTnLst>
                          </p:cTn>
                        </p:par>
                        <p:par>
                          <p:cTn id="47" fill="hold">
                            <p:stCondLst>
                              <p:cond delay="500"/>
                            </p:stCondLst>
                            <p:childTnLst>
                              <p:par>
                                <p:cTn id="48" presetID="2" presetClass="entr" presetSubtype="2" decel="100000" fill="hold" grpId="0" nodeType="afterEffect">
                                  <p:stCondLst>
                                    <p:cond delay="0"/>
                                  </p:stCondLst>
                                  <p:iterate type="lt">
                                    <p:tmPct val="10000"/>
                                  </p:iterate>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1+#ppt_w/2"/>
                                          </p:val>
                                        </p:tav>
                                        <p:tav tm="100000">
                                          <p:val>
                                            <p:strVal val="#ppt_x"/>
                                          </p:val>
                                        </p:tav>
                                      </p:tavLst>
                                    </p:anim>
                                    <p:anim calcmode="lin" valueType="num">
                                      <p:cBhvr additive="base">
                                        <p:cTn id="51"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4" grpId="0" animBg="1"/>
      <p:bldP spid="24" grpId="1" animBg="1"/>
      <p:bldP spid="25" grpId="0" animBg="1"/>
      <p:bldP spid="25" grpId="1" animBg="1"/>
      <p:bldP spid="28" grpId="0" animBg="1"/>
      <p:bldP spid="28" grpId="1" animBg="1"/>
      <p:bldP spid="29" grpId="0" animBg="1"/>
      <p:bldP spid="29" grpId="1" animBg="1"/>
      <p:bldP spid="30" grpId="0"/>
      <p:bldP spid="30" grpId="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17" name="图片 16"/>
          <p:cNvPicPr>
            <a:picLocks noChangeAspect="1"/>
          </p:cNvPicPr>
          <p:nvPr/>
        </p:nvPicPr>
        <p:blipFill>
          <a:blip r:embed="rId4" cstate="email"/>
          <a:stretch>
            <a:fillRect/>
          </a:stretch>
        </p:blipFill>
        <p:spPr>
          <a:xfrm>
            <a:off x="8839200" y="-777240"/>
            <a:ext cx="3611880" cy="3611880"/>
          </a:xfrm>
          <a:prstGeom prst="rect">
            <a:avLst/>
          </a:prstGeom>
        </p:spPr>
      </p:pic>
      <p:pic>
        <p:nvPicPr>
          <p:cNvPr id="31" name="图片 30"/>
          <p:cNvPicPr>
            <a:picLocks noChangeAspect="1"/>
          </p:cNvPicPr>
          <p:nvPr/>
        </p:nvPicPr>
        <p:blipFill>
          <a:blip r:embed="rId5" cstate="email"/>
          <a:stretch>
            <a:fillRect/>
          </a:stretch>
        </p:blipFill>
        <p:spPr>
          <a:xfrm>
            <a:off x="0" y="45720"/>
            <a:ext cx="4569220" cy="1768621"/>
          </a:xfrm>
          <a:prstGeom prst="rect">
            <a:avLst/>
          </a:prstGeom>
        </p:spPr>
      </p:pic>
      <p:grpSp>
        <p:nvGrpSpPr>
          <p:cNvPr id="27" name="组合 26"/>
          <p:cNvGrpSpPr/>
          <p:nvPr/>
        </p:nvGrpSpPr>
        <p:grpSpPr>
          <a:xfrm>
            <a:off x="4569220" y="453065"/>
            <a:ext cx="3401287" cy="865560"/>
            <a:chOff x="4591559" y="0"/>
            <a:chExt cx="3401287" cy="865560"/>
          </a:xfrm>
        </p:grpSpPr>
        <p:pic>
          <p:nvPicPr>
            <p:cNvPr id="32" name="图片 31"/>
            <p:cNvPicPr>
              <a:picLocks noChangeAspect="1"/>
            </p:cNvPicPr>
            <p:nvPr/>
          </p:nvPicPr>
          <p:blipFill>
            <a:blip r:embed="rId6" cstate="email"/>
            <a:stretch>
              <a:fillRect/>
            </a:stretch>
          </p:blipFill>
          <p:spPr>
            <a:xfrm>
              <a:off x="4591559" y="0"/>
              <a:ext cx="3401287" cy="865560"/>
            </a:xfrm>
            <a:prstGeom prst="rect">
              <a:avLst/>
            </a:prstGeom>
          </p:spPr>
        </p:pic>
        <p:sp>
          <p:nvSpPr>
            <p:cNvPr id="34" name="Shape 852"/>
            <p:cNvSpPr/>
            <p:nvPr/>
          </p:nvSpPr>
          <p:spPr>
            <a:xfrm>
              <a:off x="5394519" y="251349"/>
              <a:ext cx="1795363" cy="472565"/>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algn="ctr" defTabSz="1218565">
                <a:lnSpc>
                  <a:spcPct val="120000"/>
                </a:lnSpc>
                <a:defRPr sz="1800">
                  <a:solidFill>
                    <a:srgbClr val="000000"/>
                  </a:solidFill>
                </a:defRPr>
              </a:pPr>
              <a:r>
                <a:rPr lang="zh-CN" altLang="en-US" sz="2800">
                  <a:solidFill>
                    <a:srgbClr val="002060"/>
                  </a:solidFill>
                  <a:latin typeface="+mn-lt"/>
                  <a:ea typeface="+mn-ea"/>
                  <a:cs typeface="+mn-ea"/>
                  <a:sym typeface="+mn-lt"/>
                </a:rPr>
                <a:t>愚人节习俗</a:t>
              </a:r>
              <a:endParaRPr lang="zh-CN" altLang="en-US" sz="2800" dirty="0">
                <a:solidFill>
                  <a:srgbClr val="002060"/>
                </a:solidFill>
                <a:latin typeface="+mn-lt"/>
                <a:ea typeface="+mn-ea"/>
                <a:cs typeface="+mn-ea"/>
                <a:sym typeface="+mn-lt"/>
              </a:endParaRPr>
            </a:p>
          </p:txBody>
        </p:sp>
      </p:grpSp>
      <p:pic>
        <p:nvPicPr>
          <p:cNvPr id="9" name="图片 8"/>
          <p:cNvPicPr>
            <a:picLocks noChangeAspect="1"/>
          </p:cNvPicPr>
          <p:nvPr/>
        </p:nvPicPr>
        <p:blipFill>
          <a:blip r:embed="rId7" cstate="email"/>
          <a:stretch>
            <a:fillRect/>
          </a:stretch>
        </p:blipFill>
        <p:spPr>
          <a:xfrm>
            <a:off x="999275" y="1680598"/>
            <a:ext cx="10259073" cy="3768520"/>
          </a:xfrm>
          <a:prstGeom prst="rect">
            <a:avLst/>
          </a:prstGeom>
        </p:spPr>
      </p:pic>
      <p:sp>
        <p:nvSpPr>
          <p:cNvPr id="16" name="Shape 867"/>
          <p:cNvSpPr/>
          <p:nvPr/>
        </p:nvSpPr>
        <p:spPr>
          <a:xfrm>
            <a:off x="5905392" y="3565819"/>
            <a:ext cx="6294757" cy="301878"/>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defTabSz="1218565">
              <a:lnSpc>
                <a:spcPct val="120000"/>
              </a:lnSpc>
              <a:defRPr sz="1800">
                <a:solidFill>
                  <a:srgbClr val="000000"/>
                </a:solidFill>
              </a:defRPr>
            </a:pPr>
            <a:r>
              <a:rPr lang="zh-CN" altLang="en-US" sz="1800">
                <a:solidFill>
                  <a:schemeClr val="bg1"/>
                </a:solidFill>
                <a:latin typeface="+mn-lt"/>
                <a:ea typeface="+mn-ea"/>
                <a:cs typeface="+mn-ea"/>
                <a:sym typeface="+mn-lt"/>
              </a:rPr>
              <a:t> </a:t>
            </a:r>
            <a:endParaRPr lang="zh-CN" altLang="en-US" sz="1400" dirty="0">
              <a:solidFill>
                <a:schemeClr val="bg1"/>
              </a:solidFill>
              <a:latin typeface="+mn-lt"/>
              <a:ea typeface="+mn-ea"/>
              <a:cs typeface="+mn-ea"/>
              <a:sym typeface="+mn-lt"/>
            </a:endParaRPr>
          </a:p>
        </p:txBody>
      </p:sp>
      <p:sp>
        <p:nvSpPr>
          <p:cNvPr id="20" name="Shape 867"/>
          <p:cNvSpPr/>
          <p:nvPr/>
        </p:nvSpPr>
        <p:spPr>
          <a:xfrm>
            <a:off x="5442612" y="2838838"/>
            <a:ext cx="4395863" cy="166199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defTabSz="1218565">
              <a:lnSpc>
                <a:spcPct val="120000"/>
              </a:lnSpc>
              <a:defRPr sz="1800">
                <a:solidFill>
                  <a:srgbClr val="000000"/>
                </a:solidFill>
              </a:defRPr>
            </a:pPr>
            <a:r>
              <a:rPr lang="zh-CN" altLang="en-US" sz="1800">
                <a:solidFill>
                  <a:schemeClr val="bg1"/>
                </a:solidFill>
                <a:latin typeface="+mn-lt"/>
                <a:ea typeface="+mn-ea"/>
                <a:cs typeface="+mn-ea"/>
                <a:sym typeface="+mn-lt"/>
              </a:rPr>
              <a:t>愚人节习俗 多数美国家庭要在节日这天举办鱼宴主人在节前向客人们发出邀请。 请帖是一条彩色纸板制成的小鱼</a:t>
            </a:r>
            <a:r>
              <a:rPr lang="en-US" altLang="zh-CN" sz="1800">
                <a:solidFill>
                  <a:schemeClr val="bg1"/>
                </a:solidFill>
                <a:latin typeface="+mn-lt"/>
                <a:ea typeface="+mn-ea"/>
                <a:cs typeface="+mn-ea"/>
                <a:sym typeface="+mn-lt"/>
              </a:rPr>
              <a:t>,</a:t>
            </a:r>
            <a:r>
              <a:rPr lang="zh-CN" altLang="en-US" sz="1800">
                <a:solidFill>
                  <a:schemeClr val="bg1"/>
                </a:solidFill>
                <a:latin typeface="+mn-lt"/>
                <a:ea typeface="+mn-ea"/>
                <a:cs typeface="+mn-ea"/>
                <a:sym typeface="+mn-lt"/>
              </a:rPr>
              <a:t>活泼别致。 餐桌用绿色和白色桌布装饰</a:t>
            </a:r>
            <a:r>
              <a:rPr lang="en-US" altLang="zh-CN" sz="1800">
                <a:solidFill>
                  <a:schemeClr val="bg1"/>
                </a:solidFill>
                <a:latin typeface="+mn-lt"/>
                <a:ea typeface="+mn-ea"/>
                <a:cs typeface="+mn-ea"/>
                <a:sym typeface="+mn-lt"/>
              </a:rPr>
              <a:t>,</a:t>
            </a:r>
            <a:r>
              <a:rPr lang="zh-CN" altLang="en-US" sz="1800">
                <a:solidFill>
                  <a:schemeClr val="bg1"/>
                </a:solidFill>
                <a:latin typeface="+mn-lt"/>
                <a:ea typeface="+mn-ea"/>
                <a:cs typeface="+mn-ea"/>
                <a:sym typeface="+mn-lt"/>
              </a:rPr>
              <a:t>中间摆放鱼缸和精巧的小钓鱼竿。 </a:t>
            </a:r>
            <a:endParaRPr lang="zh-CN" altLang="en-US" sz="1400" dirty="0">
              <a:solidFill>
                <a:schemeClr val="bg1"/>
              </a:solidFill>
              <a:latin typeface="+mn-lt"/>
              <a:ea typeface="+mn-ea"/>
              <a:cs typeface="+mn-ea"/>
              <a:sym typeface="+mn-lt"/>
            </a:endParaRPr>
          </a:p>
        </p:txBody>
      </p:sp>
      <p:pic>
        <p:nvPicPr>
          <p:cNvPr id="21" name="图片 20"/>
          <p:cNvPicPr>
            <a:picLocks noChangeAspect="1"/>
          </p:cNvPicPr>
          <p:nvPr/>
        </p:nvPicPr>
        <p:blipFill>
          <a:blip r:embed="rId8" cstate="email"/>
          <a:stretch>
            <a:fillRect/>
          </a:stretch>
        </p:blipFill>
        <p:spPr>
          <a:xfrm>
            <a:off x="8943144" y="3611880"/>
            <a:ext cx="3246120" cy="3246120"/>
          </a:xfrm>
          <a:prstGeom prst="rect">
            <a:avLst/>
          </a:prstGeom>
        </p:spPr>
      </p:pic>
      <p:pic>
        <p:nvPicPr>
          <p:cNvPr id="8" name="图片 7"/>
          <p:cNvPicPr>
            <a:picLocks noChangeAspect="1"/>
          </p:cNvPicPr>
          <p:nvPr/>
        </p:nvPicPr>
        <p:blipFill>
          <a:blip r:embed="rId9" cstate="email"/>
          <a:stretch>
            <a:fillRect/>
          </a:stretch>
        </p:blipFill>
        <p:spPr>
          <a:xfrm>
            <a:off x="2239884" y="2034905"/>
            <a:ext cx="2466496" cy="27846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zy32yb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zy32yb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1060</Words>
  <Application>Microsoft Office PowerPoint</Application>
  <PresentationFormat>宽屏</PresentationFormat>
  <Paragraphs>105</Paragraphs>
  <Slides>23</Slides>
  <Notes>23</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23</vt:i4>
      </vt:variant>
    </vt:vector>
  </HeadingPairs>
  <TitlesOfParts>
    <vt:vector size="30" baseType="lpstr">
      <vt:lpstr>等线</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2022-03-09T05:38:55Z</dcterms:created>
  <dcterms:modified xsi:type="dcterms:W3CDTF">2023-01-10T11:52:15Z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FE492ED2AB994744BA05A7E642ABF988</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