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7"/>
  </p:notesMasterIdLst>
  <p:handoutMasterIdLst>
    <p:handoutMasterId r:id="rId28"/>
  </p:handoutMasterIdLst>
  <p:sldIdLst>
    <p:sldId id="300" r:id="rId3"/>
    <p:sldId id="289" r:id="rId4"/>
    <p:sldId id="291" r:id="rId5"/>
    <p:sldId id="297" r:id="rId6"/>
    <p:sldId id="305" r:id="rId7"/>
    <p:sldId id="306" r:id="rId8"/>
    <p:sldId id="287" r:id="rId9"/>
    <p:sldId id="302" r:id="rId10"/>
    <p:sldId id="307" r:id="rId11"/>
    <p:sldId id="308" r:id="rId12"/>
    <p:sldId id="309" r:id="rId13"/>
    <p:sldId id="310" r:id="rId14"/>
    <p:sldId id="303" r:id="rId15"/>
    <p:sldId id="311" r:id="rId16"/>
    <p:sldId id="312" r:id="rId17"/>
    <p:sldId id="313" r:id="rId18"/>
    <p:sldId id="314" r:id="rId19"/>
    <p:sldId id="304" r:id="rId20"/>
    <p:sldId id="290" r:id="rId21"/>
    <p:sldId id="292" r:id="rId22"/>
    <p:sldId id="293" r:id="rId23"/>
    <p:sldId id="294" r:id="rId24"/>
    <p:sldId id="295" r:id="rId25"/>
    <p:sldId id="301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538"/>
    <a:srgbClr val="CDBF97"/>
    <a:srgbClr val="8D7545"/>
    <a:srgbClr val="ECE8E5"/>
    <a:srgbClr val="E4CBCB"/>
    <a:srgbClr val="A88755"/>
    <a:srgbClr val="1F2020"/>
    <a:srgbClr val="263B45"/>
    <a:srgbClr val="193B3C"/>
    <a:srgbClr val="4E6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94712" autoAdjust="0"/>
  </p:normalViewPr>
  <p:slideViewPr>
    <p:cSldViewPr snapToGrid="0">
      <p:cViewPr>
        <p:scale>
          <a:sx n="75" d="100"/>
          <a:sy n="75" d="100"/>
        </p:scale>
        <p:origin x="-1716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18604" y="65854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0.png"/><Relationship Id="rId7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42797" y="515156"/>
            <a:ext cx="6117216" cy="4322452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35108" y="945447"/>
            <a:ext cx="5522856" cy="483802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6993072" y="4329391"/>
            <a:ext cx="3455795" cy="669196"/>
            <a:chOff x="6161103" y="4145872"/>
            <a:chExt cx="2950343" cy="571318"/>
          </a:xfrm>
        </p:grpSpPr>
        <p:sp>
          <p:nvSpPr>
            <p:cNvPr id="47" name="椭圆 46"/>
            <p:cNvSpPr/>
            <p:nvPr/>
          </p:nvSpPr>
          <p:spPr>
            <a:xfrm>
              <a:off x="6161103" y="4145872"/>
              <a:ext cx="568171" cy="568171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bg1"/>
                  </a:gs>
                  <a:gs pos="51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6946779" y="4145872"/>
              <a:ext cx="568171" cy="568171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bg1"/>
                  </a:gs>
                  <a:gs pos="51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7757599" y="4149019"/>
              <a:ext cx="568171" cy="568171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bg1"/>
                  </a:gs>
                  <a:gs pos="51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8543275" y="4149019"/>
              <a:ext cx="568171" cy="568171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bg1"/>
                  </a:gs>
                  <a:gs pos="51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6809044" y="3869033"/>
            <a:ext cx="3906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ZHISHUJIE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102685" y="4393474"/>
            <a:ext cx="437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3 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285224" y="5459648"/>
            <a:ext cx="4954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植树节珍爱绿色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939570" y="4410126"/>
            <a:ext cx="46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902059" y="4431313"/>
            <a:ext cx="626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12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842487" y="4410125"/>
            <a:ext cx="53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号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234647" y="211822"/>
            <a:ext cx="3929308" cy="1064832"/>
            <a:chOff x="234647" y="211822"/>
            <a:chExt cx="3929308" cy="1064832"/>
          </a:xfrm>
        </p:grpSpPr>
        <p:sp>
          <p:nvSpPr>
            <p:cNvPr id="32" name="文本框 31"/>
            <p:cNvSpPr txBox="1"/>
            <p:nvPr/>
          </p:nvSpPr>
          <p:spPr>
            <a:xfrm>
              <a:off x="1299479" y="482628"/>
              <a:ext cx="2405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02.</a:t>
              </a: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生态价值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1392076" y="1116691"/>
              <a:ext cx="277187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rgbClr val="24553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screen">
              <a:biLevel thresh="25000"/>
            </a:blip>
            <a:stretch>
              <a:fillRect/>
            </a:stretch>
          </p:blipFill>
          <p:spPr>
            <a:xfrm>
              <a:off x="234647" y="211822"/>
              <a:ext cx="1064832" cy="1064832"/>
            </a:xfrm>
            <a:prstGeom prst="rect">
              <a:avLst/>
            </a:prstGeom>
          </p:spPr>
        </p:pic>
      </p:grp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sp>
        <p:nvSpPr>
          <p:cNvPr id="106" name="íśḻíde"/>
          <p:cNvSpPr/>
          <p:nvPr/>
        </p:nvSpPr>
        <p:spPr bwMode="auto">
          <a:xfrm>
            <a:off x="1081508" y="2281689"/>
            <a:ext cx="642142" cy="642142"/>
          </a:xfrm>
          <a:prstGeom prst="ellipse">
            <a:avLst/>
          </a:prstGeom>
          <a:solidFill>
            <a:srgbClr val="245538"/>
          </a:solidFill>
          <a:ln w="9525">
            <a:solidFill>
              <a:schemeClr val="bg1"/>
            </a:solidFill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7" name="íṧ1iďê"/>
          <p:cNvSpPr/>
          <p:nvPr/>
        </p:nvSpPr>
        <p:spPr bwMode="auto">
          <a:xfrm>
            <a:off x="1219827" y="2456874"/>
            <a:ext cx="365504" cy="291772"/>
          </a:xfrm>
          <a:custGeom>
            <a:avLst/>
            <a:gdLst>
              <a:gd name="connsiteX0" fmla="*/ 208357 w 539466"/>
              <a:gd name="connsiteY0" fmla="*/ 395115 h 430641"/>
              <a:gd name="connsiteX1" fmla="*/ 203511 w 539466"/>
              <a:gd name="connsiteY1" fmla="*/ 422567 h 430641"/>
              <a:gd name="connsiteX2" fmla="*/ 331109 w 539466"/>
              <a:gd name="connsiteY2" fmla="*/ 422567 h 430641"/>
              <a:gd name="connsiteX3" fmla="*/ 318188 w 539466"/>
              <a:gd name="connsiteY3" fmla="*/ 395115 h 430641"/>
              <a:gd name="connsiteX4" fmla="*/ 30688 w 539466"/>
              <a:gd name="connsiteY4" fmla="*/ 354745 h 430641"/>
              <a:gd name="connsiteX5" fmla="*/ 22612 w 539466"/>
              <a:gd name="connsiteY5" fmla="*/ 385427 h 430641"/>
              <a:gd name="connsiteX6" fmla="*/ 518469 w 539466"/>
              <a:gd name="connsiteY6" fmla="*/ 385427 h 430641"/>
              <a:gd name="connsiteX7" fmla="*/ 508778 w 539466"/>
              <a:gd name="connsiteY7" fmla="*/ 354745 h 430641"/>
              <a:gd name="connsiteX8" fmla="*/ 22612 w 539466"/>
              <a:gd name="connsiteY8" fmla="*/ 340212 h 430641"/>
              <a:gd name="connsiteX9" fmla="*/ 515239 w 539466"/>
              <a:gd name="connsiteY9" fmla="*/ 340212 h 430641"/>
              <a:gd name="connsiteX10" fmla="*/ 528160 w 539466"/>
              <a:gd name="connsiteY10" fmla="*/ 349901 h 430641"/>
              <a:gd name="connsiteX11" fmla="*/ 537851 w 539466"/>
              <a:gd name="connsiteY11" fmla="*/ 388656 h 430641"/>
              <a:gd name="connsiteX12" fmla="*/ 539466 w 539466"/>
              <a:gd name="connsiteY12" fmla="*/ 393501 h 430641"/>
              <a:gd name="connsiteX13" fmla="*/ 539466 w 539466"/>
              <a:gd name="connsiteY13" fmla="*/ 417723 h 430641"/>
              <a:gd name="connsiteX14" fmla="*/ 526545 w 539466"/>
              <a:gd name="connsiteY14" fmla="*/ 430641 h 430641"/>
              <a:gd name="connsiteX15" fmla="*/ 12921 w 539466"/>
              <a:gd name="connsiteY15" fmla="*/ 430641 h 430641"/>
              <a:gd name="connsiteX16" fmla="*/ 0 w 539466"/>
              <a:gd name="connsiteY16" fmla="*/ 417723 h 430641"/>
              <a:gd name="connsiteX17" fmla="*/ 0 w 539466"/>
              <a:gd name="connsiteY17" fmla="*/ 393501 h 430641"/>
              <a:gd name="connsiteX18" fmla="*/ 1615 w 539466"/>
              <a:gd name="connsiteY18" fmla="*/ 388656 h 430641"/>
              <a:gd name="connsiteX19" fmla="*/ 9691 w 539466"/>
              <a:gd name="connsiteY19" fmla="*/ 349901 h 430641"/>
              <a:gd name="connsiteX20" fmla="*/ 22612 w 539466"/>
              <a:gd name="connsiteY20" fmla="*/ 340212 h 430641"/>
              <a:gd name="connsiteX21" fmla="*/ 339174 w 539466"/>
              <a:gd name="connsiteY21" fmla="*/ 171013 h 430641"/>
              <a:gd name="connsiteX22" fmla="*/ 340789 w 539466"/>
              <a:gd name="connsiteY22" fmla="*/ 171013 h 430641"/>
              <a:gd name="connsiteX23" fmla="*/ 416685 w 539466"/>
              <a:gd name="connsiteY23" fmla="*/ 191945 h 430641"/>
              <a:gd name="connsiteX24" fmla="*/ 418299 w 539466"/>
              <a:gd name="connsiteY24" fmla="*/ 191945 h 430641"/>
              <a:gd name="connsiteX25" fmla="*/ 418299 w 539466"/>
              <a:gd name="connsiteY25" fmla="*/ 193556 h 430641"/>
              <a:gd name="connsiteX26" fmla="*/ 418299 w 539466"/>
              <a:gd name="connsiteY26" fmla="*/ 195166 h 430641"/>
              <a:gd name="connsiteX27" fmla="*/ 389233 w 539466"/>
              <a:gd name="connsiteY27" fmla="*/ 204827 h 430641"/>
              <a:gd name="connsiteX28" fmla="*/ 429603 w 539466"/>
              <a:gd name="connsiteY28" fmla="*/ 245081 h 430641"/>
              <a:gd name="connsiteX29" fmla="*/ 429603 w 539466"/>
              <a:gd name="connsiteY29" fmla="*/ 246691 h 430641"/>
              <a:gd name="connsiteX30" fmla="*/ 416685 w 539466"/>
              <a:gd name="connsiteY30" fmla="*/ 261183 h 430641"/>
              <a:gd name="connsiteX31" fmla="*/ 413455 w 539466"/>
              <a:gd name="connsiteY31" fmla="*/ 261183 h 430641"/>
              <a:gd name="connsiteX32" fmla="*/ 373085 w 539466"/>
              <a:gd name="connsiteY32" fmla="*/ 220929 h 430641"/>
              <a:gd name="connsiteX33" fmla="*/ 368240 w 539466"/>
              <a:gd name="connsiteY33" fmla="*/ 254742 h 430641"/>
              <a:gd name="connsiteX34" fmla="*/ 366626 w 539466"/>
              <a:gd name="connsiteY34" fmla="*/ 254742 h 430641"/>
              <a:gd name="connsiteX35" fmla="*/ 365011 w 539466"/>
              <a:gd name="connsiteY35" fmla="*/ 253132 h 430641"/>
              <a:gd name="connsiteX36" fmla="*/ 339174 w 539466"/>
              <a:gd name="connsiteY36" fmla="*/ 172623 h 430641"/>
              <a:gd name="connsiteX37" fmla="*/ 339174 w 539466"/>
              <a:gd name="connsiteY37" fmla="*/ 171013 h 430641"/>
              <a:gd name="connsiteX38" fmla="*/ 50166 w 539466"/>
              <a:gd name="connsiteY38" fmla="*/ 40313 h 430641"/>
              <a:gd name="connsiteX39" fmla="*/ 50166 w 539466"/>
              <a:gd name="connsiteY39" fmla="*/ 293479 h 430641"/>
              <a:gd name="connsiteX40" fmla="*/ 491114 w 539466"/>
              <a:gd name="connsiteY40" fmla="*/ 293479 h 430641"/>
              <a:gd name="connsiteX41" fmla="*/ 491114 w 539466"/>
              <a:gd name="connsiteY41" fmla="*/ 40313 h 430641"/>
              <a:gd name="connsiteX42" fmla="*/ 30783 w 539466"/>
              <a:gd name="connsiteY42" fmla="*/ 0 h 430641"/>
              <a:gd name="connsiteX43" fmla="*/ 510497 w 539466"/>
              <a:gd name="connsiteY43" fmla="*/ 0 h 430641"/>
              <a:gd name="connsiteX44" fmla="*/ 529879 w 539466"/>
              <a:gd name="connsiteY44" fmla="*/ 20963 h 430641"/>
              <a:gd name="connsiteX45" fmla="*/ 529879 w 539466"/>
              <a:gd name="connsiteY45" fmla="*/ 312829 h 430641"/>
              <a:gd name="connsiteX46" fmla="*/ 510497 w 539466"/>
              <a:gd name="connsiteY46" fmla="*/ 332179 h 430641"/>
              <a:gd name="connsiteX47" fmla="*/ 30783 w 539466"/>
              <a:gd name="connsiteY47" fmla="*/ 332179 h 430641"/>
              <a:gd name="connsiteX48" fmla="*/ 11401 w 539466"/>
              <a:gd name="connsiteY48" fmla="*/ 312829 h 430641"/>
              <a:gd name="connsiteX49" fmla="*/ 11401 w 539466"/>
              <a:gd name="connsiteY49" fmla="*/ 20963 h 430641"/>
              <a:gd name="connsiteX50" fmla="*/ 30783 w 539466"/>
              <a:gd name="connsiteY50" fmla="*/ 0 h 43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39466" h="430641">
                <a:moveTo>
                  <a:pt x="208357" y="395115"/>
                </a:moveTo>
                <a:lnTo>
                  <a:pt x="203511" y="422567"/>
                </a:lnTo>
                <a:lnTo>
                  <a:pt x="331109" y="422567"/>
                </a:lnTo>
                <a:lnTo>
                  <a:pt x="318188" y="395115"/>
                </a:lnTo>
                <a:close/>
                <a:moveTo>
                  <a:pt x="30688" y="354745"/>
                </a:moveTo>
                <a:lnTo>
                  <a:pt x="22612" y="385427"/>
                </a:lnTo>
                <a:lnTo>
                  <a:pt x="518469" y="385427"/>
                </a:lnTo>
                <a:lnTo>
                  <a:pt x="508778" y="354745"/>
                </a:lnTo>
                <a:close/>
                <a:moveTo>
                  <a:pt x="22612" y="340212"/>
                </a:moveTo>
                <a:lnTo>
                  <a:pt x="515239" y="340212"/>
                </a:lnTo>
                <a:cubicBezTo>
                  <a:pt x="521699" y="340212"/>
                  <a:pt x="526545" y="343442"/>
                  <a:pt x="528160" y="349901"/>
                </a:cubicBezTo>
                <a:lnTo>
                  <a:pt x="537851" y="388656"/>
                </a:lnTo>
                <a:cubicBezTo>
                  <a:pt x="539466" y="390271"/>
                  <a:pt x="539466" y="391886"/>
                  <a:pt x="539466" y="393501"/>
                </a:cubicBezTo>
                <a:lnTo>
                  <a:pt x="539466" y="417723"/>
                </a:lnTo>
                <a:cubicBezTo>
                  <a:pt x="539466" y="425797"/>
                  <a:pt x="533005" y="430641"/>
                  <a:pt x="526545" y="430641"/>
                </a:cubicBezTo>
                <a:lnTo>
                  <a:pt x="12921" y="430641"/>
                </a:lnTo>
                <a:cubicBezTo>
                  <a:pt x="6461" y="430641"/>
                  <a:pt x="0" y="425797"/>
                  <a:pt x="0" y="417723"/>
                </a:cubicBezTo>
                <a:lnTo>
                  <a:pt x="0" y="393501"/>
                </a:lnTo>
                <a:cubicBezTo>
                  <a:pt x="0" y="391886"/>
                  <a:pt x="0" y="390271"/>
                  <a:pt x="1615" y="388656"/>
                </a:cubicBezTo>
                <a:lnTo>
                  <a:pt x="9691" y="349901"/>
                </a:lnTo>
                <a:cubicBezTo>
                  <a:pt x="11306" y="343442"/>
                  <a:pt x="17767" y="340212"/>
                  <a:pt x="22612" y="340212"/>
                </a:cubicBezTo>
                <a:close/>
                <a:moveTo>
                  <a:pt x="339174" y="171013"/>
                </a:moveTo>
                <a:cubicBezTo>
                  <a:pt x="340789" y="171013"/>
                  <a:pt x="340789" y="171013"/>
                  <a:pt x="340789" y="171013"/>
                </a:cubicBezTo>
                <a:lnTo>
                  <a:pt x="416685" y="191945"/>
                </a:lnTo>
                <a:cubicBezTo>
                  <a:pt x="416685" y="191945"/>
                  <a:pt x="418299" y="191945"/>
                  <a:pt x="418299" y="191945"/>
                </a:cubicBezTo>
                <a:cubicBezTo>
                  <a:pt x="418299" y="191945"/>
                  <a:pt x="418299" y="193556"/>
                  <a:pt x="418299" y="193556"/>
                </a:cubicBezTo>
                <a:cubicBezTo>
                  <a:pt x="418299" y="193556"/>
                  <a:pt x="418299" y="193556"/>
                  <a:pt x="418299" y="195166"/>
                </a:cubicBezTo>
                <a:lnTo>
                  <a:pt x="389233" y="204827"/>
                </a:lnTo>
                <a:lnTo>
                  <a:pt x="429603" y="245081"/>
                </a:lnTo>
                <a:cubicBezTo>
                  <a:pt x="429603" y="245081"/>
                  <a:pt x="429603" y="246691"/>
                  <a:pt x="429603" y="246691"/>
                </a:cubicBezTo>
                <a:lnTo>
                  <a:pt x="416685" y="261183"/>
                </a:lnTo>
                <a:cubicBezTo>
                  <a:pt x="415070" y="261183"/>
                  <a:pt x="413455" y="261183"/>
                  <a:pt x="413455" y="261183"/>
                </a:cubicBezTo>
                <a:lnTo>
                  <a:pt x="373085" y="220929"/>
                </a:lnTo>
                <a:lnTo>
                  <a:pt x="368240" y="254742"/>
                </a:lnTo>
                <a:cubicBezTo>
                  <a:pt x="366626" y="254742"/>
                  <a:pt x="366626" y="254742"/>
                  <a:pt x="366626" y="254742"/>
                </a:cubicBezTo>
                <a:cubicBezTo>
                  <a:pt x="365011" y="254742"/>
                  <a:pt x="365011" y="254742"/>
                  <a:pt x="365011" y="253132"/>
                </a:cubicBezTo>
                <a:lnTo>
                  <a:pt x="339174" y="172623"/>
                </a:lnTo>
                <a:cubicBezTo>
                  <a:pt x="339174" y="172623"/>
                  <a:pt x="339174" y="172623"/>
                  <a:pt x="339174" y="171013"/>
                </a:cubicBezTo>
                <a:close/>
                <a:moveTo>
                  <a:pt x="50166" y="40313"/>
                </a:moveTo>
                <a:lnTo>
                  <a:pt x="50166" y="293479"/>
                </a:lnTo>
                <a:lnTo>
                  <a:pt x="491114" y="293479"/>
                </a:lnTo>
                <a:lnTo>
                  <a:pt x="491114" y="40313"/>
                </a:lnTo>
                <a:close/>
                <a:moveTo>
                  <a:pt x="30783" y="0"/>
                </a:moveTo>
                <a:lnTo>
                  <a:pt x="510497" y="0"/>
                </a:lnTo>
                <a:cubicBezTo>
                  <a:pt x="521803" y="0"/>
                  <a:pt x="529879" y="9675"/>
                  <a:pt x="529879" y="20963"/>
                </a:cubicBezTo>
                <a:lnTo>
                  <a:pt x="529879" y="312829"/>
                </a:lnTo>
                <a:cubicBezTo>
                  <a:pt x="529879" y="324116"/>
                  <a:pt x="521803" y="332179"/>
                  <a:pt x="510497" y="332179"/>
                </a:cubicBezTo>
                <a:lnTo>
                  <a:pt x="30783" y="332179"/>
                </a:lnTo>
                <a:cubicBezTo>
                  <a:pt x="19477" y="332179"/>
                  <a:pt x="11401" y="324116"/>
                  <a:pt x="11401" y="312829"/>
                </a:cubicBezTo>
                <a:lnTo>
                  <a:pt x="11401" y="20963"/>
                </a:lnTo>
                <a:cubicBezTo>
                  <a:pt x="11401" y="9675"/>
                  <a:pt x="19477" y="0"/>
                  <a:pt x="30783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0" name="išḻiḑê"/>
          <p:cNvSpPr/>
          <p:nvPr/>
        </p:nvSpPr>
        <p:spPr bwMode="auto">
          <a:xfrm>
            <a:off x="1081508" y="4469082"/>
            <a:ext cx="642142" cy="642142"/>
          </a:xfrm>
          <a:prstGeom prst="ellipse">
            <a:avLst/>
          </a:prstGeom>
          <a:solidFill>
            <a:srgbClr val="245538"/>
          </a:solidFill>
          <a:ln w="9525">
            <a:solidFill>
              <a:schemeClr val="bg1"/>
            </a:solidFill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1" name="ï$liḋé"/>
          <p:cNvSpPr/>
          <p:nvPr/>
        </p:nvSpPr>
        <p:spPr bwMode="auto">
          <a:xfrm>
            <a:off x="1219827" y="4644267"/>
            <a:ext cx="365504" cy="291772"/>
          </a:xfrm>
          <a:custGeom>
            <a:avLst/>
            <a:gdLst>
              <a:gd name="connsiteX0" fmla="*/ 208357 w 539466"/>
              <a:gd name="connsiteY0" fmla="*/ 395115 h 430641"/>
              <a:gd name="connsiteX1" fmla="*/ 203511 w 539466"/>
              <a:gd name="connsiteY1" fmla="*/ 422567 h 430641"/>
              <a:gd name="connsiteX2" fmla="*/ 331109 w 539466"/>
              <a:gd name="connsiteY2" fmla="*/ 422567 h 430641"/>
              <a:gd name="connsiteX3" fmla="*/ 318188 w 539466"/>
              <a:gd name="connsiteY3" fmla="*/ 395115 h 430641"/>
              <a:gd name="connsiteX4" fmla="*/ 30688 w 539466"/>
              <a:gd name="connsiteY4" fmla="*/ 354745 h 430641"/>
              <a:gd name="connsiteX5" fmla="*/ 22612 w 539466"/>
              <a:gd name="connsiteY5" fmla="*/ 385427 h 430641"/>
              <a:gd name="connsiteX6" fmla="*/ 518469 w 539466"/>
              <a:gd name="connsiteY6" fmla="*/ 385427 h 430641"/>
              <a:gd name="connsiteX7" fmla="*/ 508778 w 539466"/>
              <a:gd name="connsiteY7" fmla="*/ 354745 h 430641"/>
              <a:gd name="connsiteX8" fmla="*/ 22612 w 539466"/>
              <a:gd name="connsiteY8" fmla="*/ 340212 h 430641"/>
              <a:gd name="connsiteX9" fmla="*/ 515239 w 539466"/>
              <a:gd name="connsiteY9" fmla="*/ 340212 h 430641"/>
              <a:gd name="connsiteX10" fmla="*/ 528160 w 539466"/>
              <a:gd name="connsiteY10" fmla="*/ 349901 h 430641"/>
              <a:gd name="connsiteX11" fmla="*/ 537851 w 539466"/>
              <a:gd name="connsiteY11" fmla="*/ 388656 h 430641"/>
              <a:gd name="connsiteX12" fmla="*/ 539466 w 539466"/>
              <a:gd name="connsiteY12" fmla="*/ 393501 h 430641"/>
              <a:gd name="connsiteX13" fmla="*/ 539466 w 539466"/>
              <a:gd name="connsiteY13" fmla="*/ 417723 h 430641"/>
              <a:gd name="connsiteX14" fmla="*/ 526545 w 539466"/>
              <a:gd name="connsiteY14" fmla="*/ 430641 h 430641"/>
              <a:gd name="connsiteX15" fmla="*/ 12921 w 539466"/>
              <a:gd name="connsiteY15" fmla="*/ 430641 h 430641"/>
              <a:gd name="connsiteX16" fmla="*/ 0 w 539466"/>
              <a:gd name="connsiteY16" fmla="*/ 417723 h 430641"/>
              <a:gd name="connsiteX17" fmla="*/ 0 w 539466"/>
              <a:gd name="connsiteY17" fmla="*/ 393501 h 430641"/>
              <a:gd name="connsiteX18" fmla="*/ 1615 w 539466"/>
              <a:gd name="connsiteY18" fmla="*/ 388656 h 430641"/>
              <a:gd name="connsiteX19" fmla="*/ 9691 w 539466"/>
              <a:gd name="connsiteY19" fmla="*/ 349901 h 430641"/>
              <a:gd name="connsiteX20" fmla="*/ 22612 w 539466"/>
              <a:gd name="connsiteY20" fmla="*/ 340212 h 430641"/>
              <a:gd name="connsiteX21" fmla="*/ 339174 w 539466"/>
              <a:gd name="connsiteY21" fmla="*/ 171013 h 430641"/>
              <a:gd name="connsiteX22" fmla="*/ 340789 w 539466"/>
              <a:gd name="connsiteY22" fmla="*/ 171013 h 430641"/>
              <a:gd name="connsiteX23" fmla="*/ 416685 w 539466"/>
              <a:gd name="connsiteY23" fmla="*/ 191945 h 430641"/>
              <a:gd name="connsiteX24" fmla="*/ 418299 w 539466"/>
              <a:gd name="connsiteY24" fmla="*/ 191945 h 430641"/>
              <a:gd name="connsiteX25" fmla="*/ 418299 w 539466"/>
              <a:gd name="connsiteY25" fmla="*/ 193556 h 430641"/>
              <a:gd name="connsiteX26" fmla="*/ 418299 w 539466"/>
              <a:gd name="connsiteY26" fmla="*/ 195166 h 430641"/>
              <a:gd name="connsiteX27" fmla="*/ 389233 w 539466"/>
              <a:gd name="connsiteY27" fmla="*/ 204827 h 430641"/>
              <a:gd name="connsiteX28" fmla="*/ 429603 w 539466"/>
              <a:gd name="connsiteY28" fmla="*/ 245081 h 430641"/>
              <a:gd name="connsiteX29" fmla="*/ 429603 w 539466"/>
              <a:gd name="connsiteY29" fmla="*/ 246691 h 430641"/>
              <a:gd name="connsiteX30" fmla="*/ 416685 w 539466"/>
              <a:gd name="connsiteY30" fmla="*/ 261183 h 430641"/>
              <a:gd name="connsiteX31" fmla="*/ 413455 w 539466"/>
              <a:gd name="connsiteY31" fmla="*/ 261183 h 430641"/>
              <a:gd name="connsiteX32" fmla="*/ 373085 w 539466"/>
              <a:gd name="connsiteY32" fmla="*/ 220929 h 430641"/>
              <a:gd name="connsiteX33" fmla="*/ 368240 w 539466"/>
              <a:gd name="connsiteY33" fmla="*/ 254742 h 430641"/>
              <a:gd name="connsiteX34" fmla="*/ 366626 w 539466"/>
              <a:gd name="connsiteY34" fmla="*/ 254742 h 430641"/>
              <a:gd name="connsiteX35" fmla="*/ 365011 w 539466"/>
              <a:gd name="connsiteY35" fmla="*/ 253132 h 430641"/>
              <a:gd name="connsiteX36" fmla="*/ 339174 w 539466"/>
              <a:gd name="connsiteY36" fmla="*/ 172623 h 430641"/>
              <a:gd name="connsiteX37" fmla="*/ 339174 w 539466"/>
              <a:gd name="connsiteY37" fmla="*/ 171013 h 430641"/>
              <a:gd name="connsiteX38" fmla="*/ 50166 w 539466"/>
              <a:gd name="connsiteY38" fmla="*/ 40313 h 430641"/>
              <a:gd name="connsiteX39" fmla="*/ 50166 w 539466"/>
              <a:gd name="connsiteY39" fmla="*/ 293479 h 430641"/>
              <a:gd name="connsiteX40" fmla="*/ 491114 w 539466"/>
              <a:gd name="connsiteY40" fmla="*/ 293479 h 430641"/>
              <a:gd name="connsiteX41" fmla="*/ 491114 w 539466"/>
              <a:gd name="connsiteY41" fmla="*/ 40313 h 430641"/>
              <a:gd name="connsiteX42" fmla="*/ 30783 w 539466"/>
              <a:gd name="connsiteY42" fmla="*/ 0 h 430641"/>
              <a:gd name="connsiteX43" fmla="*/ 510497 w 539466"/>
              <a:gd name="connsiteY43" fmla="*/ 0 h 430641"/>
              <a:gd name="connsiteX44" fmla="*/ 529879 w 539466"/>
              <a:gd name="connsiteY44" fmla="*/ 20963 h 430641"/>
              <a:gd name="connsiteX45" fmla="*/ 529879 w 539466"/>
              <a:gd name="connsiteY45" fmla="*/ 312829 h 430641"/>
              <a:gd name="connsiteX46" fmla="*/ 510497 w 539466"/>
              <a:gd name="connsiteY46" fmla="*/ 332179 h 430641"/>
              <a:gd name="connsiteX47" fmla="*/ 30783 w 539466"/>
              <a:gd name="connsiteY47" fmla="*/ 332179 h 430641"/>
              <a:gd name="connsiteX48" fmla="*/ 11401 w 539466"/>
              <a:gd name="connsiteY48" fmla="*/ 312829 h 430641"/>
              <a:gd name="connsiteX49" fmla="*/ 11401 w 539466"/>
              <a:gd name="connsiteY49" fmla="*/ 20963 h 430641"/>
              <a:gd name="connsiteX50" fmla="*/ 30783 w 539466"/>
              <a:gd name="connsiteY50" fmla="*/ 0 h 43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39466" h="430641">
                <a:moveTo>
                  <a:pt x="208357" y="395115"/>
                </a:moveTo>
                <a:lnTo>
                  <a:pt x="203511" y="422567"/>
                </a:lnTo>
                <a:lnTo>
                  <a:pt x="331109" y="422567"/>
                </a:lnTo>
                <a:lnTo>
                  <a:pt x="318188" y="395115"/>
                </a:lnTo>
                <a:close/>
                <a:moveTo>
                  <a:pt x="30688" y="354745"/>
                </a:moveTo>
                <a:lnTo>
                  <a:pt x="22612" y="385427"/>
                </a:lnTo>
                <a:lnTo>
                  <a:pt x="518469" y="385427"/>
                </a:lnTo>
                <a:lnTo>
                  <a:pt x="508778" y="354745"/>
                </a:lnTo>
                <a:close/>
                <a:moveTo>
                  <a:pt x="22612" y="340212"/>
                </a:moveTo>
                <a:lnTo>
                  <a:pt x="515239" y="340212"/>
                </a:lnTo>
                <a:cubicBezTo>
                  <a:pt x="521699" y="340212"/>
                  <a:pt x="526545" y="343442"/>
                  <a:pt x="528160" y="349901"/>
                </a:cubicBezTo>
                <a:lnTo>
                  <a:pt x="537851" y="388656"/>
                </a:lnTo>
                <a:cubicBezTo>
                  <a:pt x="539466" y="390271"/>
                  <a:pt x="539466" y="391886"/>
                  <a:pt x="539466" y="393501"/>
                </a:cubicBezTo>
                <a:lnTo>
                  <a:pt x="539466" y="417723"/>
                </a:lnTo>
                <a:cubicBezTo>
                  <a:pt x="539466" y="425797"/>
                  <a:pt x="533005" y="430641"/>
                  <a:pt x="526545" y="430641"/>
                </a:cubicBezTo>
                <a:lnTo>
                  <a:pt x="12921" y="430641"/>
                </a:lnTo>
                <a:cubicBezTo>
                  <a:pt x="6461" y="430641"/>
                  <a:pt x="0" y="425797"/>
                  <a:pt x="0" y="417723"/>
                </a:cubicBezTo>
                <a:lnTo>
                  <a:pt x="0" y="393501"/>
                </a:lnTo>
                <a:cubicBezTo>
                  <a:pt x="0" y="391886"/>
                  <a:pt x="0" y="390271"/>
                  <a:pt x="1615" y="388656"/>
                </a:cubicBezTo>
                <a:lnTo>
                  <a:pt x="9691" y="349901"/>
                </a:lnTo>
                <a:cubicBezTo>
                  <a:pt x="11306" y="343442"/>
                  <a:pt x="17767" y="340212"/>
                  <a:pt x="22612" y="340212"/>
                </a:cubicBezTo>
                <a:close/>
                <a:moveTo>
                  <a:pt x="339174" y="171013"/>
                </a:moveTo>
                <a:cubicBezTo>
                  <a:pt x="340789" y="171013"/>
                  <a:pt x="340789" y="171013"/>
                  <a:pt x="340789" y="171013"/>
                </a:cubicBezTo>
                <a:lnTo>
                  <a:pt x="416685" y="191945"/>
                </a:lnTo>
                <a:cubicBezTo>
                  <a:pt x="416685" y="191945"/>
                  <a:pt x="418299" y="191945"/>
                  <a:pt x="418299" y="191945"/>
                </a:cubicBezTo>
                <a:cubicBezTo>
                  <a:pt x="418299" y="191945"/>
                  <a:pt x="418299" y="193556"/>
                  <a:pt x="418299" y="193556"/>
                </a:cubicBezTo>
                <a:cubicBezTo>
                  <a:pt x="418299" y="193556"/>
                  <a:pt x="418299" y="193556"/>
                  <a:pt x="418299" y="195166"/>
                </a:cubicBezTo>
                <a:lnTo>
                  <a:pt x="389233" y="204827"/>
                </a:lnTo>
                <a:lnTo>
                  <a:pt x="429603" y="245081"/>
                </a:lnTo>
                <a:cubicBezTo>
                  <a:pt x="429603" y="245081"/>
                  <a:pt x="429603" y="246691"/>
                  <a:pt x="429603" y="246691"/>
                </a:cubicBezTo>
                <a:lnTo>
                  <a:pt x="416685" y="261183"/>
                </a:lnTo>
                <a:cubicBezTo>
                  <a:pt x="415070" y="261183"/>
                  <a:pt x="413455" y="261183"/>
                  <a:pt x="413455" y="261183"/>
                </a:cubicBezTo>
                <a:lnTo>
                  <a:pt x="373085" y="220929"/>
                </a:lnTo>
                <a:lnTo>
                  <a:pt x="368240" y="254742"/>
                </a:lnTo>
                <a:cubicBezTo>
                  <a:pt x="366626" y="254742"/>
                  <a:pt x="366626" y="254742"/>
                  <a:pt x="366626" y="254742"/>
                </a:cubicBezTo>
                <a:cubicBezTo>
                  <a:pt x="365011" y="254742"/>
                  <a:pt x="365011" y="254742"/>
                  <a:pt x="365011" y="253132"/>
                </a:cubicBezTo>
                <a:lnTo>
                  <a:pt x="339174" y="172623"/>
                </a:lnTo>
                <a:cubicBezTo>
                  <a:pt x="339174" y="172623"/>
                  <a:pt x="339174" y="172623"/>
                  <a:pt x="339174" y="171013"/>
                </a:cubicBezTo>
                <a:close/>
                <a:moveTo>
                  <a:pt x="50166" y="40313"/>
                </a:moveTo>
                <a:lnTo>
                  <a:pt x="50166" y="293479"/>
                </a:lnTo>
                <a:lnTo>
                  <a:pt x="491114" y="293479"/>
                </a:lnTo>
                <a:lnTo>
                  <a:pt x="491114" y="40313"/>
                </a:lnTo>
                <a:close/>
                <a:moveTo>
                  <a:pt x="30783" y="0"/>
                </a:moveTo>
                <a:lnTo>
                  <a:pt x="510497" y="0"/>
                </a:lnTo>
                <a:cubicBezTo>
                  <a:pt x="521803" y="0"/>
                  <a:pt x="529879" y="9675"/>
                  <a:pt x="529879" y="20963"/>
                </a:cubicBezTo>
                <a:lnTo>
                  <a:pt x="529879" y="312829"/>
                </a:lnTo>
                <a:cubicBezTo>
                  <a:pt x="529879" y="324116"/>
                  <a:pt x="521803" y="332179"/>
                  <a:pt x="510497" y="332179"/>
                </a:cubicBezTo>
                <a:lnTo>
                  <a:pt x="30783" y="332179"/>
                </a:lnTo>
                <a:cubicBezTo>
                  <a:pt x="19477" y="332179"/>
                  <a:pt x="11401" y="324116"/>
                  <a:pt x="11401" y="312829"/>
                </a:cubicBezTo>
                <a:lnTo>
                  <a:pt x="11401" y="20963"/>
                </a:lnTo>
                <a:cubicBezTo>
                  <a:pt x="11401" y="9675"/>
                  <a:pt x="19477" y="0"/>
                  <a:pt x="30783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4" name="îsľíḓê"/>
          <p:cNvSpPr/>
          <p:nvPr/>
        </p:nvSpPr>
        <p:spPr bwMode="auto">
          <a:xfrm>
            <a:off x="10565189" y="2323227"/>
            <a:ext cx="642142" cy="642142"/>
          </a:xfrm>
          <a:prstGeom prst="ellipse">
            <a:avLst/>
          </a:prstGeom>
          <a:solidFill>
            <a:srgbClr val="245538"/>
          </a:solidFill>
          <a:ln w="9525">
            <a:solidFill>
              <a:schemeClr val="bg1"/>
            </a:solidFill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5" name="íṥļîḋè"/>
          <p:cNvSpPr/>
          <p:nvPr/>
        </p:nvSpPr>
        <p:spPr bwMode="auto">
          <a:xfrm>
            <a:off x="10703508" y="2498412"/>
            <a:ext cx="365504" cy="291772"/>
          </a:xfrm>
          <a:custGeom>
            <a:avLst/>
            <a:gdLst>
              <a:gd name="connsiteX0" fmla="*/ 208357 w 539466"/>
              <a:gd name="connsiteY0" fmla="*/ 395115 h 430641"/>
              <a:gd name="connsiteX1" fmla="*/ 203511 w 539466"/>
              <a:gd name="connsiteY1" fmla="*/ 422567 h 430641"/>
              <a:gd name="connsiteX2" fmla="*/ 331109 w 539466"/>
              <a:gd name="connsiteY2" fmla="*/ 422567 h 430641"/>
              <a:gd name="connsiteX3" fmla="*/ 318188 w 539466"/>
              <a:gd name="connsiteY3" fmla="*/ 395115 h 430641"/>
              <a:gd name="connsiteX4" fmla="*/ 30688 w 539466"/>
              <a:gd name="connsiteY4" fmla="*/ 354745 h 430641"/>
              <a:gd name="connsiteX5" fmla="*/ 22612 w 539466"/>
              <a:gd name="connsiteY5" fmla="*/ 385427 h 430641"/>
              <a:gd name="connsiteX6" fmla="*/ 518469 w 539466"/>
              <a:gd name="connsiteY6" fmla="*/ 385427 h 430641"/>
              <a:gd name="connsiteX7" fmla="*/ 508778 w 539466"/>
              <a:gd name="connsiteY7" fmla="*/ 354745 h 430641"/>
              <a:gd name="connsiteX8" fmla="*/ 22612 w 539466"/>
              <a:gd name="connsiteY8" fmla="*/ 340212 h 430641"/>
              <a:gd name="connsiteX9" fmla="*/ 515239 w 539466"/>
              <a:gd name="connsiteY9" fmla="*/ 340212 h 430641"/>
              <a:gd name="connsiteX10" fmla="*/ 528160 w 539466"/>
              <a:gd name="connsiteY10" fmla="*/ 349901 h 430641"/>
              <a:gd name="connsiteX11" fmla="*/ 537851 w 539466"/>
              <a:gd name="connsiteY11" fmla="*/ 388656 h 430641"/>
              <a:gd name="connsiteX12" fmla="*/ 539466 w 539466"/>
              <a:gd name="connsiteY12" fmla="*/ 393501 h 430641"/>
              <a:gd name="connsiteX13" fmla="*/ 539466 w 539466"/>
              <a:gd name="connsiteY13" fmla="*/ 417723 h 430641"/>
              <a:gd name="connsiteX14" fmla="*/ 526545 w 539466"/>
              <a:gd name="connsiteY14" fmla="*/ 430641 h 430641"/>
              <a:gd name="connsiteX15" fmla="*/ 12921 w 539466"/>
              <a:gd name="connsiteY15" fmla="*/ 430641 h 430641"/>
              <a:gd name="connsiteX16" fmla="*/ 0 w 539466"/>
              <a:gd name="connsiteY16" fmla="*/ 417723 h 430641"/>
              <a:gd name="connsiteX17" fmla="*/ 0 w 539466"/>
              <a:gd name="connsiteY17" fmla="*/ 393501 h 430641"/>
              <a:gd name="connsiteX18" fmla="*/ 1615 w 539466"/>
              <a:gd name="connsiteY18" fmla="*/ 388656 h 430641"/>
              <a:gd name="connsiteX19" fmla="*/ 9691 w 539466"/>
              <a:gd name="connsiteY19" fmla="*/ 349901 h 430641"/>
              <a:gd name="connsiteX20" fmla="*/ 22612 w 539466"/>
              <a:gd name="connsiteY20" fmla="*/ 340212 h 430641"/>
              <a:gd name="connsiteX21" fmla="*/ 339174 w 539466"/>
              <a:gd name="connsiteY21" fmla="*/ 171013 h 430641"/>
              <a:gd name="connsiteX22" fmla="*/ 340789 w 539466"/>
              <a:gd name="connsiteY22" fmla="*/ 171013 h 430641"/>
              <a:gd name="connsiteX23" fmla="*/ 416685 w 539466"/>
              <a:gd name="connsiteY23" fmla="*/ 191945 h 430641"/>
              <a:gd name="connsiteX24" fmla="*/ 418299 w 539466"/>
              <a:gd name="connsiteY24" fmla="*/ 191945 h 430641"/>
              <a:gd name="connsiteX25" fmla="*/ 418299 w 539466"/>
              <a:gd name="connsiteY25" fmla="*/ 193556 h 430641"/>
              <a:gd name="connsiteX26" fmla="*/ 418299 w 539466"/>
              <a:gd name="connsiteY26" fmla="*/ 195166 h 430641"/>
              <a:gd name="connsiteX27" fmla="*/ 389233 w 539466"/>
              <a:gd name="connsiteY27" fmla="*/ 204827 h 430641"/>
              <a:gd name="connsiteX28" fmla="*/ 429603 w 539466"/>
              <a:gd name="connsiteY28" fmla="*/ 245081 h 430641"/>
              <a:gd name="connsiteX29" fmla="*/ 429603 w 539466"/>
              <a:gd name="connsiteY29" fmla="*/ 246691 h 430641"/>
              <a:gd name="connsiteX30" fmla="*/ 416685 w 539466"/>
              <a:gd name="connsiteY30" fmla="*/ 261183 h 430641"/>
              <a:gd name="connsiteX31" fmla="*/ 413455 w 539466"/>
              <a:gd name="connsiteY31" fmla="*/ 261183 h 430641"/>
              <a:gd name="connsiteX32" fmla="*/ 373085 w 539466"/>
              <a:gd name="connsiteY32" fmla="*/ 220929 h 430641"/>
              <a:gd name="connsiteX33" fmla="*/ 368240 w 539466"/>
              <a:gd name="connsiteY33" fmla="*/ 254742 h 430641"/>
              <a:gd name="connsiteX34" fmla="*/ 366626 w 539466"/>
              <a:gd name="connsiteY34" fmla="*/ 254742 h 430641"/>
              <a:gd name="connsiteX35" fmla="*/ 365011 w 539466"/>
              <a:gd name="connsiteY35" fmla="*/ 253132 h 430641"/>
              <a:gd name="connsiteX36" fmla="*/ 339174 w 539466"/>
              <a:gd name="connsiteY36" fmla="*/ 172623 h 430641"/>
              <a:gd name="connsiteX37" fmla="*/ 339174 w 539466"/>
              <a:gd name="connsiteY37" fmla="*/ 171013 h 430641"/>
              <a:gd name="connsiteX38" fmla="*/ 50166 w 539466"/>
              <a:gd name="connsiteY38" fmla="*/ 40313 h 430641"/>
              <a:gd name="connsiteX39" fmla="*/ 50166 w 539466"/>
              <a:gd name="connsiteY39" fmla="*/ 293479 h 430641"/>
              <a:gd name="connsiteX40" fmla="*/ 491114 w 539466"/>
              <a:gd name="connsiteY40" fmla="*/ 293479 h 430641"/>
              <a:gd name="connsiteX41" fmla="*/ 491114 w 539466"/>
              <a:gd name="connsiteY41" fmla="*/ 40313 h 430641"/>
              <a:gd name="connsiteX42" fmla="*/ 30783 w 539466"/>
              <a:gd name="connsiteY42" fmla="*/ 0 h 430641"/>
              <a:gd name="connsiteX43" fmla="*/ 510497 w 539466"/>
              <a:gd name="connsiteY43" fmla="*/ 0 h 430641"/>
              <a:gd name="connsiteX44" fmla="*/ 529879 w 539466"/>
              <a:gd name="connsiteY44" fmla="*/ 20963 h 430641"/>
              <a:gd name="connsiteX45" fmla="*/ 529879 w 539466"/>
              <a:gd name="connsiteY45" fmla="*/ 312829 h 430641"/>
              <a:gd name="connsiteX46" fmla="*/ 510497 w 539466"/>
              <a:gd name="connsiteY46" fmla="*/ 332179 h 430641"/>
              <a:gd name="connsiteX47" fmla="*/ 30783 w 539466"/>
              <a:gd name="connsiteY47" fmla="*/ 332179 h 430641"/>
              <a:gd name="connsiteX48" fmla="*/ 11401 w 539466"/>
              <a:gd name="connsiteY48" fmla="*/ 312829 h 430641"/>
              <a:gd name="connsiteX49" fmla="*/ 11401 w 539466"/>
              <a:gd name="connsiteY49" fmla="*/ 20963 h 430641"/>
              <a:gd name="connsiteX50" fmla="*/ 30783 w 539466"/>
              <a:gd name="connsiteY50" fmla="*/ 0 h 43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39466" h="430641">
                <a:moveTo>
                  <a:pt x="208357" y="395115"/>
                </a:moveTo>
                <a:lnTo>
                  <a:pt x="203511" y="422567"/>
                </a:lnTo>
                <a:lnTo>
                  <a:pt x="331109" y="422567"/>
                </a:lnTo>
                <a:lnTo>
                  <a:pt x="318188" y="395115"/>
                </a:lnTo>
                <a:close/>
                <a:moveTo>
                  <a:pt x="30688" y="354745"/>
                </a:moveTo>
                <a:lnTo>
                  <a:pt x="22612" y="385427"/>
                </a:lnTo>
                <a:lnTo>
                  <a:pt x="518469" y="385427"/>
                </a:lnTo>
                <a:lnTo>
                  <a:pt x="508778" y="354745"/>
                </a:lnTo>
                <a:close/>
                <a:moveTo>
                  <a:pt x="22612" y="340212"/>
                </a:moveTo>
                <a:lnTo>
                  <a:pt x="515239" y="340212"/>
                </a:lnTo>
                <a:cubicBezTo>
                  <a:pt x="521699" y="340212"/>
                  <a:pt x="526545" y="343442"/>
                  <a:pt x="528160" y="349901"/>
                </a:cubicBezTo>
                <a:lnTo>
                  <a:pt x="537851" y="388656"/>
                </a:lnTo>
                <a:cubicBezTo>
                  <a:pt x="539466" y="390271"/>
                  <a:pt x="539466" y="391886"/>
                  <a:pt x="539466" y="393501"/>
                </a:cubicBezTo>
                <a:lnTo>
                  <a:pt x="539466" y="417723"/>
                </a:lnTo>
                <a:cubicBezTo>
                  <a:pt x="539466" y="425797"/>
                  <a:pt x="533005" y="430641"/>
                  <a:pt x="526545" y="430641"/>
                </a:cubicBezTo>
                <a:lnTo>
                  <a:pt x="12921" y="430641"/>
                </a:lnTo>
                <a:cubicBezTo>
                  <a:pt x="6461" y="430641"/>
                  <a:pt x="0" y="425797"/>
                  <a:pt x="0" y="417723"/>
                </a:cubicBezTo>
                <a:lnTo>
                  <a:pt x="0" y="393501"/>
                </a:lnTo>
                <a:cubicBezTo>
                  <a:pt x="0" y="391886"/>
                  <a:pt x="0" y="390271"/>
                  <a:pt x="1615" y="388656"/>
                </a:cubicBezTo>
                <a:lnTo>
                  <a:pt x="9691" y="349901"/>
                </a:lnTo>
                <a:cubicBezTo>
                  <a:pt x="11306" y="343442"/>
                  <a:pt x="17767" y="340212"/>
                  <a:pt x="22612" y="340212"/>
                </a:cubicBezTo>
                <a:close/>
                <a:moveTo>
                  <a:pt x="339174" y="171013"/>
                </a:moveTo>
                <a:cubicBezTo>
                  <a:pt x="340789" y="171013"/>
                  <a:pt x="340789" y="171013"/>
                  <a:pt x="340789" y="171013"/>
                </a:cubicBezTo>
                <a:lnTo>
                  <a:pt x="416685" y="191945"/>
                </a:lnTo>
                <a:cubicBezTo>
                  <a:pt x="416685" y="191945"/>
                  <a:pt x="418299" y="191945"/>
                  <a:pt x="418299" y="191945"/>
                </a:cubicBezTo>
                <a:cubicBezTo>
                  <a:pt x="418299" y="191945"/>
                  <a:pt x="418299" y="193556"/>
                  <a:pt x="418299" y="193556"/>
                </a:cubicBezTo>
                <a:cubicBezTo>
                  <a:pt x="418299" y="193556"/>
                  <a:pt x="418299" y="193556"/>
                  <a:pt x="418299" y="195166"/>
                </a:cubicBezTo>
                <a:lnTo>
                  <a:pt x="389233" y="204827"/>
                </a:lnTo>
                <a:lnTo>
                  <a:pt x="429603" y="245081"/>
                </a:lnTo>
                <a:cubicBezTo>
                  <a:pt x="429603" y="245081"/>
                  <a:pt x="429603" y="246691"/>
                  <a:pt x="429603" y="246691"/>
                </a:cubicBezTo>
                <a:lnTo>
                  <a:pt x="416685" y="261183"/>
                </a:lnTo>
                <a:cubicBezTo>
                  <a:pt x="415070" y="261183"/>
                  <a:pt x="413455" y="261183"/>
                  <a:pt x="413455" y="261183"/>
                </a:cubicBezTo>
                <a:lnTo>
                  <a:pt x="373085" y="220929"/>
                </a:lnTo>
                <a:lnTo>
                  <a:pt x="368240" y="254742"/>
                </a:lnTo>
                <a:cubicBezTo>
                  <a:pt x="366626" y="254742"/>
                  <a:pt x="366626" y="254742"/>
                  <a:pt x="366626" y="254742"/>
                </a:cubicBezTo>
                <a:cubicBezTo>
                  <a:pt x="365011" y="254742"/>
                  <a:pt x="365011" y="254742"/>
                  <a:pt x="365011" y="253132"/>
                </a:cubicBezTo>
                <a:lnTo>
                  <a:pt x="339174" y="172623"/>
                </a:lnTo>
                <a:cubicBezTo>
                  <a:pt x="339174" y="172623"/>
                  <a:pt x="339174" y="172623"/>
                  <a:pt x="339174" y="171013"/>
                </a:cubicBezTo>
                <a:close/>
                <a:moveTo>
                  <a:pt x="50166" y="40313"/>
                </a:moveTo>
                <a:lnTo>
                  <a:pt x="50166" y="293479"/>
                </a:lnTo>
                <a:lnTo>
                  <a:pt x="491114" y="293479"/>
                </a:lnTo>
                <a:lnTo>
                  <a:pt x="491114" y="40313"/>
                </a:lnTo>
                <a:close/>
                <a:moveTo>
                  <a:pt x="30783" y="0"/>
                </a:moveTo>
                <a:lnTo>
                  <a:pt x="510497" y="0"/>
                </a:lnTo>
                <a:cubicBezTo>
                  <a:pt x="521803" y="0"/>
                  <a:pt x="529879" y="9675"/>
                  <a:pt x="529879" y="20963"/>
                </a:cubicBezTo>
                <a:lnTo>
                  <a:pt x="529879" y="312829"/>
                </a:lnTo>
                <a:cubicBezTo>
                  <a:pt x="529879" y="324116"/>
                  <a:pt x="521803" y="332179"/>
                  <a:pt x="510497" y="332179"/>
                </a:cubicBezTo>
                <a:lnTo>
                  <a:pt x="30783" y="332179"/>
                </a:lnTo>
                <a:cubicBezTo>
                  <a:pt x="19477" y="332179"/>
                  <a:pt x="11401" y="324116"/>
                  <a:pt x="11401" y="312829"/>
                </a:cubicBezTo>
                <a:lnTo>
                  <a:pt x="11401" y="20963"/>
                </a:lnTo>
                <a:cubicBezTo>
                  <a:pt x="11401" y="9675"/>
                  <a:pt x="19477" y="0"/>
                  <a:pt x="30783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8" name="íSlîde"/>
          <p:cNvSpPr/>
          <p:nvPr/>
        </p:nvSpPr>
        <p:spPr bwMode="auto">
          <a:xfrm>
            <a:off x="10565189" y="4510620"/>
            <a:ext cx="642142" cy="642142"/>
          </a:xfrm>
          <a:prstGeom prst="ellipse">
            <a:avLst/>
          </a:prstGeom>
          <a:solidFill>
            <a:srgbClr val="245538"/>
          </a:solidFill>
          <a:ln w="9525">
            <a:solidFill>
              <a:schemeClr val="bg1"/>
            </a:solidFill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9" name="işliḑé"/>
          <p:cNvSpPr/>
          <p:nvPr/>
        </p:nvSpPr>
        <p:spPr bwMode="auto">
          <a:xfrm>
            <a:off x="10703508" y="4685805"/>
            <a:ext cx="365504" cy="291772"/>
          </a:xfrm>
          <a:custGeom>
            <a:avLst/>
            <a:gdLst>
              <a:gd name="connsiteX0" fmla="*/ 208357 w 539466"/>
              <a:gd name="connsiteY0" fmla="*/ 395115 h 430641"/>
              <a:gd name="connsiteX1" fmla="*/ 203511 w 539466"/>
              <a:gd name="connsiteY1" fmla="*/ 422567 h 430641"/>
              <a:gd name="connsiteX2" fmla="*/ 331109 w 539466"/>
              <a:gd name="connsiteY2" fmla="*/ 422567 h 430641"/>
              <a:gd name="connsiteX3" fmla="*/ 318188 w 539466"/>
              <a:gd name="connsiteY3" fmla="*/ 395115 h 430641"/>
              <a:gd name="connsiteX4" fmla="*/ 30688 w 539466"/>
              <a:gd name="connsiteY4" fmla="*/ 354745 h 430641"/>
              <a:gd name="connsiteX5" fmla="*/ 22612 w 539466"/>
              <a:gd name="connsiteY5" fmla="*/ 385427 h 430641"/>
              <a:gd name="connsiteX6" fmla="*/ 518469 w 539466"/>
              <a:gd name="connsiteY6" fmla="*/ 385427 h 430641"/>
              <a:gd name="connsiteX7" fmla="*/ 508778 w 539466"/>
              <a:gd name="connsiteY7" fmla="*/ 354745 h 430641"/>
              <a:gd name="connsiteX8" fmla="*/ 22612 w 539466"/>
              <a:gd name="connsiteY8" fmla="*/ 340212 h 430641"/>
              <a:gd name="connsiteX9" fmla="*/ 515239 w 539466"/>
              <a:gd name="connsiteY9" fmla="*/ 340212 h 430641"/>
              <a:gd name="connsiteX10" fmla="*/ 528160 w 539466"/>
              <a:gd name="connsiteY10" fmla="*/ 349901 h 430641"/>
              <a:gd name="connsiteX11" fmla="*/ 537851 w 539466"/>
              <a:gd name="connsiteY11" fmla="*/ 388656 h 430641"/>
              <a:gd name="connsiteX12" fmla="*/ 539466 w 539466"/>
              <a:gd name="connsiteY12" fmla="*/ 393501 h 430641"/>
              <a:gd name="connsiteX13" fmla="*/ 539466 w 539466"/>
              <a:gd name="connsiteY13" fmla="*/ 417723 h 430641"/>
              <a:gd name="connsiteX14" fmla="*/ 526545 w 539466"/>
              <a:gd name="connsiteY14" fmla="*/ 430641 h 430641"/>
              <a:gd name="connsiteX15" fmla="*/ 12921 w 539466"/>
              <a:gd name="connsiteY15" fmla="*/ 430641 h 430641"/>
              <a:gd name="connsiteX16" fmla="*/ 0 w 539466"/>
              <a:gd name="connsiteY16" fmla="*/ 417723 h 430641"/>
              <a:gd name="connsiteX17" fmla="*/ 0 w 539466"/>
              <a:gd name="connsiteY17" fmla="*/ 393501 h 430641"/>
              <a:gd name="connsiteX18" fmla="*/ 1615 w 539466"/>
              <a:gd name="connsiteY18" fmla="*/ 388656 h 430641"/>
              <a:gd name="connsiteX19" fmla="*/ 9691 w 539466"/>
              <a:gd name="connsiteY19" fmla="*/ 349901 h 430641"/>
              <a:gd name="connsiteX20" fmla="*/ 22612 w 539466"/>
              <a:gd name="connsiteY20" fmla="*/ 340212 h 430641"/>
              <a:gd name="connsiteX21" fmla="*/ 339174 w 539466"/>
              <a:gd name="connsiteY21" fmla="*/ 171013 h 430641"/>
              <a:gd name="connsiteX22" fmla="*/ 340789 w 539466"/>
              <a:gd name="connsiteY22" fmla="*/ 171013 h 430641"/>
              <a:gd name="connsiteX23" fmla="*/ 416685 w 539466"/>
              <a:gd name="connsiteY23" fmla="*/ 191945 h 430641"/>
              <a:gd name="connsiteX24" fmla="*/ 418299 w 539466"/>
              <a:gd name="connsiteY24" fmla="*/ 191945 h 430641"/>
              <a:gd name="connsiteX25" fmla="*/ 418299 w 539466"/>
              <a:gd name="connsiteY25" fmla="*/ 193556 h 430641"/>
              <a:gd name="connsiteX26" fmla="*/ 418299 w 539466"/>
              <a:gd name="connsiteY26" fmla="*/ 195166 h 430641"/>
              <a:gd name="connsiteX27" fmla="*/ 389233 w 539466"/>
              <a:gd name="connsiteY27" fmla="*/ 204827 h 430641"/>
              <a:gd name="connsiteX28" fmla="*/ 429603 w 539466"/>
              <a:gd name="connsiteY28" fmla="*/ 245081 h 430641"/>
              <a:gd name="connsiteX29" fmla="*/ 429603 w 539466"/>
              <a:gd name="connsiteY29" fmla="*/ 246691 h 430641"/>
              <a:gd name="connsiteX30" fmla="*/ 416685 w 539466"/>
              <a:gd name="connsiteY30" fmla="*/ 261183 h 430641"/>
              <a:gd name="connsiteX31" fmla="*/ 413455 w 539466"/>
              <a:gd name="connsiteY31" fmla="*/ 261183 h 430641"/>
              <a:gd name="connsiteX32" fmla="*/ 373085 w 539466"/>
              <a:gd name="connsiteY32" fmla="*/ 220929 h 430641"/>
              <a:gd name="connsiteX33" fmla="*/ 368240 w 539466"/>
              <a:gd name="connsiteY33" fmla="*/ 254742 h 430641"/>
              <a:gd name="connsiteX34" fmla="*/ 366626 w 539466"/>
              <a:gd name="connsiteY34" fmla="*/ 254742 h 430641"/>
              <a:gd name="connsiteX35" fmla="*/ 365011 w 539466"/>
              <a:gd name="connsiteY35" fmla="*/ 253132 h 430641"/>
              <a:gd name="connsiteX36" fmla="*/ 339174 w 539466"/>
              <a:gd name="connsiteY36" fmla="*/ 172623 h 430641"/>
              <a:gd name="connsiteX37" fmla="*/ 339174 w 539466"/>
              <a:gd name="connsiteY37" fmla="*/ 171013 h 430641"/>
              <a:gd name="connsiteX38" fmla="*/ 50166 w 539466"/>
              <a:gd name="connsiteY38" fmla="*/ 40313 h 430641"/>
              <a:gd name="connsiteX39" fmla="*/ 50166 w 539466"/>
              <a:gd name="connsiteY39" fmla="*/ 293479 h 430641"/>
              <a:gd name="connsiteX40" fmla="*/ 491114 w 539466"/>
              <a:gd name="connsiteY40" fmla="*/ 293479 h 430641"/>
              <a:gd name="connsiteX41" fmla="*/ 491114 w 539466"/>
              <a:gd name="connsiteY41" fmla="*/ 40313 h 430641"/>
              <a:gd name="connsiteX42" fmla="*/ 30783 w 539466"/>
              <a:gd name="connsiteY42" fmla="*/ 0 h 430641"/>
              <a:gd name="connsiteX43" fmla="*/ 510497 w 539466"/>
              <a:gd name="connsiteY43" fmla="*/ 0 h 430641"/>
              <a:gd name="connsiteX44" fmla="*/ 529879 w 539466"/>
              <a:gd name="connsiteY44" fmla="*/ 20963 h 430641"/>
              <a:gd name="connsiteX45" fmla="*/ 529879 w 539466"/>
              <a:gd name="connsiteY45" fmla="*/ 312829 h 430641"/>
              <a:gd name="connsiteX46" fmla="*/ 510497 w 539466"/>
              <a:gd name="connsiteY46" fmla="*/ 332179 h 430641"/>
              <a:gd name="connsiteX47" fmla="*/ 30783 w 539466"/>
              <a:gd name="connsiteY47" fmla="*/ 332179 h 430641"/>
              <a:gd name="connsiteX48" fmla="*/ 11401 w 539466"/>
              <a:gd name="connsiteY48" fmla="*/ 312829 h 430641"/>
              <a:gd name="connsiteX49" fmla="*/ 11401 w 539466"/>
              <a:gd name="connsiteY49" fmla="*/ 20963 h 430641"/>
              <a:gd name="connsiteX50" fmla="*/ 30783 w 539466"/>
              <a:gd name="connsiteY50" fmla="*/ 0 h 43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39466" h="430641">
                <a:moveTo>
                  <a:pt x="208357" y="395115"/>
                </a:moveTo>
                <a:lnTo>
                  <a:pt x="203511" y="422567"/>
                </a:lnTo>
                <a:lnTo>
                  <a:pt x="331109" y="422567"/>
                </a:lnTo>
                <a:lnTo>
                  <a:pt x="318188" y="395115"/>
                </a:lnTo>
                <a:close/>
                <a:moveTo>
                  <a:pt x="30688" y="354745"/>
                </a:moveTo>
                <a:lnTo>
                  <a:pt x="22612" y="385427"/>
                </a:lnTo>
                <a:lnTo>
                  <a:pt x="518469" y="385427"/>
                </a:lnTo>
                <a:lnTo>
                  <a:pt x="508778" y="354745"/>
                </a:lnTo>
                <a:close/>
                <a:moveTo>
                  <a:pt x="22612" y="340212"/>
                </a:moveTo>
                <a:lnTo>
                  <a:pt x="515239" y="340212"/>
                </a:lnTo>
                <a:cubicBezTo>
                  <a:pt x="521699" y="340212"/>
                  <a:pt x="526545" y="343442"/>
                  <a:pt x="528160" y="349901"/>
                </a:cubicBezTo>
                <a:lnTo>
                  <a:pt x="537851" y="388656"/>
                </a:lnTo>
                <a:cubicBezTo>
                  <a:pt x="539466" y="390271"/>
                  <a:pt x="539466" y="391886"/>
                  <a:pt x="539466" y="393501"/>
                </a:cubicBezTo>
                <a:lnTo>
                  <a:pt x="539466" y="417723"/>
                </a:lnTo>
                <a:cubicBezTo>
                  <a:pt x="539466" y="425797"/>
                  <a:pt x="533005" y="430641"/>
                  <a:pt x="526545" y="430641"/>
                </a:cubicBezTo>
                <a:lnTo>
                  <a:pt x="12921" y="430641"/>
                </a:lnTo>
                <a:cubicBezTo>
                  <a:pt x="6461" y="430641"/>
                  <a:pt x="0" y="425797"/>
                  <a:pt x="0" y="417723"/>
                </a:cubicBezTo>
                <a:lnTo>
                  <a:pt x="0" y="393501"/>
                </a:lnTo>
                <a:cubicBezTo>
                  <a:pt x="0" y="391886"/>
                  <a:pt x="0" y="390271"/>
                  <a:pt x="1615" y="388656"/>
                </a:cubicBezTo>
                <a:lnTo>
                  <a:pt x="9691" y="349901"/>
                </a:lnTo>
                <a:cubicBezTo>
                  <a:pt x="11306" y="343442"/>
                  <a:pt x="17767" y="340212"/>
                  <a:pt x="22612" y="340212"/>
                </a:cubicBezTo>
                <a:close/>
                <a:moveTo>
                  <a:pt x="339174" y="171013"/>
                </a:moveTo>
                <a:cubicBezTo>
                  <a:pt x="340789" y="171013"/>
                  <a:pt x="340789" y="171013"/>
                  <a:pt x="340789" y="171013"/>
                </a:cubicBezTo>
                <a:lnTo>
                  <a:pt x="416685" y="191945"/>
                </a:lnTo>
                <a:cubicBezTo>
                  <a:pt x="416685" y="191945"/>
                  <a:pt x="418299" y="191945"/>
                  <a:pt x="418299" y="191945"/>
                </a:cubicBezTo>
                <a:cubicBezTo>
                  <a:pt x="418299" y="191945"/>
                  <a:pt x="418299" y="193556"/>
                  <a:pt x="418299" y="193556"/>
                </a:cubicBezTo>
                <a:cubicBezTo>
                  <a:pt x="418299" y="193556"/>
                  <a:pt x="418299" y="193556"/>
                  <a:pt x="418299" y="195166"/>
                </a:cubicBezTo>
                <a:lnTo>
                  <a:pt x="389233" y="204827"/>
                </a:lnTo>
                <a:lnTo>
                  <a:pt x="429603" y="245081"/>
                </a:lnTo>
                <a:cubicBezTo>
                  <a:pt x="429603" y="245081"/>
                  <a:pt x="429603" y="246691"/>
                  <a:pt x="429603" y="246691"/>
                </a:cubicBezTo>
                <a:lnTo>
                  <a:pt x="416685" y="261183"/>
                </a:lnTo>
                <a:cubicBezTo>
                  <a:pt x="415070" y="261183"/>
                  <a:pt x="413455" y="261183"/>
                  <a:pt x="413455" y="261183"/>
                </a:cubicBezTo>
                <a:lnTo>
                  <a:pt x="373085" y="220929"/>
                </a:lnTo>
                <a:lnTo>
                  <a:pt x="368240" y="254742"/>
                </a:lnTo>
                <a:cubicBezTo>
                  <a:pt x="366626" y="254742"/>
                  <a:pt x="366626" y="254742"/>
                  <a:pt x="366626" y="254742"/>
                </a:cubicBezTo>
                <a:cubicBezTo>
                  <a:pt x="365011" y="254742"/>
                  <a:pt x="365011" y="254742"/>
                  <a:pt x="365011" y="253132"/>
                </a:cubicBezTo>
                <a:lnTo>
                  <a:pt x="339174" y="172623"/>
                </a:lnTo>
                <a:cubicBezTo>
                  <a:pt x="339174" y="172623"/>
                  <a:pt x="339174" y="172623"/>
                  <a:pt x="339174" y="171013"/>
                </a:cubicBezTo>
                <a:close/>
                <a:moveTo>
                  <a:pt x="50166" y="40313"/>
                </a:moveTo>
                <a:lnTo>
                  <a:pt x="50166" y="293479"/>
                </a:lnTo>
                <a:lnTo>
                  <a:pt x="491114" y="293479"/>
                </a:lnTo>
                <a:lnTo>
                  <a:pt x="491114" y="40313"/>
                </a:lnTo>
                <a:close/>
                <a:moveTo>
                  <a:pt x="30783" y="0"/>
                </a:moveTo>
                <a:lnTo>
                  <a:pt x="510497" y="0"/>
                </a:lnTo>
                <a:cubicBezTo>
                  <a:pt x="521803" y="0"/>
                  <a:pt x="529879" y="9675"/>
                  <a:pt x="529879" y="20963"/>
                </a:cubicBezTo>
                <a:lnTo>
                  <a:pt x="529879" y="312829"/>
                </a:lnTo>
                <a:cubicBezTo>
                  <a:pt x="529879" y="324116"/>
                  <a:pt x="521803" y="332179"/>
                  <a:pt x="510497" y="332179"/>
                </a:cubicBezTo>
                <a:lnTo>
                  <a:pt x="30783" y="332179"/>
                </a:lnTo>
                <a:cubicBezTo>
                  <a:pt x="19477" y="332179"/>
                  <a:pt x="11401" y="324116"/>
                  <a:pt x="11401" y="312829"/>
                </a:cubicBezTo>
                <a:lnTo>
                  <a:pt x="11401" y="20963"/>
                </a:lnTo>
                <a:cubicBezTo>
                  <a:pt x="11401" y="9675"/>
                  <a:pt x="19477" y="0"/>
                  <a:pt x="30783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íŝḷíḓé"/>
          <p:cNvSpPr/>
          <p:nvPr/>
        </p:nvSpPr>
        <p:spPr bwMode="auto">
          <a:xfrm>
            <a:off x="3895763" y="2772637"/>
            <a:ext cx="4191575" cy="3388257"/>
          </a:xfrm>
          <a:custGeom>
            <a:avLst/>
            <a:gdLst>
              <a:gd name="T0" fmla="*/ 1831 w 2259"/>
              <a:gd name="T1" fmla="*/ 1703 h 1828"/>
              <a:gd name="T2" fmla="*/ 1178 w 2259"/>
              <a:gd name="T3" fmla="*/ 1828 h 1828"/>
              <a:gd name="T4" fmla="*/ 1137 w 2259"/>
              <a:gd name="T5" fmla="*/ 1828 h 1828"/>
              <a:gd name="T6" fmla="*/ 714 w 2259"/>
              <a:gd name="T7" fmla="*/ 1804 h 1828"/>
              <a:gd name="T8" fmla="*/ 713 w 2259"/>
              <a:gd name="T9" fmla="*/ 1804 h 1828"/>
              <a:gd name="T10" fmla="*/ 456 w 2259"/>
              <a:gd name="T11" fmla="*/ 1703 h 1828"/>
              <a:gd name="T12" fmla="*/ 0 w 2259"/>
              <a:gd name="T13" fmla="*/ 9 h 1828"/>
              <a:gd name="T14" fmla="*/ 732 w 2259"/>
              <a:gd name="T15" fmla="*/ 6 h 1828"/>
              <a:gd name="T16" fmla="*/ 2259 w 2259"/>
              <a:gd name="T17" fmla="*/ 0 h 1828"/>
              <a:gd name="T18" fmla="*/ 1831 w 2259"/>
              <a:gd name="T19" fmla="*/ 1703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59" h="1828">
                <a:moveTo>
                  <a:pt x="1831" y="1703"/>
                </a:moveTo>
                <a:cubicBezTo>
                  <a:pt x="1831" y="1703"/>
                  <a:pt x="1886" y="1823"/>
                  <a:pt x="1178" y="1828"/>
                </a:cubicBezTo>
                <a:cubicBezTo>
                  <a:pt x="1137" y="1828"/>
                  <a:pt x="1137" y="1828"/>
                  <a:pt x="1137" y="1828"/>
                </a:cubicBezTo>
                <a:cubicBezTo>
                  <a:pt x="949" y="1828"/>
                  <a:pt x="812" y="1818"/>
                  <a:pt x="714" y="1804"/>
                </a:cubicBezTo>
                <a:cubicBezTo>
                  <a:pt x="713" y="1804"/>
                  <a:pt x="713" y="1804"/>
                  <a:pt x="713" y="1804"/>
                </a:cubicBezTo>
                <a:cubicBezTo>
                  <a:pt x="461" y="1768"/>
                  <a:pt x="456" y="1703"/>
                  <a:pt x="456" y="1703"/>
                </a:cubicBezTo>
                <a:cubicBezTo>
                  <a:pt x="0" y="9"/>
                  <a:pt x="0" y="9"/>
                  <a:pt x="0" y="9"/>
                </a:cubicBezTo>
                <a:cubicBezTo>
                  <a:pt x="732" y="6"/>
                  <a:pt x="732" y="6"/>
                  <a:pt x="732" y="6"/>
                </a:cubicBezTo>
                <a:cubicBezTo>
                  <a:pt x="2259" y="0"/>
                  <a:pt x="2259" y="0"/>
                  <a:pt x="2259" y="0"/>
                </a:cubicBezTo>
                <a:cubicBezTo>
                  <a:pt x="1831" y="1703"/>
                  <a:pt x="1831" y="1703"/>
                  <a:pt x="1831" y="1703"/>
                </a:cubicBezTo>
              </a:path>
            </a:pathLst>
          </a:custGeom>
          <a:gradFill>
            <a:gsLst>
              <a:gs pos="100000">
                <a:schemeClr val="bg1">
                  <a:alpha val="37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6" name="ïSḻïḋé"/>
          <p:cNvSpPr/>
          <p:nvPr/>
        </p:nvSpPr>
        <p:spPr bwMode="auto">
          <a:xfrm>
            <a:off x="5252703" y="3359637"/>
            <a:ext cx="1582074" cy="195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2" name="î$1ïḓê"/>
          <p:cNvSpPr/>
          <p:nvPr/>
        </p:nvSpPr>
        <p:spPr bwMode="auto">
          <a:xfrm>
            <a:off x="3895763" y="2785547"/>
            <a:ext cx="2144907" cy="3379047"/>
          </a:xfrm>
          <a:custGeom>
            <a:avLst/>
            <a:gdLst>
              <a:gd name="T0" fmla="*/ 1156 w 1156"/>
              <a:gd name="T1" fmla="*/ 1823 h 1823"/>
              <a:gd name="T2" fmla="*/ 854 w 1156"/>
              <a:gd name="T3" fmla="*/ 1813 h 1823"/>
              <a:gd name="T4" fmla="*/ 660 w 1156"/>
              <a:gd name="T5" fmla="*/ 1787 h 1823"/>
              <a:gd name="T6" fmla="*/ 456 w 1156"/>
              <a:gd name="T7" fmla="*/ 1697 h 1823"/>
              <a:gd name="T8" fmla="*/ 0 w 1156"/>
              <a:gd name="T9" fmla="*/ 3 h 1823"/>
              <a:gd name="T10" fmla="*/ 732 w 1156"/>
              <a:gd name="T11" fmla="*/ 0 h 1823"/>
              <a:gd name="T12" fmla="*/ 1156 w 1156"/>
              <a:gd name="T13" fmla="*/ 1822 h 1823"/>
              <a:gd name="T14" fmla="*/ 1156 w 1156"/>
              <a:gd name="T15" fmla="*/ 1823 h 1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6" h="1823">
                <a:moveTo>
                  <a:pt x="1156" y="1823"/>
                </a:moveTo>
                <a:cubicBezTo>
                  <a:pt x="854" y="1813"/>
                  <a:pt x="854" y="1813"/>
                  <a:pt x="854" y="1813"/>
                </a:cubicBezTo>
                <a:cubicBezTo>
                  <a:pt x="851" y="1813"/>
                  <a:pt x="768" y="1802"/>
                  <a:pt x="660" y="1787"/>
                </a:cubicBezTo>
                <a:cubicBezTo>
                  <a:pt x="618" y="1782"/>
                  <a:pt x="469" y="1737"/>
                  <a:pt x="456" y="1697"/>
                </a:cubicBezTo>
                <a:cubicBezTo>
                  <a:pt x="0" y="3"/>
                  <a:pt x="0" y="3"/>
                  <a:pt x="0" y="3"/>
                </a:cubicBezTo>
                <a:cubicBezTo>
                  <a:pt x="732" y="0"/>
                  <a:pt x="732" y="0"/>
                  <a:pt x="732" y="0"/>
                </a:cubicBezTo>
                <a:cubicBezTo>
                  <a:pt x="1156" y="1822"/>
                  <a:pt x="1156" y="1822"/>
                  <a:pt x="1156" y="1822"/>
                </a:cubicBezTo>
                <a:lnTo>
                  <a:pt x="1156" y="1823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790876" y="1008349"/>
            <a:ext cx="4598274" cy="5419652"/>
          </a:xfrm>
          <a:prstGeom prst="rect">
            <a:avLst/>
          </a:prstGeom>
        </p:spPr>
      </p:pic>
      <p:sp>
        <p:nvSpPr>
          <p:cNvPr id="110" name="文本框 109"/>
          <p:cNvSpPr txBox="1"/>
          <p:nvPr/>
        </p:nvSpPr>
        <p:spPr>
          <a:xfrm>
            <a:off x="1825600" y="2623389"/>
            <a:ext cx="223337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1836713" y="2238459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1792228" y="4790153"/>
            <a:ext cx="2233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1803341" y="4405223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114" name="文本框 113"/>
          <p:cNvSpPr txBox="1"/>
          <p:nvPr/>
        </p:nvSpPr>
        <p:spPr>
          <a:xfrm>
            <a:off x="8133022" y="2571779"/>
            <a:ext cx="223337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8401125" y="2238459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8133022" y="4759172"/>
            <a:ext cx="223337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8401125" y="4425852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34647" y="211822"/>
            <a:ext cx="3929308" cy="1064832"/>
            <a:chOff x="234647" y="211822"/>
            <a:chExt cx="3929308" cy="1064832"/>
          </a:xfrm>
        </p:grpSpPr>
        <p:sp>
          <p:nvSpPr>
            <p:cNvPr id="33" name="文本框 32"/>
            <p:cNvSpPr txBox="1"/>
            <p:nvPr/>
          </p:nvSpPr>
          <p:spPr>
            <a:xfrm>
              <a:off x="1299479" y="482628"/>
              <a:ext cx="2405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02.</a:t>
              </a: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生态价值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392076" y="1116691"/>
              <a:ext cx="277187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rgbClr val="24553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screen">
              <a:biLevel thresh="25000"/>
            </a:blip>
            <a:stretch>
              <a:fillRect/>
            </a:stretch>
          </p:blipFill>
          <p:spPr>
            <a:xfrm>
              <a:off x="234647" y="211822"/>
              <a:ext cx="1064832" cy="1064832"/>
            </a:xfrm>
            <a:prstGeom prst="rect">
              <a:avLst/>
            </a:prstGeom>
          </p:spPr>
        </p:pic>
      </p:grp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sp>
        <p:nvSpPr>
          <p:cNvPr id="19" name="íṧḻïḓé"/>
          <p:cNvSpPr/>
          <p:nvPr/>
        </p:nvSpPr>
        <p:spPr bwMode="auto">
          <a:xfrm>
            <a:off x="1299479" y="2527186"/>
            <a:ext cx="3223964" cy="3011873"/>
          </a:xfrm>
          <a:prstGeom prst="rect">
            <a:avLst/>
          </a:prstGeom>
          <a:solidFill>
            <a:srgbClr val="245538"/>
          </a:solidFill>
          <a:ln>
            <a:solidFill>
              <a:schemeClr val="bg1"/>
            </a:solidFill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 </a:t>
            </a:r>
          </a:p>
        </p:txBody>
      </p:sp>
      <p:sp>
        <p:nvSpPr>
          <p:cNvPr id="20" name="ïṣḷiḍè"/>
          <p:cNvSpPr/>
          <p:nvPr/>
        </p:nvSpPr>
        <p:spPr>
          <a:xfrm>
            <a:off x="1299479" y="1939579"/>
            <a:ext cx="3223964" cy="587607"/>
          </a:xfrm>
          <a:prstGeom prst="rect">
            <a:avLst/>
          </a:prstGeom>
          <a:solidFill>
            <a:schemeClr val="bg1"/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id-ID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iŝḷiḑé"/>
          <p:cNvSpPr/>
          <p:nvPr/>
        </p:nvSpPr>
        <p:spPr bwMode="auto">
          <a:xfrm>
            <a:off x="7789316" y="2527186"/>
            <a:ext cx="3223964" cy="3011873"/>
          </a:xfrm>
          <a:prstGeom prst="rect">
            <a:avLst/>
          </a:prstGeom>
          <a:solidFill>
            <a:srgbClr val="245538"/>
          </a:solidFill>
          <a:ln>
            <a:solidFill>
              <a:schemeClr val="bg1"/>
            </a:solidFill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 </a:t>
            </a:r>
          </a:p>
        </p:txBody>
      </p:sp>
      <p:sp>
        <p:nvSpPr>
          <p:cNvPr id="18" name="íṥḻiḋe"/>
          <p:cNvSpPr/>
          <p:nvPr/>
        </p:nvSpPr>
        <p:spPr>
          <a:xfrm>
            <a:off x="7789316" y="1939579"/>
            <a:ext cx="3223964" cy="587607"/>
          </a:xfrm>
          <a:prstGeom prst="rect">
            <a:avLst/>
          </a:prstGeom>
          <a:solidFill>
            <a:schemeClr val="bg1"/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id-ID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îṡlïḋè"/>
          <p:cNvSpPr/>
          <p:nvPr/>
        </p:nvSpPr>
        <p:spPr bwMode="auto">
          <a:xfrm>
            <a:off x="4544399" y="2527186"/>
            <a:ext cx="3223964" cy="3011873"/>
          </a:xfrm>
          <a:prstGeom prst="rect">
            <a:avLst/>
          </a:prstGeom>
          <a:solidFill>
            <a:srgbClr val="245538"/>
          </a:solidFill>
          <a:ln>
            <a:solidFill>
              <a:schemeClr val="bg1"/>
            </a:solidFill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 </a:t>
            </a:r>
          </a:p>
        </p:txBody>
      </p:sp>
      <p:sp>
        <p:nvSpPr>
          <p:cNvPr id="16" name="íSļîde"/>
          <p:cNvSpPr/>
          <p:nvPr/>
        </p:nvSpPr>
        <p:spPr>
          <a:xfrm>
            <a:off x="4544399" y="1939579"/>
            <a:ext cx="3223964" cy="587607"/>
          </a:xfrm>
          <a:prstGeom prst="rect">
            <a:avLst/>
          </a:prstGeom>
          <a:solidFill>
            <a:schemeClr val="bg1"/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id-ID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íṡḻíďé"/>
          <p:cNvSpPr/>
          <p:nvPr/>
        </p:nvSpPr>
        <p:spPr>
          <a:xfrm>
            <a:off x="2259010" y="3880589"/>
            <a:ext cx="1304899" cy="1304899"/>
          </a:xfrm>
          <a:prstGeom prst="ellipse">
            <a:avLst/>
          </a:prstGeom>
          <a:blipFill>
            <a:blip r:embed="rId6" cstate="screen"/>
            <a:stretch>
              <a:fillRect/>
            </a:stretch>
          </a:blipFill>
          <a:ln w="57150">
            <a:solidFill>
              <a:schemeClr val="bg1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îşḷïḓè"/>
          <p:cNvSpPr/>
          <p:nvPr/>
        </p:nvSpPr>
        <p:spPr>
          <a:xfrm>
            <a:off x="8748848" y="3880589"/>
            <a:ext cx="1304899" cy="1304899"/>
          </a:xfrm>
          <a:prstGeom prst="ellipse">
            <a:avLst/>
          </a:prstGeom>
          <a:blipFill>
            <a:blip r:embed="rId7" cstate="screen"/>
            <a:stretch>
              <a:fillRect/>
            </a:stretch>
          </a:blipFill>
          <a:ln w="57150">
            <a:solidFill>
              <a:schemeClr val="bg1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íSľîḍê"/>
          <p:cNvSpPr/>
          <p:nvPr/>
        </p:nvSpPr>
        <p:spPr>
          <a:xfrm>
            <a:off x="5503929" y="3880589"/>
            <a:ext cx="1304899" cy="1304899"/>
          </a:xfrm>
          <a:prstGeom prst="ellipse">
            <a:avLst/>
          </a:prstGeom>
          <a:blipFill>
            <a:blip r:embed="rId8" cstate="screen"/>
            <a:stretch>
              <a:fillRect/>
            </a:stretch>
          </a:blipFill>
          <a:ln w="57150">
            <a:solidFill>
              <a:schemeClr val="bg1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961821" y="2042924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245538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206740" y="2042924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245538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451659" y="2042924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245538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930577" y="2789353"/>
            <a:ext cx="2233378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132287" y="2809171"/>
            <a:ext cx="2233378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364884" y="2789353"/>
            <a:ext cx="2233378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animBg="1"/>
      <p:bldP spid="18" grpId="0" animBg="1"/>
      <p:bldP spid="15" grpId="0" animBg="1"/>
      <p:bldP spid="16" grpId="0" animBg="1"/>
      <p:bldP spid="12" grpId="0" animBg="1"/>
      <p:bldP spid="13" grpId="0" animBg="1"/>
      <p:bldP spid="1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234647" y="211822"/>
            <a:ext cx="3929308" cy="1064832"/>
            <a:chOff x="234647" y="211822"/>
            <a:chExt cx="3929308" cy="1064832"/>
          </a:xfrm>
        </p:grpSpPr>
        <p:sp>
          <p:nvSpPr>
            <p:cNvPr id="40" name="文本框 39"/>
            <p:cNvSpPr txBox="1"/>
            <p:nvPr/>
          </p:nvSpPr>
          <p:spPr>
            <a:xfrm>
              <a:off x="1299479" y="482628"/>
              <a:ext cx="2405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02.</a:t>
              </a: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生态价值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1392076" y="1116691"/>
              <a:ext cx="277187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rgbClr val="24553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 cstate="screen">
              <a:biLevel thresh="25000"/>
            </a:blip>
            <a:stretch>
              <a:fillRect/>
            </a:stretch>
          </p:blipFill>
          <p:spPr>
            <a:xfrm>
              <a:off x="234647" y="211822"/>
              <a:ext cx="1064832" cy="1064832"/>
            </a:xfrm>
            <a:prstGeom prst="rect">
              <a:avLst/>
            </a:prstGeom>
          </p:spPr>
        </p:pic>
      </p:grpSp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sp>
        <p:nvSpPr>
          <p:cNvPr id="11" name="iSḷíḍè"/>
          <p:cNvSpPr/>
          <p:nvPr/>
        </p:nvSpPr>
        <p:spPr>
          <a:xfrm>
            <a:off x="2431148" y="3613500"/>
            <a:ext cx="7588666" cy="7588666"/>
          </a:xfrm>
          <a:prstGeom prst="arc">
            <a:avLst>
              <a:gd name="adj1" fmla="val 11610153"/>
              <a:gd name="adj2" fmla="val 20799423"/>
            </a:avLst>
          </a:prstGeom>
          <a:ln w="7620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ïṥľiḑê"/>
          <p:cNvSpPr/>
          <p:nvPr/>
        </p:nvSpPr>
        <p:spPr>
          <a:xfrm>
            <a:off x="2700793" y="5042273"/>
            <a:ext cx="521294" cy="521294"/>
          </a:xfrm>
          <a:prstGeom prst="ellipse">
            <a:avLst/>
          </a:prstGeom>
          <a:solidFill>
            <a:srgbClr val="245538"/>
          </a:solidFill>
          <a:ln w="28575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lnSpcReduction="10000"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îSlïḋè"/>
          <p:cNvSpPr/>
          <p:nvPr/>
        </p:nvSpPr>
        <p:spPr>
          <a:xfrm>
            <a:off x="2842964" y="5206636"/>
            <a:ext cx="236952" cy="1925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31090" y="418641"/>
                </a:lnTo>
                <a:lnTo>
                  <a:pt x="231090" y="454416"/>
                </a:lnTo>
                <a:lnTo>
                  <a:pt x="371754" y="454416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284242" y="126825"/>
                </a:moveTo>
                <a:cubicBezTo>
                  <a:pt x="271673" y="126825"/>
                  <a:pt x="259105" y="131847"/>
                  <a:pt x="249768" y="141890"/>
                </a:cubicBezTo>
                <a:cubicBezTo>
                  <a:pt x="231094" y="160542"/>
                  <a:pt x="231094" y="192106"/>
                  <a:pt x="249768" y="210758"/>
                </a:cubicBezTo>
                <a:cubicBezTo>
                  <a:pt x="268441" y="230844"/>
                  <a:pt x="300043" y="230844"/>
                  <a:pt x="318716" y="210758"/>
                </a:cubicBezTo>
                <a:cubicBezTo>
                  <a:pt x="338826" y="192106"/>
                  <a:pt x="338826" y="160542"/>
                  <a:pt x="318716" y="141890"/>
                </a:cubicBezTo>
                <a:cubicBezTo>
                  <a:pt x="309380" y="131847"/>
                  <a:pt x="296811" y="126825"/>
                  <a:pt x="284242" y="126825"/>
                </a:cubicBezTo>
                <a:close/>
                <a:moveTo>
                  <a:pt x="284422" y="100282"/>
                </a:moveTo>
                <a:cubicBezTo>
                  <a:pt x="303993" y="100282"/>
                  <a:pt x="323744" y="107456"/>
                  <a:pt x="338826" y="121803"/>
                </a:cubicBezTo>
                <a:cubicBezTo>
                  <a:pt x="361809" y="144759"/>
                  <a:pt x="366119" y="179193"/>
                  <a:pt x="353191" y="207888"/>
                </a:cubicBezTo>
                <a:lnTo>
                  <a:pt x="397720" y="250931"/>
                </a:lnTo>
                <a:lnTo>
                  <a:pt x="360373" y="289669"/>
                </a:lnTo>
                <a:lnTo>
                  <a:pt x="315843" y="245192"/>
                </a:lnTo>
                <a:cubicBezTo>
                  <a:pt x="288551" y="258105"/>
                  <a:pt x="254077" y="252366"/>
                  <a:pt x="231094" y="229410"/>
                </a:cubicBezTo>
                <a:cubicBezTo>
                  <a:pt x="200929" y="200715"/>
                  <a:pt x="200929" y="151933"/>
                  <a:pt x="231094" y="121803"/>
                </a:cubicBezTo>
                <a:cubicBezTo>
                  <a:pt x="245459" y="107456"/>
                  <a:pt x="264850" y="100282"/>
                  <a:pt x="284422" y="100282"/>
                </a:cubicBezTo>
                <a:close/>
                <a:moveTo>
                  <a:pt x="100420" y="57336"/>
                </a:moveTo>
                <a:lnTo>
                  <a:pt x="100420" y="326820"/>
                </a:lnTo>
                <a:lnTo>
                  <a:pt x="500990" y="326820"/>
                </a:lnTo>
                <a:lnTo>
                  <a:pt x="500990" y="57336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chemeClr val="bg1"/>
          </a:solidFill>
          <a:ln w="285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4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iṥ1iḍe"/>
          <p:cNvSpPr/>
          <p:nvPr/>
        </p:nvSpPr>
        <p:spPr>
          <a:xfrm>
            <a:off x="3999753" y="3796390"/>
            <a:ext cx="521294" cy="521294"/>
          </a:xfrm>
          <a:prstGeom prst="ellipse">
            <a:avLst/>
          </a:prstGeom>
          <a:solidFill>
            <a:srgbClr val="245538"/>
          </a:solidFill>
          <a:ln w="28575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lnSpcReduction="10000"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is1ïḓè"/>
          <p:cNvSpPr/>
          <p:nvPr/>
        </p:nvSpPr>
        <p:spPr>
          <a:xfrm>
            <a:off x="4141924" y="3960753"/>
            <a:ext cx="236952" cy="1925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31090" y="418641"/>
                </a:lnTo>
                <a:lnTo>
                  <a:pt x="231090" y="454416"/>
                </a:lnTo>
                <a:lnTo>
                  <a:pt x="371754" y="454416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284242" y="126825"/>
                </a:moveTo>
                <a:cubicBezTo>
                  <a:pt x="271673" y="126825"/>
                  <a:pt x="259105" y="131847"/>
                  <a:pt x="249768" y="141890"/>
                </a:cubicBezTo>
                <a:cubicBezTo>
                  <a:pt x="231094" y="160542"/>
                  <a:pt x="231094" y="192106"/>
                  <a:pt x="249768" y="210758"/>
                </a:cubicBezTo>
                <a:cubicBezTo>
                  <a:pt x="268441" y="230844"/>
                  <a:pt x="300043" y="230844"/>
                  <a:pt x="318716" y="210758"/>
                </a:cubicBezTo>
                <a:cubicBezTo>
                  <a:pt x="338826" y="192106"/>
                  <a:pt x="338826" y="160542"/>
                  <a:pt x="318716" y="141890"/>
                </a:cubicBezTo>
                <a:cubicBezTo>
                  <a:pt x="309380" y="131847"/>
                  <a:pt x="296811" y="126825"/>
                  <a:pt x="284242" y="126825"/>
                </a:cubicBezTo>
                <a:close/>
                <a:moveTo>
                  <a:pt x="284422" y="100282"/>
                </a:moveTo>
                <a:cubicBezTo>
                  <a:pt x="303993" y="100282"/>
                  <a:pt x="323744" y="107456"/>
                  <a:pt x="338826" y="121803"/>
                </a:cubicBezTo>
                <a:cubicBezTo>
                  <a:pt x="361809" y="144759"/>
                  <a:pt x="366119" y="179193"/>
                  <a:pt x="353191" y="207888"/>
                </a:cubicBezTo>
                <a:lnTo>
                  <a:pt x="397720" y="250931"/>
                </a:lnTo>
                <a:lnTo>
                  <a:pt x="360373" y="289669"/>
                </a:lnTo>
                <a:lnTo>
                  <a:pt x="315843" y="245192"/>
                </a:lnTo>
                <a:cubicBezTo>
                  <a:pt x="288551" y="258105"/>
                  <a:pt x="254077" y="252366"/>
                  <a:pt x="231094" y="229410"/>
                </a:cubicBezTo>
                <a:cubicBezTo>
                  <a:pt x="200929" y="200715"/>
                  <a:pt x="200929" y="151933"/>
                  <a:pt x="231094" y="121803"/>
                </a:cubicBezTo>
                <a:cubicBezTo>
                  <a:pt x="245459" y="107456"/>
                  <a:pt x="264850" y="100282"/>
                  <a:pt x="284422" y="100282"/>
                </a:cubicBezTo>
                <a:close/>
                <a:moveTo>
                  <a:pt x="100420" y="57336"/>
                </a:moveTo>
                <a:lnTo>
                  <a:pt x="100420" y="326820"/>
                </a:lnTo>
                <a:lnTo>
                  <a:pt x="500990" y="326820"/>
                </a:lnTo>
                <a:lnTo>
                  <a:pt x="500990" y="57336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chemeClr val="bg1"/>
          </a:solidFill>
          <a:ln w="285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4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íṡ1îḍè"/>
          <p:cNvSpPr/>
          <p:nvPr/>
        </p:nvSpPr>
        <p:spPr>
          <a:xfrm>
            <a:off x="5966058" y="3372147"/>
            <a:ext cx="521294" cy="521294"/>
          </a:xfrm>
          <a:prstGeom prst="ellipse">
            <a:avLst/>
          </a:prstGeom>
          <a:solidFill>
            <a:srgbClr val="245538"/>
          </a:solidFill>
          <a:ln w="28575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lnSpcReduction="10000"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íṥľíde"/>
          <p:cNvSpPr/>
          <p:nvPr/>
        </p:nvSpPr>
        <p:spPr>
          <a:xfrm>
            <a:off x="6108229" y="3536510"/>
            <a:ext cx="236952" cy="1925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31090" y="418641"/>
                </a:lnTo>
                <a:lnTo>
                  <a:pt x="231090" y="454416"/>
                </a:lnTo>
                <a:lnTo>
                  <a:pt x="371754" y="454416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284242" y="126825"/>
                </a:moveTo>
                <a:cubicBezTo>
                  <a:pt x="271673" y="126825"/>
                  <a:pt x="259105" y="131847"/>
                  <a:pt x="249768" y="141890"/>
                </a:cubicBezTo>
                <a:cubicBezTo>
                  <a:pt x="231094" y="160542"/>
                  <a:pt x="231094" y="192106"/>
                  <a:pt x="249768" y="210758"/>
                </a:cubicBezTo>
                <a:cubicBezTo>
                  <a:pt x="268441" y="230844"/>
                  <a:pt x="300043" y="230844"/>
                  <a:pt x="318716" y="210758"/>
                </a:cubicBezTo>
                <a:cubicBezTo>
                  <a:pt x="338826" y="192106"/>
                  <a:pt x="338826" y="160542"/>
                  <a:pt x="318716" y="141890"/>
                </a:cubicBezTo>
                <a:cubicBezTo>
                  <a:pt x="309380" y="131847"/>
                  <a:pt x="296811" y="126825"/>
                  <a:pt x="284242" y="126825"/>
                </a:cubicBezTo>
                <a:close/>
                <a:moveTo>
                  <a:pt x="284422" y="100282"/>
                </a:moveTo>
                <a:cubicBezTo>
                  <a:pt x="303993" y="100282"/>
                  <a:pt x="323744" y="107456"/>
                  <a:pt x="338826" y="121803"/>
                </a:cubicBezTo>
                <a:cubicBezTo>
                  <a:pt x="361809" y="144759"/>
                  <a:pt x="366119" y="179193"/>
                  <a:pt x="353191" y="207888"/>
                </a:cubicBezTo>
                <a:lnTo>
                  <a:pt x="397720" y="250931"/>
                </a:lnTo>
                <a:lnTo>
                  <a:pt x="360373" y="289669"/>
                </a:lnTo>
                <a:lnTo>
                  <a:pt x="315843" y="245192"/>
                </a:lnTo>
                <a:cubicBezTo>
                  <a:pt x="288551" y="258105"/>
                  <a:pt x="254077" y="252366"/>
                  <a:pt x="231094" y="229410"/>
                </a:cubicBezTo>
                <a:cubicBezTo>
                  <a:pt x="200929" y="200715"/>
                  <a:pt x="200929" y="151933"/>
                  <a:pt x="231094" y="121803"/>
                </a:cubicBezTo>
                <a:cubicBezTo>
                  <a:pt x="245459" y="107456"/>
                  <a:pt x="264850" y="100282"/>
                  <a:pt x="284422" y="100282"/>
                </a:cubicBezTo>
                <a:close/>
                <a:moveTo>
                  <a:pt x="100420" y="57336"/>
                </a:moveTo>
                <a:lnTo>
                  <a:pt x="100420" y="326820"/>
                </a:lnTo>
                <a:lnTo>
                  <a:pt x="500990" y="326820"/>
                </a:lnTo>
                <a:lnTo>
                  <a:pt x="500990" y="57336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chemeClr val="bg1"/>
          </a:solidFill>
          <a:ln w="285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4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îṥlïḋè"/>
          <p:cNvSpPr/>
          <p:nvPr/>
        </p:nvSpPr>
        <p:spPr>
          <a:xfrm>
            <a:off x="9231323" y="5042273"/>
            <a:ext cx="521294" cy="521294"/>
          </a:xfrm>
          <a:prstGeom prst="ellipse">
            <a:avLst/>
          </a:prstGeom>
          <a:solidFill>
            <a:srgbClr val="245538"/>
          </a:solidFill>
          <a:ln w="28575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lnSpcReduction="10000"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îSlîḓe"/>
          <p:cNvSpPr/>
          <p:nvPr/>
        </p:nvSpPr>
        <p:spPr>
          <a:xfrm>
            <a:off x="9373494" y="5206636"/>
            <a:ext cx="236952" cy="1925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31090" y="418641"/>
                </a:lnTo>
                <a:lnTo>
                  <a:pt x="231090" y="454416"/>
                </a:lnTo>
                <a:lnTo>
                  <a:pt x="371754" y="454416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284242" y="126825"/>
                </a:moveTo>
                <a:cubicBezTo>
                  <a:pt x="271673" y="126825"/>
                  <a:pt x="259105" y="131847"/>
                  <a:pt x="249768" y="141890"/>
                </a:cubicBezTo>
                <a:cubicBezTo>
                  <a:pt x="231094" y="160542"/>
                  <a:pt x="231094" y="192106"/>
                  <a:pt x="249768" y="210758"/>
                </a:cubicBezTo>
                <a:cubicBezTo>
                  <a:pt x="268441" y="230844"/>
                  <a:pt x="300043" y="230844"/>
                  <a:pt x="318716" y="210758"/>
                </a:cubicBezTo>
                <a:cubicBezTo>
                  <a:pt x="338826" y="192106"/>
                  <a:pt x="338826" y="160542"/>
                  <a:pt x="318716" y="141890"/>
                </a:cubicBezTo>
                <a:cubicBezTo>
                  <a:pt x="309380" y="131847"/>
                  <a:pt x="296811" y="126825"/>
                  <a:pt x="284242" y="126825"/>
                </a:cubicBezTo>
                <a:close/>
                <a:moveTo>
                  <a:pt x="284422" y="100282"/>
                </a:moveTo>
                <a:cubicBezTo>
                  <a:pt x="303993" y="100282"/>
                  <a:pt x="323744" y="107456"/>
                  <a:pt x="338826" y="121803"/>
                </a:cubicBezTo>
                <a:cubicBezTo>
                  <a:pt x="361809" y="144759"/>
                  <a:pt x="366119" y="179193"/>
                  <a:pt x="353191" y="207888"/>
                </a:cubicBezTo>
                <a:lnTo>
                  <a:pt x="397720" y="250931"/>
                </a:lnTo>
                <a:lnTo>
                  <a:pt x="360373" y="289669"/>
                </a:lnTo>
                <a:lnTo>
                  <a:pt x="315843" y="245192"/>
                </a:lnTo>
                <a:cubicBezTo>
                  <a:pt x="288551" y="258105"/>
                  <a:pt x="254077" y="252366"/>
                  <a:pt x="231094" y="229410"/>
                </a:cubicBezTo>
                <a:cubicBezTo>
                  <a:pt x="200929" y="200715"/>
                  <a:pt x="200929" y="151933"/>
                  <a:pt x="231094" y="121803"/>
                </a:cubicBezTo>
                <a:cubicBezTo>
                  <a:pt x="245459" y="107456"/>
                  <a:pt x="264850" y="100282"/>
                  <a:pt x="284422" y="100282"/>
                </a:cubicBezTo>
                <a:close/>
                <a:moveTo>
                  <a:pt x="100420" y="57336"/>
                </a:moveTo>
                <a:lnTo>
                  <a:pt x="100420" y="326820"/>
                </a:lnTo>
                <a:lnTo>
                  <a:pt x="500990" y="326820"/>
                </a:lnTo>
                <a:lnTo>
                  <a:pt x="500990" y="57336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chemeClr val="bg1"/>
          </a:solidFill>
          <a:ln w="285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4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íš1iḓe"/>
          <p:cNvSpPr/>
          <p:nvPr/>
        </p:nvSpPr>
        <p:spPr>
          <a:xfrm>
            <a:off x="7932363" y="3796390"/>
            <a:ext cx="521294" cy="521294"/>
          </a:xfrm>
          <a:prstGeom prst="ellipse">
            <a:avLst/>
          </a:prstGeom>
          <a:solidFill>
            <a:srgbClr val="245538"/>
          </a:solidFill>
          <a:ln w="28575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lnSpcReduction="10000"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ïṧḻiďê"/>
          <p:cNvSpPr/>
          <p:nvPr/>
        </p:nvSpPr>
        <p:spPr>
          <a:xfrm>
            <a:off x="8074535" y="3960748"/>
            <a:ext cx="236952" cy="19256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31090" y="418641"/>
                </a:lnTo>
                <a:lnTo>
                  <a:pt x="231090" y="454416"/>
                </a:lnTo>
                <a:lnTo>
                  <a:pt x="371754" y="454416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284242" y="126825"/>
                </a:moveTo>
                <a:cubicBezTo>
                  <a:pt x="271673" y="126825"/>
                  <a:pt x="259105" y="131847"/>
                  <a:pt x="249768" y="141890"/>
                </a:cubicBezTo>
                <a:cubicBezTo>
                  <a:pt x="231094" y="160542"/>
                  <a:pt x="231094" y="192106"/>
                  <a:pt x="249768" y="210758"/>
                </a:cubicBezTo>
                <a:cubicBezTo>
                  <a:pt x="268441" y="230844"/>
                  <a:pt x="300043" y="230844"/>
                  <a:pt x="318716" y="210758"/>
                </a:cubicBezTo>
                <a:cubicBezTo>
                  <a:pt x="338826" y="192106"/>
                  <a:pt x="338826" y="160542"/>
                  <a:pt x="318716" y="141890"/>
                </a:cubicBezTo>
                <a:cubicBezTo>
                  <a:pt x="309380" y="131847"/>
                  <a:pt x="296811" y="126825"/>
                  <a:pt x="284242" y="126825"/>
                </a:cubicBezTo>
                <a:close/>
                <a:moveTo>
                  <a:pt x="284422" y="100282"/>
                </a:moveTo>
                <a:cubicBezTo>
                  <a:pt x="303993" y="100282"/>
                  <a:pt x="323744" y="107456"/>
                  <a:pt x="338826" y="121803"/>
                </a:cubicBezTo>
                <a:cubicBezTo>
                  <a:pt x="361809" y="144759"/>
                  <a:pt x="366119" y="179193"/>
                  <a:pt x="353191" y="207888"/>
                </a:cubicBezTo>
                <a:lnTo>
                  <a:pt x="397720" y="250931"/>
                </a:lnTo>
                <a:lnTo>
                  <a:pt x="360373" y="289669"/>
                </a:lnTo>
                <a:lnTo>
                  <a:pt x="315843" y="245192"/>
                </a:lnTo>
                <a:cubicBezTo>
                  <a:pt x="288551" y="258105"/>
                  <a:pt x="254077" y="252366"/>
                  <a:pt x="231094" y="229410"/>
                </a:cubicBezTo>
                <a:cubicBezTo>
                  <a:pt x="200929" y="200715"/>
                  <a:pt x="200929" y="151933"/>
                  <a:pt x="231094" y="121803"/>
                </a:cubicBezTo>
                <a:cubicBezTo>
                  <a:pt x="245459" y="107456"/>
                  <a:pt x="264850" y="100282"/>
                  <a:pt x="284422" y="100282"/>
                </a:cubicBezTo>
                <a:close/>
                <a:moveTo>
                  <a:pt x="100420" y="57336"/>
                </a:moveTo>
                <a:lnTo>
                  <a:pt x="100420" y="326820"/>
                </a:lnTo>
                <a:lnTo>
                  <a:pt x="500990" y="326820"/>
                </a:lnTo>
                <a:lnTo>
                  <a:pt x="500990" y="57336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chemeClr val="bg1"/>
          </a:solidFill>
          <a:ln w="285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4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32593" y="4350529"/>
            <a:ext cx="223337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00696" y="4017209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105398" y="2834181"/>
            <a:ext cx="2233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2373501" y="2500861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849369" y="2238315"/>
            <a:ext cx="223337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117472" y="1904995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519239" y="2669357"/>
            <a:ext cx="223337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787342" y="2336037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9616888" y="4311682"/>
            <a:ext cx="223337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9628001" y="3926752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908818" y="3729078"/>
            <a:ext cx="4299225" cy="3036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1" grpId="0" animBg="1"/>
      <p:bldP spid="42" grpId="0" animBg="1"/>
      <p:bldP spid="37" grpId="0" animBg="1"/>
      <p:bldP spid="38" grpId="0" animBg="1"/>
      <p:bldP spid="33" grpId="0" animBg="1"/>
      <p:bldP spid="34" grpId="0" animBg="1"/>
      <p:bldP spid="29" grpId="0" animBg="1"/>
      <p:bldP spid="30" grpId="0" animBg="1"/>
      <p:bldP spid="25" grpId="0" animBg="1"/>
      <p:bldP spid="26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11327" y="1509451"/>
            <a:ext cx="6337836" cy="5159893"/>
          </a:xfrm>
          <a:prstGeom prst="rect">
            <a:avLst/>
          </a:prstGeom>
        </p:spPr>
      </p:pic>
      <p:sp>
        <p:nvSpPr>
          <p:cNvPr id="25" name="椭圆 24"/>
          <p:cNvSpPr/>
          <p:nvPr/>
        </p:nvSpPr>
        <p:spPr>
          <a:xfrm>
            <a:off x="6786231" y="2575754"/>
            <a:ext cx="1251439" cy="1251439"/>
          </a:xfrm>
          <a:prstGeom prst="ellipse">
            <a:avLst/>
          </a:prstGeom>
          <a:noFill/>
          <a:ln>
            <a:gradFill>
              <a:gsLst>
                <a:gs pos="0">
                  <a:schemeClr val="bg1"/>
                </a:gs>
                <a:gs pos="51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950391" y="2787233"/>
            <a:ext cx="995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386101" y="2843483"/>
            <a:ext cx="2771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节日成效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8563385" y="3743559"/>
            <a:ext cx="2771879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rgbClr val="24553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355040" y="2575754"/>
            <a:ext cx="2771879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rgbClr val="245538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8513813" y="4079211"/>
            <a:ext cx="3130406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655562" y="1624923"/>
            <a:ext cx="450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ZHISHUJIE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6" cstate="screen">
            <a:biLevel thresh="25000"/>
          </a:blip>
          <a:stretch>
            <a:fillRect/>
          </a:stretch>
        </p:blipFill>
        <p:spPr>
          <a:xfrm>
            <a:off x="6354741" y="2317995"/>
            <a:ext cx="938475" cy="938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234647" y="211822"/>
            <a:ext cx="3929308" cy="1064832"/>
            <a:chOff x="234647" y="211822"/>
            <a:chExt cx="3929308" cy="1064832"/>
          </a:xfrm>
        </p:grpSpPr>
        <p:sp>
          <p:nvSpPr>
            <p:cNvPr id="37" name="文本框 36"/>
            <p:cNvSpPr txBox="1"/>
            <p:nvPr/>
          </p:nvSpPr>
          <p:spPr>
            <a:xfrm>
              <a:off x="1299479" y="482628"/>
              <a:ext cx="2405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03.</a:t>
              </a: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节日成效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392076" y="1116691"/>
              <a:ext cx="277187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rgbClr val="24553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 cstate="screen">
              <a:biLevel thresh="25000"/>
            </a:blip>
            <a:stretch>
              <a:fillRect/>
            </a:stretch>
          </p:blipFill>
          <p:spPr>
            <a:xfrm>
              <a:off x="234647" y="211822"/>
              <a:ext cx="1064832" cy="1064832"/>
            </a:xfrm>
            <a:prstGeom prst="rect">
              <a:avLst/>
            </a:prstGeom>
          </p:spPr>
        </p:pic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sp>
        <p:nvSpPr>
          <p:cNvPr id="26" name="ïṧlîḓé"/>
          <p:cNvSpPr/>
          <p:nvPr/>
        </p:nvSpPr>
        <p:spPr bwMode="auto">
          <a:xfrm>
            <a:off x="707525" y="2273319"/>
            <a:ext cx="5265494" cy="1379714"/>
          </a:xfrm>
          <a:custGeom>
            <a:avLst/>
            <a:gdLst>
              <a:gd name="T0" fmla="*/ 596 w 7680"/>
              <a:gd name="T1" fmla="*/ 0 h 2013"/>
              <a:gd name="T2" fmla="*/ 7680 w 7680"/>
              <a:gd name="T3" fmla="*/ 0 h 2013"/>
              <a:gd name="T4" fmla="*/ 7084 w 7680"/>
              <a:gd name="T5" fmla="*/ 2013 h 2013"/>
              <a:gd name="T6" fmla="*/ 0 w 7680"/>
              <a:gd name="T7" fmla="*/ 2013 h 2013"/>
              <a:gd name="T8" fmla="*/ 596 w 7680"/>
              <a:gd name="T9" fmla="*/ 0 h 2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2013">
                <a:moveTo>
                  <a:pt x="596" y="0"/>
                </a:moveTo>
                <a:lnTo>
                  <a:pt x="7680" y="0"/>
                </a:lnTo>
                <a:lnTo>
                  <a:pt x="7084" y="2013"/>
                </a:lnTo>
                <a:lnTo>
                  <a:pt x="0" y="2013"/>
                </a:lnTo>
                <a:lnTo>
                  <a:pt x="596" y="0"/>
                </a:lnTo>
                <a:close/>
              </a:path>
            </a:pathLst>
          </a:custGeom>
          <a:blipFill>
            <a:blip r:embed="rId6" cstate="screen"/>
            <a:stretch>
              <a:fillRect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îŝ1ïḋe"/>
          <p:cNvSpPr/>
          <p:nvPr/>
        </p:nvSpPr>
        <p:spPr bwMode="auto">
          <a:xfrm>
            <a:off x="5776588" y="2272716"/>
            <a:ext cx="638824" cy="1380316"/>
          </a:xfrm>
          <a:custGeom>
            <a:avLst/>
            <a:gdLst>
              <a:gd name="T0" fmla="*/ 645 w 1008"/>
              <a:gd name="T1" fmla="*/ 0 h 2178"/>
              <a:gd name="T2" fmla="*/ 1008 w 1008"/>
              <a:gd name="T3" fmla="*/ 0 h 2178"/>
              <a:gd name="T4" fmla="*/ 363 w 1008"/>
              <a:gd name="T5" fmla="*/ 2178 h 2178"/>
              <a:gd name="T6" fmla="*/ 0 w 1008"/>
              <a:gd name="T7" fmla="*/ 2178 h 2178"/>
              <a:gd name="T8" fmla="*/ 645 w 1008"/>
              <a:gd name="T9" fmla="*/ 0 h 2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8" h="2178">
                <a:moveTo>
                  <a:pt x="645" y="0"/>
                </a:moveTo>
                <a:lnTo>
                  <a:pt x="1008" y="0"/>
                </a:lnTo>
                <a:lnTo>
                  <a:pt x="363" y="2178"/>
                </a:lnTo>
                <a:lnTo>
                  <a:pt x="0" y="2178"/>
                </a:lnTo>
                <a:lnTo>
                  <a:pt x="64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ï$ľîďê"/>
          <p:cNvSpPr/>
          <p:nvPr/>
        </p:nvSpPr>
        <p:spPr bwMode="auto">
          <a:xfrm>
            <a:off x="5590362" y="2396570"/>
            <a:ext cx="638824" cy="1380316"/>
          </a:xfrm>
          <a:custGeom>
            <a:avLst/>
            <a:gdLst>
              <a:gd name="T0" fmla="*/ 645 w 1008"/>
              <a:gd name="T1" fmla="*/ 0 h 2178"/>
              <a:gd name="T2" fmla="*/ 1008 w 1008"/>
              <a:gd name="T3" fmla="*/ 0 h 2178"/>
              <a:gd name="T4" fmla="*/ 363 w 1008"/>
              <a:gd name="T5" fmla="*/ 2178 h 2178"/>
              <a:gd name="T6" fmla="*/ 0 w 1008"/>
              <a:gd name="T7" fmla="*/ 2178 h 2178"/>
              <a:gd name="T8" fmla="*/ 645 w 1008"/>
              <a:gd name="T9" fmla="*/ 0 h 2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8" h="2178">
                <a:moveTo>
                  <a:pt x="645" y="0"/>
                </a:moveTo>
                <a:lnTo>
                  <a:pt x="1008" y="0"/>
                </a:lnTo>
                <a:lnTo>
                  <a:pt x="363" y="2178"/>
                </a:lnTo>
                <a:lnTo>
                  <a:pt x="0" y="2178"/>
                </a:lnTo>
                <a:lnTo>
                  <a:pt x="645" y="0"/>
                </a:lnTo>
                <a:close/>
              </a:path>
            </a:pathLst>
          </a:custGeom>
          <a:solidFill>
            <a:schemeClr val="bg1"/>
          </a:solid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îŝlíḓe"/>
          <p:cNvSpPr txBox="1"/>
          <p:nvPr/>
        </p:nvSpPr>
        <p:spPr>
          <a:xfrm>
            <a:off x="6930085" y="2405589"/>
            <a:ext cx="370563" cy="345859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prstTxWarp prst="textPlain">
              <a:avLst/>
            </a:prstTxWarp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id-ID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îślîḋè"/>
          <p:cNvSpPr txBox="1"/>
          <p:nvPr/>
        </p:nvSpPr>
        <p:spPr>
          <a:xfrm>
            <a:off x="6930085" y="3630849"/>
            <a:ext cx="370563" cy="345859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prstTxWarp prst="textPlain">
              <a:avLst/>
            </a:prstTxWarp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id-ID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ï$ļïdê"/>
          <p:cNvSpPr txBox="1"/>
          <p:nvPr/>
        </p:nvSpPr>
        <p:spPr>
          <a:xfrm>
            <a:off x="6930085" y="4856108"/>
            <a:ext cx="370563" cy="345859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prstTxWarp prst="textPlain">
              <a:avLst/>
            </a:prstTxWarp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id-ID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636498" y="3191149"/>
            <a:ext cx="363660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636498" y="4416409"/>
            <a:ext cx="363660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7815321" y="2146169"/>
            <a:ext cx="2945848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826992" y="3408030"/>
            <a:ext cx="2945848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826992" y="4783929"/>
            <a:ext cx="2945848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32" name="iṧļïḋé"/>
          <p:cNvSpPr/>
          <p:nvPr/>
        </p:nvSpPr>
        <p:spPr>
          <a:xfrm>
            <a:off x="2051467" y="4144276"/>
            <a:ext cx="3804598" cy="13041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314211" y="4289476"/>
            <a:ext cx="33715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245538"/>
                </a:solidFill>
                <a:cs typeface="+mn-ea"/>
                <a:sym typeface="+mn-lt"/>
              </a:rPr>
              <a:t>单击此处添加文本，并调整颜色以及大小。单击此处添加文本</a:t>
            </a:r>
            <a:r>
              <a:rPr lang="en-US" altLang="zh-CN" sz="1400" dirty="0">
                <a:solidFill>
                  <a:srgbClr val="245538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rgbClr val="245538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11" grpId="0"/>
      <p:bldP spid="13" grpId="0"/>
      <p:bldP spid="15" grpId="0"/>
      <p:bldP spid="29" grpId="0"/>
      <p:bldP spid="30" grpId="0"/>
      <p:bldP spid="31" grpId="0"/>
      <p:bldP spid="32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234647" y="211822"/>
            <a:ext cx="3929308" cy="1064832"/>
            <a:chOff x="234647" y="211822"/>
            <a:chExt cx="3929308" cy="1064832"/>
          </a:xfrm>
        </p:grpSpPr>
        <p:sp>
          <p:nvSpPr>
            <p:cNvPr id="53" name="文本框 52"/>
            <p:cNvSpPr txBox="1"/>
            <p:nvPr/>
          </p:nvSpPr>
          <p:spPr>
            <a:xfrm>
              <a:off x="1299479" y="482628"/>
              <a:ext cx="2405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03.</a:t>
              </a: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节日成效</a:t>
              </a: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1392076" y="1116691"/>
              <a:ext cx="277187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rgbClr val="24553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" cstate="screen">
              <a:biLevel thresh="25000"/>
            </a:blip>
            <a:stretch>
              <a:fillRect/>
            </a:stretch>
          </p:blipFill>
          <p:spPr>
            <a:xfrm>
              <a:off x="234647" y="211822"/>
              <a:ext cx="1064832" cy="1064832"/>
            </a:xfrm>
            <a:prstGeom prst="rect">
              <a:avLst/>
            </a:prstGeom>
          </p:spPr>
        </p:pic>
      </p:grpSp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sp>
        <p:nvSpPr>
          <p:cNvPr id="40" name="iṩ1íḍè"/>
          <p:cNvSpPr txBox="1"/>
          <p:nvPr/>
        </p:nvSpPr>
        <p:spPr bwMode="auto">
          <a:xfrm>
            <a:off x="6096000" y="4552628"/>
            <a:ext cx="2325650" cy="60195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096000" y="3429000"/>
            <a:ext cx="223337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210178" y="3048862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537193" y="2057968"/>
            <a:ext cx="3552825" cy="3546476"/>
            <a:chOff x="951018" y="1982657"/>
            <a:chExt cx="3552825" cy="3546476"/>
          </a:xfrm>
        </p:grpSpPr>
        <p:sp>
          <p:nvSpPr>
            <p:cNvPr id="23" name="Freeform 5"/>
            <p:cNvSpPr/>
            <p:nvPr/>
          </p:nvSpPr>
          <p:spPr bwMode="auto">
            <a:xfrm>
              <a:off x="2598843" y="1982657"/>
              <a:ext cx="1905000" cy="2557463"/>
            </a:xfrm>
            <a:custGeom>
              <a:avLst/>
              <a:gdLst>
                <a:gd name="T0" fmla="*/ 506 w 506"/>
                <a:gd name="T1" fmla="*/ 472 h 680"/>
                <a:gd name="T2" fmla="*/ 488 w 506"/>
                <a:gd name="T3" fmla="*/ 600 h 680"/>
                <a:gd name="T4" fmla="*/ 488 w 506"/>
                <a:gd name="T5" fmla="*/ 600 h 680"/>
                <a:gd name="T6" fmla="*/ 314 w 506"/>
                <a:gd name="T7" fmla="*/ 680 h 680"/>
                <a:gd name="T8" fmla="*/ 259 w 506"/>
                <a:gd name="T9" fmla="*/ 562 h 680"/>
                <a:gd name="T10" fmla="*/ 276 w 506"/>
                <a:gd name="T11" fmla="*/ 472 h 680"/>
                <a:gd name="T12" fmla="*/ 54 w 506"/>
                <a:gd name="T13" fmla="*/ 230 h 680"/>
                <a:gd name="T14" fmla="*/ 142 w 506"/>
                <a:gd name="T15" fmla="*/ 141 h 680"/>
                <a:gd name="T16" fmla="*/ 0 w 506"/>
                <a:gd name="T17" fmla="*/ 1 h 680"/>
                <a:gd name="T18" fmla="*/ 34 w 506"/>
                <a:gd name="T19" fmla="*/ 0 h 680"/>
                <a:gd name="T20" fmla="*/ 506 w 506"/>
                <a:gd name="T21" fmla="*/ 47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6" h="680">
                  <a:moveTo>
                    <a:pt x="506" y="472"/>
                  </a:moveTo>
                  <a:cubicBezTo>
                    <a:pt x="506" y="516"/>
                    <a:pt x="500" y="559"/>
                    <a:pt x="488" y="600"/>
                  </a:cubicBezTo>
                  <a:cubicBezTo>
                    <a:pt x="488" y="600"/>
                    <a:pt x="488" y="600"/>
                    <a:pt x="488" y="600"/>
                  </a:cubicBezTo>
                  <a:cubicBezTo>
                    <a:pt x="314" y="680"/>
                    <a:pt x="314" y="680"/>
                    <a:pt x="314" y="680"/>
                  </a:cubicBezTo>
                  <a:cubicBezTo>
                    <a:pt x="259" y="562"/>
                    <a:pt x="259" y="562"/>
                    <a:pt x="259" y="562"/>
                  </a:cubicBezTo>
                  <a:cubicBezTo>
                    <a:pt x="270" y="534"/>
                    <a:pt x="276" y="504"/>
                    <a:pt x="276" y="472"/>
                  </a:cubicBezTo>
                  <a:cubicBezTo>
                    <a:pt x="276" y="345"/>
                    <a:pt x="179" y="240"/>
                    <a:pt x="54" y="230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0"/>
                    <a:pt x="23" y="0"/>
                    <a:pt x="34" y="0"/>
                  </a:cubicBezTo>
                  <a:cubicBezTo>
                    <a:pt x="295" y="0"/>
                    <a:pt x="506" y="211"/>
                    <a:pt x="506" y="4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1500293" y="4333745"/>
              <a:ext cx="2795588" cy="1195388"/>
            </a:xfrm>
            <a:custGeom>
              <a:avLst/>
              <a:gdLst>
                <a:gd name="T0" fmla="*/ 743 w 743"/>
                <a:gd name="T1" fmla="*/ 67 h 318"/>
                <a:gd name="T2" fmla="*/ 326 w 743"/>
                <a:gd name="T3" fmla="*/ 318 h 318"/>
                <a:gd name="T4" fmla="*/ 7 w 743"/>
                <a:gd name="T5" fmla="*/ 195 h 318"/>
                <a:gd name="T6" fmla="*/ 0 w 743"/>
                <a:gd name="T7" fmla="*/ 5 h 318"/>
                <a:gd name="T8" fmla="*/ 138 w 743"/>
                <a:gd name="T9" fmla="*/ 0 h 318"/>
                <a:gd name="T10" fmla="*/ 326 w 743"/>
                <a:gd name="T11" fmla="*/ 89 h 318"/>
                <a:gd name="T12" fmla="*/ 508 w 743"/>
                <a:gd name="T13" fmla="*/ 7 h 318"/>
                <a:gd name="T14" fmla="*/ 572 w 743"/>
                <a:gd name="T15" fmla="*/ 146 h 318"/>
                <a:gd name="T16" fmla="*/ 743 w 743"/>
                <a:gd name="T17" fmla="*/ 6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3" h="318">
                  <a:moveTo>
                    <a:pt x="743" y="67"/>
                  </a:moveTo>
                  <a:cubicBezTo>
                    <a:pt x="664" y="216"/>
                    <a:pt x="507" y="318"/>
                    <a:pt x="326" y="318"/>
                  </a:cubicBezTo>
                  <a:cubicBezTo>
                    <a:pt x="203" y="318"/>
                    <a:pt x="91" y="272"/>
                    <a:pt x="7" y="1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83" y="54"/>
                    <a:pt x="250" y="89"/>
                    <a:pt x="326" y="89"/>
                  </a:cubicBezTo>
                  <a:cubicBezTo>
                    <a:pt x="398" y="89"/>
                    <a:pt x="463" y="57"/>
                    <a:pt x="508" y="7"/>
                  </a:cubicBezTo>
                  <a:cubicBezTo>
                    <a:pt x="572" y="146"/>
                    <a:pt x="572" y="146"/>
                    <a:pt x="572" y="146"/>
                  </a:cubicBezTo>
                  <a:lnTo>
                    <a:pt x="743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951018" y="2038220"/>
              <a:ext cx="1820863" cy="2716213"/>
            </a:xfrm>
            <a:custGeom>
              <a:avLst/>
              <a:gdLst>
                <a:gd name="T0" fmla="*/ 484 w 484"/>
                <a:gd name="T1" fmla="*/ 126 h 722"/>
                <a:gd name="T2" fmla="*/ 379 w 484"/>
                <a:gd name="T3" fmla="*/ 233 h 722"/>
                <a:gd name="T4" fmla="*/ 230 w 484"/>
                <a:gd name="T5" fmla="*/ 457 h 722"/>
                <a:gd name="T6" fmla="*/ 245 w 484"/>
                <a:gd name="T7" fmla="*/ 543 h 722"/>
                <a:gd name="T8" fmla="*/ 74 w 484"/>
                <a:gd name="T9" fmla="*/ 550 h 722"/>
                <a:gd name="T10" fmla="*/ 82 w 484"/>
                <a:gd name="T11" fmla="*/ 722 h 722"/>
                <a:gd name="T12" fmla="*/ 0 w 484"/>
                <a:gd name="T13" fmla="*/ 457 h 722"/>
                <a:gd name="T14" fmla="*/ 355 w 484"/>
                <a:gd name="T15" fmla="*/ 0 h 722"/>
                <a:gd name="T16" fmla="*/ 484 w 484"/>
                <a:gd name="T17" fmla="*/ 126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722">
                  <a:moveTo>
                    <a:pt x="484" y="126"/>
                  </a:moveTo>
                  <a:cubicBezTo>
                    <a:pt x="379" y="233"/>
                    <a:pt x="379" y="233"/>
                    <a:pt x="379" y="233"/>
                  </a:cubicBezTo>
                  <a:cubicBezTo>
                    <a:pt x="291" y="269"/>
                    <a:pt x="230" y="356"/>
                    <a:pt x="230" y="457"/>
                  </a:cubicBezTo>
                  <a:cubicBezTo>
                    <a:pt x="230" y="487"/>
                    <a:pt x="235" y="516"/>
                    <a:pt x="245" y="543"/>
                  </a:cubicBezTo>
                  <a:cubicBezTo>
                    <a:pt x="74" y="550"/>
                    <a:pt x="74" y="550"/>
                    <a:pt x="74" y="550"/>
                  </a:cubicBezTo>
                  <a:cubicBezTo>
                    <a:pt x="82" y="722"/>
                    <a:pt x="82" y="722"/>
                    <a:pt x="82" y="722"/>
                  </a:cubicBezTo>
                  <a:cubicBezTo>
                    <a:pt x="30" y="646"/>
                    <a:pt x="0" y="555"/>
                    <a:pt x="0" y="457"/>
                  </a:cubicBezTo>
                  <a:cubicBezTo>
                    <a:pt x="0" y="237"/>
                    <a:pt x="151" y="52"/>
                    <a:pt x="355" y="0"/>
                  </a:cubicBezTo>
                  <a:lnTo>
                    <a:pt x="48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27"/>
            <p:cNvSpPr>
              <a:spLocks noChangeAspect="1" noChangeArrowheads="1"/>
            </p:cNvSpPr>
            <p:nvPr/>
          </p:nvSpPr>
          <p:spPr bwMode="auto">
            <a:xfrm>
              <a:off x="1311509" y="3025372"/>
              <a:ext cx="412560" cy="364847"/>
            </a:xfrm>
            <a:custGeom>
              <a:avLst/>
              <a:gdLst>
                <a:gd name="connsiteX0" fmla="*/ 358785 w 512434"/>
                <a:gd name="connsiteY0" fmla="*/ 409158 h 453171"/>
                <a:gd name="connsiteX1" fmla="*/ 345300 w 512434"/>
                <a:gd name="connsiteY1" fmla="*/ 425866 h 453171"/>
                <a:gd name="connsiteX2" fmla="*/ 358785 w 512434"/>
                <a:gd name="connsiteY2" fmla="*/ 439722 h 453171"/>
                <a:gd name="connsiteX3" fmla="*/ 372270 w 512434"/>
                <a:gd name="connsiteY3" fmla="*/ 425866 h 453171"/>
                <a:gd name="connsiteX4" fmla="*/ 358785 w 512434"/>
                <a:gd name="connsiteY4" fmla="*/ 409158 h 453171"/>
                <a:gd name="connsiteX5" fmla="*/ 151153 w 512434"/>
                <a:gd name="connsiteY5" fmla="*/ 300585 h 453171"/>
                <a:gd name="connsiteX6" fmla="*/ 195731 w 512434"/>
                <a:gd name="connsiteY6" fmla="*/ 300585 h 453171"/>
                <a:gd name="connsiteX7" fmla="*/ 195731 w 512434"/>
                <a:gd name="connsiteY7" fmla="*/ 345175 h 453171"/>
                <a:gd name="connsiteX8" fmla="*/ 151153 w 512434"/>
                <a:gd name="connsiteY8" fmla="*/ 345175 h 453171"/>
                <a:gd name="connsiteX9" fmla="*/ 71978 w 512434"/>
                <a:gd name="connsiteY9" fmla="*/ 300585 h 453171"/>
                <a:gd name="connsiteX10" fmla="*/ 120152 w 512434"/>
                <a:gd name="connsiteY10" fmla="*/ 300585 h 453171"/>
                <a:gd name="connsiteX11" fmla="*/ 120152 w 512434"/>
                <a:gd name="connsiteY11" fmla="*/ 345175 h 453171"/>
                <a:gd name="connsiteX12" fmla="*/ 71978 w 512434"/>
                <a:gd name="connsiteY12" fmla="*/ 345175 h 453171"/>
                <a:gd name="connsiteX13" fmla="*/ 481786 w 512434"/>
                <a:gd name="connsiteY13" fmla="*/ 286492 h 453171"/>
                <a:gd name="connsiteX14" fmla="*/ 468300 w 512434"/>
                <a:gd name="connsiteY14" fmla="*/ 299940 h 453171"/>
                <a:gd name="connsiteX15" fmla="*/ 481786 w 512434"/>
                <a:gd name="connsiteY15" fmla="*/ 313389 h 453171"/>
                <a:gd name="connsiteX16" fmla="*/ 498948 w 512434"/>
                <a:gd name="connsiteY16" fmla="*/ 299940 h 453171"/>
                <a:gd name="connsiteX17" fmla="*/ 481786 w 512434"/>
                <a:gd name="connsiteY17" fmla="*/ 286492 h 453171"/>
                <a:gd name="connsiteX18" fmla="*/ 235785 w 512434"/>
                <a:gd name="connsiteY18" fmla="*/ 286492 h 453171"/>
                <a:gd name="connsiteX19" fmla="*/ 222300 w 512434"/>
                <a:gd name="connsiteY19" fmla="*/ 299940 h 453171"/>
                <a:gd name="connsiteX20" fmla="*/ 235785 w 512434"/>
                <a:gd name="connsiteY20" fmla="*/ 313389 h 453171"/>
                <a:gd name="connsiteX21" fmla="*/ 249270 w 512434"/>
                <a:gd name="connsiteY21" fmla="*/ 299940 h 453171"/>
                <a:gd name="connsiteX22" fmla="*/ 235785 w 512434"/>
                <a:gd name="connsiteY22" fmla="*/ 286492 h 453171"/>
                <a:gd name="connsiteX23" fmla="*/ 151153 w 512434"/>
                <a:gd name="connsiteY23" fmla="*/ 228588 h 453171"/>
                <a:gd name="connsiteX24" fmla="*/ 195731 w 512434"/>
                <a:gd name="connsiteY24" fmla="*/ 228588 h 453171"/>
                <a:gd name="connsiteX25" fmla="*/ 195731 w 512434"/>
                <a:gd name="connsiteY25" fmla="*/ 273178 h 453171"/>
                <a:gd name="connsiteX26" fmla="*/ 151153 w 512434"/>
                <a:gd name="connsiteY26" fmla="*/ 273178 h 453171"/>
                <a:gd name="connsiteX27" fmla="*/ 71978 w 512434"/>
                <a:gd name="connsiteY27" fmla="*/ 228588 h 453171"/>
                <a:gd name="connsiteX28" fmla="*/ 120152 w 512434"/>
                <a:gd name="connsiteY28" fmla="*/ 228588 h 453171"/>
                <a:gd name="connsiteX29" fmla="*/ 120152 w 512434"/>
                <a:gd name="connsiteY29" fmla="*/ 273178 h 453171"/>
                <a:gd name="connsiteX30" fmla="*/ 71978 w 512434"/>
                <a:gd name="connsiteY30" fmla="*/ 273178 h 453171"/>
                <a:gd name="connsiteX31" fmla="*/ 427028 w 512434"/>
                <a:gd name="connsiteY31" fmla="*/ 221695 h 453171"/>
                <a:gd name="connsiteX32" fmla="*/ 372270 w 512434"/>
                <a:gd name="connsiteY32" fmla="*/ 275896 h 453171"/>
                <a:gd name="connsiteX33" fmla="*/ 358785 w 512434"/>
                <a:gd name="connsiteY33" fmla="*/ 272636 h 453171"/>
                <a:gd name="connsiteX34" fmla="*/ 341622 w 512434"/>
                <a:gd name="connsiteY34" fmla="*/ 279564 h 453171"/>
                <a:gd name="connsiteX35" fmla="*/ 283596 w 512434"/>
                <a:gd name="connsiteY35" fmla="*/ 238404 h 453171"/>
                <a:gd name="connsiteX36" fmla="*/ 266433 w 512434"/>
                <a:gd name="connsiteY36" fmla="*/ 238404 h 453171"/>
                <a:gd name="connsiteX37" fmla="*/ 270111 w 512434"/>
                <a:gd name="connsiteY37" fmla="*/ 255520 h 453171"/>
                <a:gd name="connsiteX38" fmla="*/ 331406 w 512434"/>
                <a:gd name="connsiteY38" fmla="*/ 303200 h 453171"/>
                <a:gd name="connsiteX39" fmla="*/ 358785 w 512434"/>
                <a:gd name="connsiteY39" fmla="*/ 327245 h 453171"/>
                <a:gd name="connsiteX40" fmla="*/ 386164 w 512434"/>
                <a:gd name="connsiteY40" fmla="*/ 299940 h 453171"/>
                <a:gd name="connsiteX41" fmla="*/ 386164 w 512434"/>
                <a:gd name="connsiteY41" fmla="*/ 296680 h 453171"/>
                <a:gd name="connsiteX42" fmla="*/ 444191 w 512434"/>
                <a:gd name="connsiteY42" fmla="*/ 238404 h 453171"/>
                <a:gd name="connsiteX43" fmla="*/ 444191 w 512434"/>
                <a:gd name="connsiteY43" fmla="*/ 221695 h 453171"/>
                <a:gd name="connsiteX44" fmla="*/ 427028 w 512434"/>
                <a:gd name="connsiteY44" fmla="*/ 221695 h 453171"/>
                <a:gd name="connsiteX45" fmla="*/ 358785 w 512434"/>
                <a:gd name="connsiteY45" fmla="*/ 163826 h 453171"/>
                <a:gd name="connsiteX46" fmla="*/ 345300 w 512434"/>
                <a:gd name="connsiteY46" fmla="*/ 177274 h 453171"/>
                <a:gd name="connsiteX47" fmla="*/ 358785 w 512434"/>
                <a:gd name="connsiteY47" fmla="*/ 190723 h 453171"/>
                <a:gd name="connsiteX48" fmla="*/ 372270 w 512434"/>
                <a:gd name="connsiteY48" fmla="*/ 177274 h 453171"/>
                <a:gd name="connsiteX49" fmla="*/ 358785 w 512434"/>
                <a:gd name="connsiteY49" fmla="*/ 163826 h 453171"/>
                <a:gd name="connsiteX50" fmla="*/ 151153 w 512434"/>
                <a:gd name="connsiteY50" fmla="*/ 156592 h 453171"/>
                <a:gd name="connsiteX51" fmla="*/ 195731 w 512434"/>
                <a:gd name="connsiteY51" fmla="*/ 156592 h 453171"/>
                <a:gd name="connsiteX52" fmla="*/ 195731 w 512434"/>
                <a:gd name="connsiteY52" fmla="*/ 201182 h 453171"/>
                <a:gd name="connsiteX53" fmla="*/ 151153 w 512434"/>
                <a:gd name="connsiteY53" fmla="*/ 201182 h 453171"/>
                <a:gd name="connsiteX54" fmla="*/ 37595 w 512434"/>
                <a:gd name="connsiteY54" fmla="*/ 102289 h 453171"/>
                <a:gd name="connsiteX55" fmla="*/ 37595 w 512434"/>
                <a:gd name="connsiteY55" fmla="*/ 374925 h 453171"/>
                <a:gd name="connsiteX56" fmla="*/ 228838 w 512434"/>
                <a:gd name="connsiteY56" fmla="*/ 374925 h 453171"/>
                <a:gd name="connsiteX57" fmla="*/ 208406 w 512434"/>
                <a:gd name="connsiteY57" fmla="*/ 299940 h 453171"/>
                <a:gd name="connsiteX58" fmla="*/ 246001 w 512434"/>
                <a:gd name="connsiteY58" fmla="*/ 201318 h 453171"/>
                <a:gd name="connsiteX59" fmla="*/ 225569 w 512434"/>
                <a:gd name="connsiteY59" fmla="*/ 201318 h 453171"/>
                <a:gd name="connsiteX60" fmla="*/ 225569 w 512434"/>
                <a:gd name="connsiteY60" fmla="*/ 156898 h 453171"/>
                <a:gd name="connsiteX61" fmla="*/ 270111 w 512434"/>
                <a:gd name="connsiteY61" fmla="*/ 156898 h 453171"/>
                <a:gd name="connsiteX62" fmla="*/ 270111 w 512434"/>
                <a:gd name="connsiteY62" fmla="*/ 177274 h 453171"/>
                <a:gd name="connsiteX63" fmla="*/ 358785 w 512434"/>
                <a:gd name="connsiteY63" fmla="*/ 149970 h 453171"/>
                <a:gd name="connsiteX64" fmla="*/ 382895 w 512434"/>
                <a:gd name="connsiteY64" fmla="*/ 149970 h 453171"/>
                <a:gd name="connsiteX65" fmla="*/ 382895 w 512434"/>
                <a:gd name="connsiteY65" fmla="*/ 102289 h 453171"/>
                <a:gd name="connsiteX66" fmla="*/ 37595 w 512434"/>
                <a:gd name="connsiteY66" fmla="*/ 102289 h 453171"/>
                <a:gd name="connsiteX67" fmla="*/ 136894 w 512434"/>
                <a:gd name="connsiteY67" fmla="*/ 30564 h 453171"/>
                <a:gd name="connsiteX68" fmla="*/ 136894 w 512434"/>
                <a:gd name="connsiteY68" fmla="*/ 68057 h 453171"/>
                <a:gd name="connsiteX69" fmla="*/ 283596 w 512434"/>
                <a:gd name="connsiteY69" fmla="*/ 68057 h 453171"/>
                <a:gd name="connsiteX70" fmla="*/ 283596 w 512434"/>
                <a:gd name="connsiteY70" fmla="*/ 30564 h 453171"/>
                <a:gd name="connsiteX71" fmla="*/ 136894 w 512434"/>
                <a:gd name="connsiteY71" fmla="*/ 30564 h 453171"/>
                <a:gd name="connsiteX72" fmla="*/ 30648 w 512434"/>
                <a:gd name="connsiteY72" fmla="*/ 0 h 453171"/>
                <a:gd name="connsiteX73" fmla="*/ 389433 w 512434"/>
                <a:gd name="connsiteY73" fmla="*/ 0 h 453171"/>
                <a:gd name="connsiteX74" fmla="*/ 420490 w 512434"/>
                <a:gd name="connsiteY74" fmla="*/ 30564 h 453171"/>
                <a:gd name="connsiteX75" fmla="*/ 420490 w 512434"/>
                <a:gd name="connsiteY75" fmla="*/ 163826 h 453171"/>
                <a:gd name="connsiteX76" fmla="*/ 512434 w 512434"/>
                <a:gd name="connsiteY76" fmla="*/ 299940 h 453171"/>
                <a:gd name="connsiteX77" fmla="*/ 358785 w 512434"/>
                <a:gd name="connsiteY77" fmla="*/ 453171 h 453171"/>
                <a:gd name="connsiteX78" fmla="*/ 263164 w 512434"/>
                <a:gd name="connsiteY78" fmla="*/ 419346 h 453171"/>
                <a:gd name="connsiteX79" fmla="*/ 30648 w 512434"/>
                <a:gd name="connsiteY79" fmla="*/ 419346 h 453171"/>
                <a:gd name="connsiteX80" fmla="*/ 0 w 512434"/>
                <a:gd name="connsiteY80" fmla="*/ 388374 h 453171"/>
                <a:gd name="connsiteX81" fmla="*/ 0 w 512434"/>
                <a:gd name="connsiteY81" fmla="*/ 30564 h 453171"/>
                <a:gd name="connsiteX82" fmla="*/ 30648 w 512434"/>
                <a:gd name="connsiteY82" fmla="*/ 0 h 45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12434" h="453171">
                  <a:moveTo>
                    <a:pt x="358785" y="409158"/>
                  </a:moveTo>
                  <a:cubicBezTo>
                    <a:pt x="351838" y="409158"/>
                    <a:pt x="345300" y="415678"/>
                    <a:pt x="345300" y="425866"/>
                  </a:cubicBezTo>
                  <a:cubicBezTo>
                    <a:pt x="345300" y="432794"/>
                    <a:pt x="351838" y="439722"/>
                    <a:pt x="358785" y="439722"/>
                  </a:cubicBezTo>
                  <a:cubicBezTo>
                    <a:pt x="365732" y="439722"/>
                    <a:pt x="372270" y="432794"/>
                    <a:pt x="372270" y="425866"/>
                  </a:cubicBezTo>
                  <a:cubicBezTo>
                    <a:pt x="372270" y="415678"/>
                    <a:pt x="365732" y="409158"/>
                    <a:pt x="358785" y="409158"/>
                  </a:cubicBezTo>
                  <a:close/>
                  <a:moveTo>
                    <a:pt x="151153" y="300585"/>
                  </a:moveTo>
                  <a:lnTo>
                    <a:pt x="195731" y="300585"/>
                  </a:lnTo>
                  <a:lnTo>
                    <a:pt x="195731" y="345175"/>
                  </a:lnTo>
                  <a:lnTo>
                    <a:pt x="151153" y="345175"/>
                  </a:lnTo>
                  <a:close/>
                  <a:moveTo>
                    <a:pt x="71978" y="300585"/>
                  </a:moveTo>
                  <a:lnTo>
                    <a:pt x="120152" y="300585"/>
                  </a:lnTo>
                  <a:lnTo>
                    <a:pt x="120152" y="345175"/>
                  </a:lnTo>
                  <a:lnTo>
                    <a:pt x="71978" y="345175"/>
                  </a:lnTo>
                  <a:close/>
                  <a:moveTo>
                    <a:pt x="481786" y="286492"/>
                  </a:moveTo>
                  <a:cubicBezTo>
                    <a:pt x="474839" y="286492"/>
                    <a:pt x="468300" y="293012"/>
                    <a:pt x="468300" y="299940"/>
                  </a:cubicBezTo>
                  <a:cubicBezTo>
                    <a:pt x="468300" y="310128"/>
                    <a:pt x="474839" y="313389"/>
                    <a:pt x="481786" y="313389"/>
                  </a:cubicBezTo>
                  <a:cubicBezTo>
                    <a:pt x="492002" y="313389"/>
                    <a:pt x="498948" y="310128"/>
                    <a:pt x="498948" y="299940"/>
                  </a:cubicBezTo>
                  <a:cubicBezTo>
                    <a:pt x="498948" y="293012"/>
                    <a:pt x="492002" y="286492"/>
                    <a:pt x="481786" y="286492"/>
                  </a:cubicBezTo>
                  <a:close/>
                  <a:moveTo>
                    <a:pt x="235785" y="286492"/>
                  </a:moveTo>
                  <a:cubicBezTo>
                    <a:pt x="228838" y="286492"/>
                    <a:pt x="222300" y="293012"/>
                    <a:pt x="222300" y="299940"/>
                  </a:cubicBezTo>
                  <a:cubicBezTo>
                    <a:pt x="222300" y="310128"/>
                    <a:pt x="228838" y="313389"/>
                    <a:pt x="235785" y="313389"/>
                  </a:cubicBezTo>
                  <a:cubicBezTo>
                    <a:pt x="242732" y="313389"/>
                    <a:pt x="249270" y="310128"/>
                    <a:pt x="249270" y="299940"/>
                  </a:cubicBezTo>
                  <a:cubicBezTo>
                    <a:pt x="249270" y="293012"/>
                    <a:pt x="242732" y="286492"/>
                    <a:pt x="235785" y="286492"/>
                  </a:cubicBezTo>
                  <a:close/>
                  <a:moveTo>
                    <a:pt x="151153" y="228588"/>
                  </a:moveTo>
                  <a:lnTo>
                    <a:pt x="195731" y="228588"/>
                  </a:lnTo>
                  <a:lnTo>
                    <a:pt x="195731" y="273178"/>
                  </a:lnTo>
                  <a:lnTo>
                    <a:pt x="151153" y="273178"/>
                  </a:lnTo>
                  <a:close/>
                  <a:moveTo>
                    <a:pt x="71978" y="228588"/>
                  </a:moveTo>
                  <a:lnTo>
                    <a:pt x="120152" y="228588"/>
                  </a:lnTo>
                  <a:lnTo>
                    <a:pt x="120152" y="273178"/>
                  </a:lnTo>
                  <a:lnTo>
                    <a:pt x="71978" y="273178"/>
                  </a:lnTo>
                  <a:close/>
                  <a:moveTo>
                    <a:pt x="427028" y="221695"/>
                  </a:moveTo>
                  <a:cubicBezTo>
                    <a:pt x="427028" y="221695"/>
                    <a:pt x="427028" y="221695"/>
                    <a:pt x="372270" y="275896"/>
                  </a:cubicBezTo>
                  <a:cubicBezTo>
                    <a:pt x="369001" y="275896"/>
                    <a:pt x="365732" y="272636"/>
                    <a:pt x="358785" y="272636"/>
                  </a:cubicBezTo>
                  <a:cubicBezTo>
                    <a:pt x="351838" y="272636"/>
                    <a:pt x="345300" y="275896"/>
                    <a:pt x="341622" y="279564"/>
                  </a:cubicBezTo>
                  <a:cubicBezTo>
                    <a:pt x="341622" y="279564"/>
                    <a:pt x="341622" y="279564"/>
                    <a:pt x="283596" y="238404"/>
                  </a:cubicBezTo>
                  <a:cubicBezTo>
                    <a:pt x="280327" y="231883"/>
                    <a:pt x="270111" y="235143"/>
                    <a:pt x="266433" y="238404"/>
                  </a:cubicBezTo>
                  <a:cubicBezTo>
                    <a:pt x="263164" y="242071"/>
                    <a:pt x="266433" y="252260"/>
                    <a:pt x="270111" y="255520"/>
                  </a:cubicBezTo>
                  <a:cubicBezTo>
                    <a:pt x="270111" y="255520"/>
                    <a:pt x="270111" y="255520"/>
                    <a:pt x="331406" y="303200"/>
                  </a:cubicBezTo>
                  <a:cubicBezTo>
                    <a:pt x="331406" y="317056"/>
                    <a:pt x="345300" y="327245"/>
                    <a:pt x="358785" y="327245"/>
                  </a:cubicBezTo>
                  <a:cubicBezTo>
                    <a:pt x="375948" y="327245"/>
                    <a:pt x="386164" y="317056"/>
                    <a:pt x="386164" y="299940"/>
                  </a:cubicBezTo>
                  <a:lnTo>
                    <a:pt x="386164" y="296680"/>
                  </a:lnTo>
                  <a:cubicBezTo>
                    <a:pt x="386164" y="296680"/>
                    <a:pt x="386164" y="296680"/>
                    <a:pt x="444191" y="238404"/>
                  </a:cubicBezTo>
                  <a:cubicBezTo>
                    <a:pt x="447869" y="231883"/>
                    <a:pt x="451138" y="224955"/>
                    <a:pt x="444191" y="221695"/>
                  </a:cubicBezTo>
                  <a:cubicBezTo>
                    <a:pt x="440922" y="218027"/>
                    <a:pt x="433975" y="218027"/>
                    <a:pt x="427028" y="221695"/>
                  </a:cubicBezTo>
                  <a:close/>
                  <a:moveTo>
                    <a:pt x="358785" y="163826"/>
                  </a:moveTo>
                  <a:cubicBezTo>
                    <a:pt x="351838" y="163826"/>
                    <a:pt x="345300" y="170346"/>
                    <a:pt x="345300" y="177274"/>
                  </a:cubicBezTo>
                  <a:cubicBezTo>
                    <a:pt x="345300" y="184202"/>
                    <a:pt x="351838" y="190723"/>
                    <a:pt x="358785" y="190723"/>
                  </a:cubicBezTo>
                  <a:cubicBezTo>
                    <a:pt x="365732" y="190723"/>
                    <a:pt x="372270" y="184202"/>
                    <a:pt x="372270" y="177274"/>
                  </a:cubicBezTo>
                  <a:cubicBezTo>
                    <a:pt x="372270" y="170346"/>
                    <a:pt x="365732" y="163826"/>
                    <a:pt x="358785" y="163826"/>
                  </a:cubicBezTo>
                  <a:close/>
                  <a:moveTo>
                    <a:pt x="151153" y="156592"/>
                  </a:moveTo>
                  <a:lnTo>
                    <a:pt x="195731" y="156592"/>
                  </a:lnTo>
                  <a:lnTo>
                    <a:pt x="195731" y="201182"/>
                  </a:lnTo>
                  <a:lnTo>
                    <a:pt x="151153" y="201182"/>
                  </a:lnTo>
                  <a:close/>
                  <a:moveTo>
                    <a:pt x="37595" y="102289"/>
                  </a:moveTo>
                  <a:lnTo>
                    <a:pt x="37595" y="374925"/>
                  </a:lnTo>
                  <a:cubicBezTo>
                    <a:pt x="37595" y="374925"/>
                    <a:pt x="37595" y="374925"/>
                    <a:pt x="228838" y="374925"/>
                  </a:cubicBezTo>
                  <a:cubicBezTo>
                    <a:pt x="215353" y="354549"/>
                    <a:pt x="208406" y="327245"/>
                    <a:pt x="208406" y="299940"/>
                  </a:cubicBezTo>
                  <a:cubicBezTo>
                    <a:pt x="208406" y="262448"/>
                    <a:pt x="222300" y="228215"/>
                    <a:pt x="246001" y="201318"/>
                  </a:cubicBezTo>
                  <a:cubicBezTo>
                    <a:pt x="246001" y="201318"/>
                    <a:pt x="246001" y="201318"/>
                    <a:pt x="225569" y="201318"/>
                  </a:cubicBezTo>
                  <a:cubicBezTo>
                    <a:pt x="225569" y="201318"/>
                    <a:pt x="225569" y="201318"/>
                    <a:pt x="225569" y="156898"/>
                  </a:cubicBezTo>
                  <a:cubicBezTo>
                    <a:pt x="225569" y="156898"/>
                    <a:pt x="225569" y="156898"/>
                    <a:pt x="270111" y="156898"/>
                  </a:cubicBezTo>
                  <a:cubicBezTo>
                    <a:pt x="270111" y="156898"/>
                    <a:pt x="270111" y="156898"/>
                    <a:pt x="270111" y="177274"/>
                  </a:cubicBezTo>
                  <a:cubicBezTo>
                    <a:pt x="293812" y="160158"/>
                    <a:pt x="324868" y="149970"/>
                    <a:pt x="358785" y="149970"/>
                  </a:cubicBezTo>
                  <a:cubicBezTo>
                    <a:pt x="365732" y="149970"/>
                    <a:pt x="375948" y="149970"/>
                    <a:pt x="382895" y="149970"/>
                  </a:cubicBezTo>
                  <a:cubicBezTo>
                    <a:pt x="382895" y="149970"/>
                    <a:pt x="382895" y="149970"/>
                    <a:pt x="382895" y="102289"/>
                  </a:cubicBezTo>
                  <a:cubicBezTo>
                    <a:pt x="382895" y="102289"/>
                    <a:pt x="382895" y="102289"/>
                    <a:pt x="37595" y="102289"/>
                  </a:cubicBezTo>
                  <a:close/>
                  <a:moveTo>
                    <a:pt x="136894" y="30564"/>
                  </a:moveTo>
                  <a:lnTo>
                    <a:pt x="136894" y="68057"/>
                  </a:lnTo>
                  <a:cubicBezTo>
                    <a:pt x="136894" y="68057"/>
                    <a:pt x="136894" y="68057"/>
                    <a:pt x="283596" y="68057"/>
                  </a:cubicBezTo>
                  <a:cubicBezTo>
                    <a:pt x="283596" y="68057"/>
                    <a:pt x="283596" y="68057"/>
                    <a:pt x="283596" y="30564"/>
                  </a:cubicBezTo>
                  <a:cubicBezTo>
                    <a:pt x="283596" y="30564"/>
                    <a:pt x="283596" y="30564"/>
                    <a:pt x="136894" y="30564"/>
                  </a:cubicBezTo>
                  <a:close/>
                  <a:moveTo>
                    <a:pt x="30648" y="0"/>
                  </a:moveTo>
                  <a:cubicBezTo>
                    <a:pt x="30648" y="0"/>
                    <a:pt x="30648" y="0"/>
                    <a:pt x="389433" y="0"/>
                  </a:cubicBezTo>
                  <a:cubicBezTo>
                    <a:pt x="406596" y="0"/>
                    <a:pt x="420490" y="13856"/>
                    <a:pt x="420490" y="30564"/>
                  </a:cubicBezTo>
                  <a:cubicBezTo>
                    <a:pt x="420490" y="30564"/>
                    <a:pt x="420490" y="30564"/>
                    <a:pt x="420490" y="163826"/>
                  </a:cubicBezTo>
                  <a:cubicBezTo>
                    <a:pt x="474839" y="187463"/>
                    <a:pt x="512434" y="238404"/>
                    <a:pt x="512434" y="299940"/>
                  </a:cubicBezTo>
                  <a:cubicBezTo>
                    <a:pt x="512434" y="385113"/>
                    <a:pt x="444191" y="453171"/>
                    <a:pt x="358785" y="453171"/>
                  </a:cubicBezTo>
                  <a:cubicBezTo>
                    <a:pt x="324868" y="453171"/>
                    <a:pt x="290543" y="439722"/>
                    <a:pt x="263164" y="419346"/>
                  </a:cubicBezTo>
                  <a:cubicBezTo>
                    <a:pt x="263164" y="419346"/>
                    <a:pt x="263164" y="419346"/>
                    <a:pt x="30648" y="419346"/>
                  </a:cubicBezTo>
                  <a:cubicBezTo>
                    <a:pt x="13894" y="419346"/>
                    <a:pt x="0" y="405490"/>
                    <a:pt x="0" y="388374"/>
                  </a:cubicBezTo>
                  <a:cubicBezTo>
                    <a:pt x="0" y="388374"/>
                    <a:pt x="0" y="388374"/>
                    <a:pt x="0" y="30564"/>
                  </a:cubicBezTo>
                  <a:cubicBezTo>
                    <a:pt x="0" y="13856"/>
                    <a:pt x="13894" y="0"/>
                    <a:pt x="30648" y="0"/>
                  </a:cubicBezTo>
                  <a:close/>
                </a:path>
              </a:pathLst>
            </a:custGeom>
            <a:solidFill>
              <a:srgbClr val="2455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0" name="Freeform 28"/>
            <p:cNvSpPr>
              <a:spLocks noChangeAspect="1" noChangeArrowheads="1"/>
            </p:cNvSpPr>
            <p:nvPr/>
          </p:nvSpPr>
          <p:spPr bwMode="auto">
            <a:xfrm>
              <a:off x="3778684" y="2990647"/>
              <a:ext cx="344698" cy="541481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rgbClr val="245538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2" name="AutoShape 66"/>
            <p:cNvSpPr>
              <a:spLocks noChangeAspect="1"/>
            </p:cNvSpPr>
            <p:nvPr/>
          </p:nvSpPr>
          <p:spPr bwMode="auto">
            <a:xfrm>
              <a:off x="2502752" y="4908743"/>
              <a:ext cx="418025" cy="418132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rgbClr val="245538"/>
            </a:solidFill>
            <a:ln>
              <a:noFill/>
            </a:ln>
            <a:effectLst/>
          </p:spPr>
          <p:txBody>
            <a:bodyPr lIns="50789" tIns="50789" rIns="50789" bIns="50789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4" name="AutoShape 87"/>
            <p:cNvSpPr>
              <a:spLocks noChangeAspect="1"/>
            </p:cNvSpPr>
            <p:nvPr/>
          </p:nvSpPr>
          <p:spPr bwMode="auto">
            <a:xfrm>
              <a:off x="2390144" y="3367904"/>
              <a:ext cx="681455" cy="681632"/>
            </a:xfrm>
            <a:custGeom>
              <a:avLst/>
              <a:gdLst>
                <a:gd name="T0" fmla="+- 0 10798 9"/>
                <a:gd name="T1" fmla="*/ T0 w 21578"/>
                <a:gd name="T2" fmla="*/ 10800 h 21600"/>
                <a:gd name="T3" fmla="+- 0 10798 9"/>
                <a:gd name="T4" fmla="*/ T3 w 21578"/>
                <a:gd name="T5" fmla="*/ 10800 h 21600"/>
                <a:gd name="T6" fmla="+- 0 10798 9"/>
                <a:gd name="T7" fmla="*/ T6 w 21578"/>
                <a:gd name="T8" fmla="*/ 10800 h 21600"/>
                <a:gd name="T9" fmla="+- 0 10798 9"/>
                <a:gd name="T10" fmla="*/ T9 w 2157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78" h="21600">
                  <a:moveTo>
                    <a:pt x="21416" y="10074"/>
                  </a:moveTo>
                  <a:cubicBezTo>
                    <a:pt x="21507" y="10166"/>
                    <a:pt x="21562" y="10284"/>
                    <a:pt x="21574" y="10428"/>
                  </a:cubicBezTo>
                  <a:cubicBezTo>
                    <a:pt x="21590" y="10569"/>
                    <a:pt x="21562" y="10702"/>
                    <a:pt x="21483" y="10820"/>
                  </a:cubicBezTo>
                  <a:lnTo>
                    <a:pt x="20967" y="11551"/>
                  </a:lnTo>
                  <a:cubicBezTo>
                    <a:pt x="20891" y="11678"/>
                    <a:pt x="20778" y="11744"/>
                    <a:pt x="20634" y="11744"/>
                  </a:cubicBezTo>
                  <a:lnTo>
                    <a:pt x="19889" y="11744"/>
                  </a:lnTo>
                  <a:cubicBezTo>
                    <a:pt x="19769" y="11744"/>
                    <a:pt x="19671" y="11704"/>
                    <a:pt x="19601" y="11632"/>
                  </a:cubicBezTo>
                  <a:lnTo>
                    <a:pt x="11078" y="3253"/>
                  </a:lnTo>
                  <a:cubicBezTo>
                    <a:pt x="10884" y="3072"/>
                    <a:pt x="10695" y="3072"/>
                    <a:pt x="10503" y="3253"/>
                  </a:cubicBezTo>
                  <a:lnTo>
                    <a:pt x="1980" y="11632"/>
                  </a:lnTo>
                  <a:cubicBezTo>
                    <a:pt x="1918" y="11704"/>
                    <a:pt x="1819" y="11744"/>
                    <a:pt x="1692" y="11744"/>
                  </a:cubicBezTo>
                  <a:lnTo>
                    <a:pt x="944" y="11744"/>
                  </a:lnTo>
                  <a:cubicBezTo>
                    <a:pt x="808" y="11744"/>
                    <a:pt x="695" y="11678"/>
                    <a:pt x="611" y="11551"/>
                  </a:cubicBezTo>
                  <a:lnTo>
                    <a:pt x="96" y="10820"/>
                  </a:lnTo>
                  <a:cubicBezTo>
                    <a:pt x="19" y="10710"/>
                    <a:pt x="-9" y="10584"/>
                    <a:pt x="2" y="10440"/>
                  </a:cubicBezTo>
                  <a:cubicBezTo>
                    <a:pt x="19" y="10298"/>
                    <a:pt x="74" y="10175"/>
                    <a:pt x="165" y="10074"/>
                  </a:cubicBezTo>
                  <a:lnTo>
                    <a:pt x="10112" y="287"/>
                  </a:lnTo>
                  <a:cubicBezTo>
                    <a:pt x="10321" y="106"/>
                    <a:pt x="10546" y="8"/>
                    <a:pt x="10788" y="0"/>
                  </a:cubicBezTo>
                  <a:cubicBezTo>
                    <a:pt x="11042" y="0"/>
                    <a:pt x="11267" y="97"/>
                    <a:pt x="11469" y="287"/>
                  </a:cubicBezTo>
                  <a:lnTo>
                    <a:pt x="14220" y="2991"/>
                  </a:lnTo>
                  <a:lnTo>
                    <a:pt x="14220" y="1586"/>
                  </a:lnTo>
                  <a:cubicBezTo>
                    <a:pt x="14220" y="1436"/>
                    <a:pt x="14266" y="1313"/>
                    <a:pt x="14352" y="1206"/>
                  </a:cubicBezTo>
                  <a:cubicBezTo>
                    <a:pt x="14441" y="1099"/>
                    <a:pt x="14546" y="1048"/>
                    <a:pt x="14669" y="1048"/>
                  </a:cubicBezTo>
                  <a:lnTo>
                    <a:pt x="17226" y="1048"/>
                  </a:lnTo>
                  <a:cubicBezTo>
                    <a:pt x="17348" y="1048"/>
                    <a:pt x="17451" y="1099"/>
                    <a:pt x="17530" y="1206"/>
                  </a:cubicBezTo>
                  <a:cubicBezTo>
                    <a:pt x="17609" y="1312"/>
                    <a:pt x="17653" y="1436"/>
                    <a:pt x="17653" y="1586"/>
                  </a:cubicBezTo>
                  <a:lnTo>
                    <a:pt x="17653" y="6383"/>
                  </a:lnTo>
                  <a:lnTo>
                    <a:pt x="21416" y="10074"/>
                  </a:lnTo>
                  <a:close/>
                  <a:moveTo>
                    <a:pt x="18523" y="11977"/>
                  </a:moveTo>
                  <a:lnTo>
                    <a:pt x="18523" y="20551"/>
                  </a:lnTo>
                  <a:cubicBezTo>
                    <a:pt x="18523" y="20854"/>
                    <a:pt x="18441" y="21104"/>
                    <a:pt x="18276" y="21300"/>
                  </a:cubicBezTo>
                  <a:cubicBezTo>
                    <a:pt x="18110" y="21502"/>
                    <a:pt x="17904" y="21599"/>
                    <a:pt x="17653" y="21599"/>
                  </a:cubicBezTo>
                  <a:lnTo>
                    <a:pt x="12809" y="21599"/>
                  </a:lnTo>
                  <a:lnTo>
                    <a:pt x="12809" y="14736"/>
                  </a:lnTo>
                  <a:lnTo>
                    <a:pt x="8772" y="14736"/>
                  </a:lnTo>
                  <a:lnTo>
                    <a:pt x="8772" y="21599"/>
                  </a:lnTo>
                  <a:lnTo>
                    <a:pt x="3928" y="21599"/>
                  </a:lnTo>
                  <a:cubicBezTo>
                    <a:pt x="3677" y="21599"/>
                    <a:pt x="3468" y="21502"/>
                    <a:pt x="3303" y="21300"/>
                  </a:cubicBezTo>
                  <a:cubicBezTo>
                    <a:pt x="3140" y="21104"/>
                    <a:pt x="3056" y="20854"/>
                    <a:pt x="3056" y="20551"/>
                  </a:cubicBezTo>
                  <a:lnTo>
                    <a:pt x="3056" y="11977"/>
                  </a:lnTo>
                  <a:lnTo>
                    <a:pt x="10788" y="4356"/>
                  </a:lnTo>
                  <a:lnTo>
                    <a:pt x="18523" y="119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es-ES" sz="6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5" name="iṩ1íḍè"/>
          <p:cNvSpPr txBox="1"/>
          <p:nvPr/>
        </p:nvSpPr>
        <p:spPr bwMode="auto">
          <a:xfrm>
            <a:off x="8920913" y="4552628"/>
            <a:ext cx="2325650" cy="60195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920913" y="3429000"/>
            <a:ext cx="223337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035091" y="3048862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4" grpId="0"/>
      <p:bldP spid="35" grpId="0"/>
      <p:bldP spid="37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34647" y="211822"/>
            <a:ext cx="3929308" cy="1064832"/>
            <a:chOff x="234647" y="211822"/>
            <a:chExt cx="3929308" cy="1064832"/>
          </a:xfrm>
        </p:grpSpPr>
        <p:sp>
          <p:nvSpPr>
            <p:cNvPr id="21" name="文本框 20"/>
            <p:cNvSpPr txBox="1"/>
            <p:nvPr/>
          </p:nvSpPr>
          <p:spPr>
            <a:xfrm>
              <a:off x="1299479" y="482628"/>
              <a:ext cx="2405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03.</a:t>
              </a: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节日成效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1392076" y="1116691"/>
              <a:ext cx="277187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rgbClr val="24553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screen">
              <a:biLevel thresh="25000"/>
            </a:blip>
            <a:stretch>
              <a:fillRect/>
            </a:stretch>
          </p:blipFill>
          <p:spPr>
            <a:xfrm>
              <a:off x="234647" y="211822"/>
              <a:ext cx="1064832" cy="1064832"/>
            </a:xfrm>
            <a:prstGeom prst="rect">
              <a:avLst/>
            </a:prstGeom>
          </p:spPr>
        </p:pic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5653584" y="1423761"/>
            <a:ext cx="6570457" cy="4641373"/>
          </a:xfrm>
          <a:prstGeom prst="rect">
            <a:avLst/>
          </a:prstGeom>
        </p:spPr>
      </p:pic>
      <p:sp>
        <p:nvSpPr>
          <p:cNvPr id="13" name="íšľíḋê"/>
          <p:cNvSpPr/>
          <p:nvPr/>
        </p:nvSpPr>
        <p:spPr bwMode="auto">
          <a:xfrm>
            <a:off x="1061926" y="4267237"/>
            <a:ext cx="947364" cy="947364"/>
          </a:xfrm>
          <a:prstGeom prst="ellipse">
            <a:avLst/>
          </a:prstGeom>
          <a:blipFill>
            <a:blip r:embed="rId7" cstate="screen"/>
            <a:stretch>
              <a:fillRect/>
            </a:stretch>
          </a:blipFill>
          <a:ln w="76200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íśḷïďé"/>
          <p:cNvSpPr/>
          <p:nvPr/>
        </p:nvSpPr>
        <p:spPr bwMode="auto">
          <a:xfrm>
            <a:off x="1061926" y="2568527"/>
            <a:ext cx="947364" cy="947364"/>
          </a:xfrm>
          <a:prstGeom prst="ellipse">
            <a:avLst/>
          </a:prstGeom>
          <a:blipFill>
            <a:blip r:embed="rId8" cstate="screen"/>
            <a:stretch>
              <a:fillRect/>
            </a:stretch>
          </a:blipFill>
          <a:ln w="76200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473136" y="2978676"/>
            <a:ext cx="332187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484249" y="2593746"/>
            <a:ext cx="282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484249" y="4665905"/>
            <a:ext cx="332187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495362" y="4280975"/>
            <a:ext cx="282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964607" y="3897666"/>
            <a:ext cx="5904786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rgbClr val="24553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234647" y="211822"/>
            <a:ext cx="3929308" cy="1064832"/>
            <a:chOff x="234647" y="211822"/>
            <a:chExt cx="3929308" cy="1064832"/>
          </a:xfrm>
        </p:grpSpPr>
        <p:sp>
          <p:nvSpPr>
            <p:cNvPr id="52" name="文本框 51"/>
            <p:cNvSpPr txBox="1"/>
            <p:nvPr/>
          </p:nvSpPr>
          <p:spPr>
            <a:xfrm>
              <a:off x="1299479" y="482628"/>
              <a:ext cx="2405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03.</a:t>
              </a: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节日成效</a:t>
              </a: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1392076" y="1116691"/>
              <a:ext cx="277187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rgbClr val="24553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3" cstate="screen">
              <a:biLevel thresh="25000"/>
            </a:blip>
            <a:stretch>
              <a:fillRect/>
            </a:stretch>
          </p:blipFill>
          <p:spPr>
            <a:xfrm>
              <a:off x="234647" y="211822"/>
              <a:ext cx="1064832" cy="1064832"/>
            </a:xfrm>
            <a:prstGeom prst="rect">
              <a:avLst/>
            </a:prstGeom>
          </p:spPr>
        </p:pic>
      </p:grp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sp>
        <p:nvSpPr>
          <p:cNvPr id="21" name="í$1íďé"/>
          <p:cNvSpPr/>
          <p:nvPr/>
        </p:nvSpPr>
        <p:spPr>
          <a:xfrm>
            <a:off x="4197419" y="2058159"/>
            <a:ext cx="1969383" cy="1794825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îSļïḍê"/>
          <p:cNvSpPr/>
          <p:nvPr/>
        </p:nvSpPr>
        <p:spPr>
          <a:xfrm>
            <a:off x="4197419" y="3921958"/>
            <a:ext cx="1969383" cy="1794825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is1ïḓé"/>
          <p:cNvSpPr/>
          <p:nvPr/>
        </p:nvSpPr>
        <p:spPr>
          <a:xfrm>
            <a:off x="6370133" y="2058159"/>
            <a:ext cx="1969383" cy="1794825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ïŝḻïḍè"/>
          <p:cNvSpPr/>
          <p:nvPr/>
        </p:nvSpPr>
        <p:spPr>
          <a:xfrm>
            <a:off x="6370133" y="3921958"/>
            <a:ext cx="1969383" cy="1794825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ïṩḻídé"/>
          <p:cNvSpPr/>
          <p:nvPr/>
        </p:nvSpPr>
        <p:spPr>
          <a:xfrm>
            <a:off x="4263751" y="2122539"/>
            <a:ext cx="1832249" cy="1666065"/>
          </a:xfrm>
          <a:prstGeom prst="rect">
            <a:avLst/>
          </a:prstGeom>
          <a:blipFill>
            <a:blip r:embed="rId6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6" name="ísľíḋê"/>
          <p:cNvSpPr/>
          <p:nvPr/>
        </p:nvSpPr>
        <p:spPr>
          <a:xfrm>
            <a:off x="6438700" y="2122539"/>
            <a:ext cx="1832249" cy="1666065"/>
          </a:xfrm>
          <a:prstGeom prst="rect">
            <a:avLst/>
          </a:prstGeom>
          <a:blipFill>
            <a:blip r:embed="rId7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ïš1ïḍé"/>
          <p:cNvSpPr/>
          <p:nvPr/>
        </p:nvSpPr>
        <p:spPr>
          <a:xfrm>
            <a:off x="4263751" y="3969243"/>
            <a:ext cx="1832249" cy="1666065"/>
          </a:xfrm>
          <a:prstGeom prst="rect">
            <a:avLst/>
          </a:prstGeom>
          <a:blipFill>
            <a:blip r:embed="rId8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8" name="íṡľíde"/>
          <p:cNvSpPr/>
          <p:nvPr/>
        </p:nvSpPr>
        <p:spPr>
          <a:xfrm>
            <a:off x="6438700" y="3969243"/>
            <a:ext cx="1832249" cy="1666065"/>
          </a:xfrm>
          <a:prstGeom prst="rect">
            <a:avLst/>
          </a:prstGeom>
          <a:blipFill>
            <a:blip r:embed="rId9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9" name="îS1îdê"/>
          <p:cNvSpPr/>
          <p:nvPr/>
        </p:nvSpPr>
        <p:spPr>
          <a:xfrm>
            <a:off x="3925061" y="2687683"/>
            <a:ext cx="535777" cy="535777"/>
          </a:xfrm>
          <a:prstGeom prst="ellipse">
            <a:avLst/>
          </a:prstGeom>
          <a:solidFill>
            <a:srgbClr val="24553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0" name="ïṩḻïḑè"/>
          <p:cNvSpPr/>
          <p:nvPr/>
        </p:nvSpPr>
        <p:spPr>
          <a:xfrm>
            <a:off x="4034395" y="2793349"/>
            <a:ext cx="317109" cy="317962"/>
          </a:xfrm>
          <a:custGeom>
            <a:avLst/>
            <a:gdLst>
              <a:gd name="T0" fmla="*/ 916 w 955"/>
              <a:gd name="T1" fmla="*/ 717 h 959"/>
              <a:gd name="T2" fmla="*/ 878 w 955"/>
              <a:gd name="T3" fmla="*/ 690 h 959"/>
              <a:gd name="T4" fmla="*/ 654 w 955"/>
              <a:gd name="T5" fmla="*/ 618 h 959"/>
              <a:gd name="T6" fmla="*/ 627 w 955"/>
              <a:gd name="T7" fmla="*/ 564 h 959"/>
              <a:gd name="T8" fmla="*/ 606 w 955"/>
              <a:gd name="T9" fmla="*/ 541 h 959"/>
              <a:gd name="T10" fmla="*/ 600 w 955"/>
              <a:gd name="T11" fmla="*/ 529 h 959"/>
              <a:gd name="T12" fmla="*/ 597 w 955"/>
              <a:gd name="T13" fmla="*/ 469 h 959"/>
              <a:gd name="T14" fmla="*/ 606 w 955"/>
              <a:gd name="T15" fmla="*/ 457 h 959"/>
              <a:gd name="T16" fmla="*/ 639 w 955"/>
              <a:gd name="T17" fmla="*/ 352 h 959"/>
              <a:gd name="T18" fmla="*/ 648 w 955"/>
              <a:gd name="T19" fmla="*/ 340 h 959"/>
              <a:gd name="T20" fmla="*/ 660 w 955"/>
              <a:gd name="T21" fmla="*/ 302 h 959"/>
              <a:gd name="T22" fmla="*/ 648 w 955"/>
              <a:gd name="T23" fmla="*/ 257 h 959"/>
              <a:gd name="T24" fmla="*/ 639 w 955"/>
              <a:gd name="T25" fmla="*/ 245 h 959"/>
              <a:gd name="T26" fmla="*/ 639 w 955"/>
              <a:gd name="T27" fmla="*/ 143 h 959"/>
              <a:gd name="T28" fmla="*/ 597 w 955"/>
              <a:gd name="T29" fmla="*/ 75 h 959"/>
              <a:gd name="T30" fmla="*/ 552 w 955"/>
              <a:gd name="T31" fmla="*/ 45 h 959"/>
              <a:gd name="T32" fmla="*/ 552 w 955"/>
              <a:gd name="T33" fmla="*/ 15 h 959"/>
              <a:gd name="T34" fmla="*/ 570 w 955"/>
              <a:gd name="T35" fmla="*/ 0 h 959"/>
              <a:gd name="T36" fmla="*/ 564 w 955"/>
              <a:gd name="T37" fmla="*/ 0 h 959"/>
              <a:gd name="T38" fmla="*/ 480 w 955"/>
              <a:gd name="T39" fmla="*/ 15 h 959"/>
              <a:gd name="T40" fmla="*/ 358 w 955"/>
              <a:gd name="T41" fmla="*/ 69 h 959"/>
              <a:gd name="T42" fmla="*/ 313 w 955"/>
              <a:gd name="T43" fmla="*/ 143 h 959"/>
              <a:gd name="T44" fmla="*/ 313 w 955"/>
              <a:gd name="T45" fmla="*/ 245 h 959"/>
              <a:gd name="T46" fmla="*/ 301 w 955"/>
              <a:gd name="T47" fmla="*/ 257 h 959"/>
              <a:gd name="T48" fmla="*/ 292 w 955"/>
              <a:gd name="T49" fmla="*/ 299 h 959"/>
              <a:gd name="T50" fmla="*/ 307 w 955"/>
              <a:gd name="T51" fmla="*/ 343 h 959"/>
              <a:gd name="T52" fmla="*/ 316 w 955"/>
              <a:gd name="T53" fmla="*/ 355 h 959"/>
              <a:gd name="T54" fmla="*/ 355 w 955"/>
              <a:gd name="T55" fmla="*/ 460 h 959"/>
              <a:gd name="T56" fmla="*/ 361 w 955"/>
              <a:gd name="T57" fmla="*/ 475 h 959"/>
              <a:gd name="T58" fmla="*/ 355 w 955"/>
              <a:gd name="T59" fmla="*/ 535 h 959"/>
              <a:gd name="T60" fmla="*/ 346 w 955"/>
              <a:gd name="T61" fmla="*/ 547 h 959"/>
              <a:gd name="T62" fmla="*/ 328 w 955"/>
              <a:gd name="T63" fmla="*/ 570 h 959"/>
              <a:gd name="T64" fmla="*/ 301 w 955"/>
              <a:gd name="T65" fmla="*/ 624 h 959"/>
              <a:gd name="T66" fmla="*/ 83 w 955"/>
              <a:gd name="T67" fmla="*/ 696 h 959"/>
              <a:gd name="T68" fmla="*/ 38 w 955"/>
              <a:gd name="T69" fmla="*/ 726 h 959"/>
              <a:gd name="T70" fmla="*/ 0 w 955"/>
              <a:gd name="T71" fmla="*/ 824 h 959"/>
              <a:gd name="T72" fmla="*/ 433 w 955"/>
              <a:gd name="T73" fmla="*/ 959 h 959"/>
              <a:gd name="T74" fmla="*/ 436 w 955"/>
              <a:gd name="T75" fmla="*/ 959 h 959"/>
              <a:gd name="T76" fmla="*/ 388 w 955"/>
              <a:gd name="T77" fmla="*/ 875 h 959"/>
              <a:gd name="T78" fmla="*/ 480 w 955"/>
              <a:gd name="T79" fmla="*/ 618 h 959"/>
              <a:gd name="T80" fmla="*/ 450 w 955"/>
              <a:gd name="T81" fmla="*/ 556 h 959"/>
              <a:gd name="T82" fmla="*/ 510 w 955"/>
              <a:gd name="T83" fmla="*/ 556 h 959"/>
              <a:gd name="T84" fmla="*/ 480 w 955"/>
              <a:gd name="T85" fmla="*/ 618 h 959"/>
              <a:gd name="T86" fmla="*/ 573 w 955"/>
              <a:gd name="T87" fmla="*/ 875 h 959"/>
              <a:gd name="T88" fmla="*/ 516 w 955"/>
              <a:gd name="T89" fmla="*/ 953 h 959"/>
              <a:gd name="T90" fmla="*/ 522 w 955"/>
              <a:gd name="T91" fmla="*/ 953 h 959"/>
              <a:gd name="T92" fmla="*/ 955 w 955"/>
              <a:gd name="T93" fmla="*/ 818 h 959"/>
              <a:gd name="T94" fmla="*/ 916 w 955"/>
              <a:gd name="T95" fmla="*/ 717 h 959"/>
              <a:gd name="T96" fmla="*/ 806 w 955"/>
              <a:gd name="T97" fmla="*/ 768 h 959"/>
              <a:gd name="T98" fmla="*/ 669 w 955"/>
              <a:gd name="T99" fmla="*/ 768 h 959"/>
              <a:gd name="T100" fmla="*/ 669 w 955"/>
              <a:gd name="T101" fmla="*/ 744 h 959"/>
              <a:gd name="T102" fmla="*/ 806 w 955"/>
              <a:gd name="T103" fmla="*/ 744 h 959"/>
              <a:gd name="T104" fmla="*/ 806 w 955"/>
              <a:gd name="T105" fmla="*/ 768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55" h="959">
                <a:moveTo>
                  <a:pt x="916" y="717"/>
                </a:moveTo>
                <a:cubicBezTo>
                  <a:pt x="907" y="699"/>
                  <a:pt x="896" y="696"/>
                  <a:pt x="878" y="690"/>
                </a:cubicBezTo>
                <a:cubicBezTo>
                  <a:pt x="800" y="660"/>
                  <a:pt x="731" y="645"/>
                  <a:pt x="654" y="618"/>
                </a:cubicBezTo>
                <a:cubicBezTo>
                  <a:pt x="648" y="615"/>
                  <a:pt x="627" y="603"/>
                  <a:pt x="627" y="564"/>
                </a:cubicBezTo>
                <a:cubicBezTo>
                  <a:pt x="627" y="550"/>
                  <a:pt x="624" y="541"/>
                  <a:pt x="606" y="541"/>
                </a:cubicBezTo>
                <a:cubicBezTo>
                  <a:pt x="600" y="541"/>
                  <a:pt x="603" y="541"/>
                  <a:pt x="600" y="529"/>
                </a:cubicBezTo>
                <a:cubicBezTo>
                  <a:pt x="594" y="493"/>
                  <a:pt x="597" y="475"/>
                  <a:pt x="597" y="469"/>
                </a:cubicBezTo>
                <a:cubicBezTo>
                  <a:pt x="597" y="463"/>
                  <a:pt x="603" y="460"/>
                  <a:pt x="606" y="457"/>
                </a:cubicBezTo>
                <a:cubicBezTo>
                  <a:pt x="633" y="421"/>
                  <a:pt x="639" y="376"/>
                  <a:pt x="639" y="352"/>
                </a:cubicBezTo>
                <a:cubicBezTo>
                  <a:pt x="639" y="352"/>
                  <a:pt x="645" y="355"/>
                  <a:pt x="648" y="340"/>
                </a:cubicBezTo>
                <a:cubicBezTo>
                  <a:pt x="654" y="326"/>
                  <a:pt x="654" y="320"/>
                  <a:pt x="660" y="302"/>
                </a:cubicBezTo>
                <a:cubicBezTo>
                  <a:pt x="666" y="287"/>
                  <a:pt x="666" y="257"/>
                  <a:pt x="648" y="257"/>
                </a:cubicBezTo>
                <a:cubicBezTo>
                  <a:pt x="636" y="260"/>
                  <a:pt x="639" y="257"/>
                  <a:pt x="639" y="245"/>
                </a:cubicBezTo>
                <a:lnTo>
                  <a:pt x="639" y="143"/>
                </a:lnTo>
                <a:cubicBezTo>
                  <a:pt x="636" y="108"/>
                  <a:pt x="615" y="87"/>
                  <a:pt x="597" y="75"/>
                </a:cubicBezTo>
                <a:cubicBezTo>
                  <a:pt x="573" y="60"/>
                  <a:pt x="564" y="54"/>
                  <a:pt x="552" y="45"/>
                </a:cubicBezTo>
                <a:cubicBezTo>
                  <a:pt x="540" y="36"/>
                  <a:pt x="543" y="27"/>
                  <a:pt x="552" y="15"/>
                </a:cubicBezTo>
                <a:cubicBezTo>
                  <a:pt x="558" y="9"/>
                  <a:pt x="567" y="3"/>
                  <a:pt x="570" y="0"/>
                </a:cubicBezTo>
                <a:lnTo>
                  <a:pt x="564" y="0"/>
                </a:lnTo>
                <a:cubicBezTo>
                  <a:pt x="558" y="0"/>
                  <a:pt x="501" y="9"/>
                  <a:pt x="480" y="15"/>
                </a:cubicBezTo>
                <a:cubicBezTo>
                  <a:pt x="436" y="27"/>
                  <a:pt x="394" y="39"/>
                  <a:pt x="358" y="69"/>
                </a:cubicBezTo>
                <a:cubicBezTo>
                  <a:pt x="334" y="87"/>
                  <a:pt x="313" y="113"/>
                  <a:pt x="313" y="143"/>
                </a:cubicBezTo>
                <a:lnTo>
                  <a:pt x="313" y="245"/>
                </a:lnTo>
                <a:cubicBezTo>
                  <a:pt x="313" y="254"/>
                  <a:pt x="313" y="260"/>
                  <a:pt x="301" y="257"/>
                </a:cubicBezTo>
                <a:cubicBezTo>
                  <a:pt x="280" y="254"/>
                  <a:pt x="292" y="296"/>
                  <a:pt x="292" y="299"/>
                </a:cubicBezTo>
                <a:cubicBezTo>
                  <a:pt x="295" y="314"/>
                  <a:pt x="301" y="326"/>
                  <a:pt x="307" y="343"/>
                </a:cubicBezTo>
                <a:cubicBezTo>
                  <a:pt x="310" y="355"/>
                  <a:pt x="316" y="355"/>
                  <a:pt x="316" y="355"/>
                </a:cubicBezTo>
                <a:cubicBezTo>
                  <a:pt x="322" y="382"/>
                  <a:pt x="331" y="430"/>
                  <a:pt x="355" y="460"/>
                </a:cubicBezTo>
                <a:cubicBezTo>
                  <a:pt x="358" y="463"/>
                  <a:pt x="361" y="469"/>
                  <a:pt x="361" y="475"/>
                </a:cubicBezTo>
                <a:cubicBezTo>
                  <a:pt x="358" y="493"/>
                  <a:pt x="358" y="517"/>
                  <a:pt x="355" y="535"/>
                </a:cubicBezTo>
                <a:cubicBezTo>
                  <a:pt x="355" y="538"/>
                  <a:pt x="352" y="547"/>
                  <a:pt x="346" y="547"/>
                </a:cubicBezTo>
                <a:cubicBezTo>
                  <a:pt x="331" y="547"/>
                  <a:pt x="325" y="558"/>
                  <a:pt x="328" y="570"/>
                </a:cubicBezTo>
                <a:cubicBezTo>
                  <a:pt x="328" y="597"/>
                  <a:pt x="310" y="618"/>
                  <a:pt x="301" y="624"/>
                </a:cubicBezTo>
                <a:cubicBezTo>
                  <a:pt x="262" y="642"/>
                  <a:pt x="128" y="681"/>
                  <a:pt x="83" y="696"/>
                </a:cubicBezTo>
                <a:cubicBezTo>
                  <a:pt x="53" y="705"/>
                  <a:pt x="44" y="714"/>
                  <a:pt x="38" y="726"/>
                </a:cubicBezTo>
                <a:lnTo>
                  <a:pt x="0" y="824"/>
                </a:lnTo>
                <a:cubicBezTo>
                  <a:pt x="170" y="824"/>
                  <a:pt x="256" y="929"/>
                  <a:pt x="433" y="959"/>
                </a:cubicBezTo>
                <a:lnTo>
                  <a:pt x="436" y="959"/>
                </a:lnTo>
                <a:lnTo>
                  <a:pt x="388" y="875"/>
                </a:lnTo>
                <a:lnTo>
                  <a:pt x="480" y="618"/>
                </a:lnTo>
                <a:lnTo>
                  <a:pt x="450" y="556"/>
                </a:lnTo>
                <a:lnTo>
                  <a:pt x="510" y="556"/>
                </a:lnTo>
                <a:lnTo>
                  <a:pt x="480" y="618"/>
                </a:lnTo>
                <a:lnTo>
                  <a:pt x="573" y="875"/>
                </a:lnTo>
                <a:lnTo>
                  <a:pt x="516" y="953"/>
                </a:lnTo>
                <a:lnTo>
                  <a:pt x="522" y="953"/>
                </a:lnTo>
                <a:cubicBezTo>
                  <a:pt x="704" y="923"/>
                  <a:pt x="830" y="818"/>
                  <a:pt x="955" y="818"/>
                </a:cubicBezTo>
                <a:lnTo>
                  <a:pt x="916" y="717"/>
                </a:lnTo>
                <a:close/>
                <a:moveTo>
                  <a:pt x="806" y="768"/>
                </a:moveTo>
                <a:lnTo>
                  <a:pt x="669" y="768"/>
                </a:lnTo>
                <a:lnTo>
                  <a:pt x="669" y="744"/>
                </a:lnTo>
                <a:lnTo>
                  <a:pt x="806" y="744"/>
                </a:lnTo>
                <a:lnTo>
                  <a:pt x="806" y="7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î$ḻiḑè"/>
          <p:cNvSpPr/>
          <p:nvPr/>
        </p:nvSpPr>
        <p:spPr>
          <a:xfrm>
            <a:off x="8007070" y="2687683"/>
            <a:ext cx="535777" cy="535777"/>
          </a:xfrm>
          <a:prstGeom prst="ellipse">
            <a:avLst/>
          </a:prstGeom>
          <a:solidFill>
            <a:srgbClr val="24553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íŝḷídê"/>
          <p:cNvSpPr/>
          <p:nvPr/>
        </p:nvSpPr>
        <p:spPr>
          <a:xfrm>
            <a:off x="8116404" y="2793349"/>
            <a:ext cx="317109" cy="317962"/>
          </a:xfrm>
          <a:custGeom>
            <a:avLst/>
            <a:gdLst>
              <a:gd name="T0" fmla="*/ 916 w 955"/>
              <a:gd name="T1" fmla="*/ 717 h 959"/>
              <a:gd name="T2" fmla="*/ 878 w 955"/>
              <a:gd name="T3" fmla="*/ 690 h 959"/>
              <a:gd name="T4" fmla="*/ 654 w 955"/>
              <a:gd name="T5" fmla="*/ 618 h 959"/>
              <a:gd name="T6" fmla="*/ 627 w 955"/>
              <a:gd name="T7" fmla="*/ 564 h 959"/>
              <a:gd name="T8" fmla="*/ 606 w 955"/>
              <a:gd name="T9" fmla="*/ 541 h 959"/>
              <a:gd name="T10" fmla="*/ 600 w 955"/>
              <a:gd name="T11" fmla="*/ 529 h 959"/>
              <a:gd name="T12" fmla="*/ 597 w 955"/>
              <a:gd name="T13" fmla="*/ 469 h 959"/>
              <a:gd name="T14" fmla="*/ 606 w 955"/>
              <a:gd name="T15" fmla="*/ 457 h 959"/>
              <a:gd name="T16" fmla="*/ 639 w 955"/>
              <a:gd name="T17" fmla="*/ 352 h 959"/>
              <a:gd name="T18" fmla="*/ 648 w 955"/>
              <a:gd name="T19" fmla="*/ 340 h 959"/>
              <a:gd name="T20" fmla="*/ 660 w 955"/>
              <a:gd name="T21" fmla="*/ 302 h 959"/>
              <a:gd name="T22" fmla="*/ 648 w 955"/>
              <a:gd name="T23" fmla="*/ 257 h 959"/>
              <a:gd name="T24" fmla="*/ 639 w 955"/>
              <a:gd name="T25" fmla="*/ 245 h 959"/>
              <a:gd name="T26" fmla="*/ 639 w 955"/>
              <a:gd name="T27" fmla="*/ 143 h 959"/>
              <a:gd name="T28" fmla="*/ 597 w 955"/>
              <a:gd name="T29" fmla="*/ 75 h 959"/>
              <a:gd name="T30" fmla="*/ 552 w 955"/>
              <a:gd name="T31" fmla="*/ 45 h 959"/>
              <a:gd name="T32" fmla="*/ 552 w 955"/>
              <a:gd name="T33" fmla="*/ 15 h 959"/>
              <a:gd name="T34" fmla="*/ 570 w 955"/>
              <a:gd name="T35" fmla="*/ 0 h 959"/>
              <a:gd name="T36" fmla="*/ 564 w 955"/>
              <a:gd name="T37" fmla="*/ 0 h 959"/>
              <a:gd name="T38" fmla="*/ 480 w 955"/>
              <a:gd name="T39" fmla="*/ 15 h 959"/>
              <a:gd name="T40" fmla="*/ 358 w 955"/>
              <a:gd name="T41" fmla="*/ 69 h 959"/>
              <a:gd name="T42" fmla="*/ 313 w 955"/>
              <a:gd name="T43" fmla="*/ 143 h 959"/>
              <a:gd name="T44" fmla="*/ 313 w 955"/>
              <a:gd name="T45" fmla="*/ 245 h 959"/>
              <a:gd name="T46" fmla="*/ 301 w 955"/>
              <a:gd name="T47" fmla="*/ 257 h 959"/>
              <a:gd name="T48" fmla="*/ 292 w 955"/>
              <a:gd name="T49" fmla="*/ 299 h 959"/>
              <a:gd name="T50" fmla="*/ 307 w 955"/>
              <a:gd name="T51" fmla="*/ 343 h 959"/>
              <a:gd name="T52" fmla="*/ 316 w 955"/>
              <a:gd name="T53" fmla="*/ 355 h 959"/>
              <a:gd name="T54" fmla="*/ 355 w 955"/>
              <a:gd name="T55" fmla="*/ 460 h 959"/>
              <a:gd name="T56" fmla="*/ 361 w 955"/>
              <a:gd name="T57" fmla="*/ 475 h 959"/>
              <a:gd name="T58" fmla="*/ 355 w 955"/>
              <a:gd name="T59" fmla="*/ 535 h 959"/>
              <a:gd name="T60" fmla="*/ 346 w 955"/>
              <a:gd name="T61" fmla="*/ 547 h 959"/>
              <a:gd name="T62" fmla="*/ 328 w 955"/>
              <a:gd name="T63" fmla="*/ 570 h 959"/>
              <a:gd name="T64" fmla="*/ 301 w 955"/>
              <a:gd name="T65" fmla="*/ 624 h 959"/>
              <a:gd name="T66" fmla="*/ 83 w 955"/>
              <a:gd name="T67" fmla="*/ 696 h 959"/>
              <a:gd name="T68" fmla="*/ 38 w 955"/>
              <a:gd name="T69" fmla="*/ 726 h 959"/>
              <a:gd name="T70" fmla="*/ 0 w 955"/>
              <a:gd name="T71" fmla="*/ 824 h 959"/>
              <a:gd name="T72" fmla="*/ 433 w 955"/>
              <a:gd name="T73" fmla="*/ 959 h 959"/>
              <a:gd name="T74" fmla="*/ 436 w 955"/>
              <a:gd name="T75" fmla="*/ 959 h 959"/>
              <a:gd name="T76" fmla="*/ 388 w 955"/>
              <a:gd name="T77" fmla="*/ 875 h 959"/>
              <a:gd name="T78" fmla="*/ 480 w 955"/>
              <a:gd name="T79" fmla="*/ 618 h 959"/>
              <a:gd name="T80" fmla="*/ 450 w 955"/>
              <a:gd name="T81" fmla="*/ 556 h 959"/>
              <a:gd name="T82" fmla="*/ 510 w 955"/>
              <a:gd name="T83" fmla="*/ 556 h 959"/>
              <a:gd name="T84" fmla="*/ 480 w 955"/>
              <a:gd name="T85" fmla="*/ 618 h 959"/>
              <a:gd name="T86" fmla="*/ 573 w 955"/>
              <a:gd name="T87" fmla="*/ 875 h 959"/>
              <a:gd name="T88" fmla="*/ 516 w 955"/>
              <a:gd name="T89" fmla="*/ 953 h 959"/>
              <a:gd name="T90" fmla="*/ 522 w 955"/>
              <a:gd name="T91" fmla="*/ 953 h 959"/>
              <a:gd name="T92" fmla="*/ 955 w 955"/>
              <a:gd name="T93" fmla="*/ 818 h 959"/>
              <a:gd name="T94" fmla="*/ 916 w 955"/>
              <a:gd name="T95" fmla="*/ 717 h 959"/>
              <a:gd name="T96" fmla="*/ 806 w 955"/>
              <a:gd name="T97" fmla="*/ 768 h 959"/>
              <a:gd name="T98" fmla="*/ 669 w 955"/>
              <a:gd name="T99" fmla="*/ 768 h 959"/>
              <a:gd name="T100" fmla="*/ 669 w 955"/>
              <a:gd name="T101" fmla="*/ 744 h 959"/>
              <a:gd name="T102" fmla="*/ 806 w 955"/>
              <a:gd name="T103" fmla="*/ 744 h 959"/>
              <a:gd name="T104" fmla="*/ 806 w 955"/>
              <a:gd name="T105" fmla="*/ 768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55" h="959">
                <a:moveTo>
                  <a:pt x="916" y="717"/>
                </a:moveTo>
                <a:cubicBezTo>
                  <a:pt x="907" y="699"/>
                  <a:pt x="896" y="696"/>
                  <a:pt x="878" y="690"/>
                </a:cubicBezTo>
                <a:cubicBezTo>
                  <a:pt x="800" y="660"/>
                  <a:pt x="731" y="645"/>
                  <a:pt x="654" y="618"/>
                </a:cubicBezTo>
                <a:cubicBezTo>
                  <a:pt x="648" y="615"/>
                  <a:pt x="627" y="603"/>
                  <a:pt x="627" y="564"/>
                </a:cubicBezTo>
                <a:cubicBezTo>
                  <a:pt x="627" y="550"/>
                  <a:pt x="624" y="541"/>
                  <a:pt x="606" y="541"/>
                </a:cubicBezTo>
                <a:cubicBezTo>
                  <a:pt x="600" y="541"/>
                  <a:pt x="603" y="541"/>
                  <a:pt x="600" y="529"/>
                </a:cubicBezTo>
                <a:cubicBezTo>
                  <a:pt x="594" y="493"/>
                  <a:pt x="597" y="475"/>
                  <a:pt x="597" y="469"/>
                </a:cubicBezTo>
                <a:cubicBezTo>
                  <a:pt x="597" y="463"/>
                  <a:pt x="603" y="460"/>
                  <a:pt x="606" y="457"/>
                </a:cubicBezTo>
                <a:cubicBezTo>
                  <a:pt x="633" y="421"/>
                  <a:pt x="639" y="376"/>
                  <a:pt x="639" y="352"/>
                </a:cubicBezTo>
                <a:cubicBezTo>
                  <a:pt x="639" y="352"/>
                  <a:pt x="645" y="355"/>
                  <a:pt x="648" y="340"/>
                </a:cubicBezTo>
                <a:cubicBezTo>
                  <a:pt x="654" y="326"/>
                  <a:pt x="654" y="320"/>
                  <a:pt x="660" y="302"/>
                </a:cubicBezTo>
                <a:cubicBezTo>
                  <a:pt x="666" y="287"/>
                  <a:pt x="666" y="257"/>
                  <a:pt x="648" y="257"/>
                </a:cubicBezTo>
                <a:cubicBezTo>
                  <a:pt x="636" y="260"/>
                  <a:pt x="639" y="257"/>
                  <a:pt x="639" y="245"/>
                </a:cubicBezTo>
                <a:lnTo>
                  <a:pt x="639" y="143"/>
                </a:lnTo>
                <a:cubicBezTo>
                  <a:pt x="636" y="108"/>
                  <a:pt x="615" y="87"/>
                  <a:pt x="597" y="75"/>
                </a:cubicBezTo>
                <a:cubicBezTo>
                  <a:pt x="573" y="60"/>
                  <a:pt x="564" y="54"/>
                  <a:pt x="552" y="45"/>
                </a:cubicBezTo>
                <a:cubicBezTo>
                  <a:pt x="540" y="36"/>
                  <a:pt x="543" y="27"/>
                  <a:pt x="552" y="15"/>
                </a:cubicBezTo>
                <a:cubicBezTo>
                  <a:pt x="558" y="9"/>
                  <a:pt x="567" y="3"/>
                  <a:pt x="570" y="0"/>
                </a:cubicBezTo>
                <a:lnTo>
                  <a:pt x="564" y="0"/>
                </a:lnTo>
                <a:cubicBezTo>
                  <a:pt x="558" y="0"/>
                  <a:pt x="501" y="9"/>
                  <a:pt x="480" y="15"/>
                </a:cubicBezTo>
                <a:cubicBezTo>
                  <a:pt x="436" y="27"/>
                  <a:pt x="394" y="39"/>
                  <a:pt x="358" y="69"/>
                </a:cubicBezTo>
                <a:cubicBezTo>
                  <a:pt x="334" y="87"/>
                  <a:pt x="313" y="113"/>
                  <a:pt x="313" y="143"/>
                </a:cubicBezTo>
                <a:lnTo>
                  <a:pt x="313" y="245"/>
                </a:lnTo>
                <a:cubicBezTo>
                  <a:pt x="313" y="254"/>
                  <a:pt x="313" y="260"/>
                  <a:pt x="301" y="257"/>
                </a:cubicBezTo>
                <a:cubicBezTo>
                  <a:pt x="280" y="254"/>
                  <a:pt x="292" y="296"/>
                  <a:pt x="292" y="299"/>
                </a:cubicBezTo>
                <a:cubicBezTo>
                  <a:pt x="295" y="314"/>
                  <a:pt x="301" y="326"/>
                  <a:pt x="307" y="343"/>
                </a:cubicBezTo>
                <a:cubicBezTo>
                  <a:pt x="310" y="355"/>
                  <a:pt x="316" y="355"/>
                  <a:pt x="316" y="355"/>
                </a:cubicBezTo>
                <a:cubicBezTo>
                  <a:pt x="322" y="382"/>
                  <a:pt x="331" y="430"/>
                  <a:pt x="355" y="460"/>
                </a:cubicBezTo>
                <a:cubicBezTo>
                  <a:pt x="358" y="463"/>
                  <a:pt x="361" y="469"/>
                  <a:pt x="361" y="475"/>
                </a:cubicBezTo>
                <a:cubicBezTo>
                  <a:pt x="358" y="493"/>
                  <a:pt x="358" y="517"/>
                  <a:pt x="355" y="535"/>
                </a:cubicBezTo>
                <a:cubicBezTo>
                  <a:pt x="355" y="538"/>
                  <a:pt x="352" y="547"/>
                  <a:pt x="346" y="547"/>
                </a:cubicBezTo>
                <a:cubicBezTo>
                  <a:pt x="331" y="547"/>
                  <a:pt x="325" y="558"/>
                  <a:pt x="328" y="570"/>
                </a:cubicBezTo>
                <a:cubicBezTo>
                  <a:pt x="328" y="597"/>
                  <a:pt x="310" y="618"/>
                  <a:pt x="301" y="624"/>
                </a:cubicBezTo>
                <a:cubicBezTo>
                  <a:pt x="262" y="642"/>
                  <a:pt x="128" y="681"/>
                  <a:pt x="83" y="696"/>
                </a:cubicBezTo>
                <a:cubicBezTo>
                  <a:pt x="53" y="705"/>
                  <a:pt x="44" y="714"/>
                  <a:pt x="38" y="726"/>
                </a:cubicBezTo>
                <a:lnTo>
                  <a:pt x="0" y="824"/>
                </a:lnTo>
                <a:cubicBezTo>
                  <a:pt x="170" y="824"/>
                  <a:pt x="256" y="929"/>
                  <a:pt x="433" y="959"/>
                </a:cubicBezTo>
                <a:lnTo>
                  <a:pt x="436" y="959"/>
                </a:lnTo>
                <a:lnTo>
                  <a:pt x="388" y="875"/>
                </a:lnTo>
                <a:lnTo>
                  <a:pt x="480" y="618"/>
                </a:lnTo>
                <a:lnTo>
                  <a:pt x="450" y="556"/>
                </a:lnTo>
                <a:lnTo>
                  <a:pt x="510" y="556"/>
                </a:lnTo>
                <a:lnTo>
                  <a:pt x="480" y="618"/>
                </a:lnTo>
                <a:lnTo>
                  <a:pt x="573" y="875"/>
                </a:lnTo>
                <a:lnTo>
                  <a:pt x="516" y="953"/>
                </a:lnTo>
                <a:lnTo>
                  <a:pt x="522" y="953"/>
                </a:lnTo>
                <a:cubicBezTo>
                  <a:pt x="704" y="923"/>
                  <a:pt x="830" y="818"/>
                  <a:pt x="955" y="818"/>
                </a:cubicBezTo>
                <a:lnTo>
                  <a:pt x="916" y="717"/>
                </a:lnTo>
                <a:close/>
                <a:moveTo>
                  <a:pt x="806" y="768"/>
                </a:moveTo>
                <a:lnTo>
                  <a:pt x="669" y="768"/>
                </a:lnTo>
                <a:lnTo>
                  <a:pt x="669" y="744"/>
                </a:lnTo>
                <a:lnTo>
                  <a:pt x="806" y="744"/>
                </a:lnTo>
                <a:lnTo>
                  <a:pt x="806" y="7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îSlíḍê"/>
          <p:cNvSpPr/>
          <p:nvPr/>
        </p:nvSpPr>
        <p:spPr>
          <a:xfrm>
            <a:off x="3925061" y="4516610"/>
            <a:ext cx="535777" cy="535777"/>
          </a:xfrm>
          <a:prstGeom prst="ellipse">
            <a:avLst/>
          </a:prstGeom>
          <a:solidFill>
            <a:srgbClr val="24553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ïṩľïďe"/>
          <p:cNvSpPr/>
          <p:nvPr/>
        </p:nvSpPr>
        <p:spPr>
          <a:xfrm>
            <a:off x="4034395" y="4622276"/>
            <a:ext cx="317109" cy="317962"/>
          </a:xfrm>
          <a:custGeom>
            <a:avLst/>
            <a:gdLst>
              <a:gd name="T0" fmla="*/ 916 w 955"/>
              <a:gd name="T1" fmla="*/ 717 h 959"/>
              <a:gd name="T2" fmla="*/ 878 w 955"/>
              <a:gd name="T3" fmla="*/ 690 h 959"/>
              <a:gd name="T4" fmla="*/ 654 w 955"/>
              <a:gd name="T5" fmla="*/ 618 h 959"/>
              <a:gd name="T6" fmla="*/ 627 w 955"/>
              <a:gd name="T7" fmla="*/ 564 h 959"/>
              <a:gd name="T8" fmla="*/ 606 w 955"/>
              <a:gd name="T9" fmla="*/ 541 h 959"/>
              <a:gd name="T10" fmla="*/ 600 w 955"/>
              <a:gd name="T11" fmla="*/ 529 h 959"/>
              <a:gd name="T12" fmla="*/ 597 w 955"/>
              <a:gd name="T13" fmla="*/ 469 h 959"/>
              <a:gd name="T14" fmla="*/ 606 w 955"/>
              <a:gd name="T15" fmla="*/ 457 h 959"/>
              <a:gd name="T16" fmla="*/ 639 w 955"/>
              <a:gd name="T17" fmla="*/ 352 h 959"/>
              <a:gd name="T18" fmla="*/ 648 w 955"/>
              <a:gd name="T19" fmla="*/ 340 h 959"/>
              <a:gd name="T20" fmla="*/ 660 w 955"/>
              <a:gd name="T21" fmla="*/ 302 h 959"/>
              <a:gd name="T22" fmla="*/ 648 w 955"/>
              <a:gd name="T23" fmla="*/ 257 h 959"/>
              <a:gd name="T24" fmla="*/ 639 w 955"/>
              <a:gd name="T25" fmla="*/ 245 h 959"/>
              <a:gd name="T26" fmla="*/ 639 w 955"/>
              <a:gd name="T27" fmla="*/ 143 h 959"/>
              <a:gd name="T28" fmla="*/ 597 w 955"/>
              <a:gd name="T29" fmla="*/ 75 h 959"/>
              <a:gd name="T30" fmla="*/ 552 w 955"/>
              <a:gd name="T31" fmla="*/ 45 h 959"/>
              <a:gd name="T32" fmla="*/ 552 w 955"/>
              <a:gd name="T33" fmla="*/ 15 h 959"/>
              <a:gd name="T34" fmla="*/ 570 w 955"/>
              <a:gd name="T35" fmla="*/ 0 h 959"/>
              <a:gd name="T36" fmla="*/ 564 w 955"/>
              <a:gd name="T37" fmla="*/ 0 h 959"/>
              <a:gd name="T38" fmla="*/ 480 w 955"/>
              <a:gd name="T39" fmla="*/ 15 h 959"/>
              <a:gd name="T40" fmla="*/ 358 w 955"/>
              <a:gd name="T41" fmla="*/ 69 h 959"/>
              <a:gd name="T42" fmla="*/ 313 w 955"/>
              <a:gd name="T43" fmla="*/ 143 h 959"/>
              <a:gd name="T44" fmla="*/ 313 w 955"/>
              <a:gd name="T45" fmla="*/ 245 h 959"/>
              <a:gd name="T46" fmla="*/ 301 w 955"/>
              <a:gd name="T47" fmla="*/ 257 h 959"/>
              <a:gd name="T48" fmla="*/ 292 w 955"/>
              <a:gd name="T49" fmla="*/ 299 h 959"/>
              <a:gd name="T50" fmla="*/ 307 w 955"/>
              <a:gd name="T51" fmla="*/ 343 h 959"/>
              <a:gd name="T52" fmla="*/ 316 w 955"/>
              <a:gd name="T53" fmla="*/ 355 h 959"/>
              <a:gd name="T54" fmla="*/ 355 w 955"/>
              <a:gd name="T55" fmla="*/ 460 h 959"/>
              <a:gd name="T56" fmla="*/ 361 w 955"/>
              <a:gd name="T57" fmla="*/ 475 h 959"/>
              <a:gd name="T58" fmla="*/ 355 w 955"/>
              <a:gd name="T59" fmla="*/ 535 h 959"/>
              <a:gd name="T60" fmla="*/ 346 w 955"/>
              <a:gd name="T61" fmla="*/ 547 h 959"/>
              <a:gd name="T62" fmla="*/ 328 w 955"/>
              <a:gd name="T63" fmla="*/ 570 h 959"/>
              <a:gd name="T64" fmla="*/ 301 w 955"/>
              <a:gd name="T65" fmla="*/ 624 h 959"/>
              <a:gd name="T66" fmla="*/ 83 w 955"/>
              <a:gd name="T67" fmla="*/ 696 h 959"/>
              <a:gd name="T68" fmla="*/ 38 w 955"/>
              <a:gd name="T69" fmla="*/ 726 h 959"/>
              <a:gd name="T70" fmla="*/ 0 w 955"/>
              <a:gd name="T71" fmla="*/ 824 h 959"/>
              <a:gd name="T72" fmla="*/ 433 w 955"/>
              <a:gd name="T73" fmla="*/ 959 h 959"/>
              <a:gd name="T74" fmla="*/ 436 w 955"/>
              <a:gd name="T75" fmla="*/ 959 h 959"/>
              <a:gd name="T76" fmla="*/ 388 w 955"/>
              <a:gd name="T77" fmla="*/ 875 h 959"/>
              <a:gd name="T78" fmla="*/ 480 w 955"/>
              <a:gd name="T79" fmla="*/ 618 h 959"/>
              <a:gd name="T80" fmla="*/ 450 w 955"/>
              <a:gd name="T81" fmla="*/ 556 h 959"/>
              <a:gd name="T82" fmla="*/ 510 w 955"/>
              <a:gd name="T83" fmla="*/ 556 h 959"/>
              <a:gd name="T84" fmla="*/ 480 w 955"/>
              <a:gd name="T85" fmla="*/ 618 h 959"/>
              <a:gd name="T86" fmla="*/ 573 w 955"/>
              <a:gd name="T87" fmla="*/ 875 h 959"/>
              <a:gd name="T88" fmla="*/ 516 w 955"/>
              <a:gd name="T89" fmla="*/ 953 h 959"/>
              <a:gd name="T90" fmla="*/ 522 w 955"/>
              <a:gd name="T91" fmla="*/ 953 h 959"/>
              <a:gd name="T92" fmla="*/ 955 w 955"/>
              <a:gd name="T93" fmla="*/ 818 h 959"/>
              <a:gd name="T94" fmla="*/ 916 w 955"/>
              <a:gd name="T95" fmla="*/ 717 h 959"/>
              <a:gd name="T96" fmla="*/ 806 w 955"/>
              <a:gd name="T97" fmla="*/ 768 h 959"/>
              <a:gd name="T98" fmla="*/ 669 w 955"/>
              <a:gd name="T99" fmla="*/ 768 h 959"/>
              <a:gd name="T100" fmla="*/ 669 w 955"/>
              <a:gd name="T101" fmla="*/ 744 h 959"/>
              <a:gd name="T102" fmla="*/ 806 w 955"/>
              <a:gd name="T103" fmla="*/ 744 h 959"/>
              <a:gd name="T104" fmla="*/ 806 w 955"/>
              <a:gd name="T105" fmla="*/ 768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55" h="959">
                <a:moveTo>
                  <a:pt x="916" y="717"/>
                </a:moveTo>
                <a:cubicBezTo>
                  <a:pt x="907" y="699"/>
                  <a:pt x="896" y="696"/>
                  <a:pt x="878" y="690"/>
                </a:cubicBezTo>
                <a:cubicBezTo>
                  <a:pt x="800" y="660"/>
                  <a:pt x="731" y="645"/>
                  <a:pt x="654" y="618"/>
                </a:cubicBezTo>
                <a:cubicBezTo>
                  <a:pt x="648" y="615"/>
                  <a:pt x="627" y="603"/>
                  <a:pt x="627" y="564"/>
                </a:cubicBezTo>
                <a:cubicBezTo>
                  <a:pt x="627" y="550"/>
                  <a:pt x="624" y="541"/>
                  <a:pt x="606" y="541"/>
                </a:cubicBezTo>
                <a:cubicBezTo>
                  <a:pt x="600" y="541"/>
                  <a:pt x="603" y="541"/>
                  <a:pt x="600" y="529"/>
                </a:cubicBezTo>
                <a:cubicBezTo>
                  <a:pt x="594" y="493"/>
                  <a:pt x="597" y="475"/>
                  <a:pt x="597" y="469"/>
                </a:cubicBezTo>
                <a:cubicBezTo>
                  <a:pt x="597" y="463"/>
                  <a:pt x="603" y="460"/>
                  <a:pt x="606" y="457"/>
                </a:cubicBezTo>
                <a:cubicBezTo>
                  <a:pt x="633" y="421"/>
                  <a:pt x="639" y="376"/>
                  <a:pt x="639" y="352"/>
                </a:cubicBezTo>
                <a:cubicBezTo>
                  <a:pt x="639" y="352"/>
                  <a:pt x="645" y="355"/>
                  <a:pt x="648" y="340"/>
                </a:cubicBezTo>
                <a:cubicBezTo>
                  <a:pt x="654" y="326"/>
                  <a:pt x="654" y="320"/>
                  <a:pt x="660" y="302"/>
                </a:cubicBezTo>
                <a:cubicBezTo>
                  <a:pt x="666" y="287"/>
                  <a:pt x="666" y="257"/>
                  <a:pt x="648" y="257"/>
                </a:cubicBezTo>
                <a:cubicBezTo>
                  <a:pt x="636" y="260"/>
                  <a:pt x="639" y="257"/>
                  <a:pt x="639" y="245"/>
                </a:cubicBezTo>
                <a:lnTo>
                  <a:pt x="639" y="143"/>
                </a:lnTo>
                <a:cubicBezTo>
                  <a:pt x="636" y="108"/>
                  <a:pt x="615" y="87"/>
                  <a:pt x="597" y="75"/>
                </a:cubicBezTo>
                <a:cubicBezTo>
                  <a:pt x="573" y="60"/>
                  <a:pt x="564" y="54"/>
                  <a:pt x="552" y="45"/>
                </a:cubicBezTo>
                <a:cubicBezTo>
                  <a:pt x="540" y="36"/>
                  <a:pt x="543" y="27"/>
                  <a:pt x="552" y="15"/>
                </a:cubicBezTo>
                <a:cubicBezTo>
                  <a:pt x="558" y="9"/>
                  <a:pt x="567" y="3"/>
                  <a:pt x="570" y="0"/>
                </a:cubicBezTo>
                <a:lnTo>
                  <a:pt x="564" y="0"/>
                </a:lnTo>
                <a:cubicBezTo>
                  <a:pt x="558" y="0"/>
                  <a:pt x="501" y="9"/>
                  <a:pt x="480" y="15"/>
                </a:cubicBezTo>
                <a:cubicBezTo>
                  <a:pt x="436" y="27"/>
                  <a:pt x="394" y="39"/>
                  <a:pt x="358" y="69"/>
                </a:cubicBezTo>
                <a:cubicBezTo>
                  <a:pt x="334" y="87"/>
                  <a:pt x="313" y="113"/>
                  <a:pt x="313" y="143"/>
                </a:cubicBezTo>
                <a:lnTo>
                  <a:pt x="313" y="245"/>
                </a:lnTo>
                <a:cubicBezTo>
                  <a:pt x="313" y="254"/>
                  <a:pt x="313" y="260"/>
                  <a:pt x="301" y="257"/>
                </a:cubicBezTo>
                <a:cubicBezTo>
                  <a:pt x="280" y="254"/>
                  <a:pt x="292" y="296"/>
                  <a:pt x="292" y="299"/>
                </a:cubicBezTo>
                <a:cubicBezTo>
                  <a:pt x="295" y="314"/>
                  <a:pt x="301" y="326"/>
                  <a:pt x="307" y="343"/>
                </a:cubicBezTo>
                <a:cubicBezTo>
                  <a:pt x="310" y="355"/>
                  <a:pt x="316" y="355"/>
                  <a:pt x="316" y="355"/>
                </a:cubicBezTo>
                <a:cubicBezTo>
                  <a:pt x="322" y="382"/>
                  <a:pt x="331" y="430"/>
                  <a:pt x="355" y="460"/>
                </a:cubicBezTo>
                <a:cubicBezTo>
                  <a:pt x="358" y="463"/>
                  <a:pt x="361" y="469"/>
                  <a:pt x="361" y="475"/>
                </a:cubicBezTo>
                <a:cubicBezTo>
                  <a:pt x="358" y="493"/>
                  <a:pt x="358" y="517"/>
                  <a:pt x="355" y="535"/>
                </a:cubicBezTo>
                <a:cubicBezTo>
                  <a:pt x="355" y="538"/>
                  <a:pt x="352" y="547"/>
                  <a:pt x="346" y="547"/>
                </a:cubicBezTo>
                <a:cubicBezTo>
                  <a:pt x="331" y="547"/>
                  <a:pt x="325" y="558"/>
                  <a:pt x="328" y="570"/>
                </a:cubicBezTo>
                <a:cubicBezTo>
                  <a:pt x="328" y="597"/>
                  <a:pt x="310" y="618"/>
                  <a:pt x="301" y="624"/>
                </a:cubicBezTo>
                <a:cubicBezTo>
                  <a:pt x="262" y="642"/>
                  <a:pt x="128" y="681"/>
                  <a:pt x="83" y="696"/>
                </a:cubicBezTo>
                <a:cubicBezTo>
                  <a:pt x="53" y="705"/>
                  <a:pt x="44" y="714"/>
                  <a:pt x="38" y="726"/>
                </a:cubicBezTo>
                <a:lnTo>
                  <a:pt x="0" y="824"/>
                </a:lnTo>
                <a:cubicBezTo>
                  <a:pt x="170" y="824"/>
                  <a:pt x="256" y="929"/>
                  <a:pt x="433" y="959"/>
                </a:cubicBezTo>
                <a:lnTo>
                  <a:pt x="436" y="959"/>
                </a:lnTo>
                <a:lnTo>
                  <a:pt x="388" y="875"/>
                </a:lnTo>
                <a:lnTo>
                  <a:pt x="480" y="618"/>
                </a:lnTo>
                <a:lnTo>
                  <a:pt x="450" y="556"/>
                </a:lnTo>
                <a:lnTo>
                  <a:pt x="510" y="556"/>
                </a:lnTo>
                <a:lnTo>
                  <a:pt x="480" y="618"/>
                </a:lnTo>
                <a:lnTo>
                  <a:pt x="573" y="875"/>
                </a:lnTo>
                <a:lnTo>
                  <a:pt x="516" y="953"/>
                </a:lnTo>
                <a:lnTo>
                  <a:pt x="522" y="953"/>
                </a:lnTo>
                <a:cubicBezTo>
                  <a:pt x="704" y="923"/>
                  <a:pt x="830" y="818"/>
                  <a:pt x="955" y="818"/>
                </a:cubicBezTo>
                <a:lnTo>
                  <a:pt x="916" y="717"/>
                </a:lnTo>
                <a:close/>
                <a:moveTo>
                  <a:pt x="806" y="768"/>
                </a:moveTo>
                <a:lnTo>
                  <a:pt x="669" y="768"/>
                </a:lnTo>
                <a:lnTo>
                  <a:pt x="669" y="744"/>
                </a:lnTo>
                <a:lnTo>
                  <a:pt x="806" y="744"/>
                </a:lnTo>
                <a:lnTo>
                  <a:pt x="806" y="7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íŝḻîḍê"/>
          <p:cNvSpPr/>
          <p:nvPr/>
        </p:nvSpPr>
        <p:spPr>
          <a:xfrm>
            <a:off x="8007070" y="4516610"/>
            <a:ext cx="535777" cy="535777"/>
          </a:xfrm>
          <a:prstGeom prst="ellipse">
            <a:avLst/>
          </a:prstGeom>
          <a:solidFill>
            <a:srgbClr val="24553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ïSlîde"/>
          <p:cNvSpPr/>
          <p:nvPr/>
        </p:nvSpPr>
        <p:spPr>
          <a:xfrm>
            <a:off x="8116404" y="4622276"/>
            <a:ext cx="317109" cy="317962"/>
          </a:xfrm>
          <a:custGeom>
            <a:avLst/>
            <a:gdLst>
              <a:gd name="T0" fmla="*/ 916 w 955"/>
              <a:gd name="T1" fmla="*/ 717 h 959"/>
              <a:gd name="T2" fmla="*/ 878 w 955"/>
              <a:gd name="T3" fmla="*/ 690 h 959"/>
              <a:gd name="T4" fmla="*/ 654 w 955"/>
              <a:gd name="T5" fmla="*/ 618 h 959"/>
              <a:gd name="T6" fmla="*/ 627 w 955"/>
              <a:gd name="T7" fmla="*/ 564 h 959"/>
              <a:gd name="T8" fmla="*/ 606 w 955"/>
              <a:gd name="T9" fmla="*/ 541 h 959"/>
              <a:gd name="T10" fmla="*/ 600 w 955"/>
              <a:gd name="T11" fmla="*/ 529 h 959"/>
              <a:gd name="T12" fmla="*/ 597 w 955"/>
              <a:gd name="T13" fmla="*/ 469 h 959"/>
              <a:gd name="T14" fmla="*/ 606 w 955"/>
              <a:gd name="T15" fmla="*/ 457 h 959"/>
              <a:gd name="T16" fmla="*/ 639 w 955"/>
              <a:gd name="T17" fmla="*/ 352 h 959"/>
              <a:gd name="T18" fmla="*/ 648 w 955"/>
              <a:gd name="T19" fmla="*/ 340 h 959"/>
              <a:gd name="T20" fmla="*/ 660 w 955"/>
              <a:gd name="T21" fmla="*/ 302 h 959"/>
              <a:gd name="T22" fmla="*/ 648 w 955"/>
              <a:gd name="T23" fmla="*/ 257 h 959"/>
              <a:gd name="T24" fmla="*/ 639 w 955"/>
              <a:gd name="T25" fmla="*/ 245 h 959"/>
              <a:gd name="T26" fmla="*/ 639 w 955"/>
              <a:gd name="T27" fmla="*/ 143 h 959"/>
              <a:gd name="T28" fmla="*/ 597 w 955"/>
              <a:gd name="T29" fmla="*/ 75 h 959"/>
              <a:gd name="T30" fmla="*/ 552 w 955"/>
              <a:gd name="T31" fmla="*/ 45 h 959"/>
              <a:gd name="T32" fmla="*/ 552 w 955"/>
              <a:gd name="T33" fmla="*/ 15 h 959"/>
              <a:gd name="T34" fmla="*/ 570 w 955"/>
              <a:gd name="T35" fmla="*/ 0 h 959"/>
              <a:gd name="T36" fmla="*/ 564 w 955"/>
              <a:gd name="T37" fmla="*/ 0 h 959"/>
              <a:gd name="T38" fmla="*/ 480 w 955"/>
              <a:gd name="T39" fmla="*/ 15 h 959"/>
              <a:gd name="T40" fmla="*/ 358 w 955"/>
              <a:gd name="T41" fmla="*/ 69 h 959"/>
              <a:gd name="T42" fmla="*/ 313 w 955"/>
              <a:gd name="T43" fmla="*/ 143 h 959"/>
              <a:gd name="T44" fmla="*/ 313 w 955"/>
              <a:gd name="T45" fmla="*/ 245 h 959"/>
              <a:gd name="T46" fmla="*/ 301 w 955"/>
              <a:gd name="T47" fmla="*/ 257 h 959"/>
              <a:gd name="T48" fmla="*/ 292 w 955"/>
              <a:gd name="T49" fmla="*/ 299 h 959"/>
              <a:gd name="T50" fmla="*/ 307 w 955"/>
              <a:gd name="T51" fmla="*/ 343 h 959"/>
              <a:gd name="T52" fmla="*/ 316 w 955"/>
              <a:gd name="T53" fmla="*/ 355 h 959"/>
              <a:gd name="T54" fmla="*/ 355 w 955"/>
              <a:gd name="T55" fmla="*/ 460 h 959"/>
              <a:gd name="T56" fmla="*/ 361 w 955"/>
              <a:gd name="T57" fmla="*/ 475 h 959"/>
              <a:gd name="T58" fmla="*/ 355 w 955"/>
              <a:gd name="T59" fmla="*/ 535 h 959"/>
              <a:gd name="T60" fmla="*/ 346 w 955"/>
              <a:gd name="T61" fmla="*/ 547 h 959"/>
              <a:gd name="T62" fmla="*/ 328 w 955"/>
              <a:gd name="T63" fmla="*/ 570 h 959"/>
              <a:gd name="T64" fmla="*/ 301 w 955"/>
              <a:gd name="T65" fmla="*/ 624 h 959"/>
              <a:gd name="T66" fmla="*/ 83 w 955"/>
              <a:gd name="T67" fmla="*/ 696 h 959"/>
              <a:gd name="T68" fmla="*/ 38 w 955"/>
              <a:gd name="T69" fmla="*/ 726 h 959"/>
              <a:gd name="T70" fmla="*/ 0 w 955"/>
              <a:gd name="T71" fmla="*/ 824 h 959"/>
              <a:gd name="T72" fmla="*/ 433 w 955"/>
              <a:gd name="T73" fmla="*/ 959 h 959"/>
              <a:gd name="T74" fmla="*/ 436 w 955"/>
              <a:gd name="T75" fmla="*/ 959 h 959"/>
              <a:gd name="T76" fmla="*/ 388 w 955"/>
              <a:gd name="T77" fmla="*/ 875 h 959"/>
              <a:gd name="T78" fmla="*/ 480 w 955"/>
              <a:gd name="T79" fmla="*/ 618 h 959"/>
              <a:gd name="T80" fmla="*/ 450 w 955"/>
              <a:gd name="T81" fmla="*/ 556 h 959"/>
              <a:gd name="T82" fmla="*/ 510 w 955"/>
              <a:gd name="T83" fmla="*/ 556 h 959"/>
              <a:gd name="T84" fmla="*/ 480 w 955"/>
              <a:gd name="T85" fmla="*/ 618 h 959"/>
              <a:gd name="T86" fmla="*/ 573 w 955"/>
              <a:gd name="T87" fmla="*/ 875 h 959"/>
              <a:gd name="T88" fmla="*/ 516 w 955"/>
              <a:gd name="T89" fmla="*/ 953 h 959"/>
              <a:gd name="T90" fmla="*/ 522 w 955"/>
              <a:gd name="T91" fmla="*/ 953 h 959"/>
              <a:gd name="T92" fmla="*/ 955 w 955"/>
              <a:gd name="T93" fmla="*/ 818 h 959"/>
              <a:gd name="T94" fmla="*/ 916 w 955"/>
              <a:gd name="T95" fmla="*/ 717 h 959"/>
              <a:gd name="T96" fmla="*/ 806 w 955"/>
              <a:gd name="T97" fmla="*/ 768 h 959"/>
              <a:gd name="T98" fmla="*/ 669 w 955"/>
              <a:gd name="T99" fmla="*/ 768 h 959"/>
              <a:gd name="T100" fmla="*/ 669 w 955"/>
              <a:gd name="T101" fmla="*/ 744 h 959"/>
              <a:gd name="T102" fmla="*/ 806 w 955"/>
              <a:gd name="T103" fmla="*/ 744 h 959"/>
              <a:gd name="T104" fmla="*/ 806 w 955"/>
              <a:gd name="T105" fmla="*/ 768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55" h="959">
                <a:moveTo>
                  <a:pt x="916" y="717"/>
                </a:moveTo>
                <a:cubicBezTo>
                  <a:pt x="907" y="699"/>
                  <a:pt x="896" y="696"/>
                  <a:pt x="878" y="690"/>
                </a:cubicBezTo>
                <a:cubicBezTo>
                  <a:pt x="800" y="660"/>
                  <a:pt x="731" y="645"/>
                  <a:pt x="654" y="618"/>
                </a:cubicBezTo>
                <a:cubicBezTo>
                  <a:pt x="648" y="615"/>
                  <a:pt x="627" y="603"/>
                  <a:pt x="627" y="564"/>
                </a:cubicBezTo>
                <a:cubicBezTo>
                  <a:pt x="627" y="550"/>
                  <a:pt x="624" y="541"/>
                  <a:pt x="606" y="541"/>
                </a:cubicBezTo>
                <a:cubicBezTo>
                  <a:pt x="600" y="541"/>
                  <a:pt x="603" y="541"/>
                  <a:pt x="600" y="529"/>
                </a:cubicBezTo>
                <a:cubicBezTo>
                  <a:pt x="594" y="493"/>
                  <a:pt x="597" y="475"/>
                  <a:pt x="597" y="469"/>
                </a:cubicBezTo>
                <a:cubicBezTo>
                  <a:pt x="597" y="463"/>
                  <a:pt x="603" y="460"/>
                  <a:pt x="606" y="457"/>
                </a:cubicBezTo>
                <a:cubicBezTo>
                  <a:pt x="633" y="421"/>
                  <a:pt x="639" y="376"/>
                  <a:pt x="639" y="352"/>
                </a:cubicBezTo>
                <a:cubicBezTo>
                  <a:pt x="639" y="352"/>
                  <a:pt x="645" y="355"/>
                  <a:pt x="648" y="340"/>
                </a:cubicBezTo>
                <a:cubicBezTo>
                  <a:pt x="654" y="326"/>
                  <a:pt x="654" y="320"/>
                  <a:pt x="660" y="302"/>
                </a:cubicBezTo>
                <a:cubicBezTo>
                  <a:pt x="666" y="287"/>
                  <a:pt x="666" y="257"/>
                  <a:pt x="648" y="257"/>
                </a:cubicBezTo>
                <a:cubicBezTo>
                  <a:pt x="636" y="260"/>
                  <a:pt x="639" y="257"/>
                  <a:pt x="639" y="245"/>
                </a:cubicBezTo>
                <a:lnTo>
                  <a:pt x="639" y="143"/>
                </a:lnTo>
                <a:cubicBezTo>
                  <a:pt x="636" y="108"/>
                  <a:pt x="615" y="87"/>
                  <a:pt x="597" y="75"/>
                </a:cubicBezTo>
                <a:cubicBezTo>
                  <a:pt x="573" y="60"/>
                  <a:pt x="564" y="54"/>
                  <a:pt x="552" y="45"/>
                </a:cubicBezTo>
                <a:cubicBezTo>
                  <a:pt x="540" y="36"/>
                  <a:pt x="543" y="27"/>
                  <a:pt x="552" y="15"/>
                </a:cubicBezTo>
                <a:cubicBezTo>
                  <a:pt x="558" y="9"/>
                  <a:pt x="567" y="3"/>
                  <a:pt x="570" y="0"/>
                </a:cubicBezTo>
                <a:lnTo>
                  <a:pt x="564" y="0"/>
                </a:lnTo>
                <a:cubicBezTo>
                  <a:pt x="558" y="0"/>
                  <a:pt x="501" y="9"/>
                  <a:pt x="480" y="15"/>
                </a:cubicBezTo>
                <a:cubicBezTo>
                  <a:pt x="436" y="27"/>
                  <a:pt x="394" y="39"/>
                  <a:pt x="358" y="69"/>
                </a:cubicBezTo>
                <a:cubicBezTo>
                  <a:pt x="334" y="87"/>
                  <a:pt x="313" y="113"/>
                  <a:pt x="313" y="143"/>
                </a:cubicBezTo>
                <a:lnTo>
                  <a:pt x="313" y="245"/>
                </a:lnTo>
                <a:cubicBezTo>
                  <a:pt x="313" y="254"/>
                  <a:pt x="313" y="260"/>
                  <a:pt x="301" y="257"/>
                </a:cubicBezTo>
                <a:cubicBezTo>
                  <a:pt x="280" y="254"/>
                  <a:pt x="292" y="296"/>
                  <a:pt x="292" y="299"/>
                </a:cubicBezTo>
                <a:cubicBezTo>
                  <a:pt x="295" y="314"/>
                  <a:pt x="301" y="326"/>
                  <a:pt x="307" y="343"/>
                </a:cubicBezTo>
                <a:cubicBezTo>
                  <a:pt x="310" y="355"/>
                  <a:pt x="316" y="355"/>
                  <a:pt x="316" y="355"/>
                </a:cubicBezTo>
                <a:cubicBezTo>
                  <a:pt x="322" y="382"/>
                  <a:pt x="331" y="430"/>
                  <a:pt x="355" y="460"/>
                </a:cubicBezTo>
                <a:cubicBezTo>
                  <a:pt x="358" y="463"/>
                  <a:pt x="361" y="469"/>
                  <a:pt x="361" y="475"/>
                </a:cubicBezTo>
                <a:cubicBezTo>
                  <a:pt x="358" y="493"/>
                  <a:pt x="358" y="517"/>
                  <a:pt x="355" y="535"/>
                </a:cubicBezTo>
                <a:cubicBezTo>
                  <a:pt x="355" y="538"/>
                  <a:pt x="352" y="547"/>
                  <a:pt x="346" y="547"/>
                </a:cubicBezTo>
                <a:cubicBezTo>
                  <a:pt x="331" y="547"/>
                  <a:pt x="325" y="558"/>
                  <a:pt x="328" y="570"/>
                </a:cubicBezTo>
                <a:cubicBezTo>
                  <a:pt x="328" y="597"/>
                  <a:pt x="310" y="618"/>
                  <a:pt x="301" y="624"/>
                </a:cubicBezTo>
                <a:cubicBezTo>
                  <a:pt x="262" y="642"/>
                  <a:pt x="128" y="681"/>
                  <a:pt x="83" y="696"/>
                </a:cubicBezTo>
                <a:cubicBezTo>
                  <a:pt x="53" y="705"/>
                  <a:pt x="44" y="714"/>
                  <a:pt x="38" y="726"/>
                </a:cubicBezTo>
                <a:lnTo>
                  <a:pt x="0" y="824"/>
                </a:lnTo>
                <a:cubicBezTo>
                  <a:pt x="170" y="824"/>
                  <a:pt x="256" y="929"/>
                  <a:pt x="433" y="959"/>
                </a:cubicBezTo>
                <a:lnTo>
                  <a:pt x="436" y="959"/>
                </a:lnTo>
                <a:lnTo>
                  <a:pt x="388" y="875"/>
                </a:lnTo>
                <a:lnTo>
                  <a:pt x="480" y="618"/>
                </a:lnTo>
                <a:lnTo>
                  <a:pt x="450" y="556"/>
                </a:lnTo>
                <a:lnTo>
                  <a:pt x="510" y="556"/>
                </a:lnTo>
                <a:lnTo>
                  <a:pt x="480" y="618"/>
                </a:lnTo>
                <a:lnTo>
                  <a:pt x="573" y="875"/>
                </a:lnTo>
                <a:lnTo>
                  <a:pt x="516" y="953"/>
                </a:lnTo>
                <a:lnTo>
                  <a:pt x="522" y="953"/>
                </a:lnTo>
                <a:cubicBezTo>
                  <a:pt x="704" y="923"/>
                  <a:pt x="830" y="818"/>
                  <a:pt x="955" y="818"/>
                </a:cubicBezTo>
                <a:lnTo>
                  <a:pt x="916" y="717"/>
                </a:lnTo>
                <a:close/>
                <a:moveTo>
                  <a:pt x="806" y="768"/>
                </a:moveTo>
                <a:lnTo>
                  <a:pt x="669" y="768"/>
                </a:lnTo>
                <a:lnTo>
                  <a:pt x="669" y="744"/>
                </a:lnTo>
                <a:lnTo>
                  <a:pt x="806" y="744"/>
                </a:lnTo>
                <a:lnTo>
                  <a:pt x="806" y="7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869617" y="2793349"/>
            <a:ext cx="282494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880730" y="2408419"/>
            <a:ext cx="282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781052" y="4700064"/>
            <a:ext cx="282494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792165" y="4315134"/>
            <a:ext cx="282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72857" y="2715561"/>
            <a:ext cx="282494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83970" y="2330631"/>
            <a:ext cx="282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84292" y="4622276"/>
            <a:ext cx="282494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95405" y="4237346"/>
            <a:ext cx="282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9" grpId="0" animBg="1"/>
      <p:bldP spid="40" grpId="0" animBg="1"/>
      <p:bldP spid="37" grpId="0" animBg="1"/>
      <p:bldP spid="38" grpId="0" animBg="1"/>
      <p:bldP spid="35" grpId="0" animBg="1"/>
      <p:bldP spid="36" grpId="0" animBg="1"/>
      <p:bldP spid="33" grpId="0" animBg="1"/>
      <p:bldP spid="34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11327" y="1509451"/>
            <a:ext cx="6337836" cy="5159893"/>
          </a:xfrm>
          <a:prstGeom prst="rect">
            <a:avLst/>
          </a:prstGeom>
        </p:spPr>
      </p:pic>
      <p:sp>
        <p:nvSpPr>
          <p:cNvPr id="25" name="椭圆 24"/>
          <p:cNvSpPr/>
          <p:nvPr/>
        </p:nvSpPr>
        <p:spPr>
          <a:xfrm>
            <a:off x="6786231" y="2575754"/>
            <a:ext cx="1251439" cy="1251439"/>
          </a:xfrm>
          <a:prstGeom prst="ellipse">
            <a:avLst/>
          </a:prstGeom>
          <a:noFill/>
          <a:ln>
            <a:gradFill>
              <a:gsLst>
                <a:gs pos="0">
                  <a:schemeClr val="bg1"/>
                </a:gs>
                <a:gs pos="51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950391" y="2787233"/>
            <a:ext cx="995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386101" y="2843483"/>
            <a:ext cx="3130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国外植树节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8563385" y="3743559"/>
            <a:ext cx="2771879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rgbClr val="24553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355040" y="2575754"/>
            <a:ext cx="2771879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rgbClr val="245538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8513813" y="4079211"/>
            <a:ext cx="3130406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655562" y="1624923"/>
            <a:ext cx="450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ZHISHUJIE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6" cstate="screen">
            <a:biLevel thresh="25000"/>
          </a:blip>
          <a:stretch>
            <a:fillRect/>
          </a:stretch>
        </p:blipFill>
        <p:spPr>
          <a:xfrm>
            <a:off x="6354741" y="2317995"/>
            <a:ext cx="938475" cy="938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234647" y="211822"/>
            <a:ext cx="3929308" cy="1064832"/>
            <a:chOff x="234647" y="211822"/>
            <a:chExt cx="3929308" cy="1064832"/>
          </a:xfrm>
        </p:grpSpPr>
        <p:sp>
          <p:nvSpPr>
            <p:cNvPr id="44" name="文本框 43"/>
            <p:cNvSpPr txBox="1"/>
            <p:nvPr/>
          </p:nvSpPr>
          <p:spPr>
            <a:xfrm>
              <a:off x="1299479" y="482628"/>
              <a:ext cx="28644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04.</a:t>
              </a: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国外植树节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1392076" y="1116691"/>
              <a:ext cx="277187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rgbClr val="24553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 cstate="screen">
              <a:biLevel thresh="25000"/>
            </a:blip>
            <a:stretch>
              <a:fillRect/>
            </a:stretch>
          </p:blipFill>
          <p:spPr>
            <a:xfrm>
              <a:off x="234647" y="211822"/>
              <a:ext cx="1064832" cy="1064832"/>
            </a:xfrm>
            <a:prstGeom prst="rect">
              <a:avLst/>
            </a:prstGeom>
          </p:spPr>
        </p:pic>
      </p:grp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sp>
        <p:nvSpPr>
          <p:cNvPr id="10" name="íṩḷîḓè"/>
          <p:cNvSpPr/>
          <p:nvPr/>
        </p:nvSpPr>
        <p:spPr>
          <a:xfrm>
            <a:off x="3468260" y="2921686"/>
            <a:ext cx="1037116" cy="504075"/>
          </a:xfrm>
          <a:prstGeom prst="rightArrow">
            <a:avLst/>
          </a:prstGeom>
          <a:gradFill>
            <a:gsLst>
              <a:gs pos="100000">
                <a:srgbClr val="245538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5000" lnSpcReduction="20000"/>
          </a:bodyPr>
          <a:lstStyle/>
          <a:p>
            <a:pPr algn="ctr" defTabSz="914400"/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íṥliḑè"/>
          <p:cNvSpPr/>
          <p:nvPr/>
        </p:nvSpPr>
        <p:spPr>
          <a:xfrm>
            <a:off x="1849838" y="2593661"/>
            <a:ext cx="1360226" cy="1360226"/>
          </a:xfrm>
          <a:prstGeom prst="ellipse">
            <a:avLst/>
          </a:prstGeom>
          <a:solidFill>
            <a:schemeClr val="bg1">
              <a:alpha val="7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id-ID" altLang="zh-CN" sz="2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0" name="ïšḷïḍe"/>
          <p:cNvGrpSpPr/>
          <p:nvPr/>
        </p:nvGrpSpPr>
        <p:grpSpPr>
          <a:xfrm>
            <a:off x="2267705" y="2393559"/>
            <a:ext cx="524492" cy="524492"/>
            <a:chOff x="2317577" y="1719550"/>
            <a:chExt cx="610840" cy="610840"/>
          </a:xfrm>
        </p:grpSpPr>
        <p:sp>
          <p:nvSpPr>
            <p:cNvPr id="31" name="ïṣḻîḋê"/>
            <p:cNvSpPr/>
            <p:nvPr/>
          </p:nvSpPr>
          <p:spPr>
            <a:xfrm>
              <a:off x="2317577" y="1719550"/>
              <a:ext cx="610840" cy="610840"/>
            </a:xfrm>
            <a:prstGeom prst="ellipse">
              <a:avLst/>
            </a:prstGeom>
            <a:solidFill>
              <a:srgbClr val="245538"/>
            </a:solidFill>
            <a:ln w="1270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isļíḑê"/>
            <p:cNvSpPr/>
            <p:nvPr/>
          </p:nvSpPr>
          <p:spPr>
            <a:xfrm>
              <a:off x="2470121" y="1886255"/>
              <a:ext cx="305752" cy="277430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išļïḑè"/>
          <p:cNvSpPr/>
          <p:nvPr/>
        </p:nvSpPr>
        <p:spPr>
          <a:xfrm>
            <a:off x="8969236" y="2593661"/>
            <a:ext cx="1360226" cy="1360226"/>
          </a:xfrm>
          <a:prstGeom prst="ellipse">
            <a:avLst/>
          </a:prstGeom>
          <a:solidFill>
            <a:schemeClr val="bg1">
              <a:alpha val="7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id-ID" altLang="zh-CN" sz="2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4" name="iṣ1ïďé"/>
          <p:cNvGrpSpPr/>
          <p:nvPr/>
        </p:nvGrpSpPr>
        <p:grpSpPr>
          <a:xfrm>
            <a:off x="9387103" y="2393559"/>
            <a:ext cx="524492" cy="524492"/>
            <a:chOff x="2317577" y="1719550"/>
            <a:chExt cx="610840" cy="610840"/>
          </a:xfrm>
        </p:grpSpPr>
        <p:sp>
          <p:nvSpPr>
            <p:cNvPr id="25" name="iṧḻïḑè"/>
            <p:cNvSpPr/>
            <p:nvPr/>
          </p:nvSpPr>
          <p:spPr>
            <a:xfrm>
              <a:off x="2317577" y="1719550"/>
              <a:ext cx="610840" cy="610840"/>
            </a:xfrm>
            <a:prstGeom prst="ellipse">
              <a:avLst/>
            </a:prstGeom>
            <a:solidFill>
              <a:srgbClr val="245538"/>
            </a:solidFill>
            <a:ln w="1270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íŝļidè"/>
            <p:cNvSpPr/>
            <p:nvPr/>
          </p:nvSpPr>
          <p:spPr>
            <a:xfrm>
              <a:off x="2470121" y="1886255"/>
              <a:ext cx="305752" cy="277430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ïŝlïḋé"/>
          <p:cNvSpPr/>
          <p:nvPr/>
        </p:nvSpPr>
        <p:spPr>
          <a:xfrm>
            <a:off x="7673924" y="2921686"/>
            <a:ext cx="1037116" cy="504075"/>
          </a:xfrm>
          <a:prstGeom prst="rightArrow">
            <a:avLst/>
          </a:prstGeom>
          <a:gradFill>
            <a:gsLst>
              <a:gs pos="100000">
                <a:srgbClr val="245538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5000" lnSpcReduction="20000"/>
          </a:bodyPr>
          <a:lstStyle/>
          <a:p>
            <a:pPr algn="ctr" defTabSz="914400"/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ïṧ1íḍe"/>
          <p:cNvSpPr/>
          <p:nvPr/>
        </p:nvSpPr>
        <p:spPr>
          <a:xfrm>
            <a:off x="4775323" y="1808526"/>
            <a:ext cx="2628654" cy="2628654"/>
          </a:xfrm>
          <a:prstGeom prst="ellipse">
            <a:avLst/>
          </a:prstGeom>
          <a:noFill/>
          <a:ln w="12700" cap="flat" cmpd="sng" algn="ctr">
            <a:solidFill>
              <a:schemeClr val="bg1">
                <a:lumMod val="95000"/>
                <a:alpha val="7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îṧľíďé"/>
          <p:cNvSpPr/>
          <p:nvPr/>
        </p:nvSpPr>
        <p:spPr>
          <a:xfrm>
            <a:off x="4908488" y="1941691"/>
            <a:ext cx="2362324" cy="2362324"/>
          </a:xfrm>
          <a:prstGeom prst="ellipse">
            <a:avLst/>
          </a:prstGeom>
          <a:solidFill>
            <a:schemeClr val="bg1">
              <a:lumMod val="95000"/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îSḻîḍé"/>
          <p:cNvSpPr/>
          <p:nvPr/>
        </p:nvSpPr>
        <p:spPr>
          <a:xfrm>
            <a:off x="5154888" y="2188091"/>
            <a:ext cx="1869524" cy="1869524"/>
          </a:xfrm>
          <a:prstGeom prst="ellipse">
            <a:avLst/>
          </a:prstGeom>
          <a:blipFill>
            <a:blip r:embed="rId6" cstate="screen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>
              <a:buSzPct val="25000"/>
            </a:pPr>
            <a:endParaRPr lang="en-US" altLang="zh-CN" sz="1050" b="1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206580" y="4840685"/>
            <a:ext cx="244340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301128" y="4462783"/>
            <a:ext cx="216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542017" y="4862893"/>
            <a:ext cx="244340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636565" y="4484991"/>
            <a:ext cx="216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>
            <a:biLevel thresh="25000"/>
          </a:blip>
          <a:stretch>
            <a:fillRect/>
          </a:stretch>
        </p:blipFill>
        <p:spPr>
          <a:xfrm>
            <a:off x="2055905" y="2933367"/>
            <a:ext cx="948090" cy="79990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screen">
            <a:biLevel thresh="25000"/>
          </a:blip>
          <a:stretch>
            <a:fillRect/>
          </a:stretch>
        </p:blipFill>
        <p:spPr>
          <a:xfrm>
            <a:off x="9246086" y="2933367"/>
            <a:ext cx="948090" cy="799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 animBg="1"/>
      <p:bldP spid="23" grpId="0" animBg="1"/>
      <p:bldP spid="13" grpId="0" animBg="1"/>
      <p:bldP spid="15" grpId="0" animBg="1"/>
      <p:bldP spid="16" grpId="0" animBg="1"/>
      <p:bldP spid="17" grpId="0" animBg="1"/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88197" y="1201923"/>
            <a:ext cx="6702951" cy="44468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4531" y="1584503"/>
            <a:ext cx="430887" cy="2935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44480" y="1464445"/>
            <a:ext cx="240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01.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节日起源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8537077" y="2098508"/>
            <a:ext cx="2771879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rgbClr val="24553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444480" y="2531245"/>
            <a:ext cx="240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02.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生态价值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8537077" y="3165308"/>
            <a:ext cx="2771879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rgbClr val="24553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8444480" y="3668414"/>
            <a:ext cx="240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03.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节日成效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8537077" y="4302477"/>
            <a:ext cx="2771879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rgbClr val="24553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8444480" y="4735214"/>
            <a:ext cx="2771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04.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国外植树节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8537077" y="5369277"/>
            <a:ext cx="2771879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rgbClr val="24553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>
            <a:biLevel thresh="25000"/>
          </a:blip>
          <a:stretch>
            <a:fillRect/>
          </a:stretch>
        </p:blipFill>
        <p:spPr>
          <a:xfrm>
            <a:off x="7391148" y="1305378"/>
            <a:ext cx="938475" cy="9384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 cstate="screen">
            <a:biLevel thresh="25000"/>
          </a:blip>
          <a:stretch>
            <a:fillRect/>
          </a:stretch>
        </p:blipFill>
        <p:spPr>
          <a:xfrm>
            <a:off x="7391148" y="2373421"/>
            <a:ext cx="938475" cy="9384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screen">
            <a:biLevel thresh="25000"/>
          </a:blip>
          <a:stretch>
            <a:fillRect/>
          </a:stretch>
        </p:blipFill>
        <p:spPr>
          <a:xfrm>
            <a:off x="7391148" y="3468009"/>
            <a:ext cx="938475" cy="93847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screen">
            <a:biLevel thresh="25000"/>
          </a:blip>
          <a:stretch>
            <a:fillRect/>
          </a:stretch>
        </p:blipFill>
        <p:spPr>
          <a:xfrm>
            <a:off x="7391148" y="4536052"/>
            <a:ext cx="938475" cy="938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17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34647" y="211822"/>
            <a:ext cx="3929308" cy="1064832"/>
            <a:chOff x="234647" y="211822"/>
            <a:chExt cx="3929308" cy="1064832"/>
          </a:xfrm>
        </p:grpSpPr>
        <p:sp>
          <p:nvSpPr>
            <p:cNvPr id="26" name="文本框 25"/>
            <p:cNvSpPr txBox="1"/>
            <p:nvPr/>
          </p:nvSpPr>
          <p:spPr>
            <a:xfrm>
              <a:off x="1299479" y="482628"/>
              <a:ext cx="28644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04.</a:t>
              </a: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国外植树节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392076" y="1116691"/>
              <a:ext cx="277187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rgbClr val="24553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screen">
              <a:biLevel thresh="25000"/>
            </a:blip>
            <a:stretch>
              <a:fillRect/>
            </a:stretch>
          </p:blipFill>
          <p:spPr>
            <a:xfrm>
              <a:off x="234647" y="211822"/>
              <a:ext cx="1064832" cy="1064832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23008" y="1362450"/>
            <a:ext cx="5715824" cy="4702684"/>
          </a:xfrm>
          <a:prstGeom prst="rect">
            <a:avLst/>
          </a:prstGeom>
        </p:spPr>
      </p:pic>
      <p:sp>
        <p:nvSpPr>
          <p:cNvPr id="24" name="îSļïḍè"/>
          <p:cNvSpPr txBox="1"/>
          <p:nvPr/>
        </p:nvSpPr>
        <p:spPr>
          <a:xfrm>
            <a:off x="6684899" y="2289177"/>
            <a:ext cx="896038" cy="1016342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id-ID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îṧḷíḋê"/>
          <p:cNvSpPr txBox="1"/>
          <p:nvPr/>
        </p:nvSpPr>
        <p:spPr>
          <a:xfrm>
            <a:off x="6696012" y="4461563"/>
            <a:ext cx="896038" cy="1016342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id-ID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26338" y="2786807"/>
            <a:ext cx="282494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737451" y="2401877"/>
            <a:ext cx="282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737451" y="4978330"/>
            <a:ext cx="282494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748564" y="4593400"/>
            <a:ext cx="282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6696012" y="4019586"/>
            <a:ext cx="5347607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rgbClr val="24553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7" cstate="screen">
            <a:biLevel thresh="25000"/>
          </a:blip>
          <a:stretch>
            <a:fillRect/>
          </a:stretch>
        </p:blipFill>
        <p:spPr>
          <a:xfrm>
            <a:off x="5457120" y="2222072"/>
            <a:ext cx="1216666" cy="102650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screen">
            <a:biLevel thresh="25000"/>
          </a:blip>
          <a:stretch>
            <a:fillRect/>
          </a:stretch>
        </p:blipFill>
        <p:spPr>
          <a:xfrm>
            <a:off x="5457120" y="4080149"/>
            <a:ext cx="1216666" cy="1026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38" grpId="0"/>
      <p:bldP spid="39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234647" y="211822"/>
            <a:ext cx="3929308" cy="1064832"/>
            <a:chOff x="234647" y="211822"/>
            <a:chExt cx="3929308" cy="1064832"/>
          </a:xfrm>
        </p:grpSpPr>
        <p:sp>
          <p:nvSpPr>
            <p:cNvPr id="27" name="文本框 26"/>
            <p:cNvSpPr txBox="1"/>
            <p:nvPr/>
          </p:nvSpPr>
          <p:spPr>
            <a:xfrm>
              <a:off x="1299479" y="482628"/>
              <a:ext cx="28644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04.</a:t>
              </a: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国外植树节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392076" y="1116691"/>
              <a:ext cx="277187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rgbClr val="24553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screen">
              <a:biLevel thresh="25000"/>
            </a:blip>
            <a:stretch>
              <a:fillRect/>
            </a:stretch>
          </p:blipFill>
          <p:spPr>
            <a:xfrm>
              <a:off x="234647" y="211822"/>
              <a:ext cx="1064832" cy="1064832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sp>
        <p:nvSpPr>
          <p:cNvPr id="23" name="îŝ1íďê"/>
          <p:cNvSpPr/>
          <p:nvPr/>
        </p:nvSpPr>
        <p:spPr>
          <a:xfrm>
            <a:off x="904430" y="2419349"/>
            <a:ext cx="538264" cy="538264"/>
          </a:xfrm>
          <a:prstGeom prst="ellipse">
            <a:avLst/>
          </a:pr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b="1" dirty="0">
                <a:solidFill>
                  <a:srgbClr val="245538"/>
                </a:solidFill>
                <a:cs typeface="+mn-ea"/>
                <a:sym typeface="+mn-lt"/>
              </a:rPr>
              <a:t>1</a:t>
            </a:r>
            <a:endParaRPr lang="zh-CN" altLang="en-US" b="1" dirty="0">
              <a:solidFill>
                <a:srgbClr val="245538"/>
              </a:solidFill>
              <a:cs typeface="+mn-ea"/>
              <a:sym typeface="+mn-lt"/>
            </a:endParaRPr>
          </a:p>
        </p:txBody>
      </p:sp>
      <p:sp>
        <p:nvSpPr>
          <p:cNvPr id="21" name="ísḷîďé"/>
          <p:cNvSpPr/>
          <p:nvPr/>
        </p:nvSpPr>
        <p:spPr>
          <a:xfrm>
            <a:off x="904430" y="4168517"/>
            <a:ext cx="538264" cy="538264"/>
          </a:xfrm>
          <a:prstGeom prst="ellipse">
            <a:avLst/>
          </a:pr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b="1" dirty="0">
                <a:solidFill>
                  <a:srgbClr val="245538"/>
                </a:solidFill>
                <a:cs typeface="+mn-ea"/>
                <a:sym typeface="+mn-lt"/>
              </a:rPr>
              <a:t>3</a:t>
            </a:r>
            <a:endParaRPr lang="zh-CN" altLang="en-US" b="1" dirty="0">
              <a:solidFill>
                <a:srgbClr val="245538"/>
              </a:solidFill>
              <a:cs typeface="+mn-ea"/>
              <a:sym typeface="+mn-lt"/>
            </a:endParaRPr>
          </a:p>
        </p:txBody>
      </p:sp>
      <p:sp>
        <p:nvSpPr>
          <p:cNvPr id="19" name="iṧḷîdé"/>
          <p:cNvSpPr/>
          <p:nvPr/>
        </p:nvSpPr>
        <p:spPr>
          <a:xfrm>
            <a:off x="904430" y="3293933"/>
            <a:ext cx="538264" cy="538264"/>
          </a:xfrm>
          <a:prstGeom prst="ellipse">
            <a:avLst/>
          </a:pr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b="1" dirty="0">
                <a:solidFill>
                  <a:srgbClr val="245538"/>
                </a:solidFill>
                <a:cs typeface="+mn-ea"/>
                <a:sym typeface="+mn-lt"/>
              </a:rPr>
              <a:t>2</a:t>
            </a:r>
            <a:endParaRPr lang="zh-CN" altLang="en-US" b="1" dirty="0">
              <a:solidFill>
                <a:srgbClr val="245538"/>
              </a:solidFill>
              <a:cs typeface="+mn-ea"/>
              <a:sym typeface="+mn-lt"/>
            </a:endParaRPr>
          </a:p>
        </p:txBody>
      </p:sp>
      <p:sp>
        <p:nvSpPr>
          <p:cNvPr id="17" name="íSļíḍè"/>
          <p:cNvSpPr/>
          <p:nvPr/>
        </p:nvSpPr>
        <p:spPr>
          <a:xfrm>
            <a:off x="904430" y="5043099"/>
            <a:ext cx="538264" cy="538264"/>
          </a:xfrm>
          <a:prstGeom prst="ellipse">
            <a:avLst/>
          </a:pr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b="1" dirty="0">
                <a:solidFill>
                  <a:srgbClr val="245538"/>
                </a:solidFill>
                <a:cs typeface="+mn-ea"/>
                <a:sym typeface="+mn-lt"/>
              </a:rPr>
              <a:t>4</a:t>
            </a:r>
            <a:endParaRPr lang="zh-CN" altLang="en-US" b="1" dirty="0">
              <a:solidFill>
                <a:srgbClr val="245538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707940" y="3125773"/>
            <a:ext cx="596875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707940" y="4019407"/>
            <a:ext cx="596875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707940" y="4893991"/>
            <a:ext cx="596875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557876" y="775637"/>
            <a:ext cx="5248774" cy="597408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707940" y="2404233"/>
            <a:ext cx="473096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707940" y="3374222"/>
            <a:ext cx="4730960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707940" y="4240596"/>
            <a:ext cx="4730960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707940" y="5230633"/>
            <a:ext cx="473096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19" grpId="0" animBg="1"/>
      <p:bldP spid="17" grpId="0" animBg="1"/>
      <p:bldP spid="29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234647" y="211822"/>
            <a:ext cx="3929308" cy="1064832"/>
            <a:chOff x="234647" y="211822"/>
            <a:chExt cx="3929308" cy="1064832"/>
          </a:xfrm>
        </p:grpSpPr>
        <p:sp>
          <p:nvSpPr>
            <p:cNvPr id="31" name="文本框 30"/>
            <p:cNvSpPr txBox="1"/>
            <p:nvPr/>
          </p:nvSpPr>
          <p:spPr>
            <a:xfrm>
              <a:off x="1299479" y="482628"/>
              <a:ext cx="28644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04.</a:t>
              </a: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国外植树节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1392076" y="1116691"/>
              <a:ext cx="277187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rgbClr val="24553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screen">
              <a:biLevel thresh="25000"/>
            </a:blip>
            <a:stretch>
              <a:fillRect/>
            </a:stretch>
          </p:blipFill>
          <p:spPr>
            <a:xfrm>
              <a:off x="234647" y="211822"/>
              <a:ext cx="1064832" cy="1064832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76873" y="1918021"/>
            <a:ext cx="4483368" cy="4483366"/>
          </a:xfrm>
          <a:prstGeom prst="rect">
            <a:avLst/>
          </a:prstGeom>
        </p:spPr>
      </p:pic>
      <p:sp>
        <p:nvSpPr>
          <p:cNvPr id="9" name="ís1íḍè"/>
          <p:cNvSpPr/>
          <p:nvPr/>
        </p:nvSpPr>
        <p:spPr bwMode="auto">
          <a:xfrm>
            <a:off x="7766639" y="2440242"/>
            <a:ext cx="300038" cy="247650"/>
          </a:xfrm>
          <a:custGeom>
            <a:avLst/>
            <a:gdLst>
              <a:gd name="T0" fmla="*/ 47 w 189"/>
              <a:gd name="T1" fmla="*/ 78 h 156"/>
              <a:gd name="T2" fmla="*/ 0 w 189"/>
              <a:gd name="T3" fmla="*/ 31 h 156"/>
              <a:gd name="T4" fmla="*/ 52 w 189"/>
              <a:gd name="T5" fmla="*/ 31 h 156"/>
              <a:gd name="T6" fmla="*/ 95 w 189"/>
              <a:gd name="T7" fmla="*/ 31 h 156"/>
              <a:gd name="T8" fmla="*/ 111 w 189"/>
              <a:gd name="T9" fmla="*/ 31 h 156"/>
              <a:gd name="T10" fmla="*/ 111 w 189"/>
              <a:gd name="T11" fmla="*/ 0 h 156"/>
              <a:gd name="T12" fmla="*/ 189 w 189"/>
              <a:gd name="T13" fmla="*/ 78 h 156"/>
              <a:gd name="T14" fmla="*/ 111 w 189"/>
              <a:gd name="T15" fmla="*/ 156 h 156"/>
              <a:gd name="T16" fmla="*/ 111 w 189"/>
              <a:gd name="T17" fmla="*/ 123 h 156"/>
              <a:gd name="T18" fmla="*/ 95 w 189"/>
              <a:gd name="T19" fmla="*/ 123 h 156"/>
              <a:gd name="T20" fmla="*/ 52 w 189"/>
              <a:gd name="T21" fmla="*/ 123 h 156"/>
              <a:gd name="T22" fmla="*/ 0 w 189"/>
              <a:gd name="T23" fmla="*/ 123 h 156"/>
              <a:gd name="T24" fmla="*/ 47 w 189"/>
              <a:gd name="T25" fmla="*/ 7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9" h="156">
                <a:moveTo>
                  <a:pt x="47" y="78"/>
                </a:moveTo>
                <a:lnTo>
                  <a:pt x="0" y="31"/>
                </a:lnTo>
                <a:lnTo>
                  <a:pt x="52" y="31"/>
                </a:lnTo>
                <a:lnTo>
                  <a:pt x="95" y="31"/>
                </a:lnTo>
                <a:lnTo>
                  <a:pt x="111" y="31"/>
                </a:lnTo>
                <a:lnTo>
                  <a:pt x="111" y="0"/>
                </a:lnTo>
                <a:lnTo>
                  <a:pt x="189" y="78"/>
                </a:lnTo>
                <a:lnTo>
                  <a:pt x="111" y="156"/>
                </a:lnTo>
                <a:lnTo>
                  <a:pt x="111" y="123"/>
                </a:lnTo>
                <a:lnTo>
                  <a:pt x="95" y="123"/>
                </a:lnTo>
                <a:lnTo>
                  <a:pt x="52" y="123"/>
                </a:lnTo>
                <a:lnTo>
                  <a:pt x="0" y="123"/>
                </a:lnTo>
                <a:lnTo>
                  <a:pt x="47" y="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4" name="iṧ1idê"/>
          <p:cNvSpPr/>
          <p:nvPr/>
        </p:nvSpPr>
        <p:spPr bwMode="auto">
          <a:xfrm>
            <a:off x="5015661" y="2303847"/>
            <a:ext cx="520442" cy="520440"/>
          </a:xfrm>
          <a:prstGeom prst="ellipse">
            <a:avLst/>
          </a:prstGeom>
          <a:solidFill>
            <a:srgbClr val="245538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5" name="isliḍè"/>
          <p:cNvSpPr/>
          <p:nvPr/>
        </p:nvSpPr>
        <p:spPr bwMode="auto">
          <a:xfrm>
            <a:off x="5141196" y="2456151"/>
            <a:ext cx="269371" cy="244128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8" name="iṡḻîḑe"/>
          <p:cNvSpPr/>
          <p:nvPr/>
        </p:nvSpPr>
        <p:spPr bwMode="auto">
          <a:xfrm>
            <a:off x="4980747" y="4274309"/>
            <a:ext cx="520442" cy="520440"/>
          </a:xfrm>
          <a:prstGeom prst="ellipse">
            <a:avLst/>
          </a:prstGeom>
          <a:solidFill>
            <a:srgbClr val="245538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9" name="íśļîḍè"/>
          <p:cNvSpPr/>
          <p:nvPr/>
        </p:nvSpPr>
        <p:spPr bwMode="auto">
          <a:xfrm>
            <a:off x="5106282" y="4426613"/>
            <a:ext cx="269371" cy="244128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ïŝḷidé"/>
          <p:cNvSpPr/>
          <p:nvPr/>
        </p:nvSpPr>
        <p:spPr bwMode="auto">
          <a:xfrm>
            <a:off x="7731726" y="4410704"/>
            <a:ext cx="300038" cy="247650"/>
          </a:xfrm>
          <a:custGeom>
            <a:avLst/>
            <a:gdLst>
              <a:gd name="T0" fmla="*/ 47 w 189"/>
              <a:gd name="T1" fmla="*/ 78 h 156"/>
              <a:gd name="T2" fmla="*/ 0 w 189"/>
              <a:gd name="T3" fmla="*/ 31 h 156"/>
              <a:gd name="T4" fmla="*/ 52 w 189"/>
              <a:gd name="T5" fmla="*/ 31 h 156"/>
              <a:gd name="T6" fmla="*/ 95 w 189"/>
              <a:gd name="T7" fmla="*/ 31 h 156"/>
              <a:gd name="T8" fmla="*/ 111 w 189"/>
              <a:gd name="T9" fmla="*/ 31 h 156"/>
              <a:gd name="T10" fmla="*/ 111 w 189"/>
              <a:gd name="T11" fmla="*/ 0 h 156"/>
              <a:gd name="T12" fmla="*/ 189 w 189"/>
              <a:gd name="T13" fmla="*/ 78 h 156"/>
              <a:gd name="T14" fmla="*/ 111 w 189"/>
              <a:gd name="T15" fmla="*/ 156 h 156"/>
              <a:gd name="T16" fmla="*/ 111 w 189"/>
              <a:gd name="T17" fmla="*/ 123 h 156"/>
              <a:gd name="T18" fmla="*/ 95 w 189"/>
              <a:gd name="T19" fmla="*/ 123 h 156"/>
              <a:gd name="T20" fmla="*/ 52 w 189"/>
              <a:gd name="T21" fmla="*/ 123 h 156"/>
              <a:gd name="T22" fmla="*/ 0 w 189"/>
              <a:gd name="T23" fmla="*/ 123 h 156"/>
              <a:gd name="T24" fmla="*/ 47 w 189"/>
              <a:gd name="T25" fmla="*/ 7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9" h="156">
                <a:moveTo>
                  <a:pt x="47" y="78"/>
                </a:moveTo>
                <a:lnTo>
                  <a:pt x="0" y="31"/>
                </a:lnTo>
                <a:lnTo>
                  <a:pt x="52" y="31"/>
                </a:lnTo>
                <a:lnTo>
                  <a:pt x="95" y="31"/>
                </a:lnTo>
                <a:lnTo>
                  <a:pt x="111" y="31"/>
                </a:lnTo>
                <a:lnTo>
                  <a:pt x="111" y="0"/>
                </a:lnTo>
                <a:lnTo>
                  <a:pt x="189" y="78"/>
                </a:lnTo>
                <a:lnTo>
                  <a:pt x="111" y="156"/>
                </a:lnTo>
                <a:lnTo>
                  <a:pt x="111" y="123"/>
                </a:lnTo>
                <a:lnTo>
                  <a:pt x="95" y="123"/>
                </a:lnTo>
                <a:lnTo>
                  <a:pt x="52" y="123"/>
                </a:lnTo>
                <a:lnTo>
                  <a:pt x="0" y="123"/>
                </a:lnTo>
                <a:lnTo>
                  <a:pt x="47" y="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2" name="ïṡľîdé"/>
          <p:cNvSpPr/>
          <p:nvPr/>
        </p:nvSpPr>
        <p:spPr bwMode="auto">
          <a:xfrm>
            <a:off x="8545156" y="4274309"/>
            <a:ext cx="520442" cy="520440"/>
          </a:xfrm>
          <a:prstGeom prst="ellipse">
            <a:avLst/>
          </a:prstGeom>
          <a:solidFill>
            <a:srgbClr val="245538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3" name="ïṡļiďe"/>
          <p:cNvSpPr/>
          <p:nvPr/>
        </p:nvSpPr>
        <p:spPr bwMode="auto">
          <a:xfrm>
            <a:off x="8670691" y="4426613"/>
            <a:ext cx="269371" cy="244128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ïślîdé"/>
          <p:cNvSpPr/>
          <p:nvPr/>
        </p:nvSpPr>
        <p:spPr bwMode="auto">
          <a:xfrm>
            <a:off x="8580069" y="2303847"/>
            <a:ext cx="520442" cy="520440"/>
          </a:xfrm>
          <a:prstGeom prst="ellipse">
            <a:avLst/>
          </a:prstGeom>
          <a:solidFill>
            <a:srgbClr val="245538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íṧlíḓe"/>
          <p:cNvSpPr/>
          <p:nvPr/>
        </p:nvSpPr>
        <p:spPr bwMode="auto">
          <a:xfrm>
            <a:off x="8705604" y="2456151"/>
            <a:ext cx="269371" cy="244128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906786" y="2929318"/>
            <a:ext cx="230928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5644959" y="2333234"/>
            <a:ext cx="187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518716" y="2976591"/>
            <a:ext cx="230928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9256889" y="2380507"/>
            <a:ext cx="187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904065" y="4906354"/>
            <a:ext cx="230928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5604995" y="4283825"/>
            <a:ext cx="187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471469" y="4928236"/>
            <a:ext cx="230928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9172399" y="4305707"/>
            <a:ext cx="187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4" grpId="0" animBg="1"/>
      <p:bldP spid="55" grpId="0" animBg="1"/>
      <p:bldP spid="48" grpId="0" animBg="1"/>
      <p:bldP spid="49" grpId="0" animBg="1"/>
      <p:bldP spid="15" grpId="0" animBg="1"/>
      <p:bldP spid="42" grpId="0" animBg="1"/>
      <p:bldP spid="43" grpId="0" animBg="1"/>
      <p:bldP spid="36" grpId="0" animBg="1"/>
      <p:bldP spid="37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34647" y="211822"/>
            <a:ext cx="3929308" cy="1064832"/>
            <a:chOff x="234647" y="211822"/>
            <a:chExt cx="3929308" cy="1064832"/>
          </a:xfrm>
        </p:grpSpPr>
        <p:sp>
          <p:nvSpPr>
            <p:cNvPr id="24" name="文本框 23"/>
            <p:cNvSpPr txBox="1"/>
            <p:nvPr/>
          </p:nvSpPr>
          <p:spPr>
            <a:xfrm>
              <a:off x="1299479" y="482628"/>
              <a:ext cx="28644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04.</a:t>
              </a: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国外植树节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1392076" y="1116691"/>
              <a:ext cx="277187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rgbClr val="24553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screen">
              <a:biLevel thresh="25000"/>
            </a:blip>
            <a:stretch>
              <a:fillRect/>
            </a:stretch>
          </p:blipFill>
          <p:spPr>
            <a:xfrm>
              <a:off x="234647" y="211822"/>
              <a:ext cx="1064832" cy="1064832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5731727" y="-408617"/>
            <a:ext cx="6618824" cy="6618824"/>
          </a:xfrm>
          <a:prstGeom prst="rect">
            <a:avLst/>
          </a:prstGeom>
        </p:spPr>
      </p:pic>
      <p:sp>
        <p:nvSpPr>
          <p:cNvPr id="11" name="îṡľíḋé"/>
          <p:cNvSpPr/>
          <p:nvPr/>
        </p:nvSpPr>
        <p:spPr>
          <a:xfrm>
            <a:off x="1349839" y="2224800"/>
            <a:ext cx="596900" cy="135199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iṧļïḋé"/>
          <p:cNvSpPr/>
          <p:nvPr/>
        </p:nvSpPr>
        <p:spPr>
          <a:xfrm>
            <a:off x="2261655" y="4223387"/>
            <a:ext cx="3804598" cy="13041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6" name="iS1íde"/>
          <p:cNvSpPr txBox="1"/>
          <p:nvPr/>
        </p:nvSpPr>
        <p:spPr>
          <a:xfrm>
            <a:off x="2320225" y="2678986"/>
            <a:ext cx="3687459" cy="1002604"/>
          </a:xfrm>
          <a:prstGeom prst="roundRect">
            <a:avLst>
              <a:gd name="adj" fmla="val 0"/>
            </a:avLst>
          </a:prstGeom>
          <a:solidFill>
            <a:srgbClr val="24553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24399" y="2812300"/>
            <a:ext cx="3371526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单击此处添加文本，并调整颜色以及大小。单击此处添加文本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203086" y="2122539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524399" y="4368587"/>
            <a:ext cx="33715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245538"/>
                </a:solidFill>
                <a:cs typeface="+mn-ea"/>
                <a:sym typeface="+mn-lt"/>
              </a:rPr>
              <a:t>单击此处添加文本，并调整颜色以及大小。单击此处添加文本</a:t>
            </a:r>
            <a:r>
              <a:rPr lang="en-US" altLang="zh-CN" sz="1400" dirty="0">
                <a:solidFill>
                  <a:srgbClr val="245538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rgbClr val="245538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42797" y="515156"/>
            <a:ext cx="6117216" cy="43224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35108" y="945447"/>
            <a:ext cx="5522856" cy="48380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993072" y="4329391"/>
            <a:ext cx="3455795" cy="669196"/>
            <a:chOff x="6161103" y="4145872"/>
            <a:chExt cx="2950343" cy="571318"/>
          </a:xfrm>
        </p:grpSpPr>
        <p:sp>
          <p:nvSpPr>
            <p:cNvPr id="17" name="椭圆 16"/>
            <p:cNvSpPr/>
            <p:nvPr/>
          </p:nvSpPr>
          <p:spPr>
            <a:xfrm>
              <a:off x="6161103" y="4145872"/>
              <a:ext cx="568171" cy="568171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bg1"/>
                  </a:gs>
                  <a:gs pos="51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946779" y="4145872"/>
              <a:ext cx="568171" cy="568171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bg1"/>
                  </a:gs>
                  <a:gs pos="51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7757599" y="4149019"/>
              <a:ext cx="568171" cy="568171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bg1"/>
                  </a:gs>
                  <a:gs pos="51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8543275" y="4149019"/>
              <a:ext cx="568171" cy="568171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bg1"/>
                  </a:gs>
                  <a:gs pos="51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809044" y="3869033"/>
            <a:ext cx="3906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ZHISHUJIE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02685" y="4393474"/>
            <a:ext cx="437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3 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85224" y="5459648"/>
            <a:ext cx="4954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植树节珍爱绿色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939570" y="4410126"/>
            <a:ext cx="46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902059" y="4431313"/>
            <a:ext cx="626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12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842487" y="4410125"/>
            <a:ext cx="53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号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11327" y="1509451"/>
            <a:ext cx="6337836" cy="515989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6786231" y="2575754"/>
            <a:ext cx="1251439" cy="1251439"/>
          </a:xfrm>
          <a:prstGeom prst="ellipse">
            <a:avLst/>
          </a:prstGeom>
          <a:noFill/>
          <a:ln>
            <a:gradFill>
              <a:gsLst>
                <a:gs pos="0">
                  <a:schemeClr val="bg1"/>
                </a:gs>
                <a:gs pos="51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50391" y="2787233"/>
            <a:ext cx="995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86101" y="2843483"/>
            <a:ext cx="2771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节日起源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8563385" y="3743559"/>
            <a:ext cx="2771879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rgbClr val="24553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355040" y="2575754"/>
            <a:ext cx="2771879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rgbClr val="245538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8513813" y="4079211"/>
            <a:ext cx="3130406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655562" y="1624923"/>
            <a:ext cx="450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ZHISHUJIE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>
            <a:biLevel thresh="25000"/>
          </a:blip>
          <a:stretch>
            <a:fillRect/>
          </a:stretch>
        </p:blipFill>
        <p:spPr>
          <a:xfrm>
            <a:off x="6354741" y="2317995"/>
            <a:ext cx="938475" cy="938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6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i$ļiḑè"/>
          <p:cNvSpPr/>
          <p:nvPr/>
        </p:nvSpPr>
        <p:spPr>
          <a:xfrm>
            <a:off x="1108000" y="2378398"/>
            <a:ext cx="553029" cy="553029"/>
          </a:xfrm>
          <a:prstGeom prst="rect">
            <a:avLst/>
          </a:pr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2000" b="1" dirty="0">
                <a:solidFill>
                  <a:srgbClr val="245538"/>
                </a:solidFill>
                <a:cs typeface="+mn-ea"/>
                <a:sym typeface="+mn-lt"/>
              </a:rPr>
              <a:t>1</a:t>
            </a:r>
            <a:endParaRPr lang="zh-CN" altLang="en-US" sz="2000" b="1" dirty="0">
              <a:solidFill>
                <a:srgbClr val="245538"/>
              </a:solidFill>
              <a:cs typeface="+mn-ea"/>
              <a:sym typeface="+mn-lt"/>
            </a:endParaRPr>
          </a:p>
        </p:txBody>
      </p:sp>
      <p:sp>
        <p:nvSpPr>
          <p:cNvPr id="22" name="ïSļíḑé"/>
          <p:cNvSpPr/>
          <p:nvPr/>
        </p:nvSpPr>
        <p:spPr>
          <a:xfrm>
            <a:off x="1108000" y="3711275"/>
            <a:ext cx="553029" cy="553029"/>
          </a:xfrm>
          <a:prstGeom prst="rect">
            <a:avLst/>
          </a:pr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2000" b="1" dirty="0">
                <a:solidFill>
                  <a:srgbClr val="245538"/>
                </a:solidFill>
                <a:cs typeface="+mn-ea"/>
                <a:sym typeface="+mn-lt"/>
              </a:rPr>
              <a:t>2</a:t>
            </a:r>
            <a:endParaRPr lang="zh-CN" altLang="en-US" sz="2000" b="1" dirty="0">
              <a:solidFill>
                <a:srgbClr val="245538"/>
              </a:solidFill>
              <a:cs typeface="+mn-ea"/>
              <a:sym typeface="+mn-lt"/>
            </a:endParaRPr>
          </a:p>
        </p:txBody>
      </p:sp>
      <p:sp>
        <p:nvSpPr>
          <p:cNvPr id="18" name="íṥ1îḋè"/>
          <p:cNvSpPr/>
          <p:nvPr/>
        </p:nvSpPr>
        <p:spPr>
          <a:xfrm>
            <a:off x="1108000" y="5044151"/>
            <a:ext cx="553029" cy="553029"/>
          </a:xfrm>
          <a:prstGeom prst="rect">
            <a:avLst/>
          </a:pr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2000" b="1" dirty="0">
                <a:solidFill>
                  <a:srgbClr val="245538"/>
                </a:solidFill>
                <a:cs typeface="+mn-ea"/>
                <a:sym typeface="+mn-lt"/>
              </a:rPr>
              <a:t>3</a:t>
            </a:r>
            <a:endParaRPr lang="zh-CN" altLang="en-US" sz="2000" b="1" dirty="0">
              <a:solidFill>
                <a:srgbClr val="245538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081162" y="2610186"/>
            <a:ext cx="408398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085417" y="2253174"/>
            <a:ext cx="211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061264" y="3928373"/>
            <a:ext cx="408398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065519" y="3571361"/>
            <a:ext cx="211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081162" y="5325371"/>
            <a:ext cx="408398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085417" y="4968359"/>
            <a:ext cx="211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34647" y="211822"/>
            <a:ext cx="3929308" cy="1064832"/>
            <a:chOff x="234647" y="211822"/>
            <a:chExt cx="3929308" cy="1064832"/>
          </a:xfrm>
        </p:grpSpPr>
        <p:sp>
          <p:nvSpPr>
            <p:cNvPr id="5" name="文本框 4"/>
            <p:cNvSpPr txBox="1"/>
            <p:nvPr/>
          </p:nvSpPr>
          <p:spPr>
            <a:xfrm>
              <a:off x="1299479" y="482628"/>
              <a:ext cx="2405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01.</a:t>
              </a: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节日起源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1392076" y="1116691"/>
              <a:ext cx="277187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rgbClr val="24553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biLevel thresh="25000"/>
            </a:blip>
            <a:stretch>
              <a:fillRect/>
            </a:stretch>
          </p:blipFill>
          <p:spPr>
            <a:xfrm>
              <a:off x="234647" y="211822"/>
              <a:ext cx="1064832" cy="1064832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562602" y="8763"/>
            <a:ext cx="7445979" cy="7445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  <p:bldP spid="18" grpId="0" animBg="1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234647" y="211822"/>
            <a:ext cx="3929308" cy="1064832"/>
            <a:chOff x="234647" y="211822"/>
            <a:chExt cx="3929308" cy="1064832"/>
          </a:xfrm>
        </p:grpSpPr>
        <p:sp>
          <p:nvSpPr>
            <p:cNvPr id="34" name="文本框 33"/>
            <p:cNvSpPr txBox="1"/>
            <p:nvPr/>
          </p:nvSpPr>
          <p:spPr>
            <a:xfrm>
              <a:off x="1299479" y="482628"/>
              <a:ext cx="2405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01.</a:t>
              </a: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节日起源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392076" y="1116691"/>
              <a:ext cx="277187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rgbClr val="24553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screen">
              <a:biLevel thresh="25000"/>
            </a:blip>
            <a:stretch>
              <a:fillRect/>
            </a:stretch>
          </p:blipFill>
          <p:spPr>
            <a:xfrm>
              <a:off x="234647" y="211822"/>
              <a:ext cx="1064832" cy="106483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487179" y="204798"/>
            <a:ext cx="8469344" cy="6722542"/>
          </a:xfrm>
          <a:prstGeom prst="rect">
            <a:avLst/>
          </a:prstGeom>
        </p:spPr>
      </p:pic>
      <p:sp>
        <p:nvSpPr>
          <p:cNvPr id="23" name="ïṥlíďé"/>
          <p:cNvSpPr/>
          <p:nvPr/>
        </p:nvSpPr>
        <p:spPr>
          <a:xfrm rot="2700000">
            <a:off x="1321358" y="2685094"/>
            <a:ext cx="968927" cy="968928"/>
          </a:xfrm>
          <a:prstGeom prst="roundRect">
            <a:avLst>
              <a:gd name="adj" fmla="val 12692"/>
            </a:avLst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sz="1400">
              <a:cs typeface="+mn-ea"/>
              <a:sym typeface="+mn-lt"/>
            </a:endParaRPr>
          </a:p>
        </p:txBody>
      </p:sp>
      <p:sp>
        <p:nvSpPr>
          <p:cNvPr id="24" name="ïṧ1iḍe"/>
          <p:cNvSpPr/>
          <p:nvPr/>
        </p:nvSpPr>
        <p:spPr>
          <a:xfrm>
            <a:off x="1654667" y="2874037"/>
            <a:ext cx="302307" cy="231241"/>
          </a:xfrm>
          <a:custGeom>
            <a:avLst/>
            <a:gdLst>
              <a:gd name="connsiteX0" fmla="*/ 361794 w 551492"/>
              <a:gd name="connsiteY0" fmla="*/ 308363 h 421851"/>
              <a:gd name="connsiteX1" fmla="*/ 530845 w 551492"/>
              <a:gd name="connsiteY1" fmla="*/ 308363 h 421851"/>
              <a:gd name="connsiteX2" fmla="*/ 551492 w 551492"/>
              <a:gd name="connsiteY2" fmla="*/ 329044 h 421851"/>
              <a:gd name="connsiteX3" fmla="*/ 551492 w 551492"/>
              <a:gd name="connsiteY3" fmla="*/ 362650 h 421851"/>
              <a:gd name="connsiteX4" fmla="*/ 530845 w 551492"/>
              <a:gd name="connsiteY4" fmla="*/ 383331 h 421851"/>
              <a:gd name="connsiteX5" fmla="*/ 378570 w 551492"/>
              <a:gd name="connsiteY5" fmla="*/ 383331 h 421851"/>
              <a:gd name="connsiteX6" fmla="*/ 378570 w 551492"/>
              <a:gd name="connsiteY6" fmla="*/ 369113 h 421851"/>
              <a:gd name="connsiteX7" fmla="*/ 361794 w 551492"/>
              <a:gd name="connsiteY7" fmla="*/ 308363 h 421851"/>
              <a:gd name="connsiteX8" fmla="*/ 313904 w 551492"/>
              <a:gd name="connsiteY8" fmla="*/ 172924 h 421851"/>
              <a:gd name="connsiteX9" fmla="*/ 530832 w 551492"/>
              <a:gd name="connsiteY9" fmla="*/ 172924 h 421851"/>
              <a:gd name="connsiteX10" fmla="*/ 551492 w 551492"/>
              <a:gd name="connsiteY10" fmla="*/ 193548 h 421851"/>
              <a:gd name="connsiteX11" fmla="*/ 551492 w 551492"/>
              <a:gd name="connsiteY11" fmla="*/ 225772 h 421851"/>
              <a:gd name="connsiteX12" fmla="*/ 530832 w 551492"/>
              <a:gd name="connsiteY12" fmla="*/ 247685 h 421851"/>
              <a:gd name="connsiteX13" fmla="*/ 271293 w 551492"/>
              <a:gd name="connsiteY13" fmla="*/ 247685 h 421851"/>
              <a:gd name="connsiteX14" fmla="*/ 271293 w 551492"/>
              <a:gd name="connsiteY14" fmla="*/ 227061 h 421851"/>
              <a:gd name="connsiteX15" fmla="*/ 272584 w 551492"/>
              <a:gd name="connsiteY15" fmla="*/ 224483 h 421851"/>
              <a:gd name="connsiteX16" fmla="*/ 313904 w 551492"/>
              <a:gd name="connsiteY16" fmla="*/ 172924 h 421851"/>
              <a:gd name="connsiteX17" fmla="*/ 281648 w 551492"/>
              <a:gd name="connsiteY17" fmla="*/ 36241 h 421851"/>
              <a:gd name="connsiteX18" fmla="*/ 530834 w 551492"/>
              <a:gd name="connsiteY18" fmla="*/ 36241 h 421851"/>
              <a:gd name="connsiteX19" fmla="*/ 551492 w 551492"/>
              <a:gd name="connsiteY19" fmla="*/ 58154 h 421851"/>
              <a:gd name="connsiteX20" fmla="*/ 551492 w 551492"/>
              <a:gd name="connsiteY20" fmla="*/ 90378 h 421851"/>
              <a:gd name="connsiteX21" fmla="*/ 530834 w 551492"/>
              <a:gd name="connsiteY21" fmla="*/ 111002 h 421851"/>
              <a:gd name="connsiteX22" fmla="*/ 308761 w 551492"/>
              <a:gd name="connsiteY22" fmla="*/ 111002 h 421851"/>
              <a:gd name="connsiteX23" fmla="*/ 295850 w 551492"/>
              <a:gd name="connsiteY23" fmla="*/ 96823 h 421851"/>
              <a:gd name="connsiteX24" fmla="*/ 281648 w 551492"/>
              <a:gd name="connsiteY24" fmla="*/ 36241 h 421851"/>
              <a:gd name="connsiteX25" fmla="*/ 176987 w 551492"/>
              <a:gd name="connsiteY25" fmla="*/ 0 h 421851"/>
              <a:gd name="connsiteX26" fmla="*/ 271294 w 551492"/>
              <a:gd name="connsiteY26" fmla="*/ 117396 h 421851"/>
              <a:gd name="connsiteX27" fmla="*/ 276461 w 551492"/>
              <a:gd name="connsiteY27" fmla="*/ 117396 h 421851"/>
              <a:gd name="connsiteX28" fmla="*/ 290672 w 551492"/>
              <a:gd name="connsiteY28" fmla="*/ 152228 h 421851"/>
              <a:gd name="connsiteX29" fmla="*/ 262251 w 551492"/>
              <a:gd name="connsiteY29" fmla="*/ 199960 h 421851"/>
              <a:gd name="connsiteX30" fmla="*/ 257083 w 551492"/>
              <a:gd name="connsiteY30" fmla="*/ 197380 h 421851"/>
              <a:gd name="connsiteX31" fmla="*/ 224786 w 551492"/>
              <a:gd name="connsiteY31" fmla="*/ 247692 h 421851"/>
              <a:gd name="connsiteX32" fmla="*/ 219619 w 551492"/>
              <a:gd name="connsiteY32" fmla="*/ 259303 h 421851"/>
              <a:gd name="connsiteX33" fmla="*/ 241581 w 551492"/>
              <a:gd name="connsiteY33" fmla="*/ 279944 h 421851"/>
              <a:gd name="connsiteX34" fmla="*/ 263543 w 551492"/>
              <a:gd name="connsiteY34" fmla="*/ 279944 h 421851"/>
              <a:gd name="connsiteX35" fmla="*/ 352682 w 551492"/>
              <a:gd name="connsiteY35" fmla="*/ 368958 h 421851"/>
              <a:gd name="connsiteX36" fmla="*/ 352682 w 551492"/>
              <a:gd name="connsiteY36" fmla="*/ 393470 h 421851"/>
              <a:gd name="connsiteX37" fmla="*/ 325553 w 551492"/>
              <a:gd name="connsiteY37" fmla="*/ 421851 h 421851"/>
              <a:gd name="connsiteX38" fmla="*/ 28421 w 551492"/>
              <a:gd name="connsiteY38" fmla="*/ 421851 h 421851"/>
              <a:gd name="connsiteX39" fmla="*/ 0 w 551492"/>
              <a:gd name="connsiteY39" fmla="*/ 393470 h 421851"/>
              <a:gd name="connsiteX40" fmla="*/ 0 w 551492"/>
              <a:gd name="connsiteY40" fmla="*/ 368958 h 421851"/>
              <a:gd name="connsiteX41" fmla="*/ 89139 w 551492"/>
              <a:gd name="connsiteY41" fmla="*/ 279944 h 421851"/>
              <a:gd name="connsiteX42" fmla="*/ 112393 w 551492"/>
              <a:gd name="connsiteY42" fmla="*/ 279944 h 421851"/>
              <a:gd name="connsiteX43" fmla="*/ 133063 w 551492"/>
              <a:gd name="connsiteY43" fmla="*/ 259303 h 421851"/>
              <a:gd name="connsiteX44" fmla="*/ 127896 w 551492"/>
              <a:gd name="connsiteY44" fmla="*/ 247692 h 421851"/>
              <a:gd name="connsiteX45" fmla="*/ 95599 w 551492"/>
              <a:gd name="connsiteY45" fmla="*/ 198670 h 421851"/>
              <a:gd name="connsiteX46" fmla="*/ 91723 w 551492"/>
              <a:gd name="connsiteY46" fmla="*/ 199960 h 421851"/>
              <a:gd name="connsiteX47" fmla="*/ 63302 w 551492"/>
              <a:gd name="connsiteY47" fmla="*/ 152228 h 421851"/>
              <a:gd name="connsiteX48" fmla="*/ 78804 w 551492"/>
              <a:gd name="connsiteY48" fmla="*/ 117396 h 421851"/>
              <a:gd name="connsiteX49" fmla="*/ 81388 w 551492"/>
              <a:gd name="connsiteY49" fmla="*/ 117396 h 421851"/>
              <a:gd name="connsiteX50" fmla="*/ 176987 w 551492"/>
              <a:gd name="connsiteY50" fmla="*/ 0 h 42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1492" h="421851">
                <a:moveTo>
                  <a:pt x="361794" y="308363"/>
                </a:moveTo>
                <a:lnTo>
                  <a:pt x="530845" y="308363"/>
                </a:lnTo>
                <a:cubicBezTo>
                  <a:pt x="541168" y="308363"/>
                  <a:pt x="551492" y="317411"/>
                  <a:pt x="551492" y="329044"/>
                </a:cubicBezTo>
                <a:lnTo>
                  <a:pt x="551492" y="362650"/>
                </a:lnTo>
                <a:cubicBezTo>
                  <a:pt x="551492" y="374283"/>
                  <a:pt x="541168" y="383331"/>
                  <a:pt x="530845" y="383331"/>
                </a:cubicBezTo>
                <a:lnTo>
                  <a:pt x="378570" y="383331"/>
                </a:lnTo>
                <a:lnTo>
                  <a:pt x="378570" y="369113"/>
                </a:lnTo>
                <a:cubicBezTo>
                  <a:pt x="378570" y="347140"/>
                  <a:pt x="372118" y="326459"/>
                  <a:pt x="361794" y="308363"/>
                </a:cubicBezTo>
                <a:close/>
                <a:moveTo>
                  <a:pt x="313904" y="172924"/>
                </a:moveTo>
                <a:lnTo>
                  <a:pt x="530832" y="172924"/>
                </a:lnTo>
                <a:cubicBezTo>
                  <a:pt x="541162" y="172924"/>
                  <a:pt x="551492" y="181947"/>
                  <a:pt x="551492" y="193548"/>
                </a:cubicBezTo>
                <a:lnTo>
                  <a:pt x="551492" y="225772"/>
                </a:lnTo>
                <a:cubicBezTo>
                  <a:pt x="551492" y="237373"/>
                  <a:pt x="541162" y="247685"/>
                  <a:pt x="530832" y="247685"/>
                </a:cubicBezTo>
                <a:lnTo>
                  <a:pt x="271293" y="247685"/>
                </a:lnTo>
                <a:lnTo>
                  <a:pt x="271293" y="227061"/>
                </a:lnTo>
                <a:cubicBezTo>
                  <a:pt x="271293" y="225772"/>
                  <a:pt x="272584" y="225772"/>
                  <a:pt x="272584" y="224483"/>
                </a:cubicBezTo>
                <a:cubicBezTo>
                  <a:pt x="293244" y="218038"/>
                  <a:pt x="307448" y="194837"/>
                  <a:pt x="313904" y="172924"/>
                </a:cubicBezTo>
                <a:close/>
                <a:moveTo>
                  <a:pt x="281648" y="36241"/>
                </a:moveTo>
                <a:lnTo>
                  <a:pt x="530834" y="36241"/>
                </a:lnTo>
                <a:cubicBezTo>
                  <a:pt x="541163" y="36241"/>
                  <a:pt x="551492" y="46553"/>
                  <a:pt x="551492" y="58154"/>
                </a:cubicBezTo>
                <a:lnTo>
                  <a:pt x="551492" y="90378"/>
                </a:lnTo>
                <a:cubicBezTo>
                  <a:pt x="551492" y="101979"/>
                  <a:pt x="541163" y="111002"/>
                  <a:pt x="530834" y="111002"/>
                </a:cubicBezTo>
                <a:lnTo>
                  <a:pt x="308761" y="111002"/>
                </a:lnTo>
                <a:cubicBezTo>
                  <a:pt x="304888" y="104557"/>
                  <a:pt x="301015" y="99401"/>
                  <a:pt x="295850" y="96823"/>
                </a:cubicBezTo>
                <a:cubicBezTo>
                  <a:pt x="293268" y="72333"/>
                  <a:pt x="288104" y="52998"/>
                  <a:pt x="281648" y="36241"/>
                </a:cubicBezTo>
                <a:close/>
                <a:moveTo>
                  <a:pt x="176987" y="0"/>
                </a:moveTo>
                <a:cubicBezTo>
                  <a:pt x="257083" y="0"/>
                  <a:pt x="270002" y="64503"/>
                  <a:pt x="271294" y="117396"/>
                </a:cubicBezTo>
                <a:cubicBezTo>
                  <a:pt x="272586" y="117396"/>
                  <a:pt x="273878" y="117396"/>
                  <a:pt x="276461" y="117396"/>
                </a:cubicBezTo>
                <a:cubicBezTo>
                  <a:pt x="289380" y="117396"/>
                  <a:pt x="290672" y="132877"/>
                  <a:pt x="290672" y="152228"/>
                </a:cubicBezTo>
                <a:cubicBezTo>
                  <a:pt x="290672" y="171579"/>
                  <a:pt x="275169" y="199960"/>
                  <a:pt x="262251" y="199960"/>
                </a:cubicBezTo>
                <a:cubicBezTo>
                  <a:pt x="260959" y="199960"/>
                  <a:pt x="258375" y="198670"/>
                  <a:pt x="257083" y="197380"/>
                </a:cubicBezTo>
                <a:cubicBezTo>
                  <a:pt x="249332" y="216731"/>
                  <a:pt x="237705" y="233502"/>
                  <a:pt x="224786" y="247692"/>
                </a:cubicBezTo>
                <a:cubicBezTo>
                  <a:pt x="220911" y="250272"/>
                  <a:pt x="219619" y="254143"/>
                  <a:pt x="219619" y="259303"/>
                </a:cubicBezTo>
                <a:cubicBezTo>
                  <a:pt x="219619" y="270913"/>
                  <a:pt x="228662" y="279944"/>
                  <a:pt x="241581" y="279944"/>
                </a:cubicBezTo>
                <a:lnTo>
                  <a:pt x="263543" y="279944"/>
                </a:lnTo>
                <a:cubicBezTo>
                  <a:pt x="312634" y="279944"/>
                  <a:pt x="352682" y="319936"/>
                  <a:pt x="352682" y="368958"/>
                </a:cubicBezTo>
                <a:lnTo>
                  <a:pt x="352682" y="393470"/>
                </a:lnTo>
                <a:cubicBezTo>
                  <a:pt x="352682" y="408950"/>
                  <a:pt x="341055" y="421851"/>
                  <a:pt x="325553" y="421851"/>
                </a:cubicBezTo>
                <a:lnTo>
                  <a:pt x="28421" y="421851"/>
                </a:lnTo>
                <a:cubicBezTo>
                  <a:pt x="12919" y="421851"/>
                  <a:pt x="0" y="408950"/>
                  <a:pt x="0" y="393470"/>
                </a:cubicBezTo>
                <a:lnTo>
                  <a:pt x="0" y="368958"/>
                </a:lnTo>
                <a:cubicBezTo>
                  <a:pt x="0" y="319936"/>
                  <a:pt x="40048" y="279944"/>
                  <a:pt x="89139" y="279944"/>
                </a:cubicBezTo>
                <a:lnTo>
                  <a:pt x="112393" y="279944"/>
                </a:lnTo>
                <a:cubicBezTo>
                  <a:pt x="124020" y="279944"/>
                  <a:pt x="133063" y="270913"/>
                  <a:pt x="133063" y="259303"/>
                </a:cubicBezTo>
                <a:cubicBezTo>
                  <a:pt x="133063" y="254143"/>
                  <a:pt x="131771" y="250272"/>
                  <a:pt x="127896" y="247692"/>
                </a:cubicBezTo>
                <a:cubicBezTo>
                  <a:pt x="114977" y="234792"/>
                  <a:pt x="104642" y="216731"/>
                  <a:pt x="95599" y="198670"/>
                </a:cubicBezTo>
                <a:cubicBezTo>
                  <a:pt x="94307" y="199960"/>
                  <a:pt x="93015" y="199960"/>
                  <a:pt x="91723" y="199960"/>
                </a:cubicBezTo>
                <a:cubicBezTo>
                  <a:pt x="78804" y="199960"/>
                  <a:pt x="63302" y="171579"/>
                  <a:pt x="63302" y="152228"/>
                </a:cubicBezTo>
                <a:cubicBezTo>
                  <a:pt x="63302" y="132877"/>
                  <a:pt x="65886" y="117396"/>
                  <a:pt x="78804" y="117396"/>
                </a:cubicBezTo>
                <a:cubicBezTo>
                  <a:pt x="80096" y="117396"/>
                  <a:pt x="80096" y="117396"/>
                  <a:pt x="81388" y="117396"/>
                </a:cubicBezTo>
                <a:cubicBezTo>
                  <a:pt x="82680" y="64503"/>
                  <a:pt x="93015" y="0"/>
                  <a:pt x="176987" y="0"/>
                </a:cubicBezTo>
                <a:close/>
              </a:path>
            </a:pathLst>
          </a:custGeom>
          <a:solidFill>
            <a:srgbClr val="245538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11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íṩliḋé"/>
          <p:cNvSpPr txBox="1"/>
          <p:nvPr/>
        </p:nvSpPr>
        <p:spPr>
          <a:xfrm>
            <a:off x="1358257" y="3267043"/>
            <a:ext cx="889895" cy="299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400" b="1" dirty="0">
                <a:cs typeface="+mn-ea"/>
                <a:sym typeface="+mn-lt"/>
              </a:rPr>
              <a:t>1</a:t>
            </a:r>
          </a:p>
        </p:txBody>
      </p:sp>
      <p:sp>
        <p:nvSpPr>
          <p:cNvPr id="20" name="ïSļîḋè"/>
          <p:cNvSpPr/>
          <p:nvPr/>
        </p:nvSpPr>
        <p:spPr>
          <a:xfrm rot="2700000">
            <a:off x="2976950" y="2685094"/>
            <a:ext cx="968927" cy="968928"/>
          </a:xfrm>
          <a:prstGeom prst="roundRect">
            <a:avLst>
              <a:gd name="adj" fmla="val 12692"/>
            </a:avLst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sz="1400">
              <a:cs typeface="+mn-ea"/>
              <a:sym typeface="+mn-lt"/>
            </a:endParaRPr>
          </a:p>
        </p:txBody>
      </p:sp>
      <p:sp>
        <p:nvSpPr>
          <p:cNvPr id="21" name="îṡḻíḑe"/>
          <p:cNvSpPr/>
          <p:nvPr/>
        </p:nvSpPr>
        <p:spPr>
          <a:xfrm>
            <a:off x="3310259" y="2874037"/>
            <a:ext cx="302307" cy="231241"/>
          </a:xfrm>
          <a:custGeom>
            <a:avLst/>
            <a:gdLst>
              <a:gd name="connsiteX0" fmla="*/ 361794 w 551492"/>
              <a:gd name="connsiteY0" fmla="*/ 308363 h 421851"/>
              <a:gd name="connsiteX1" fmla="*/ 530845 w 551492"/>
              <a:gd name="connsiteY1" fmla="*/ 308363 h 421851"/>
              <a:gd name="connsiteX2" fmla="*/ 551492 w 551492"/>
              <a:gd name="connsiteY2" fmla="*/ 329044 h 421851"/>
              <a:gd name="connsiteX3" fmla="*/ 551492 w 551492"/>
              <a:gd name="connsiteY3" fmla="*/ 362650 h 421851"/>
              <a:gd name="connsiteX4" fmla="*/ 530845 w 551492"/>
              <a:gd name="connsiteY4" fmla="*/ 383331 h 421851"/>
              <a:gd name="connsiteX5" fmla="*/ 378570 w 551492"/>
              <a:gd name="connsiteY5" fmla="*/ 383331 h 421851"/>
              <a:gd name="connsiteX6" fmla="*/ 378570 w 551492"/>
              <a:gd name="connsiteY6" fmla="*/ 369113 h 421851"/>
              <a:gd name="connsiteX7" fmla="*/ 361794 w 551492"/>
              <a:gd name="connsiteY7" fmla="*/ 308363 h 421851"/>
              <a:gd name="connsiteX8" fmla="*/ 313904 w 551492"/>
              <a:gd name="connsiteY8" fmla="*/ 172924 h 421851"/>
              <a:gd name="connsiteX9" fmla="*/ 530832 w 551492"/>
              <a:gd name="connsiteY9" fmla="*/ 172924 h 421851"/>
              <a:gd name="connsiteX10" fmla="*/ 551492 w 551492"/>
              <a:gd name="connsiteY10" fmla="*/ 193548 h 421851"/>
              <a:gd name="connsiteX11" fmla="*/ 551492 w 551492"/>
              <a:gd name="connsiteY11" fmla="*/ 225772 h 421851"/>
              <a:gd name="connsiteX12" fmla="*/ 530832 w 551492"/>
              <a:gd name="connsiteY12" fmla="*/ 247685 h 421851"/>
              <a:gd name="connsiteX13" fmla="*/ 271293 w 551492"/>
              <a:gd name="connsiteY13" fmla="*/ 247685 h 421851"/>
              <a:gd name="connsiteX14" fmla="*/ 271293 w 551492"/>
              <a:gd name="connsiteY14" fmla="*/ 227061 h 421851"/>
              <a:gd name="connsiteX15" fmla="*/ 272584 w 551492"/>
              <a:gd name="connsiteY15" fmla="*/ 224483 h 421851"/>
              <a:gd name="connsiteX16" fmla="*/ 313904 w 551492"/>
              <a:gd name="connsiteY16" fmla="*/ 172924 h 421851"/>
              <a:gd name="connsiteX17" fmla="*/ 281648 w 551492"/>
              <a:gd name="connsiteY17" fmla="*/ 36241 h 421851"/>
              <a:gd name="connsiteX18" fmla="*/ 530834 w 551492"/>
              <a:gd name="connsiteY18" fmla="*/ 36241 h 421851"/>
              <a:gd name="connsiteX19" fmla="*/ 551492 w 551492"/>
              <a:gd name="connsiteY19" fmla="*/ 58154 h 421851"/>
              <a:gd name="connsiteX20" fmla="*/ 551492 w 551492"/>
              <a:gd name="connsiteY20" fmla="*/ 90378 h 421851"/>
              <a:gd name="connsiteX21" fmla="*/ 530834 w 551492"/>
              <a:gd name="connsiteY21" fmla="*/ 111002 h 421851"/>
              <a:gd name="connsiteX22" fmla="*/ 308761 w 551492"/>
              <a:gd name="connsiteY22" fmla="*/ 111002 h 421851"/>
              <a:gd name="connsiteX23" fmla="*/ 295850 w 551492"/>
              <a:gd name="connsiteY23" fmla="*/ 96823 h 421851"/>
              <a:gd name="connsiteX24" fmla="*/ 281648 w 551492"/>
              <a:gd name="connsiteY24" fmla="*/ 36241 h 421851"/>
              <a:gd name="connsiteX25" fmla="*/ 176987 w 551492"/>
              <a:gd name="connsiteY25" fmla="*/ 0 h 421851"/>
              <a:gd name="connsiteX26" fmla="*/ 271294 w 551492"/>
              <a:gd name="connsiteY26" fmla="*/ 117396 h 421851"/>
              <a:gd name="connsiteX27" fmla="*/ 276461 w 551492"/>
              <a:gd name="connsiteY27" fmla="*/ 117396 h 421851"/>
              <a:gd name="connsiteX28" fmla="*/ 290672 w 551492"/>
              <a:gd name="connsiteY28" fmla="*/ 152228 h 421851"/>
              <a:gd name="connsiteX29" fmla="*/ 262251 w 551492"/>
              <a:gd name="connsiteY29" fmla="*/ 199960 h 421851"/>
              <a:gd name="connsiteX30" fmla="*/ 257083 w 551492"/>
              <a:gd name="connsiteY30" fmla="*/ 197380 h 421851"/>
              <a:gd name="connsiteX31" fmla="*/ 224786 w 551492"/>
              <a:gd name="connsiteY31" fmla="*/ 247692 h 421851"/>
              <a:gd name="connsiteX32" fmla="*/ 219619 w 551492"/>
              <a:gd name="connsiteY32" fmla="*/ 259303 h 421851"/>
              <a:gd name="connsiteX33" fmla="*/ 241581 w 551492"/>
              <a:gd name="connsiteY33" fmla="*/ 279944 h 421851"/>
              <a:gd name="connsiteX34" fmla="*/ 263543 w 551492"/>
              <a:gd name="connsiteY34" fmla="*/ 279944 h 421851"/>
              <a:gd name="connsiteX35" fmla="*/ 352682 w 551492"/>
              <a:gd name="connsiteY35" fmla="*/ 368958 h 421851"/>
              <a:gd name="connsiteX36" fmla="*/ 352682 w 551492"/>
              <a:gd name="connsiteY36" fmla="*/ 393470 h 421851"/>
              <a:gd name="connsiteX37" fmla="*/ 325553 w 551492"/>
              <a:gd name="connsiteY37" fmla="*/ 421851 h 421851"/>
              <a:gd name="connsiteX38" fmla="*/ 28421 w 551492"/>
              <a:gd name="connsiteY38" fmla="*/ 421851 h 421851"/>
              <a:gd name="connsiteX39" fmla="*/ 0 w 551492"/>
              <a:gd name="connsiteY39" fmla="*/ 393470 h 421851"/>
              <a:gd name="connsiteX40" fmla="*/ 0 w 551492"/>
              <a:gd name="connsiteY40" fmla="*/ 368958 h 421851"/>
              <a:gd name="connsiteX41" fmla="*/ 89139 w 551492"/>
              <a:gd name="connsiteY41" fmla="*/ 279944 h 421851"/>
              <a:gd name="connsiteX42" fmla="*/ 112393 w 551492"/>
              <a:gd name="connsiteY42" fmla="*/ 279944 h 421851"/>
              <a:gd name="connsiteX43" fmla="*/ 133063 w 551492"/>
              <a:gd name="connsiteY43" fmla="*/ 259303 h 421851"/>
              <a:gd name="connsiteX44" fmla="*/ 127896 w 551492"/>
              <a:gd name="connsiteY44" fmla="*/ 247692 h 421851"/>
              <a:gd name="connsiteX45" fmla="*/ 95599 w 551492"/>
              <a:gd name="connsiteY45" fmla="*/ 198670 h 421851"/>
              <a:gd name="connsiteX46" fmla="*/ 91723 w 551492"/>
              <a:gd name="connsiteY46" fmla="*/ 199960 h 421851"/>
              <a:gd name="connsiteX47" fmla="*/ 63302 w 551492"/>
              <a:gd name="connsiteY47" fmla="*/ 152228 h 421851"/>
              <a:gd name="connsiteX48" fmla="*/ 78804 w 551492"/>
              <a:gd name="connsiteY48" fmla="*/ 117396 h 421851"/>
              <a:gd name="connsiteX49" fmla="*/ 81388 w 551492"/>
              <a:gd name="connsiteY49" fmla="*/ 117396 h 421851"/>
              <a:gd name="connsiteX50" fmla="*/ 176987 w 551492"/>
              <a:gd name="connsiteY50" fmla="*/ 0 h 42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1492" h="421851">
                <a:moveTo>
                  <a:pt x="361794" y="308363"/>
                </a:moveTo>
                <a:lnTo>
                  <a:pt x="530845" y="308363"/>
                </a:lnTo>
                <a:cubicBezTo>
                  <a:pt x="541168" y="308363"/>
                  <a:pt x="551492" y="317411"/>
                  <a:pt x="551492" y="329044"/>
                </a:cubicBezTo>
                <a:lnTo>
                  <a:pt x="551492" y="362650"/>
                </a:lnTo>
                <a:cubicBezTo>
                  <a:pt x="551492" y="374283"/>
                  <a:pt x="541168" y="383331"/>
                  <a:pt x="530845" y="383331"/>
                </a:cubicBezTo>
                <a:lnTo>
                  <a:pt x="378570" y="383331"/>
                </a:lnTo>
                <a:lnTo>
                  <a:pt x="378570" y="369113"/>
                </a:lnTo>
                <a:cubicBezTo>
                  <a:pt x="378570" y="347140"/>
                  <a:pt x="372118" y="326459"/>
                  <a:pt x="361794" y="308363"/>
                </a:cubicBezTo>
                <a:close/>
                <a:moveTo>
                  <a:pt x="313904" y="172924"/>
                </a:moveTo>
                <a:lnTo>
                  <a:pt x="530832" y="172924"/>
                </a:lnTo>
                <a:cubicBezTo>
                  <a:pt x="541162" y="172924"/>
                  <a:pt x="551492" y="181947"/>
                  <a:pt x="551492" y="193548"/>
                </a:cubicBezTo>
                <a:lnTo>
                  <a:pt x="551492" y="225772"/>
                </a:lnTo>
                <a:cubicBezTo>
                  <a:pt x="551492" y="237373"/>
                  <a:pt x="541162" y="247685"/>
                  <a:pt x="530832" y="247685"/>
                </a:cubicBezTo>
                <a:lnTo>
                  <a:pt x="271293" y="247685"/>
                </a:lnTo>
                <a:lnTo>
                  <a:pt x="271293" y="227061"/>
                </a:lnTo>
                <a:cubicBezTo>
                  <a:pt x="271293" y="225772"/>
                  <a:pt x="272584" y="225772"/>
                  <a:pt x="272584" y="224483"/>
                </a:cubicBezTo>
                <a:cubicBezTo>
                  <a:pt x="293244" y="218038"/>
                  <a:pt x="307448" y="194837"/>
                  <a:pt x="313904" y="172924"/>
                </a:cubicBezTo>
                <a:close/>
                <a:moveTo>
                  <a:pt x="281648" y="36241"/>
                </a:moveTo>
                <a:lnTo>
                  <a:pt x="530834" y="36241"/>
                </a:lnTo>
                <a:cubicBezTo>
                  <a:pt x="541163" y="36241"/>
                  <a:pt x="551492" y="46553"/>
                  <a:pt x="551492" y="58154"/>
                </a:cubicBezTo>
                <a:lnTo>
                  <a:pt x="551492" y="90378"/>
                </a:lnTo>
                <a:cubicBezTo>
                  <a:pt x="551492" y="101979"/>
                  <a:pt x="541163" y="111002"/>
                  <a:pt x="530834" y="111002"/>
                </a:cubicBezTo>
                <a:lnTo>
                  <a:pt x="308761" y="111002"/>
                </a:lnTo>
                <a:cubicBezTo>
                  <a:pt x="304888" y="104557"/>
                  <a:pt x="301015" y="99401"/>
                  <a:pt x="295850" y="96823"/>
                </a:cubicBezTo>
                <a:cubicBezTo>
                  <a:pt x="293268" y="72333"/>
                  <a:pt x="288104" y="52998"/>
                  <a:pt x="281648" y="36241"/>
                </a:cubicBezTo>
                <a:close/>
                <a:moveTo>
                  <a:pt x="176987" y="0"/>
                </a:moveTo>
                <a:cubicBezTo>
                  <a:pt x="257083" y="0"/>
                  <a:pt x="270002" y="64503"/>
                  <a:pt x="271294" y="117396"/>
                </a:cubicBezTo>
                <a:cubicBezTo>
                  <a:pt x="272586" y="117396"/>
                  <a:pt x="273878" y="117396"/>
                  <a:pt x="276461" y="117396"/>
                </a:cubicBezTo>
                <a:cubicBezTo>
                  <a:pt x="289380" y="117396"/>
                  <a:pt x="290672" y="132877"/>
                  <a:pt x="290672" y="152228"/>
                </a:cubicBezTo>
                <a:cubicBezTo>
                  <a:pt x="290672" y="171579"/>
                  <a:pt x="275169" y="199960"/>
                  <a:pt x="262251" y="199960"/>
                </a:cubicBezTo>
                <a:cubicBezTo>
                  <a:pt x="260959" y="199960"/>
                  <a:pt x="258375" y="198670"/>
                  <a:pt x="257083" y="197380"/>
                </a:cubicBezTo>
                <a:cubicBezTo>
                  <a:pt x="249332" y="216731"/>
                  <a:pt x="237705" y="233502"/>
                  <a:pt x="224786" y="247692"/>
                </a:cubicBezTo>
                <a:cubicBezTo>
                  <a:pt x="220911" y="250272"/>
                  <a:pt x="219619" y="254143"/>
                  <a:pt x="219619" y="259303"/>
                </a:cubicBezTo>
                <a:cubicBezTo>
                  <a:pt x="219619" y="270913"/>
                  <a:pt x="228662" y="279944"/>
                  <a:pt x="241581" y="279944"/>
                </a:cubicBezTo>
                <a:lnTo>
                  <a:pt x="263543" y="279944"/>
                </a:lnTo>
                <a:cubicBezTo>
                  <a:pt x="312634" y="279944"/>
                  <a:pt x="352682" y="319936"/>
                  <a:pt x="352682" y="368958"/>
                </a:cubicBezTo>
                <a:lnTo>
                  <a:pt x="352682" y="393470"/>
                </a:lnTo>
                <a:cubicBezTo>
                  <a:pt x="352682" y="408950"/>
                  <a:pt x="341055" y="421851"/>
                  <a:pt x="325553" y="421851"/>
                </a:cubicBezTo>
                <a:lnTo>
                  <a:pt x="28421" y="421851"/>
                </a:lnTo>
                <a:cubicBezTo>
                  <a:pt x="12919" y="421851"/>
                  <a:pt x="0" y="408950"/>
                  <a:pt x="0" y="393470"/>
                </a:cubicBezTo>
                <a:lnTo>
                  <a:pt x="0" y="368958"/>
                </a:lnTo>
                <a:cubicBezTo>
                  <a:pt x="0" y="319936"/>
                  <a:pt x="40048" y="279944"/>
                  <a:pt x="89139" y="279944"/>
                </a:cubicBezTo>
                <a:lnTo>
                  <a:pt x="112393" y="279944"/>
                </a:lnTo>
                <a:cubicBezTo>
                  <a:pt x="124020" y="279944"/>
                  <a:pt x="133063" y="270913"/>
                  <a:pt x="133063" y="259303"/>
                </a:cubicBezTo>
                <a:cubicBezTo>
                  <a:pt x="133063" y="254143"/>
                  <a:pt x="131771" y="250272"/>
                  <a:pt x="127896" y="247692"/>
                </a:cubicBezTo>
                <a:cubicBezTo>
                  <a:pt x="114977" y="234792"/>
                  <a:pt x="104642" y="216731"/>
                  <a:pt x="95599" y="198670"/>
                </a:cubicBezTo>
                <a:cubicBezTo>
                  <a:pt x="94307" y="199960"/>
                  <a:pt x="93015" y="199960"/>
                  <a:pt x="91723" y="199960"/>
                </a:cubicBezTo>
                <a:cubicBezTo>
                  <a:pt x="78804" y="199960"/>
                  <a:pt x="63302" y="171579"/>
                  <a:pt x="63302" y="152228"/>
                </a:cubicBezTo>
                <a:cubicBezTo>
                  <a:pt x="63302" y="132877"/>
                  <a:pt x="65886" y="117396"/>
                  <a:pt x="78804" y="117396"/>
                </a:cubicBezTo>
                <a:cubicBezTo>
                  <a:pt x="80096" y="117396"/>
                  <a:pt x="80096" y="117396"/>
                  <a:pt x="81388" y="117396"/>
                </a:cubicBezTo>
                <a:cubicBezTo>
                  <a:pt x="82680" y="64503"/>
                  <a:pt x="93015" y="0"/>
                  <a:pt x="176987" y="0"/>
                </a:cubicBezTo>
                <a:close/>
              </a:path>
            </a:pathLst>
          </a:custGeom>
          <a:solidFill>
            <a:srgbClr val="245538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11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ïṩḻïḋè"/>
          <p:cNvSpPr txBox="1"/>
          <p:nvPr/>
        </p:nvSpPr>
        <p:spPr>
          <a:xfrm>
            <a:off x="3013849" y="3267043"/>
            <a:ext cx="889895" cy="299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400" b="1" dirty="0">
                <a:cs typeface="+mn-ea"/>
                <a:sym typeface="+mn-lt"/>
              </a:rPr>
              <a:t>2</a:t>
            </a:r>
          </a:p>
        </p:txBody>
      </p:sp>
      <p:sp>
        <p:nvSpPr>
          <p:cNvPr id="17" name="işľiḍe"/>
          <p:cNvSpPr/>
          <p:nvPr/>
        </p:nvSpPr>
        <p:spPr>
          <a:xfrm rot="2700000">
            <a:off x="4632541" y="2685094"/>
            <a:ext cx="968927" cy="968928"/>
          </a:xfrm>
          <a:prstGeom prst="roundRect">
            <a:avLst>
              <a:gd name="adj" fmla="val 12692"/>
            </a:avLst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sz="1400">
              <a:cs typeface="+mn-ea"/>
              <a:sym typeface="+mn-lt"/>
            </a:endParaRPr>
          </a:p>
        </p:txBody>
      </p:sp>
      <p:sp>
        <p:nvSpPr>
          <p:cNvPr id="18" name="îṣļïḓe"/>
          <p:cNvSpPr/>
          <p:nvPr/>
        </p:nvSpPr>
        <p:spPr>
          <a:xfrm>
            <a:off x="4965850" y="2874037"/>
            <a:ext cx="302307" cy="231241"/>
          </a:xfrm>
          <a:custGeom>
            <a:avLst/>
            <a:gdLst>
              <a:gd name="connsiteX0" fmla="*/ 361794 w 551492"/>
              <a:gd name="connsiteY0" fmla="*/ 308363 h 421851"/>
              <a:gd name="connsiteX1" fmla="*/ 530845 w 551492"/>
              <a:gd name="connsiteY1" fmla="*/ 308363 h 421851"/>
              <a:gd name="connsiteX2" fmla="*/ 551492 w 551492"/>
              <a:gd name="connsiteY2" fmla="*/ 329044 h 421851"/>
              <a:gd name="connsiteX3" fmla="*/ 551492 w 551492"/>
              <a:gd name="connsiteY3" fmla="*/ 362650 h 421851"/>
              <a:gd name="connsiteX4" fmla="*/ 530845 w 551492"/>
              <a:gd name="connsiteY4" fmla="*/ 383331 h 421851"/>
              <a:gd name="connsiteX5" fmla="*/ 378570 w 551492"/>
              <a:gd name="connsiteY5" fmla="*/ 383331 h 421851"/>
              <a:gd name="connsiteX6" fmla="*/ 378570 w 551492"/>
              <a:gd name="connsiteY6" fmla="*/ 369113 h 421851"/>
              <a:gd name="connsiteX7" fmla="*/ 361794 w 551492"/>
              <a:gd name="connsiteY7" fmla="*/ 308363 h 421851"/>
              <a:gd name="connsiteX8" fmla="*/ 313904 w 551492"/>
              <a:gd name="connsiteY8" fmla="*/ 172924 h 421851"/>
              <a:gd name="connsiteX9" fmla="*/ 530832 w 551492"/>
              <a:gd name="connsiteY9" fmla="*/ 172924 h 421851"/>
              <a:gd name="connsiteX10" fmla="*/ 551492 w 551492"/>
              <a:gd name="connsiteY10" fmla="*/ 193548 h 421851"/>
              <a:gd name="connsiteX11" fmla="*/ 551492 w 551492"/>
              <a:gd name="connsiteY11" fmla="*/ 225772 h 421851"/>
              <a:gd name="connsiteX12" fmla="*/ 530832 w 551492"/>
              <a:gd name="connsiteY12" fmla="*/ 247685 h 421851"/>
              <a:gd name="connsiteX13" fmla="*/ 271293 w 551492"/>
              <a:gd name="connsiteY13" fmla="*/ 247685 h 421851"/>
              <a:gd name="connsiteX14" fmla="*/ 271293 w 551492"/>
              <a:gd name="connsiteY14" fmla="*/ 227061 h 421851"/>
              <a:gd name="connsiteX15" fmla="*/ 272584 w 551492"/>
              <a:gd name="connsiteY15" fmla="*/ 224483 h 421851"/>
              <a:gd name="connsiteX16" fmla="*/ 313904 w 551492"/>
              <a:gd name="connsiteY16" fmla="*/ 172924 h 421851"/>
              <a:gd name="connsiteX17" fmla="*/ 281648 w 551492"/>
              <a:gd name="connsiteY17" fmla="*/ 36241 h 421851"/>
              <a:gd name="connsiteX18" fmla="*/ 530834 w 551492"/>
              <a:gd name="connsiteY18" fmla="*/ 36241 h 421851"/>
              <a:gd name="connsiteX19" fmla="*/ 551492 w 551492"/>
              <a:gd name="connsiteY19" fmla="*/ 58154 h 421851"/>
              <a:gd name="connsiteX20" fmla="*/ 551492 w 551492"/>
              <a:gd name="connsiteY20" fmla="*/ 90378 h 421851"/>
              <a:gd name="connsiteX21" fmla="*/ 530834 w 551492"/>
              <a:gd name="connsiteY21" fmla="*/ 111002 h 421851"/>
              <a:gd name="connsiteX22" fmla="*/ 308761 w 551492"/>
              <a:gd name="connsiteY22" fmla="*/ 111002 h 421851"/>
              <a:gd name="connsiteX23" fmla="*/ 295850 w 551492"/>
              <a:gd name="connsiteY23" fmla="*/ 96823 h 421851"/>
              <a:gd name="connsiteX24" fmla="*/ 281648 w 551492"/>
              <a:gd name="connsiteY24" fmla="*/ 36241 h 421851"/>
              <a:gd name="connsiteX25" fmla="*/ 176987 w 551492"/>
              <a:gd name="connsiteY25" fmla="*/ 0 h 421851"/>
              <a:gd name="connsiteX26" fmla="*/ 271294 w 551492"/>
              <a:gd name="connsiteY26" fmla="*/ 117396 h 421851"/>
              <a:gd name="connsiteX27" fmla="*/ 276461 w 551492"/>
              <a:gd name="connsiteY27" fmla="*/ 117396 h 421851"/>
              <a:gd name="connsiteX28" fmla="*/ 290672 w 551492"/>
              <a:gd name="connsiteY28" fmla="*/ 152228 h 421851"/>
              <a:gd name="connsiteX29" fmla="*/ 262251 w 551492"/>
              <a:gd name="connsiteY29" fmla="*/ 199960 h 421851"/>
              <a:gd name="connsiteX30" fmla="*/ 257083 w 551492"/>
              <a:gd name="connsiteY30" fmla="*/ 197380 h 421851"/>
              <a:gd name="connsiteX31" fmla="*/ 224786 w 551492"/>
              <a:gd name="connsiteY31" fmla="*/ 247692 h 421851"/>
              <a:gd name="connsiteX32" fmla="*/ 219619 w 551492"/>
              <a:gd name="connsiteY32" fmla="*/ 259303 h 421851"/>
              <a:gd name="connsiteX33" fmla="*/ 241581 w 551492"/>
              <a:gd name="connsiteY33" fmla="*/ 279944 h 421851"/>
              <a:gd name="connsiteX34" fmla="*/ 263543 w 551492"/>
              <a:gd name="connsiteY34" fmla="*/ 279944 h 421851"/>
              <a:gd name="connsiteX35" fmla="*/ 352682 w 551492"/>
              <a:gd name="connsiteY35" fmla="*/ 368958 h 421851"/>
              <a:gd name="connsiteX36" fmla="*/ 352682 w 551492"/>
              <a:gd name="connsiteY36" fmla="*/ 393470 h 421851"/>
              <a:gd name="connsiteX37" fmla="*/ 325553 w 551492"/>
              <a:gd name="connsiteY37" fmla="*/ 421851 h 421851"/>
              <a:gd name="connsiteX38" fmla="*/ 28421 w 551492"/>
              <a:gd name="connsiteY38" fmla="*/ 421851 h 421851"/>
              <a:gd name="connsiteX39" fmla="*/ 0 w 551492"/>
              <a:gd name="connsiteY39" fmla="*/ 393470 h 421851"/>
              <a:gd name="connsiteX40" fmla="*/ 0 w 551492"/>
              <a:gd name="connsiteY40" fmla="*/ 368958 h 421851"/>
              <a:gd name="connsiteX41" fmla="*/ 89139 w 551492"/>
              <a:gd name="connsiteY41" fmla="*/ 279944 h 421851"/>
              <a:gd name="connsiteX42" fmla="*/ 112393 w 551492"/>
              <a:gd name="connsiteY42" fmla="*/ 279944 h 421851"/>
              <a:gd name="connsiteX43" fmla="*/ 133063 w 551492"/>
              <a:gd name="connsiteY43" fmla="*/ 259303 h 421851"/>
              <a:gd name="connsiteX44" fmla="*/ 127896 w 551492"/>
              <a:gd name="connsiteY44" fmla="*/ 247692 h 421851"/>
              <a:gd name="connsiteX45" fmla="*/ 95599 w 551492"/>
              <a:gd name="connsiteY45" fmla="*/ 198670 h 421851"/>
              <a:gd name="connsiteX46" fmla="*/ 91723 w 551492"/>
              <a:gd name="connsiteY46" fmla="*/ 199960 h 421851"/>
              <a:gd name="connsiteX47" fmla="*/ 63302 w 551492"/>
              <a:gd name="connsiteY47" fmla="*/ 152228 h 421851"/>
              <a:gd name="connsiteX48" fmla="*/ 78804 w 551492"/>
              <a:gd name="connsiteY48" fmla="*/ 117396 h 421851"/>
              <a:gd name="connsiteX49" fmla="*/ 81388 w 551492"/>
              <a:gd name="connsiteY49" fmla="*/ 117396 h 421851"/>
              <a:gd name="connsiteX50" fmla="*/ 176987 w 551492"/>
              <a:gd name="connsiteY50" fmla="*/ 0 h 42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1492" h="421851">
                <a:moveTo>
                  <a:pt x="361794" y="308363"/>
                </a:moveTo>
                <a:lnTo>
                  <a:pt x="530845" y="308363"/>
                </a:lnTo>
                <a:cubicBezTo>
                  <a:pt x="541168" y="308363"/>
                  <a:pt x="551492" y="317411"/>
                  <a:pt x="551492" y="329044"/>
                </a:cubicBezTo>
                <a:lnTo>
                  <a:pt x="551492" y="362650"/>
                </a:lnTo>
                <a:cubicBezTo>
                  <a:pt x="551492" y="374283"/>
                  <a:pt x="541168" y="383331"/>
                  <a:pt x="530845" y="383331"/>
                </a:cubicBezTo>
                <a:lnTo>
                  <a:pt x="378570" y="383331"/>
                </a:lnTo>
                <a:lnTo>
                  <a:pt x="378570" y="369113"/>
                </a:lnTo>
                <a:cubicBezTo>
                  <a:pt x="378570" y="347140"/>
                  <a:pt x="372118" y="326459"/>
                  <a:pt x="361794" y="308363"/>
                </a:cubicBezTo>
                <a:close/>
                <a:moveTo>
                  <a:pt x="313904" y="172924"/>
                </a:moveTo>
                <a:lnTo>
                  <a:pt x="530832" y="172924"/>
                </a:lnTo>
                <a:cubicBezTo>
                  <a:pt x="541162" y="172924"/>
                  <a:pt x="551492" y="181947"/>
                  <a:pt x="551492" y="193548"/>
                </a:cubicBezTo>
                <a:lnTo>
                  <a:pt x="551492" y="225772"/>
                </a:lnTo>
                <a:cubicBezTo>
                  <a:pt x="551492" y="237373"/>
                  <a:pt x="541162" y="247685"/>
                  <a:pt x="530832" y="247685"/>
                </a:cubicBezTo>
                <a:lnTo>
                  <a:pt x="271293" y="247685"/>
                </a:lnTo>
                <a:lnTo>
                  <a:pt x="271293" y="227061"/>
                </a:lnTo>
                <a:cubicBezTo>
                  <a:pt x="271293" y="225772"/>
                  <a:pt x="272584" y="225772"/>
                  <a:pt x="272584" y="224483"/>
                </a:cubicBezTo>
                <a:cubicBezTo>
                  <a:pt x="293244" y="218038"/>
                  <a:pt x="307448" y="194837"/>
                  <a:pt x="313904" y="172924"/>
                </a:cubicBezTo>
                <a:close/>
                <a:moveTo>
                  <a:pt x="281648" y="36241"/>
                </a:moveTo>
                <a:lnTo>
                  <a:pt x="530834" y="36241"/>
                </a:lnTo>
                <a:cubicBezTo>
                  <a:pt x="541163" y="36241"/>
                  <a:pt x="551492" y="46553"/>
                  <a:pt x="551492" y="58154"/>
                </a:cubicBezTo>
                <a:lnTo>
                  <a:pt x="551492" y="90378"/>
                </a:lnTo>
                <a:cubicBezTo>
                  <a:pt x="551492" y="101979"/>
                  <a:pt x="541163" y="111002"/>
                  <a:pt x="530834" y="111002"/>
                </a:cubicBezTo>
                <a:lnTo>
                  <a:pt x="308761" y="111002"/>
                </a:lnTo>
                <a:cubicBezTo>
                  <a:pt x="304888" y="104557"/>
                  <a:pt x="301015" y="99401"/>
                  <a:pt x="295850" y="96823"/>
                </a:cubicBezTo>
                <a:cubicBezTo>
                  <a:pt x="293268" y="72333"/>
                  <a:pt x="288104" y="52998"/>
                  <a:pt x="281648" y="36241"/>
                </a:cubicBezTo>
                <a:close/>
                <a:moveTo>
                  <a:pt x="176987" y="0"/>
                </a:moveTo>
                <a:cubicBezTo>
                  <a:pt x="257083" y="0"/>
                  <a:pt x="270002" y="64503"/>
                  <a:pt x="271294" y="117396"/>
                </a:cubicBezTo>
                <a:cubicBezTo>
                  <a:pt x="272586" y="117396"/>
                  <a:pt x="273878" y="117396"/>
                  <a:pt x="276461" y="117396"/>
                </a:cubicBezTo>
                <a:cubicBezTo>
                  <a:pt x="289380" y="117396"/>
                  <a:pt x="290672" y="132877"/>
                  <a:pt x="290672" y="152228"/>
                </a:cubicBezTo>
                <a:cubicBezTo>
                  <a:pt x="290672" y="171579"/>
                  <a:pt x="275169" y="199960"/>
                  <a:pt x="262251" y="199960"/>
                </a:cubicBezTo>
                <a:cubicBezTo>
                  <a:pt x="260959" y="199960"/>
                  <a:pt x="258375" y="198670"/>
                  <a:pt x="257083" y="197380"/>
                </a:cubicBezTo>
                <a:cubicBezTo>
                  <a:pt x="249332" y="216731"/>
                  <a:pt x="237705" y="233502"/>
                  <a:pt x="224786" y="247692"/>
                </a:cubicBezTo>
                <a:cubicBezTo>
                  <a:pt x="220911" y="250272"/>
                  <a:pt x="219619" y="254143"/>
                  <a:pt x="219619" y="259303"/>
                </a:cubicBezTo>
                <a:cubicBezTo>
                  <a:pt x="219619" y="270913"/>
                  <a:pt x="228662" y="279944"/>
                  <a:pt x="241581" y="279944"/>
                </a:cubicBezTo>
                <a:lnTo>
                  <a:pt x="263543" y="279944"/>
                </a:lnTo>
                <a:cubicBezTo>
                  <a:pt x="312634" y="279944"/>
                  <a:pt x="352682" y="319936"/>
                  <a:pt x="352682" y="368958"/>
                </a:cubicBezTo>
                <a:lnTo>
                  <a:pt x="352682" y="393470"/>
                </a:lnTo>
                <a:cubicBezTo>
                  <a:pt x="352682" y="408950"/>
                  <a:pt x="341055" y="421851"/>
                  <a:pt x="325553" y="421851"/>
                </a:cubicBezTo>
                <a:lnTo>
                  <a:pt x="28421" y="421851"/>
                </a:lnTo>
                <a:cubicBezTo>
                  <a:pt x="12919" y="421851"/>
                  <a:pt x="0" y="408950"/>
                  <a:pt x="0" y="393470"/>
                </a:cubicBezTo>
                <a:lnTo>
                  <a:pt x="0" y="368958"/>
                </a:lnTo>
                <a:cubicBezTo>
                  <a:pt x="0" y="319936"/>
                  <a:pt x="40048" y="279944"/>
                  <a:pt x="89139" y="279944"/>
                </a:cubicBezTo>
                <a:lnTo>
                  <a:pt x="112393" y="279944"/>
                </a:lnTo>
                <a:cubicBezTo>
                  <a:pt x="124020" y="279944"/>
                  <a:pt x="133063" y="270913"/>
                  <a:pt x="133063" y="259303"/>
                </a:cubicBezTo>
                <a:cubicBezTo>
                  <a:pt x="133063" y="254143"/>
                  <a:pt x="131771" y="250272"/>
                  <a:pt x="127896" y="247692"/>
                </a:cubicBezTo>
                <a:cubicBezTo>
                  <a:pt x="114977" y="234792"/>
                  <a:pt x="104642" y="216731"/>
                  <a:pt x="95599" y="198670"/>
                </a:cubicBezTo>
                <a:cubicBezTo>
                  <a:pt x="94307" y="199960"/>
                  <a:pt x="93015" y="199960"/>
                  <a:pt x="91723" y="199960"/>
                </a:cubicBezTo>
                <a:cubicBezTo>
                  <a:pt x="78804" y="199960"/>
                  <a:pt x="63302" y="171579"/>
                  <a:pt x="63302" y="152228"/>
                </a:cubicBezTo>
                <a:cubicBezTo>
                  <a:pt x="63302" y="132877"/>
                  <a:pt x="65886" y="117396"/>
                  <a:pt x="78804" y="117396"/>
                </a:cubicBezTo>
                <a:cubicBezTo>
                  <a:pt x="80096" y="117396"/>
                  <a:pt x="80096" y="117396"/>
                  <a:pt x="81388" y="117396"/>
                </a:cubicBezTo>
                <a:cubicBezTo>
                  <a:pt x="82680" y="64503"/>
                  <a:pt x="93015" y="0"/>
                  <a:pt x="176987" y="0"/>
                </a:cubicBezTo>
                <a:close/>
              </a:path>
            </a:pathLst>
          </a:custGeom>
          <a:solidFill>
            <a:srgbClr val="245538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11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ïş1îďé"/>
          <p:cNvSpPr txBox="1"/>
          <p:nvPr/>
        </p:nvSpPr>
        <p:spPr>
          <a:xfrm>
            <a:off x="4669440" y="3267043"/>
            <a:ext cx="889895" cy="299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400" b="1" dirty="0">
                <a:cs typeface="+mn-ea"/>
                <a:sym typeface="+mn-lt"/>
              </a:rPr>
              <a:t>3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299479" y="4521673"/>
            <a:ext cx="4165266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单击此处添加文本，并调整颜色以及大小。单击此处添加文本，并调整颜色以及大小。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288422" y="4143849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0" grpId="0" animBg="1"/>
      <p:bldP spid="21" grpId="0" animBg="1"/>
      <p:bldP spid="22" grpId="0"/>
      <p:bldP spid="17" grpId="0" animBg="1"/>
      <p:bldP spid="18" grpId="0" animBg="1"/>
      <p:bldP spid="19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图片 6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234647" y="211822"/>
            <a:ext cx="3929308" cy="1064832"/>
            <a:chOff x="234647" y="211822"/>
            <a:chExt cx="3929308" cy="1064832"/>
          </a:xfrm>
        </p:grpSpPr>
        <p:sp>
          <p:nvSpPr>
            <p:cNvPr id="71" name="文本框 70"/>
            <p:cNvSpPr txBox="1"/>
            <p:nvPr/>
          </p:nvSpPr>
          <p:spPr>
            <a:xfrm>
              <a:off x="1299479" y="482628"/>
              <a:ext cx="2405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01.</a:t>
              </a: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节日起源</a:t>
              </a:r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1392076" y="1116691"/>
              <a:ext cx="277187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rgbClr val="24553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3" cstate="screen">
              <a:biLevel thresh="25000"/>
            </a:blip>
            <a:stretch>
              <a:fillRect/>
            </a:stretch>
          </p:blipFill>
          <p:spPr>
            <a:xfrm>
              <a:off x="234647" y="211822"/>
              <a:ext cx="1064832" cy="1064832"/>
            </a:xfrm>
            <a:prstGeom prst="rect">
              <a:avLst/>
            </a:prstGeom>
          </p:spPr>
        </p:pic>
      </p:grpSp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1031381" y="5017838"/>
            <a:ext cx="223337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145559" y="4637700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28193" y="1969684"/>
            <a:ext cx="10535615" cy="1907783"/>
            <a:chOff x="828193" y="1969684"/>
            <a:chExt cx="10535615" cy="1907783"/>
          </a:xfrm>
        </p:grpSpPr>
        <p:sp>
          <p:nvSpPr>
            <p:cNvPr id="44" name="Freeform 36"/>
            <p:cNvSpPr/>
            <p:nvPr/>
          </p:nvSpPr>
          <p:spPr>
            <a:xfrm>
              <a:off x="828193" y="2417368"/>
              <a:ext cx="10535615" cy="746982"/>
            </a:xfrm>
            <a:custGeom>
              <a:avLst/>
              <a:gdLst>
                <a:gd name="connsiteX0" fmla="*/ 0 w 2683934"/>
                <a:gd name="connsiteY0" fmla="*/ 702733 h 799629"/>
                <a:gd name="connsiteX1" fmla="*/ 431800 w 2683934"/>
                <a:gd name="connsiteY1" fmla="*/ 533400 h 799629"/>
                <a:gd name="connsiteX2" fmla="*/ 897467 w 2683934"/>
                <a:gd name="connsiteY2" fmla="*/ 719667 h 799629"/>
                <a:gd name="connsiteX3" fmla="*/ 1151467 w 2683934"/>
                <a:gd name="connsiteY3" fmla="*/ 778933 h 799629"/>
                <a:gd name="connsiteX4" fmla="*/ 1456267 w 2683934"/>
                <a:gd name="connsiteY4" fmla="*/ 787400 h 799629"/>
                <a:gd name="connsiteX5" fmla="*/ 1769534 w 2683934"/>
                <a:gd name="connsiteY5" fmla="*/ 618067 h 799629"/>
                <a:gd name="connsiteX6" fmla="*/ 1981200 w 2683934"/>
                <a:gd name="connsiteY6" fmla="*/ 313267 h 799629"/>
                <a:gd name="connsiteX7" fmla="*/ 2218267 w 2683934"/>
                <a:gd name="connsiteY7" fmla="*/ 118533 h 799629"/>
                <a:gd name="connsiteX8" fmla="*/ 2463800 w 2683934"/>
                <a:gd name="connsiteY8" fmla="*/ 16933 h 799629"/>
                <a:gd name="connsiteX9" fmla="*/ 2683934 w 2683934"/>
                <a:gd name="connsiteY9" fmla="*/ 0 h 799629"/>
                <a:gd name="connsiteX0-1" fmla="*/ 0 w 2779669"/>
                <a:gd name="connsiteY0-2" fmla="*/ 686196 h 783092"/>
                <a:gd name="connsiteX1-3" fmla="*/ 431800 w 2779669"/>
                <a:gd name="connsiteY1-4" fmla="*/ 516863 h 783092"/>
                <a:gd name="connsiteX2-5" fmla="*/ 897467 w 2779669"/>
                <a:gd name="connsiteY2-6" fmla="*/ 703130 h 783092"/>
                <a:gd name="connsiteX3-7" fmla="*/ 1151467 w 2779669"/>
                <a:gd name="connsiteY3-8" fmla="*/ 762396 h 783092"/>
                <a:gd name="connsiteX4-9" fmla="*/ 1456267 w 2779669"/>
                <a:gd name="connsiteY4-10" fmla="*/ 770863 h 783092"/>
                <a:gd name="connsiteX5-11" fmla="*/ 1769534 w 2779669"/>
                <a:gd name="connsiteY5-12" fmla="*/ 601530 h 783092"/>
                <a:gd name="connsiteX6-13" fmla="*/ 1981200 w 2779669"/>
                <a:gd name="connsiteY6-14" fmla="*/ 296730 h 783092"/>
                <a:gd name="connsiteX7-15" fmla="*/ 2218267 w 2779669"/>
                <a:gd name="connsiteY7-16" fmla="*/ 101996 h 783092"/>
                <a:gd name="connsiteX8-17" fmla="*/ 2463800 w 2779669"/>
                <a:gd name="connsiteY8-18" fmla="*/ 396 h 783092"/>
                <a:gd name="connsiteX9-19" fmla="*/ 2779669 w 2779669"/>
                <a:gd name="connsiteY9-20" fmla="*/ 690837 h 783092"/>
                <a:gd name="connsiteX0-21" fmla="*/ 0 w 2779669"/>
                <a:gd name="connsiteY0-22" fmla="*/ 686190 h 783086"/>
                <a:gd name="connsiteX1-23" fmla="*/ 431800 w 2779669"/>
                <a:gd name="connsiteY1-24" fmla="*/ 516857 h 783086"/>
                <a:gd name="connsiteX2-25" fmla="*/ 897467 w 2779669"/>
                <a:gd name="connsiteY2-26" fmla="*/ 703124 h 783086"/>
                <a:gd name="connsiteX3-27" fmla="*/ 1151467 w 2779669"/>
                <a:gd name="connsiteY3-28" fmla="*/ 762390 h 783086"/>
                <a:gd name="connsiteX4-29" fmla="*/ 1456267 w 2779669"/>
                <a:gd name="connsiteY4-30" fmla="*/ 770857 h 783086"/>
                <a:gd name="connsiteX5-31" fmla="*/ 1769534 w 2779669"/>
                <a:gd name="connsiteY5-32" fmla="*/ 601524 h 783086"/>
                <a:gd name="connsiteX6-33" fmla="*/ 1981200 w 2779669"/>
                <a:gd name="connsiteY6-34" fmla="*/ 296724 h 783086"/>
                <a:gd name="connsiteX7-35" fmla="*/ 2218267 w 2779669"/>
                <a:gd name="connsiteY7-36" fmla="*/ 101990 h 783086"/>
                <a:gd name="connsiteX8-37" fmla="*/ 2463800 w 2779669"/>
                <a:gd name="connsiteY8-38" fmla="*/ 390 h 783086"/>
                <a:gd name="connsiteX9-39" fmla="*/ 2779669 w 2779669"/>
                <a:gd name="connsiteY9-40" fmla="*/ 690831 h 783086"/>
                <a:gd name="connsiteX0-41" fmla="*/ 0 w 2779669"/>
                <a:gd name="connsiteY0-42" fmla="*/ 588891 h 685787"/>
                <a:gd name="connsiteX1-43" fmla="*/ 431800 w 2779669"/>
                <a:gd name="connsiteY1-44" fmla="*/ 419558 h 685787"/>
                <a:gd name="connsiteX2-45" fmla="*/ 897467 w 2779669"/>
                <a:gd name="connsiteY2-46" fmla="*/ 605825 h 685787"/>
                <a:gd name="connsiteX3-47" fmla="*/ 1151467 w 2779669"/>
                <a:gd name="connsiteY3-48" fmla="*/ 665091 h 685787"/>
                <a:gd name="connsiteX4-49" fmla="*/ 1456267 w 2779669"/>
                <a:gd name="connsiteY4-50" fmla="*/ 673558 h 685787"/>
                <a:gd name="connsiteX5-51" fmla="*/ 1769534 w 2779669"/>
                <a:gd name="connsiteY5-52" fmla="*/ 504225 h 685787"/>
                <a:gd name="connsiteX6-53" fmla="*/ 1981200 w 2779669"/>
                <a:gd name="connsiteY6-54" fmla="*/ 199425 h 685787"/>
                <a:gd name="connsiteX7-55" fmla="*/ 2218267 w 2779669"/>
                <a:gd name="connsiteY7-56" fmla="*/ 4691 h 685787"/>
                <a:gd name="connsiteX8-57" fmla="*/ 2440824 w 2779669"/>
                <a:gd name="connsiteY8-58" fmla="*/ 46776 h 685787"/>
                <a:gd name="connsiteX9-59" fmla="*/ 2779669 w 2779669"/>
                <a:gd name="connsiteY9-60" fmla="*/ 593532 h 685787"/>
                <a:gd name="connsiteX0-61" fmla="*/ 0 w 2779669"/>
                <a:gd name="connsiteY0-62" fmla="*/ 598502 h 695398"/>
                <a:gd name="connsiteX1-63" fmla="*/ 431800 w 2779669"/>
                <a:gd name="connsiteY1-64" fmla="*/ 429169 h 695398"/>
                <a:gd name="connsiteX2-65" fmla="*/ 897467 w 2779669"/>
                <a:gd name="connsiteY2-66" fmla="*/ 615436 h 695398"/>
                <a:gd name="connsiteX3-67" fmla="*/ 1151467 w 2779669"/>
                <a:gd name="connsiteY3-68" fmla="*/ 674702 h 695398"/>
                <a:gd name="connsiteX4-69" fmla="*/ 1456267 w 2779669"/>
                <a:gd name="connsiteY4-70" fmla="*/ 683169 h 695398"/>
                <a:gd name="connsiteX5-71" fmla="*/ 1769534 w 2779669"/>
                <a:gd name="connsiteY5-72" fmla="*/ 513836 h 695398"/>
                <a:gd name="connsiteX6-73" fmla="*/ 1981200 w 2779669"/>
                <a:gd name="connsiteY6-74" fmla="*/ 209036 h 695398"/>
                <a:gd name="connsiteX7-75" fmla="*/ 2218267 w 2779669"/>
                <a:gd name="connsiteY7-76" fmla="*/ 14302 h 695398"/>
                <a:gd name="connsiteX8-77" fmla="*/ 2779669 w 2779669"/>
                <a:gd name="connsiteY8-78" fmla="*/ 603143 h 695398"/>
                <a:gd name="connsiteX0-79" fmla="*/ 0 w 2779669"/>
                <a:gd name="connsiteY0-80" fmla="*/ 584881 h 681777"/>
                <a:gd name="connsiteX1-81" fmla="*/ 431800 w 2779669"/>
                <a:gd name="connsiteY1-82" fmla="*/ 415548 h 681777"/>
                <a:gd name="connsiteX2-83" fmla="*/ 897467 w 2779669"/>
                <a:gd name="connsiteY2-84" fmla="*/ 601815 h 681777"/>
                <a:gd name="connsiteX3-85" fmla="*/ 1151467 w 2779669"/>
                <a:gd name="connsiteY3-86" fmla="*/ 661081 h 681777"/>
                <a:gd name="connsiteX4-87" fmla="*/ 1456267 w 2779669"/>
                <a:gd name="connsiteY4-88" fmla="*/ 669548 h 681777"/>
                <a:gd name="connsiteX5-89" fmla="*/ 1769534 w 2779669"/>
                <a:gd name="connsiteY5-90" fmla="*/ 500215 h 681777"/>
                <a:gd name="connsiteX6-91" fmla="*/ 1981200 w 2779669"/>
                <a:gd name="connsiteY6-92" fmla="*/ 195415 h 681777"/>
                <a:gd name="connsiteX7-93" fmla="*/ 2218267 w 2779669"/>
                <a:gd name="connsiteY7-94" fmla="*/ 681 h 681777"/>
                <a:gd name="connsiteX8-95" fmla="*/ 2779669 w 2779669"/>
                <a:gd name="connsiteY8-96" fmla="*/ 589522 h 681777"/>
                <a:gd name="connsiteX0-97" fmla="*/ 0 w 2779669"/>
                <a:gd name="connsiteY0-98" fmla="*/ 469032 h 565928"/>
                <a:gd name="connsiteX1-99" fmla="*/ 431800 w 2779669"/>
                <a:gd name="connsiteY1-100" fmla="*/ 299699 h 565928"/>
                <a:gd name="connsiteX2-101" fmla="*/ 897467 w 2779669"/>
                <a:gd name="connsiteY2-102" fmla="*/ 485966 h 565928"/>
                <a:gd name="connsiteX3-103" fmla="*/ 1151467 w 2779669"/>
                <a:gd name="connsiteY3-104" fmla="*/ 545232 h 565928"/>
                <a:gd name="connsiteX4-105" fmla="*/ 1456267 w 2779669"/>
                <a:gd name="connsiteY4-106" fmla="*/ 553699 h 565928"/>
                <a:gd name="connsiteX5-107" fmla="*/ 1769534 w 2779669"/>
                <a:gd name="connsiteY5-108" fmla="*/ 384366 h 565928"/>
                <a:gd name="connsiteX6-109" fmla="*/ 1981200 w 2779669"/>
                <a:gd name="connsiteY6-110" fmla="*/ 79566 h 565928"/>
                <a:gd name="connsiteX7-111" fmla="*/ 2224968 w 2779669"/>
                <a:gd name="connsiteY7-112" fmla="*/ 885 h 565928"/>
                <a:gd name="connsiteX8-113" fmla="*/ 2779669 w 2779669"/>
                <a:gd name="connsiteY8-114" fmla="*/ 473673 h 565928"/>
                <a:gd name="connsiteX0-115" fmla="*/ 0 w 2779669"/>
                <a:gd name="connsiteY0-116" fmla="*/ 471936 h 568832"/>
                <a:gd name="connsiteX1-117" fmla="*/ 431800 w 2779669"/>
                <a:gd name="connsiteY1-118" fmla="*/ 302603 h 568832"/>
                <a:gd name="connsiteX2-119" fmla="*/ 897467 w 2779669"/>
                <a:gd name="connsiteY2-120" fmla="*/ 488870 h 568832"/>
                <a:gd name="connsiteX3-121" fmla="*/ 1151467 w 2779669"/>
                <a:gd name="connsiteY3-122" fmla="*/ 548136 h 568832"/>
                <a:gd name="connsiteX4-123" fmla="*/ 1456267 w 2779669"/>
                <a:gd name="connsiteY4-124" fmla="*/ 556603 h 568832"/>
                <a:gd name="connsiteX5-125" fmla="*/ 1769534 w 2779669"/>
                <a:gd name="connsiteY5-126" fmla="*/ 387270 h 568832"/>
                <a:gd name="connsiteX6-127" fmla="*/ 1981200 w 2779669"/>
                <a:gd name="connsiteY6-128" fmla="*/ 82470 h 568832"/>
                <a:gd name="connsiteX7-129" fmla="*/ 2224968 w 2779669"/>
                <a:gd name="connsiteY7-130" fmla="*/ 3789 h 568832"/>
                <a:gd name="connsiteX8-131" fmla="*/ 2779669 w 2779669"/>
                <a:gd name="connsiteY8-132" fmla="*/ 476577 h 5688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2779669" h="568832">
                  <a:moveTo>
                    <a:pt x="0" y="471936"/>
                  </a:moveTo>
                  <a:cubicBezTo>
                    <a:pt x="141111" y="385858"/>
                    <a:pt x="282222" y="299781"/>
                    <a:pt x="431800" y="302603"/>
                  </a:cubicBezTo>
                  <a:cubicBezTo>
                    <a:pt x="581378" y="305425"/>
                    <a:pt x="777523" y="447948"/>
                    <a:pt x="897467" y="488870"/>
                  </a:cubicBezTo>
                  <a:cubicBezTo>
                    <a:pt x="1017411" y="529792"/>
                    <a:pt x="1058334" y="536847"/>
                    <a:pt x="1151467" y="548136"/>
                  </a:cubicBezTo>
                  <a:cubicBezTo>
                    <a:pt x="1244600" y="559425"/>
                    <a:pt x="1353256" y="583414"/>
                    <a:pt x="1456267" y="556603"/>
                  </a:cubicBezTo>
                  <a:cubicBezTo>
                    <a:pt x="1559278" y="529792"/>
                    <a:pt x="1682045" y="466292"/>
                    <a:pt x="1769534" y="387270"/>
                  </a:cubicBezTo>
                  <a:cubicBezTo>
                    <a:pt x="1857023" y="308248"/>
                    <a:pt x="1905294" y="146384"/>
                    <a:pt x="1981200" y="82470"/>
                  </a:cubicBezTo>
                  <a:cubicBezTo>
                    <a:pt x="2057106" y="18557"/>
                    <a:pt x="2093566" y="-11121"/>
                    <a:pt x="2224968" y="3789"/>
                  </a:cubicBezTo>
                  <a:cubicBezTo>
                    <a:pt x="2356370" y="18699"/>
                    <a:pt x="2662710" y="353902"/>
                    <a:pt x="2779669" y="476577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bg-BG" dirty="0">
                <a:cs typeface="+mn-ea"/>
                <a:sym typeface="+mn-lt"/>
              </a:endParaRPr>
            </a:p>
          </p:txBody>
        </p:sp>
        <p:grpSp>
          <p:nvGrpSpPr>
            <p:cNvPr id="45" name="Group 15"/>
            <p:cNvGrpSpPr/>
            <p:nvPr/>
          </p:nvGrpSpPr>
          <p:grpSpPr>
            <a:xfrm>
              <a:off x="1614184" y="1969684"/>
              <a:ext cx="1430653" cy="1891891"/>
              <a:chOff x="2455123" y="2131468"/>
              <a:chExt cx="1430653" cy="1891891"/>
            </a:xfrm>
          </p:grpSpPr>
          <p:sp>
            <p:nvSpPr>
              <p:cNvPr id="61" name="Chevron 16"/>
              <p:cNvSpPr/>
              <p:nvPr/>
            </p:nvSpPr>
            <p:spPr>
              <a:xfrm>
                <a:off x="2455123" y="2131468"/>
                <a:ext cx="1091476" cy="1891891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Oval 17"/>
              <p:cNvSpPr>
                <a:spLocks noChangeAspect="1"/>
              </p:cNvSpPr>
              <p:nvPr/>
            </p:nvSpPr>
            <p:spPr>
              <a:xfrm>
                <a:off x="3228083" y="2732678"/>
                <a:ext cx="657693" cy="65768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d-ID" sz="1400" b="1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rPr>
                  <a:t>I</a:t>
                </a:r>
                <a:endParaRPr lang="en-US" sz="1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Group 18"/>
            <p:cNvGrpSpPr/>
            <p:nvPr/>
          </p:nvGrpSpPr>
          <p:grpSpPr>
            <a:xfrm>
              <a:off x="4292176" y="1985576"/>
              <a:ext cx="1437288" cy="1891891"/>
              <a:chOff x="5043531" y="2131468"/>
              <a:chExt cx="1437288" cy="1891891"/>
            </a:xfrm>
          </p:grpSpPr>
          <p:sp>
            <p:nvSpPr>
              <p:cNvPr id="59" name="Chevron 19"/>
              <p:cNvSpPr/>
              <p:nvPr/>
            </p:nvSpPr>
            <p:spPr>
              <a:xfrm>
                <a:off x="5043531" y="2131468"/>
                <a:ext cx="1091476" cy="1891891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Oval 20"/>
              <p:cNvSpPr>
                <a:spLocks noChangeAspect="1"/>
              </p:cNvSpPr>
              <p:nvPr/>
            </p:nvSpPr>
            <p:spPr>
              <a:xfrm>
                <a:off x="5823126" y="2732678"/>
                <a:ext cx="657693" cy="65768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d-ID" sz="1400" b="1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rPr>
                  <a:t>II</a:t>
                </a:r>
                <a:endParaRPr lang="en-US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Group 21"/>
            <p:cNvGrpSpPr/>
            <p:nvPr/>
          </p:nvGrpSpPr>
          <p:grpSpPr>
            <a:xfrm>
              <a:off x="6976803" y="1985576"/>
              <a:ext cx="1434634" cy="1891891"/>
              <a:chOff x="7553925" y="2131468"/>
              <a:chExt cx="1434634" cy="1891891"/>
            </a:xfrm>
          </p:grpSpPr>
          <p:sp>
            <p:nvSpPr>
              <p:cNvPr id="57" name="Chevron 22"/>
              <p:cNvSpPr/>
              <p:nvPr/>
            </p:nvSpPr>
            <p:spPr>
              <a:xfrm>
                <a:off x="7553925" y="2131468"/>
                <a:ext cx="1091476" cy="1891891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Oval 23"/>
              <p:cNvSpPr>
                <a:spLocks noChangeAspect="1"/>
              </p:cNvSpPr>
              <p:nvPr/>
            </p:nvSpPr>
            <p:spPr>
              <a:xfrm>
                <a:off x="8330866" y="2732678"/>
                <a:ext cx="657693" cy="65768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d-ID" sz="1400" b="1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rPr>
                  <a:t>III</a:t>
                </a:r>
                <a:endParaRPr lang="en-US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Group 24"/>
            <p:cNvGrpSpPr/>
            <p:nvPr/>
          </p:nvGrpSpPr>
          <p:grpSpPr>
            <a:xfrm>
              <a:off x="9658776" y="1985576"/>
              <a:ext cx="1470081" cy="1891891"/>
              <a:chOff x="10064319" y="2131468"/>
              <a:chExt cx="1470081" cy="1891891"/>
            </a:xfrm>
          </p:grpSpPr>
          <p:sp>
            <p:nvSpPr>
              <p:cNvPr id="49" name="Chevron 25"/>
              <p:cNvSpPr/>
              <p:nvPr/>
            </p:nvSpPr>
            <p:spPr>
              <a:xfrm>
                <a:off x="10064319" y="2131468"/>
                <a:ext cx="1091476" cy="1891891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Oval 26"/>
              <p:cNvSpPr>
                <a:spLocks noChangeAspect="1"/>
              </p:cNvSpPr>
              <p:nvPr/>
            </p:nvSpPr>
            <p:spPr>
              <a:xfrm>
                <a:off x="10876707" y="2732678"/>
                <a:ext cx="657693" cy="65768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d-ID" sz="1400" b="1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rPr>
                  <a:t>IV</a:t>
                </a:r>
                <a:endParaRPr lang="en-US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3" name="文本框 62"/>
          <p:cNvSpPr txBox="1"/>
          <p:nvPr/>
        </p:nvSpPr>
        <p:spPr>
          <a:xfrm>
            <a:off x="3705215" y="5017838"/>
            <a:ext cx="223337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3819393" y="4637700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473331" y="5017838"/>
            <a:ext cx="223337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6587509" y="4637700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9147165" y="5017838"/>
            <a:ext cx="223337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9261343" y="4637700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234647" y="211822"/>
            <a:ext cx="3929308" cy="1064832"/>
            <a:chOff x="234647" y="211822"/>
            <a:chExt cx="3929308" cy="1064832"/>
          </a:xfrm>
        </p:grpSpPr>
        <p:sp>
          <p:nvSpPr>
            <p:cNvPr id="32" name="文本框 31"/>
            <p:cNvSpPr txBox="1"/>
            <p:nvPr/>
          </p:nvSpPr>
          <p:spPr>
            <a:xfrm>
              <a:off x="1299479" y="482628"/>
              <a:ext cx="2405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01.</a:t>
              </a: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节日起源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1392076" y="1116691"/>
              <a:ext cx="277187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rgbClr val="24553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screen">
              <a:biLevel thresh="25000"/>
            </a:blip>
            <a:stretch>
              <a:fillRect/>
            </a:stretch>
          </p:blipFill>
          <p:spPr>
            <a:xfrm>
              <a:off x="234647" y="211822"/>
              <a:ext cx="1064832" cy="1064832"/>
            </a:xfrm>
            <a:prstGeom prst="rect">
              <a:avLst/>
            </a:prstGeom>
          </p:spPr>
        </p:pic>
      </p:grp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sp>
        <p:nvSpPr>
          <p:cNvPr id="11" name="îšľidê"/>
          <p:cNvSpPr/>
          <p:nvPr/>
        </p:nvSpPr>
        <p:spPr>
          <a:xfrm>
            <a:off x="7538196" y="2030895"/>
            <a:ext cx="622898" cy="377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365"/>
                </a:lnTo>
                <a:lnTo>
                  <a:pt x="21600" y="1923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endParaRPr>
              <a:cs typeface="+mn-ea"/>
              <a:sym typeface="+mn-lt"/>
            </a:endParaRPr>
          </a:p>
        </p:txBody>
      </p:sp>
      <p:sp>
        <p:nvSpPr>
          <p:cNvPr id="12" name="iŝlïḑe"/>
          <p:cNvSpPr/>
          <p:nvPr/>
        </p:nvSpPr>
        <p:spPr>
          <a:xfrm>
            <a:off x="6736564" y="4336996"/>
            <a:ext cx="4241728" cy="753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4113" y="21600"/>
                </a:lnTo>
                <a:lnTo>
                  <a:pt x="7287" y="15984"/>
                </a:lnTo>
                <a:lnTo>
                  <a:pt x="7287" y="15830"/>
                </a:lnTo>
                <a:lnTo>
                  <a:pt x="20613" y="15830"/>
                </a:lnTo>
                <a:lnTo>
                  <a:pt x="21600" y="7915"/>
                </a:lnTo>
                <a:lnTo>
                  <a:pt x="20613" y="0"/>
                </a:lnTo>
                <a:lnTo>
                  <a:pt x="7287" y="0"/>
                </a:lnTo>
                <a:lnTo>
                  <a:pt x="411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endParaRPr>
              <a:cs typeface="+mn-ea"/>
              <a:sym typeface="+mn-lt"/>
            </a:endParaRPr>
          </a:p>
        </p:txBody>
      </p:sp>
      <p:sp>
        <p:nvSpPr>
          <p:cNvPr id="13" name="iśļíḋé"/>
          <p:cNvSpPr/>
          <p:nvPr/>
        </p:nvSpPr>
        <p:spPr>
          <a:xfrm>
            <a:off x="6736564" y="3536053"/>
            <a:ext cx="4723498" cy="761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3693" y="21600"/>
                </a:lnTo>
                <a:lnTo>
                  <a:pt x="6543" y="21600"/>
                </a:lnTo>
                <a:lnTo>
                  <a:pt x="6543" y="21380"/>
                </a:lnTo>
                <a:lnTo>
                  <a:pt x="20714" y="21380"/>
                </a:lnTo>
                <a:lnTo>
                  <a:pt x="21600" y="13548"/>
                </a:lnTo>
                <a:lnTo>
                  <a:pt x="20714" y="5441"/>
                </a:lnTo>
                <a:lnTo>
                  <a:pt x="6543" y="5441"/>
                </a:lnTo>
                <a:lnTo>
                  <a:pt x="369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endParaRPr>
              <a:cs typeface="+mn-ea"/>
              <a:sym typeface="+mn-lt"/>
            </a:endParaRPr>
          </a:p>
        </p:txBody>
      </p:sp>
      <p:sp>
        <p:nvSpPr>
          <p:cNvPr id="14" name="í$ľiḋè"/>
          <p:cNvSpPr/>
          <p:nvPr/>
        </p:nvSpPr>
        <p:spPr>
          <a:xfrm>
            <a:off x="6736564" y="2726507"/>
            <a:ext cx="4172904" cy="955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7262"/>
                </a:lnTo>
                <a:lnTo>
                  <a:pt x="4180" y="17262"/>
                </a:lnTo>
                <a:lnTo>
                  <a:pt x="7407" y="21600"/>
                </a:lnTo>
                <a:lnTo>
                  <a:pt x="20597" y="21600"/>
                </a:lnTo>
                <a:lnTo>
                  <a:pt x="21600" y="15399"/>
                </a:lnTo>
                <a:lnTo>
                  <a:pt x="20597" y="8935"/>
                </a:lnTo>
                <a:lnTo>
                  <a:pt x="7407" y="8935"/>
                </a:lnTo>
                <a:lnTo>
                  <a:pt x="41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endParaRPr>
              <a:cs typeface="+mn-ea"/>
              <a:sym typeface="+mn-lt"/>
            </a:endParaRPr>
          </a:p>
        </p:txBody>
      </p:sp>
      <p:sp>
        <p:nvSpPr>
          <p:cNvPr id="18" name="íṧḻïḑe"/>
          <p:cNvSpPr/>
          <p:nvPr/>
        </p:nvSpPr>
        <p:spPr>
          <a:xfrm>
            <a:off x="6928988" y="2920074"/>
            <a:ext cx="341011" cy="419100"/>
          </a:xfrm>
          <a:custGeom>
            <a:avLst/>
            <a:gdLst>
              <a:gd name="connsiteX0" fmla="*/ 337979 w 494593"/>
              <a:gd name="connsiteY0" fmla="*/ 279269 h 607851"/>
              <a:gd name="connsiteX1" fmla="*/ 221300 w 494593"/>
              <a:gd name="connsiteY1" fmla="*/ 336550 h 607851"/>
              <a:gd name="connsiteX2" fmla="*/ 229058 w 494593"/>
              <a:gd name="connsiteY2" fmla="*/ 378487 h 607851"/>
              <a:gd name="connsiteX3" fmla="*/ 270165 w 494593"/>
              <a:gd name="connsiteY3" fmla="*/ 390032 h 607851"/>
              <a:gd name="connsiteX4" fmla="*/ 337979 w 494593"/>
              <a:gd name="connsiteY4" fmla="*/ 279269 h 607851"/>
              <a:gd name="connsiteX5" fmla="*/ 247261 w 494593"/>
              <a:gd name="connsiteY5" fmla="*/ 202100 h 607851"/>
              <a:gd name="connsiteX6" fmla="*/ 406316 w 494593"/>
              <a:gd name="connsiteY6" fmla="*/ 360908 h 607851"/>
              <a:gd name="connsiteX7" fmla="*/ 247261 w 494593"/>
              <a:gd name="connsiteY7" fmla="*/ 519715 h 607851"/>
              <a:gd name="connsiteX8" fmla="*/ 88207 w 494593"/>
              <a:gd name="connsiteY8" fmla="*/ 360908 h 607851"/>
              <a:gd name="connsiteX9" fmla="*/ 247261 w 494593"/>
              <a:gd name="connsiteY9" fmla="*/ 202100 h 607851"/>
              <a:gd name="connsiteX10" fmla="*/ 247297 w 494593"/>
              <a:gd name="connsiteY10" fmla="*/ 160521 h 607851"/>
              <a:gd name="connsiteX11" fmla="*/ 46625 w 494593"/>
              <a:gd name="connsiteY11" fmla="*/ 360907 h 607851"/>
              <a:gd name="connsiteX12" fmla="*/ 247297 w 494593"/>
              <a:gd name="connsiteY12" fmla="*/ 561293 h 607851"/>
              <a:gd name="connsiteX13" fmla="*/ 447968 w 494593"/>
              <a:gd name="connsiteY13" fmla="*/ 360907 h 607851"/>
              <a:gd name="connsiteX14" fmla="*/ 247297 w 494593"/>
              <a:gd name="connsiteY14" fmla="*/ 160521 h 607851"/>
              <a:gd name="connsiteX15" fmla="*/ 247297 w 494593"/>
              <a:gd name="connsiteY15" fmla="*/ 113963 h 607851"/>
              <a:gd name="connsiteX16" fmla="*/ 494593 w 494593"/>
              <a:gd name="connsiteY16" fmla="*/ 360907 h 607851"/>
              <a:gd name="connsiteX17" fmla="*/ 247297 w 494593"/>
              <a:gd name="connsiteY17" fmla="*/ 607851 h 607851"/>
              <a:gd name="connsiteX18" fmla="*/ 0 w 494593"/>
              <a:gd name="connsiteY18" fmla="*/ 360907 h 607851"/>
              <a:gd name="connsiteX19" fmla="*/ 247297 w 494593"/>
              <a:gd name="connsiteY19" fmla="*/ 113963 h 607851"/>
              <a:gd name="connsiteX20" fmla="*/ 106836 w 494593"/>
              <a:gd name="connsiteY20" fmla="*/ 58655 h 607851"/>
              <a:gd name="connsiteX21" fmla="*/ 119283 w 494593"/>
              <a:gd name="connsiteY21" fmla="*/ 68229 h 607851"/>
              <a:gd name="connsiteX22" fmla="*/ 139719 w 494593"/>
              <a:gd name="connsiteY22" fmla="*/ 103546 h 607851"/>
              <a:gd name="connsiteX23" fmla="*/ 68863 w 494593"/>
              <a:gd name="connsiteY23" fmla="*/ 144377 h 607851"/>
              <a:gd name="connsiteX24" fmla="*/ 48427 w 494593"/>
              <a:gd name="connsiteY24" fmla="*/ 109060 h 607851"/>
              <a:gd name="connsiteX25" fmla="*/ 55960 w 494593"/>
              <a:gd name="connsiteY25" fmla="*/ 81119 h 607851"/>
              <a:gd name="connsiteX26" fmla="*/ 91313 w 494593"/>
              <a:gd name="connsiteY26" fmla="*/ 60704 h 607851"/>
              <a:gd name="connsiteX27" fmla="*/ 106836 w 494593"/>
              <a:gd name="connsiteY27" fmla="*/ 58655 h 607851"/>
              <a:gd name="connsiteX28" fmla="*/ 385319 w 494593"/>
              <a:gd name="connsiteY28" fmla="*/ 58655 h 607851"/>
              <a:gd name="connsiteX29" fmla="*/ 400805 w 494593"/>
              <a:gd name="connsiteY29" fmla="*/ 60704 h 607851"/>
              <a:gd name="connsiteX30" fmla="*/ 436233 w 494593"/>
              <a:gd name="connsiteY30" fmla="*/ 81119 h 607851"/>
              <a:gd name="connsiteX31" fmla="*/ 443692 w 494593"/>
              <a:gd name="connsiteY31" fmla="*/ 109060 h 607851"/>
              <a:gd name="connsiteX32" fmla="*/ 423255 w 494593"/>
              <a:gd name="connsiteY32" fmla="*/ 144377 h 607851"/>
              <a:gd name="connsiteX33" fmla="*/ 352474 w 494593"/>
              <a:gd name="connsiteY33" fmla="*/ 103546 h 607851"/>
              <a:gd name="connsiteX34" fmla="*/ 372910 w 494593"/>
              <a:gd name="connsiteY34" fmla="*/ 68229 h 607851"/>
              <a:gd name="connsiteX35" fmla="*/ 385319 w 494593"/>
              <a:gd name="connsiteY35" fmla="*/ 58655 h 607851"/>
              <a:gd name="connsiteX36" fmla="*/ 202278 w 494593"/>
              <a:gd name="connsiteY36" fmla="*/ 0 h 607851"/>
              <a:gd name="connsiteX37" fmla="*/ 292455 w 494593"/>
              <a:gd name="connsiteY37" fmla="*/ 0 h 607851"/>
              <a:gd name="connsiteX38" fmla="*/ 311475 w 494593"/>
              <a:gd name="connsiteY38" fmla="*/ 18996 h 607851"/>
              <a:gd name="connsiteX39" fmla="*/ 311475 w 494593"/>
              <a:gd name="connsiteY39" fmla="*/ 61756 h 607851"/>
              <a:gd name="connsiteX40" fmla="*/ 285295 w 494593"/>
              <a:gd name="connsiteY40" fmla="*/ 61905 h 607851"/>
              <a:gd name="connsiteX41" fmla="*/ 285295 w 494593"/>
              <a:gd name="connsiteY41" fmla="*/ 94981 h 607851"/>
              <a:gd name="connsiteX42" fmla="*/ 247255 w 494593"/>
              <a:gd name="connsiteY42" fmla="*/ 91927 h 607851"/>
              <a:gd name="connsiteX43" fmla="*/ 209215 w 494593"/>
              <a:gd name="connsiteY43" fmla="*/ 94981 h 607851"/>
              <a:gd name="connsiteX44" fmla="*/ 209215 w 494593"/>
              <a:gd name="connsiteY44" fmla="*/ 61905 h 607851"/>
              <a:gd name="connsiteX45" fmla="*/ 183258 w 494593"/>
              <a:gd name="connsiteY45" fmla="*/ 61756 h 607851"/>
              <a:gd name="connsiteX46" fmla="*/ 183258 w 494593"/>
              <a:gd name="connsiteY46" fmla="*/ 18996 h 607851"/>
              <a:gd name="connsiteX47" fmla="*/ 202278 w 494593"/>
              <a:gd name="connsiteY47" fmla="*/ 0 h 6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94593" h="607851">
                <a:moveTo>
                  <a:pt x="337979" y="279269"/>
                </a:moveTo>
                <a:cubicBezTo>
                  <a:pt x="312838" y="282845"/>
                  <a:pt x="230550" y="328207"/>
                  <a:pt x="221300" y="336550"/>
                </a:cubicBezTo>
                <a:cubicBezTo>
                  <a:pt x="212123" y="344967"/>
                  <a:pt x="215555" y="363664"/>
                  <a:pt x="229058" y="378487"/>
                </a:cubicBezTo>
                <a:cubicBezTo>
                  <a:pt x="242561" y="393235"/>
                  <a:pt x="260914" y="398375"/>
                  <a:pt x="270165" y="390032"/>
                </a:cubicBezTo>
                <a:cubicBezTo>
                  <a:pt x="279341" y="381615"/>
                  <a:pt x="332086" y="303925"/>
                  <a:pt x="337979" y="279269"/>
                </a:cubicBezTo>
                <a:close/>
                <a:moveTo>
                  <a:pt x="247261" y="202100"/>
                </a:moveTo>
                <a:cubicBezTo>
                  <a:pt x="335070" y="202100"/>
                  <a:pt x="406316" y="273236"/>
                  <a:pt x="406316" y="360908"/>
                </a:cubicBezTo>
                <a:cubicBezTo>
                  <a:pt x="406316" y="448579"/>
                  <a:pt x="335070" y="519715"/>
                  <a:pt x="247261" y="519715"/>
                </a:cubicBezTo>
                <a:cubicBezTo>
                  <a:pt x="159453" y="519715"/>
                  <a:pt x="88207" y="448579"/>
                  <a:pt x="88207" y="360908"/>
                </a:cubicBezTo>
                <a:cubicBezTo>
                  <a:pt x="88207" y="273236"/>
                  <a:pt x="159453" y="202100"/>
                  <a:pt x="247261" y="202100"/>
                </a:cubicBezTo>
                <a:close/>
                <a:moveTo>
                  <a:pt x="247297" y="160521"/>
                </a:moveTo>
                <a:cubicBezTo>
                  <a:pt x="136517" y="160521"/>
                  <a:pt x="46625" y="250211"/>
                  <a:pt x="46625" y="360907"/>
                </a:cubicBezTo>
                <a:cubicBezTo>
                  <a:pt x="46625" y="471603"/>
                  <a:pt x="136442" y="561293"/>
                  <a:pt x="247297" y="561293"/>
                </a:cubicBezTo>
                <a:cubicBezTo>
                  <a:pt x="358151" y="561293"/>
                  <a:pt x="447968" y="471603"/>
                  <a:pt x="447968" y="360907"/>
                </a:cubicBezTo>
                <a:cubicBezTo>
                  <a:pt x="447968" y="250285"/>
                  <a:pt x="358151" y="160521"/>
                  <a:pt x="247297" y="160521"/>
                </a:cubicBezTo>
                <a:close/>
                <a:moveTo>
                  <a:pt x="247297" y="113963"/>
                </a:moveTo>
                <a:cubicBezTo>
                  <a:pt x="383888" y="113963"/>
                  <a:pt x="494593" y="224510"/>
                  <a:pt x="494593" y="360907"/>
                </a:cubicBezTo>
                <a:cubicBezTo>
                  <a:pt x="494593" y="497304"/>
                  <a:pt x="383888" y="607851"/>
                  <a:pt x="247297" y="607851"/>
                </a:cubicBezTo>
                <a:cubicBezTo>
                  <a:pt x="110705" y="607851"/>
                  <a:pt x="0" y="497304"/>
                  <a:pt x="0" y="360907"/>
                </a:cubicBezTo>
                <a:cubicBezTo>
                  <a:pt x="0" y="224510"/>
                  <a:pt x="110705" y="113963"/>
                  <a:pt x="247297" y="113963"/>
                </a:cubicBezTo>
                <a:close/>
                <a:moveTo>
                  <a:pt x="106836" y="58655"/>
                </a:moveTo>
                <a:cubicBezTo>
                  <a:pt x="111899" y="60015"/>
                  <a:pt x="116449" y="63312"/>
                  <a:pt x="119283" y="68229"/>
                </a:cubicBezTo>
                <a:lnTo>
                  <a:pt x="139719" y="103546"/>
                </a:lnTo>
                <a:lnTo>
                  <a:pt x="68863" y="144377"/>
                </a:lnTo>
                <a:lnTo>
                  <a:pt x="48427" y="109060"/>
                </a:lnTo>
                <a:cubicBezTo>
                  <a:pt x="42833" y="99225"/>
                  <a:pt x="46189" y="86782"/>
                  <a:pt x="55960" y="81119"/>
                </a:cubicBezTo>
                <a:lnTo>
                  <a:pt x="91313" y="60704"/>
                </a:lnTo>
                <a:cubicBezTo>
                  <a:pt x="96199" y="57873"/>
                  <a:pt x="101774" y="57295"/>
                  <a:pt x="106836" y="58655"/>
                </a:cubicBezTo>
                <a:close/>
                <a:moveTo>
                  <a:pt x="385319" y="58655"/>
                </a:moveTo>
                <a:cubicBezTo>
                  <a:pt x="390363" y="57295"/>
                  <a:pt x="395920" y="57873"/>
                  <a:pt x="400805" y="60704"/>
                </a:cubicBezTo>
                <a:lnTo>
                  <a:pt x="436233" y="81119"/>
                </a:lnTo>
                <a:cubicBezTo>
                  <a:pt x="446004" y="86782"/>
                  <a:pt x="449360" y="99225"/>
                  <a:pt x="443692" y="109060"/>
                </a:cubicBezTo>
                <a:lnTo>
                  <a:pt x="423255" y="144377"/>
                </a:lnTo>
                <a:lnTo>
                  <a:pt x="352474" y="103546"/>
                </a:lnTo>
                <a:lnTo>
                  <a:pt x="372910" y="68229"/>
                </a:lnTo>
                <a:cubicBezTo>
                  <a:pt x="375744" y="63312"/>
                  <a:pt x="380276" y="60015"/>
                  <a:pt x="385319" y="58655"/>
                </a:cubicBezTo>
                <a:close/>
                <a:moveTo>
                  <a:pt x="202278" y="0"/>
                </a:moveTo>
                <a:lnTo>
                  <a:pt x="292455" y="0"/>
                </a:lnTo>
                <a:cubicBezTo>
                  <a:pt x="302972" y="0"/>
                  <a:pt x="311475" y="8492"/>
                  <a:pt x="311475" y="18996"/>
                </a:cubicBezTo>
                <a:lnTo>
                  <a:pt x="311475" y="61756"/>
                </a:lnTo>
                <a:lnTo>
                  <a:pt x="285295" y="61905"/>
                </a:lnTo>
                <a:lnTo>
                  <a:pt x="285295" y="94981"/>
                </a:lnTo>
                <a:cubicBezTo>
                  <a:pt x="272838" y="93193"/>
                  <a:pt x="260158" y="91927"/>
                  <a:pt x="247255" y="91927"/>
                </a:cubicBezTo>
                <a:cubicBezTo>
                  <a:pt x="234351" y="91927"/>
                  <a:pt x="221671" y="93193"/>
                  <a:pt x="209215" y="94981"/>
                </a:cubicBezTo>
                <a:lnTo>
                  <a:pt x="209215" y="61905"/>
                </a:lnTo>
                <a:lnTo>
                  <a:pt x="183258" y="61756"/>
                </a:lnTo>
                <a:lnTo>
                  <a:pt x="183258" y="18996"/>
                </a:lnTo>
                <a:cubicBezTo>
                  <a:pt x="183258" y="8492"/>
                  <a:pt x="191761" y="0"/>
                  <a:pt x="202278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îSľîdê"/>
          <p:cNvSpPr/>
          <p:nvPr/>
        </p:nvSpPr>
        <p:spPr>
          <a:xfrm>
            <a:off x="6915381" y="3733012"/>
            <a:ext cx="368224" cy="367666"/>
          </a:xfrm>
          <a:custGeom>
            <a:avLst/>
            <a:gdLst>
              <a:gd name="connsiteX0" fmla="*/ 59406 w 606740"/>
              <a:gd name="connsiteY0" fmla="*/ 325182 h 605821"/>
              <a:gd name="connsiteX1" fmla="*/ 281908 w 606740"/>
              <a:gd name="connsiteY1" fmla="*/ 547227 h 605821"/>
              <a:gd name="connsiteX2" fmla="*/ 276800 w 606740"/>
              <a:gd name="connsiteY2" fmla="*/ 605821 h 605821"/>
              <a:gd name="connsiteX3" fmla="*/ 1552 w 606740"/>
              <a:gd name="connsiteY3" fmla="*/ 330189 h 605821"/>
              <a:gd name="connsiteX4" fmla="*/ 59406 w 606740"/>
              <a:gd name="connsiteY4" fmla="*/ 325182 h 605821"/>
              <a:gd name="connsiteX5" fmla="*/ 602385 w 606740"/>
              <a:gd name="connsiteY5" fmla="*/ 251442 h 605821"/>
              <a:gd name="connsiteX6" fmla="*/ 329425 w 606740"/>
              <a:gd name="connsiteY6" fmla="*/ 605045 h 605821"/>
              <a:gd name="connsiteX7" fmla="*/ 324318 w 606740"/>
              <a:gd name="connsiteY7" fmla="*/ 546096 h 605821"/>
              <a:gd name="connsiteX8" fmla="*/ 495522 w 606740"/>
              <a:gd name="connsiteY8" fmla="*/ 452203 h 605821"/>
              <a:gd name="connsiteX9" fmla="*/ 542965 w 606740"/>
              <a:gd name="connsiteY9" fmla="*/ 261731 h 605821"/>
              <a:gd name="connsiteX10" fmla="*/ 602385 w 606740"/>
              <a:gd name="connsiteY10" fmla="*/ 251442 h 605821"/>
              <a:gd name="connsiteX11" fmla="*/ 303431 w 606740"/>
              <a:gd name="connsiteY11" fmla="*/ 210142 h 605821"/>
              <a:gd name="connsiteX12" fmla="*/ 209010 w 606740"/>
              <a:gd name="connsiteY12" fmla="*/ 304421 h 605821"/>
              <a:gd name="connsiteX13" fmla="*/ 239463 w 606740"/>
              <a:gd name="connsiteY13" fmla="*/ 373670 h 605821"/>
              <a:gd name="connsiteX14" fmla="*/ 280035 w 606740"/>
              <a:gd name="connsiteY14" fmla="*/ 321293 h 605821"/>
              <a:gd name="connsiteX15" fmla="*/ 259516 w 606740"/>
              <a:gd name="connsiteY15" fmla="*/ 284026 h 605821"/>
              <a:gd name="connsiteX16" fmla="*/ 303431 w 606740"/>
              <a:gd name="connsiteY16" fmla="*/ 240178 h 605821"/>
              <a:gd name="connsiteX17" fmla="*/ 347346 w 606740"/>
              <a:gd name="connsiteY17" fmla="*/ 284026 h 605821"/>
              <a:gd name="connsiteX18" fmla="*/ 326827 w 606740"/>
              <a:gd name="connsiteY18" fmla="*/ 321293 h 605821"/>
              <a:gd name="connsiteX19" fmla="*/ 367399 w 606740"/>
              <a:gd name="connsiteY19" fmla="*/ 373670 h 605821"/>
              <a:gd name="connsiteX20" fmla="*/ 397852 w 606740"/>
              <a:gd name="connsiteY20" fmla="*/ 304421 h 605821"/>
              <a:gd name="connsiteX21" fmla="*/ 303431 w 606740"/>
              <a:gd name="connsiteY21" fmla="*/ 210142 h 605821"/>
              <a:gd name="connsiteX22" fmla="*/ 285976 w 606740"/>
              <a:gd name="connsiteY22" fmla="*/ 109746 h 605821"/>
              <a:gd name="connsiteX23" fmla="*/ 320885 w 606740"/>
              <a:gd name="connsiteY23" fmla="*/ 109746 h 605821"/>
              <a:gd name="connsiteX24" fmla="*/ 333791 w 606740"/>
              <a:gd name="connsiteY24" fmla="*/ 122631 h 605821"/>
              <a:gd name="connsiteX25" fmla="*/ 333791 w 606740"/>
              <a:gd name="connsiteY25" fmla="*/ 151647 h 605821"/>
              <a:gd name="connsiteX26" fmla="*/ 389960 w 606740"/>
              <a:gd name="connsiteY26" fmla="*/ 174915 h 605821"/>
              <a:gd name="connsiteX27" fmla="*/ 410478 w 606740"/>
              <a:gd name="connsiteY27" fmla="*/ 154428 h 605821"/>
              <a:gd name="connsiteX28" fmla="*/ 428675 w 606740"/>
              <a:gd name="connsiteY28" fmla="*/ 154428 h 605821"/>
              <a:gd name="connsiteX29" fmla="*/ 453464 w 606740"/>
              <a:gd name="connsiteY29" fmla="*/ 179087 h 605821"/>
              <a:gd name="connsiteX30" fmla="*/ 453464 w 606740"/>
              <a:gd name="connsiteY30" fmla="*/ 197257 h 605821"/>
              <a:gd name="connsiteX31" fmla="*/ 432946 w 606740"/>
              <a:gd name="connsiteY31" fmla="*/ 217837 h 605821"/>
              <a:gd name="connsiteX32" fmla="*/ 456157 w 606740"/>
              <a:gd name="connsiteY32" fmla="*/ 273922 h 605821"/>
              <a:gd name="connsiteX33" fmla="*/ 485309 w 606740"/>
              <a:gd name="connsiteY33" fmla="*/ 273922 h 605821"/>
              <a:gd name="connsiteX34" fmla="*/ 498121 w 606740"/>
              <a:gd name="connsiteY34" fmla="*/ 286808 h 605821"/>
              <a:gd name="connsiteX35" fmla="*/ 498121 w 606740"/>
              <a:gd name="connsiteY35" fmla="*/ 321664 h 605821"/>
              <a:gd name="connsiteX36" fmla="*/ 485309 w 606740"/>
              <a:gd name="connsiteY36" fmla="*/ 334457 h 605821"/>
              <a:gd name="connsiteX37" fmla="*/ 456157 w 606740"/>
              <a:gd name="connsiteY37" fmla="*/ 334457 h 605821"/>
              <a:gd name="connsiteX38" fmla="*/ 432946 w 606740"/>
              <a:gd name="connsiteY38" fmla="*/ 390634 h 605821"/>
              <a:gd name="connsiteX39" fmla="*/ 453464 w 606740"/>
              <a:gd name="connsiteY39" fmla="*/ 411121 h 605821"/>
              <a:gd name="connsiteX40" fmla="*/ 453464 w 606740"/>
              <a:gd name="connsiteY40" fmla="*/ 429291 h 605821"/>
              <a:gd name="connsiteX41" fmla="*/ 428675 w 606740"/>
              <a:gd name="connsiteY41" fmla="*/ 454042 h 605821"/>
              <a:gd name="connsiteX42" fmla="*/ 410478 w 606740"/>
              <a:gd name="connsiteY42" fmla="*/ 454042 h 605821"/>
              <a:gd name="connsiteX43" fmla="*/ 389960 w 606740"/>
              <a:gd name="connsiteY43" fmla="*/ 433463 h 605821"/>
              <a:gd name="connsiteX44" fmla="*/ 333791 w 606740"/>
              <a:gd name="connsiteY44" fmla="*/ 456731 h 605821"/>
              <a:gd name="connsiteX45" fmla="*/ 333791 w 606740"/>
              <a:gd name="connsiteY45" fmla="*/ 485932 h 605821"/>
              <a:gd name="connsiteX46" fmla="*/ 320885 w 606740"/>
              <a:gd name="connsiteY46" fmla="*/ 498632 h 605821"/>
              <a:gd name="connsiteX47" fmla="*/ 285976 w 606740"/>
              <a:gd name="connsiteY47" fmla="*/ 498632 h 605821"/>
              <a:gd name="connsiteX48" fmla="*/ 273071 w 606740"/>
              <a:gd name="connsiteY48" fmla="*/ 485747 h 605821"/>
              <a:gd name="connsiteX49" fmla="*/ 273071 w 606740"/>
              <a:gd name="connsiteY49" fmla="*/ 456731 h 605821"/>
              <a:gd name="connsiteX50" fmla="*/ 216902 w 606740"/>
              <a:gd name="connsiteY50" fmla="*/ 433463 h 605821"/>
              <a:gd name="connsiteX51" fmla="*/ 196384 w 606740"/>
              <a:gd name="connsiteY51" fmla="*/ 454042 h 605821"/>
              <a:gd name="connsiteX52" fmla="*/ 178187 w 606740"/>
              <a:gd name="connsiteY52" fmla="*/ 454042 h 605821"/>
              <a:gd name="connsiteX53" fmla="*/ 153398 w 606740"/>
              <a:gd name="connsiteY53" fmla="*/ 429291 h 605821"/>
              <a:gd name="connsiteX54" fmla="*/ 153398 w 606740"/>
              <a:gd name="connsiteY54" fmla="*/ 411121 h 605821"/>
              <a:gd name="connsiteX55" fmla="*/ 173916 w 606740"/>
              <a:gd name="connsiteY55" fmla="*/ 390634 h 605821"/>
              <a:gd name="connsiteX56" fmla="*/ 150705 w 606740"/>
              <a:gd name="connsiteY56" fmla="*/ 334457 h 605821"/>
              <a:gd name="connsiteX57" fmla="*/ 121553 w 606740"/>
              <a:gd name="connsiteY57" fmla="*/ 334457 h 605821"/>
              <a:gd name="connsiteX58" fmla="*/ 108741 w 606740"/>
              <a:gd name="connsiteY58" fmla="*/ 321664 h 605821"/>
              <a:gd name="connsiteX59" fmla="*/ 108741 w 606740"/>
              <a:gd name="connsiteY59" fmla="*/ 286808 h 605821"/>
              <a:gd name="connsiteX60" fmla="*/ 121553 w 606740"/>
              <a:gd name="connsiteY60" fmla="*/ 273922 h 605821"/>
              <a:gd name="connsiteX61" fmla="*/ 150705 w 606740"/>
              <a:gd name="connsiteY61" fmla="*/ 273922 h 605821"/>
              <a:gd name="connsiteX62" fmla="*/ 173916 w 606740"/>
              <a:gd name="connsiteY62" fmla="*/ 217837 h 605821"/>
              <a:gd name="connsiteX63" fmla="*/ 153398 w 606740"/>
              <a:gd name="connsiteY63" fmla="*/ 197257 h 605821"/>
              <a:gd name="connsiteX64" fmla="*/ 153398 w 606740"/>
              <a:gd name="connsiteY64" fmla="*/ 179087 h 605821"/>
              <a:gd name="connsiteX65" fmla="*/ 178187 w 606740"/>
              <a:gd name="connsiteY65" fmla="*/ 154428 h 605821"/>
              <a:gd name="connsiteX66" fmla="*/ 196384 w 606740"/>
              <a:gd name="connsiteY66" fmla="*/ 154428 h 605821"/>
              <a:gd name="connsiteX67" fmla="*/ 216902 w 606740"/>
              <a:gd name="connsiteY67" fmla="*/ 174915 h 605821"/>
              <a:gd name="connsiteX68" fmla="*/ 273071 w 606740"/>
              <a:gd name="connsiteY68" fmla="*/ 151647 h 605821"/>
              <a:gd name="connsiteX69" fmla="*/ 273071 w 606740"/>
              <a:gd name="connsiteY69" fmla="*/ 122631 h 605821"/>
              <a:gd name="connsiteX70" fmla="*/ 285976 w 606740"/>
              <a:gd name="connsiteY70" fmla="*/ 109746 h 605821"/>
              <a:gd name="connsiteX71" fmla="*/ 477610 w 606740"/>
              <a:gd name="connsiteY71" fmla="*/ 55270 h 605821"/>
              <a:gd name="connsiteX72" fmla="*/ 589009 w 606740"/>
              <a:gd name="connsiteY72" fmla="*/ 200127 h 605821"/>
              <a:gd name="connsiteX73" fmla="*/ 531917 w 606740"/>
              <a:gd name="connsiteY73" fmla="*/ 220887 h 605821"/>
              <a:gd name="connsiteX74" fmla="*/ 495898 w 606740"/>
              <a:gd name="connsiteY74" fmla="*/ 155919 h 605821"/>
              <a:gd name="connsiteX75" fmla="*/ 442798 w 606740"/>
              <a:gd name="connsiteY75" fmla="*/ 104853 h 605821"/>
              <a:gd name="connsiteX76" fmla="*/ 477610 w 606740"/>
              <a:gd name="connsiteY76" fmla="*/ 55270 h 605821"/>
              <a:gd name="connsiteX77" fmla="*/ 287505 w 606740"/>
              <a:gd name="connsiteY77" fmla="*/ 284 h 605821"/>
              <a:gd name="connsiteX78" fmla="*/ 431931 w 606740"/>
              <a:gd name="connsiteY78" fmla="*/ 28455 h 605821"/>
              <a:gd name="connsiteX79" fmla="*/ 406305 w 606740"/>
              <a:gd name="connsiteY79" fmla="*/ 83337 h 605821"/>
              <a:gd name="connsiteX80" fmla="*/ 60444 w 606740"/>
              <a:gd name="connsiteY80" fmla="*/ 282843 h 605821"/>
              <a:gd name="connsiteX81" fmla="*/ 0 w 606740"/>
              <a:gd name="connsiteY81" fmla="*/ 277559 h 605821"/>
              <a:gd name="connsiteX82" fmla="*/ 148093 w 606740"/>
              <a:gd name="connsiteY82" fmla="*/ 43381 h 605821"/>
              <a:gd name="connsiteX83" fmla="*/ 287505 w 606740"/>
              <a:gd name="connsiteY83" fmla="*/ 284 h 60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06740" h="605821">
                <a:moveTo>
                  <a:pt x="59406" y="325182"/>
                </a:moveTo>
                <a:cubicBezTo>
                  <a:pt x="80950" y="452568"/>
                  <a:pt x="154777" y="526182"/>
                  <a:pt x="281908" y="547227"/>
                </a:cubicBezTo>
                <a:cubicBezTo>
                  <a:pt x="280329" y="566233"/>
                  <a:pt x="278565" y="585795"/>
                  <a:pt x="276800" y="605821"/>
                </a:cubicBezTo>
                <a:cubicBezTo>
                  <a:pt x="114103" y="592749"/>
                  <a:pt x="6195" y="453774"/>
                  <a:pt x="1552" y="330189"/>
                </a:cubicBezTo>
                <a:cubicBezTo>
                  <a:pt x="21053" y="328520"/>
                  <a:pt x="40555" y="326851"/>
                  <a:pt x="59406" y="325182"/>
                </a:cubicBezTo>
                <a:close/>
                <a:moveTo>
                  <a:pt x="602385" y="251442"/>
                </a:moveTo>
                <a:cubicBezTo>
                  <a:pt x="635159" y="451925"/>
                  <a:pt x="476953" y="599855"/>
                  <a:pt x="329425" y="605045"/>
                </a:cubicBezTo>
                <a:cubicBezTo>
                  <a:pt x="327846" y="585488"/>
                  <a:pt x="326082" y="566116"/>
                  <a:pt x="324318" y="546096"/>
                </a:cubicBezTo>
                <a:cubicBezTo>
                  <a:pt x="394880" y="538310"/>
                  <a:pt x="452443" y="507816"/>
                  <a:pt x="495522" y="452203"/>
                </a:cubicBezTo>
                <a:cubicBezTo>
                  <a:pt x="538880" y="396220"/>
                  <a:pt x="553457" y="332544"/>
                  <a:pt x="542965" y="261731"/>
                </a:cubicBezTo>
                <a:cubicBezTo>
                  <a:pt x="563298" y="258301"/>
                  <a:pt x="582981" y="254779"/>
                  <a:pt x="602385" y="251442"/>
                </a:cubicBezTo>
                <a:close/>
                <a:moveTo>
                  <a:pt x="303431" y="210142"/>
                </a:moveTo>
                <a:cubicBezTo>
                  <a:pt x="251346" y="210142"/>
                  <a:pt x="209010" y="252415"/>
                  <a:pt x="209010" y="304421"/>
                </a:cubicBezTo>
                <a:cubicBezTo>
                  <a:pt x="209010" y="331768"/>
                  <a:pt x="220708" y="356334"/>
                  <a:pt x="239463" y="373670"/>
                </a:cubicBezTo>
                <a:cubicBezTo>
                  <a:pt x="242248" y="349660"/>
                  <a:pt x="258217" y="329821"/>
                  <a:pt x="280035" y="321293"/>
                </a:cubicBezTo>
                <a:cubicBezTo>
                  <a:pt x="267687" y="313506"/>
                  <a:pt x="259516" y="299786"/>
                  <a:pt x="259516" y="284026"/>
                </a:cubicBezTo>
                <a:cubicBezTo>
                  <a:pt x="259516" y="259831"/>
                  <a:pt x="279199" y="240178"/>
                  <a:pt x="303431" y="240178"/>
                </a:cubicBezTo>
                <a:cubicBezTo>
                  <a:pt x="327663" y="240085"/>
                  <a:pt x="347346" y="259831"/>
                  <a:pt x="347346" y="284026"/>
                </a:cubicBezTo>
                <a:cubicBezTo>
                  <a:pt x="347346" y="299786"/>
                  <a:pt x="339083" y="313506"/>
                  <a:pt x="326827" y="321293"/>
                </a:cubicBezTo>
                <a:cubicBezTo>
                  <a:pt x="348645" y="329821"/>
                  <a:pt x="364614" y="349660"/>
                  <a:pt x="367399" y="373670"/>
                </a:cubicBezTo>
                <a:cubicBezTo>
                  <a:pt x="386154" y="356520"/>
                  <a:pt x="397852" y="331861"/>
                  <a:pt x="397852" y="304421"/>
                </a:cubicBezTo>
                <a:cubicBezTo>
                  <a:pt x="397852" y="252415"/>
                  <a:pt x="355516" y="210142"/>
                  <a:pt x="303431" y="210142"/>
                </a:cubicBezTo>
                <a:close/>
                <a:moveTo>
                  <a:pt x="285976" y="109746"/>
                </a:moveTo>
                <a:lnTo>
                  <a:pt x="320885" y="109746"/>
                </a:lnTo>
                <a:cubicBezTo>
                  <a:pt x="327942" y="109746"/>
                  <a:pt x="333791" y="115493"/>
                  <a:pt x="333791" y="122631"/>
                </a:cubicBezTo>
                <a:lnTo>
                  <a:pt x="333791" y="151647"/>
                </a:lnTo>
                <a:cubicBezTo>
                  <a:pt x="354216" y="155726"/>
                  <a:pt x="373249" y="163791"/>
                  <a:pt x="389960" y="174915"/>
                </a:cubicBezTo>
                <a:lnTo>
                  <a:pt x="410478" y="154428"/>
                </a:lnTo>
                <a:cubicBezTo>
                  <a:pt x="415492" y="149422"/>
                  <a:pt x="423662" y="149422"/>
                  <a:pt x="428675" y="154428"/>
                </a:cubicBezTo>
                <a:lnTo>
                  <a:pt x="453464" y="179087"/>
                </a:lnTo>
                <a:cubicBezTo>
                  <a:pt x="458385" y="184093"/>
                  <a:pt x="458385" y="192251"/>
                  <a:pt x="453464" y="197257"/>
                </a:cubicBezTo>
                <a:lnTo>
                  <a:pt x="432946" y="217837"/>
                </a:lnTo>
                <a:cubicBezTo>
                  <a:pt x="444087" y="234523"/>
                  <a:pt x="452072" y="253527"/>
                  <a:pt x="456157" y="273922"/>
                </a:cubicBezTo>
                <a:lnTo>
                  <a:pt x="485309" y="273922"/>
                </a:lnTo>
                <a:cubicBezTo>
                  <a:pt x="492365" y="273922"/>
                  <a:pt x="498121" y="279577"/>
                  <a:pt x="498121" y="286808"/>
                </a:cubicBezTo>
                <a:lnTo>
                  <a:pt x="498121" y="321664"/>
                </a:lnTo>
                <a:cubicBezTo>
                  <a:pt x="498121" y="328709"/>
                  <a:pt x="492458" y="334457"/>
                  <a:pt x="485309" y="334457"/>
                </a:cubicBezTo>
                <a:lnTo>
                  <a:pt x="456157" y="334457"/>
                </a:lnTo>
                <a:cubicBezTo>
                  <a:pt x="452072" y="354851"/>
                  <a:pt x="444087" y="373948"/>
                  <a:pt x="432946" y="390634"/>
                </a:cubicBezTo>
                <a:lnTo>
                  <a:pt x="453464" y="411121"/>
                </a:lnTo>
                <a:cubicBezTo>
                  <a:pt x="458385" y="416035"/>
                  <a:pt x="458385" y="424192"/>
                  <a:pt x="453464" y="429291"/>
                </a:cubicBezTo>
                <a:lnTo>
                  <a:pt x="428675" y="454042"/>
                </a:lnTo>
                <a:cubicBezTo>
                  <a:pt x="423755" y="458956"/>
                  <a:pt x="415585" y="458956"/>
                  <a:pt x="410478" y="454042"/>
                </a:cubicBezTo>
                <a:lnTo>
                  <a:pt x="389960" y="433463"/>
                </a:lnTo>
                <a:cubicBezTo>
                  <a:pt x="373249" y="444587"/>
                  <a:pt x="354216" y="452652"/>
                  <a:pt x="333791" y="456731"/>
                </a:cubicBezTo>
                <a:lnTo>
                  <a:pt x="333791" y="485932"/>
                </a:lnTo>
                <a:cubicBezTo>
                  <a:pt x="333791" y="492977"/>
                  <a:pt x="327942" y="498632"/>
                  <a:pt x="320885" y="498632"/>
                </a:cubicBezTo>
                <a:lnTo>
                  <a:pt x="285976" y="498632"/>
                </a:lnTo>
                <a:cubicBezTo>
                  <a:pt x="278920" y="498632"/>
                  <a:pt x="273071" y="492977"/>
                  <a:pt x="273071" y="485747"/>
                </a:cubicBezTo>
                <a:lnTo>
                  <a:pt x="273071" y="456731"/>
                </a:lnTo>
                <a:cubicBezTo>
                  <a:pt x="252646" y="452652"/>
                  <a:pt x="233613" y="444587"/>
                  <a:pt x="216902" y="433463"/>
                </a:cubicBezTo>
                <a:lnTo>
                  <a:pt x="196384" y="454042"/>
                </a:lnTo>
                <a:cubicBezTo>
                  <a:pt x="191370" y="458956"/>
                  <a:pt x="183200" y="458956"/>
                  <a:pt x="178187" y="454042"/>
                </a:cubicBezTo>
                <a:lnTo>
                  <a:pt x="153398" y="429291"/>
                </a:lnTo>
                <a:cubicBezTo>
                  <a:pt x="148477" y="424378"/>
                  <a:pt x="148477" y="416220"/>
                  <a:pt x="153398" y="411121"/>
                </a:cubicBezTo>
                <a:lnTo>
                  <a:pt x="173916" y="390634"/>
                </a:lnTo>
                <a:cubicBezTo>
                  <a:pt x="162775" y="373948"/>
                  <a:pt x="154790" y="354851"/>
                  <a:pt x="150705" y="334457"/>
                </a:cubicBezTo>
                <a:lnTo>
                  <a:pt x="121553" y="334457"/>
                </a:lnTo>
                <a:cubicBezTo>
                  <a:pt x="114497" y="334457"/>
                  <a:pt x="108741" y="328802"/>
                  <a:pt x="108741" y="321664"/>
                </a:cubicBezTo>
                <a:lnTo>
                  <a:pt x="108741" y="286808"/>
                </a:lnTo>
                <a:cubicBezTo>
                  <a:pt x="108741" y="279762"/>
                  <a:pt x="114404" y="273922"/>
                  <a:pt x="121553" y="273922"/>
                </a:cubicBezTo>
                <a:lnTo>
                  <a:pt x="150705" y="273922"/>
                </a:lnTo>
                <a:cubicBezTo>
                  <a:pt x="154790" y="253527"/>
                  <a:pt x="162775" y="234523"/>
                  <a:pt x="173916" y="217837"/>
                </a:cubicBezTo>
                <a:lnTo>
                  <a:pt x="153398" y="197257"/>
                </a:lnTo>
                <a:cubicBezTo>
                  <a:pt x="148292" y="192343"/>
                  <a:pt x="148477" y="184186"/>
                  <a:pt x="153398" y="179087"/>
                </a:cubicBezTo>
                <a:lnTo>
                  <a:pt x="178187" y="154428"/>
                </a:lnTo>
                <a:cubicBezTo>
                  <a:pt x="183107" y="149422"/>
                  <a:pt x="191277" y="149422"/>
                  <a:pt x="196384" y="154428"/>
                </a:cubicBezTo>
                <a:lnTo>
                  <a:pt x="216902" y="174915"/>
                </a:lnTo>
                <a:cubicBezTo>
                  <a:pt x="233613" y="163698"/>
                  <a:pt x="252646" y="155726"/>
                  <a:pt x="273071" y="151647"/>
                </a:cubicBezTo>
                <a:lnTo>
                  <a:pt x="273071" y="122631"/>
                </a:lnTo>
                <a:cubicBezTo>
                  <a:pt x="273071" y="115586"/>
                  <a:pt x="278828" y="109746"/>
                  <a:pt x="285976" y="109746"/>
                </a:cubicBezTo>
                <a:close/>
                <a:moveTo>
                  <a:pt x="477610" y="55270"/>
                </a:moveTo>
                <a:cubicBezTo>
                  <a:pt x="529689" y="92619"/>
                  <a:pt x="566451" y="140349"/>
                  <a:pt x="589009" y="200127"/>
                </a:cubicBezTo>
                <a:cubicBezTo>
                  <a:pt x="569422" y="207263"/>
                  <a:pt x="550855" y="213936"/>
                  <a:pt x="531917" y="220887"/>
                </a:cubicBezTo>
                <a:cubicBezTo>
                  <a:pt x="522820" y="197068"/>
                  <a:pt x="511123" y="175567"/>
                  <a:pt x="495898" y="155919"/>
                </a:cubicBezTo>
                <a:cubicBezTo>
                  <a:pt x="480860" y="136364"/>
                  <a:pt x="462850" y="119682"/>
                  <a:pt x="442798" y="104853"/>
                </a:cubicBezTo>
                <a:cubicBezTo>
                  <a:pt x="454588" y="88078"/>
                  <a:pt x="466006" y="71859"/>
                  <a:pt x="477610" y="55270"/>
                </a:cubicBezTo>
                <a:close/>
                <a:moveTo>
                  <a:pt x="287505" y="284"/>
                </a:moveTo>
                <a:cubicBezTo>
                  <a:pt x="334882" y="-1837"/>
                  <a:pt x="383093" y="7920"/>
                  <a:pt x="431931" y="28455"/>
                </a:cubicBezTo>
                <a:cubicBezTo>
                  <a:pt x="423018" y="47460"/>
                  <a:pt x="414754" y="65445"/>
                  <a:pt x="406305" y="83337"/>
                </a:cubicBezTo>
                <a:cubicBezTo>
                  <a:pt x="242241" y="9635"/>
                  <a:pt x="71215" y="128208"/>
                  <a:pt x="60444" y="282843"/>
                </a:cubicBezTo>
                <a:cubicBezTo>
                  <a:pt x="40760" y="281082"/>
                  <a:pt x="20891" y="279413"/>
                  <a:pt x="0" y="277559"/>
                </a:cubicBezTo>
                <a:cubicBezTo>
                  <a:pt x="12256" y="175210"/>
                  <a:pt x="60073" y="95667"/>
                  <a:pt x="148093" y="43381"/>
                </a:cubicBezTo>
                <a:cubicBezTo>
                  <a:pt x="193589" y="16403"/>
                  <a:pt x="240129" y="2404"/>
                  <a:pt x="287505" y="284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ïṥļiḑé"/>
          <p:cNvSpPr/>
          <p:nvPr/>
        </p:nvSpPr>
        <p:spPr>
          <a:xfrm>
            <a:off x="6928127" y="4529698"/>
            <a:ext cx="342732" cy="368222"/>
          </a:xfrm>
          <a:custGeom>
            <a:avLst/>
            <a:gdLst>
              <a:gd name="connsiteX0" fmla="*/ 66229 w 537912"/>
              <a:gd name="connsiteY0" fmla="*/ 412762 h 577917"/>
              <a:gd name="connsiteX1" fmla="*/ 268148 w 537912"/>
              <a:gd name="connsiteY1" fmla="*/ 504634 h 577917"/>
              <a:gd name="connsiteX2" fmla="*/ 471683 w 537912"/>
              <a:gd name="connsiteY2" fmla="*/ 412762 h 577917"/>
              <a:gd name="connsiteX3" fmla="*/ 537912 w 537912"/>
              <a:gd name="connsiteY3" fmla="*/ 523975 h 577917"/>
              <a:gd name="connsiteX4" fmla="*/ 268148 w 537912"/>
              <a:gd name="connsiteY4" fmla="*/ 561046 h 577917"/>
              <a:gd name="connsiteX5" fmla="*/ 0 w 537912"/>
              <a:gd name="connsiteY5" fmla="*/ 523975 h 577917"/>
              <a:gd name="connsiteX6" fmla="*/ 66229 w 537912"/>
              <a:gd name="connsiteY6" fmla="*/ 412762 h 577917"/>
              <a:gd name="connsiteX7" fmla="*/ 290631 w 537912"/>
              <a:gd name="connsiteY7" fmla="*/ 193570 h 577917"/>
              <a:gd name="connsiteX8" fmla="*/ 268019 w 537912"/>
              <a:gd name="connsiteY8" fmla="*/ 214536 h 577917"/>
              <a:gd name="connsiteX9" fmla="*/ 290631 w 537912"/>
              <a:gd name="connsiteY9" fmla="*/ 237115 h 577917"/>
              <a:gd name="connsiteX10" fmla="*/ 311629 w 537912"/>
              <a:gd name="connsiteY10" fmla="*/ 214536 h 577917"/>
              <a:gd name="connsiteX11" fmla="*/ 290631 w 537912"/>
              <a:gd name="connsiteY11" fmla="*/ 193570 h 577917"/>
              <a:gd name="connsiteX12" fmla="*/ 268019 w 537912"/>
              <a:gd name="connsiteY12" fmla="*/ 150025 h 577917"/>
              <a:gd name="connsiteX13" fmla="*/ 355239 w 537912"/>
              <a:gd name="connsiteY13" fmla="*/ 237115 h 577917"/>
              <a:gd name="connsiteX14" fmla="*/ 268019 w 537912"/>
              <a:gd name="connsiteY14" fmla="*/ 322592 h 577917"/>
              <a:gd name="connsiteX15" fmla="*/ 182413 w 537912"/>
              <a:gd name="connsiteY15" fmla="*/ 237115 h 577917"/>
              <a:gd name="connsiteX16" fmla="*/ 268019 w 537912"/>
              <a:gd name="connsiteY16" fmla="*/ 150025 h 577917"/>
              <a:gd name="connsiteX17" fmla="*/ 268149 w 537912"/>
              <a:gd name="connsiteY17" fmla="*/ 117686 h 577917"/>
              <a:gd name="connsiteX18" fmla="*/ 150269 w 537912"/>
              <a:gd name="connsiteY18" fmla="*/ 236985 h 577917"/>
              <a:gd name="connsiteX19" fmla="*/ 268149 w 537912"/>
              <a:gd name="connsiteY19" fmla="*/ 354671 h 577917"/>
              <a:gd name="connsiteX20" fmla="*/ 387644 w 537912"/>
              <a:gd name="connsiteY20" fmla="*/ 236985 h 577917"/>
              <a:gd name="connsiteX21" fmla="*/ 268149 w 537912"/>
              <a:gd name="connsiteY21" fmla="*/ 117686 h 577917"/>
              <a:gd name="connsiteX22" fmla="*/ 268149 w 537912"/>
              <a:gd name="connsiteY22" fmla="*/ 0 h 577917"/>
              <a:gd name="connsiteX23" fmla="*/ 505524 w 537912"/>
              <a:gd name="connsiteY23" fmla="*/ 236985 h 577917"/>
              <a:gd name="connsiteX24" fmla="*/ 268149 w 537912"/>
              <a:gd name="connsiteY24" fmla="*/ 472357 h 577917"/>
              <a:gd name="connsiteX25" fmla="*/ 32389 w 537912"/>
              <a:gd name="connsiteY25" fmla="*/ 236985 h 577917"/>
              <a:gd name="connsiteX26" fmla="*/ 268149 w 537912"/>
              <a:gd name="connsiteY26" fmla="*/ 0 h 57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7912" h="577917">
                <a:moveTo>
                  <a:pt x="66229" y="412762"/>
                </a:moveTo>
                <a:cubicBezTo>
                  <a:pt x="114690" y="469175"/>
                  <a:pt x="187381" y="504634"/>
                  <a:pt x="268148" y="504634"/>
                </a:cubicBezTo>
                <a:cubicBezTo>
                  <a:pt x="348916" y="504634"/>
                  <a:pt x="421607" y="469175"/>
                  <a:pt x="471683" y="412762"/>
                </a:cubicBezTo>
                <a:cubicBezTo>
                  <a:pt x="512067" y="443386"/>
                  <a:pt x="537912" y="482069"/>
                  <a:pt x="537912" y="523975"/>
                </a:cubicBezTo>
                <a:cubicBezTo>
                  <a:pt x="537912" y="617459"/>
                  <a:pt x="416761" y="561046"/>
                  <a:pt x="268148" y="561046"/>
                </a:cubicBezTo>
                <a:cubicBezTo>
                  <a:pt x="119536" y="561046"/>
                  <a:pt x="0" y="617459"/>
                  <a:pt x="0" y="523975"/>
                </a:cubicBezTo>
                <a:cubicBezTo>
                  <a:pt x="0" y="482069"/>
                  <a:pt x="24230" y="443386"/>
                  <a:pt x="66229" y="412762"/>
                </a:cubicBezTo>
                <a:close/>
                <a:moveTo>
                  <a:pt x="290631" y="193570"/>
                </a:moveTo>
                <a:cubicBezTo>
                  <a:pt x="277710" y="193570"/>
                  <a:pt x="268019" y="203247"/>
                  <a:pt x="268019" y="214536"/>
                </a:cubicBezTo>
                <a:cubicBezTo>
                  <a:pt x="268019" y="227438"/>
                  <a:pt x="277710" y="237115"/>
                  <a:pt x="290631" y="237115"/>
                </a:cubicBezTo>
                <a:cubicBezTo>
                  <a:pt x="301938" y="237115"/>
                  <a:pt x="311629" y="227438"/>
                  <a:pt x="311629" y="214536"/>
                </a:cubicBezTo>
                <a:cubicBezTo>
                  <a:pt x="311629" y="203247"/>
                  <a:pt x="301938" y="193570"/>
                  <a:pt x="290631" y="193570"/>
                </a:cubicBezTo>
                <a:close/>
                <a:moveTo>
                  <a:pt x="268019" y="150025"/>
                </a:moveTo>
                <a:cubicBezTo>
                  <a:pt x="316474" y="150025"/>
                  <a:pt x="355239" y="188732"/>
                  <a:pt x="355239" y="237115"/>
                </a:cubicBezTo>
                <a:cubicBezTo>
                  <a:pt x="355239" y="283885"/>
                  <a:pt x="316474" y="322592"/>
                  <a:pt x="268019" y="322592"/>
                </a:cubicBezTo>
                <a:cubicBezTo>
                  <a:pt x="221178" y="322592"/>
                  <a:pt x="182413" y="283885"/>
                  <a:pt x="182413" y="237115"/>
                </a:cubicBezTo>
                <a:cubicBezTo>
                  <a:pt x="182413" y="188732"/>
                  <a:pt x="221178" y="150025"/>
                  <a:pt x="268019" y="150025"/>
                </a:cubicBezTo>
                <a:close/>
                <a:moveTo>
                  <a:pt x="268149" y="117686"/>
                </a:moveTo>
                <a:cubicBezTo>
                  <a:pt x="203557" y="117686"/>
                  <a:pt x="150269" y="170887"/>
                  <a:pt x="150269" y="236985"/>
                </a:cubicBezTo>
                <a:cubicBezTo>
                  <a:pt x="150269" y="301470"/>
                  <a:pt x="203557" y="354671"/>
                  <a:pt x="268149" y="354671"/>
                </a:cubicBezTo>
                <a:cubicBezTo>
                  <a:pt x="334356" y="354671"/>
                  <a:pt x="387644" y="301470"/>
                  <a:pt x="387644" y="236985"/>
                </a:cubicBezTo>
                <a:cubicBezTo>
                  <a:pt x="387644" y="170887"/>
                  <a:pt x="334356" y="117686"/>
                  <a:pt x="268149" y="117686"/>
                </a:cubicBezTo>
                <a:close/>
                <a:moveTo>
                  <a:pt x="268149" y="0"/>
                </a:moveTo>
                <a:cubicBezTo>
                  <a:pt x="398948" y="0"/>
                  <a:pt x="505524" y="106401"/>
                  <a:pt x="505524" y="236985"/>
                </a:cubicBezTo>
                <a:cubicBezTo>
                  <a:pt x="505524" y="367568"/>
                  <a:pt x="398948" y="472357"/>
                  <a:pt x="268149" y="472357"/>
                </a:cubicBezTo>
                <a:cubicBezTo>
                  <a:pt x="137351" y="472357"/>
                  <a:pt x="32389" y="367568"/>
                  <a:pt x="32389" y="236985"/>
                </a:cubicBezTo>
                <a:cubicBezTo>
                  <a:pt x="32389" y="106401"/>
                  <a:pt x="137351" y="0"/>
                  <a:pt x="268149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480402" y="3170727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245538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480402" y="3815002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245538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572548" y="4386502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245538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28" name="iS1íde"/>
          <p:cNvSpPr txBox="1"/>
          <p:nvPr/>
        </p:nvSpPr>
        <p:spPr>
          <a:xfrm>
            <a:off x="1318081" y="1844812"/>
            <a:ext cx="3687459" cy="1002604"/>
          </a:xfrm>
          <a:prstGeom prst="roundRect">
            <a:avLst>
              <a:gd name="adj" fmla="val 0"/>
            </a:avLst>
          </a:prstGeom>
          <a:solidFill>
            <a:srgbClr val="24553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67573" y="1929570"/>
            <a:ext cx="337152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单击此处添加文本，并调整颜色以及大小。单击此处添加文本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-841887" y="40197"/>
            <a:ext cx="9322288" cy="6991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5" grpId="0"/>
      <p:bldP spid="26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11327" y="1509451"/>
            <a:ext cx="6337836" cy="5159893"/>
          </a:xfrm>
          <a:prstGeom prst="rect">
            <a:avLst/>
          </a:prstGeom>
        </p:spPr>
      </p:pic>
      <p:sp>
        <p:nvSpPr>
          <p:cNvPr id="25" name="椭圆 24"/>
          <p:cNvSpPr/>
          <p:nvPr/>
        </p:nvSpPr>
        <p:spPr>
          <a:xfrm>
            <a:off x="6786231" y="2575754"/>
            <a:ext cx="1251439" cy="1251439"/>
          </a:xfrm>
          <a:prstGeom prst="ellipse">
            <a:avLst/>
          </a:prstGeom>
          <a:noFill/>
          <a:ln>
            <a:gradFill>
              <a:gsLst>
                <a:gs pos="0">
                  <a:schemeClr val="bg1"/>
                </a:gs>
                <a:gs pos="51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950391" y="2787233"/>
            <a:ext cx="995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386101" y="2843483"/>
            <a:ext cx="2771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生态价值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8563385" y="3743559"/>
            <a:ext cx="2771879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rgbClr val="24553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355040" y="2575754"/>
            <a:ext cx="2771879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rgbClr val="245538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8513813" y="4079211"/>
            <a:ext cx="3130406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655562" y="1624923"/>
            <a:ext cx="450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ZHISHUJIE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6" cstate="screen">
            <a:biLevel thresh="25000"/>
          </a:blip>
          <a:stretch>
            <a:fillRect/>
          </a:stretch>
        </p:blipFill>
        <p:spPr>
          <a:xfrm>
            <a:off x="6354741" y="2317995"/>
            <a:ext cx="938475" cy="938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111458" y="654462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34647" y="211822"/>
            <a:ext cx="3929308" cy="1064832"/>
            <a:chOff x="234647" y="211822"/>
            <a:chExt cx="3929308" cy="1064832"/>
          </a:xfrm>
        </p:grpSpPr>
        <p:sp>
          <p:nvSpPr>
            <p:cNvPr id="34" name="文本框 33"/>
            <p:cNvSpPr txBox="1"/>
            <p:nvPr/>
          </p:nvSpPr>
          <p:spPr>
            <a:xfrm>
              <a:off x="1299479" y="482628"/>
              <a:ext cx="2405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02.</a:t>
              </a: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生态价值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392076" y="1116691"/>
              <a:ext cx="277187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rgbClr val="245538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screen">
              <a:biLevel thresh="25000"/>
            </a:blip>
            <a:stretch>
              <a:fillRect/>
            </a:stretch>
          </p:blipFill>
          <p:spPr>
            <a:xfrm>
              <a:off x="234647" y="211822"/>
              <a:ext cx="1064832" cy="106483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5134"/>
            <a:ext cx="12191999" cy="792866"/>
          </a:xfrm>
          <a:prstGeom prst="rect">
            <a:avLst/>
          </a:prstGeom>
        </p:spPr>
      </p:pic>
      <p:sp>
        <p:nvSpPr>
          <p:cNvPr id="8" name="ísļiḑe"/>
          <p:cNvSpPr/>
          <p:nvPr/>
        </p:nvSpPr>
        <p:spPr>
          <a:xfrm>
            <a:off x="1121580" y="2158120"/>
            <a:ext cx="2583861" cy="30255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8100000" algn="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íṥľíḍé"/>
          <p:cNvSpPr/>
          <p:nvPr/>
        </p:nvSpPr>
        <p:spPr>
          <a:xfrm>
            <a:off x="4087755" y="2158120"/>
            <a:ext cx="2583861" cy="3025547"/>
          </a:xfrm>
          <a:prstGeom prst="rect">
            <a:avLst/>
          </a:prstGeom>
          <a:solidFill>
            <a:srgbClr val="245538"/>
          </a:solidFill>
          <a:ln>
            <a:solidFill>
              <a:schemeClr val="bg1"/>
            </a:solidFill>
          </a:ln>
          <a:effectLst>
            <a:outerShdw dist="38100" dir="8100000" algn="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îṡ1iḍé"/>
          <p:cNvSpPr/>
          <p:nvPr/>
        </p:nvSpPr>
        <p:spPr>
          <a:xfrm>
            <a:off x="5169227" y="2736331"/>
            <a:ext cx="420918" cy="509439"/>
          </a:xfrm>
          <a:custGeom>
            <a:avLst/>
            <a:gdLst>
              <a:gd name="connsiteX0" fmla="*/ 182271 w 501297"/>
              <a:gd name="connsiteY0" fmla="*/ 515718 h 606722"/>
              <a:gd name="connsiteX1" fmla="*/ 151922 w 501297"/>
              <a:gd name="connsiteY1" fmla="*/ 546023 h 606722"/>
              <a:gd name="connsiteX2" fmla="*/ 182271 w 501297"/>
              <a:gd name="connsiteY2" fmla="*/ 576328 h 606722"/>
              <a:gd name="connsiteX3" fmla="*/ 203809 w 501297"/>
              <a:gd name="connsiteY3" fmla="*/ 567441 h 606722"/>
              <a:gd name="connsiteX4" fmla="*/ 212708 w 501297"/>
              <a:gd name="connsiteY4" fmla="*/ 546023 h 606722"/>
              <a:gd name="connsiteX5" fmla="*/ 182271 w 501297"/>
              <a:gd name="connsiteY5" fmla="*/ 515718 h 606722"/>
              <a:gd name="connsiteX6" fmla="*/ 432133 w 501297"/>
              <a:gd name="connsiteY6" fmla="*/ 219106 h 606722"/>
              <a:gd name="connsiteX7" fmla="*/ 501297 w 501297"/>
              <a:gd name="connsiteY7" fmla="*/ 288234 h 606722"/>
              <a:gd name="connsiteX8" fmla="*/ 432133 w 501297"/>
              <a:gd name="connsiteY8" fmla="*/ 357273 h 606722"/>
              <a:gd name="connsiteX9" fmla="*/ 432133 w 501297"/>
              <a:gd name="connsiteY9" fmla="*/ 310981 h 606722"/>
              <a:gd name="connsiteX10" fmla="*/ 182271 w 501297"/>
              <a:gd name="connsiteY10" fmla="*/ 310981 h 606722"/>
              <a:gd name="connsiteX11" fmla="*/ 182271 w 501297"/>
              <a:gd name="connsiteY11" fmla="*/ 265488 h 606722"/>
              <a:gd name="connsiteX12" fmla="*/ 432133 w 501297"/>
              <a:gd name="connsiteY12" fmla="*/ 265488 h 606722"/>
              <a:gd name="connsiteX13" fmla="*/ 30438 w 501297"/>
              <a:gd name="connsiteY13" fmla="*/ 0 h 606722"/>
              <a:gd name="connsiteX14" fmla="*/ 334192 w 501297"/>
              <a:gd name="connsiteY14" fmla="*/ 0 h 606722"/>
              <a:gd name="connsiteX15" fmla="*/ 364541 w 501297"/>
              <a:gd name="connsiteY15" fmla="*/ 30305 h 606722"/>
              <a:gd name="connsiteX16" fmla="*/ 364541 w 501297"/>
              <a:gd name="connsiteY16" fmla="*/ 219956 h 606722"/>
              <a:gd name="connsiteX17" fmla="*/ 318974 w 501297"/>
              <a:gd name="connsiteY17" fmla="*/ 219956 h 606722"/>
              <a:gd name="connsiteX18" fmla="*/ 318974 w 501297"/>
              <a:gd name="connsiteY18" fmla="*/ 91004 h 606722"/>
              <a:gd name="connsiteX19" fmla="*/ 45568 w 501297"/>
              <a:gd name="connsiteY19" fmla="*/ 91004 h 606722"/>
              <a:gd name="connsiteX20" fmla="*/ 45568 w 501297"/>
              <a:gd name="connsiteY20" fmla="*/ 485325 h 606722"/>
              <a:gd name="connsiteX21" fmla="*/ 318974 w 501297"/>
              <a:gd name="connsiteY21" fmla="*/ 485325 h 606722"/>
              <a:gd name="connsiteX22" fmla="*/ 318974 w 501297"/>
              <a:gd name="connsiteY22" fmla="*/ 356462 h 606722"/>
              <a:gd name="connsiteX23" fmla="*/ 364541 w 501297"/>
              <a:gd name="connsiteY23" fmla="*/ 356462 h 606722"/>
              <a:gd name="connsiteX24" fmla="*/ 364541 w 501297"/>
              <a:gd name="connsiteY24" fmla="*/ 576328 h 606722"/>
              <a:gd name="connsiteX25" fmla="*/ 334192 w 501297"/>
              <a:gd name="connsiteY25" fmla="*/ 606722 h 606722"/>
              <a:gd name="connsiteX26" fmla="*/ 30438 w 501297"/>
              <a:gd name="connsiteY26" fmla="*/ 606722 h 606722"/>
              <a:gd name="connsiteX27" fmla="*/ 0 w 501297"/>
              <a:gd name="connsiteY27" fmla="*/ 576328 h 606722"/>
              <a:gd name="connsiteX28" fmla="*/ 0 w 501297"/>
              <a:gd name="connsiteY28" fmla="*/ 30305 h 606722"/>
              <a:gd name="connsiteX29" fmla="*/ 30438 w 501297"/>
              <a:gd name="connsiteY2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1297" h="606722">
                <a:moveTo>
                  <a:pt x="182271" y="515718"/>
                </a:moveTo>
                <a:cubicBezTo>
                  <a:pt x="165539" y="515718"/>
                  <a:pt x="151922" y="529316"/>
                  <a:pt x="151922" y="546023"/>
                </a:cubicBezTo>
                <a:cubicBezTo>
                  <a:pt x="151922" y="562731"/>
                  <a:pt x="165539" y="576328"/>
                  <a:pt x="182271" y="576328"/>
                </a:cubicBezTo>
                <a:cubicBezTo>
                  <a:pt x="190459" y="576328"/>
                  <a:pt x="198024" y="573218"/>
                  <a:pt x="203809" y="567441"/>
                </a:cubicBezTo>
                <a:cubicBezTo>
                  <a:pt x="209505" y="561754"/>
                  <a:pt x="212708" y="554111"/>
                  <a:pt x="212708" y="546023"/>
                </a:cubicBezTo>
                <a:cubicBezTo>
                  <a:pt x="212708" y="529316"/>
                  <a:pt x="199092" y="515718"/>
                  <a:pt x="182271" y="515718"/>
                </a:cubicBezTo>
                <a:close/>
                <a:moveTo>
                  <a:pt x="432133" y="219106"/>
                </a:moveTo>
                <a:lnTo>
                  <a:pt x="501297" y="288234"/>
                </a:lnTo>
                <a:lnTo>
                  <a:pt x="432133" y="357273"/>
                </a:lnTo>
                <a:lnTo>
                  <a:pt x="432133" y="310981"/>
                </a:lnTo>
                <a:lnTo>
                  <a:pt x="182271" y="310981"/>
                </a:lnTo>
                <a:lnTo>
                  <a:pt x="182271" y="265488"/>
                </a:lnTo>
                <a:lnTo>
                  <a:pt x="432133" y="265488"/>
                </a:lnTo>
                <a:close/>
                <a:moveTo>
                  <a:pt x="30438" y="0"/>
                </a:moveTo>
                <a:lnTo>
                  <a:pt x="334192" y="0"/>
                </a:lnTo>
                <a:cubicBezTo>
                  <a:pt x="351013" y="0"/>
                  <a:pt x="364541" y="13598"/>
                  <a:pt x="364541" y="30305"/>
                </a:cubicBezTo>
                <a:lnTo>
                  <a:pt x="364541" y="219956"/>
                </a:lnTo>
                <a:lnTo>
                  <a:pt x="318974" y="219956"/>
                </a:lnTo>
                <a:lnTo>
                  <a:pt x="318974" y="91004"/>
                </a:lnTo>
                <a:lnTo>
                  <a:pt x="45568" y="91004"/>
                </a:lnTo>
                <a:lnTo>
                  <a:pt x="45568" y="485325"/>
                </a:lnTo>
                <a:lnTo>
                  <a:pt x="318974" y="485325"/>
                </a:lnTo>
                <a:lnTo>
                  <a:pt x="318974" y="356462"/>
                </a:lnTo>
                <a:lnTo>
                  <a:pt x="364541" y="356462"/>
                </a:lnTo>
                <a:lnTo>
                  <a:pt x="364541" y="576328"/>
                </a:lnTo>
                <a:cubicBezTo>
                  <a:pt x="364541" y="593125"/>
                  <a:pt x="351013" y="606722"/>
                  <a:pt x="334192" y="606722"/>
                </a:cubicBezTo>
                <a:lnTo>
                  <a:pt x="30438" y="606722"/>
                </a:lnTo>
                <a:cubicBezTo>
                  <a:pt x="13617" y="606722"/>
                  <a:pt x="0" y="593125"/>
                  <a:pt x="0" y="576328"/>
                </a:cubicBezTo>
                <a:lnTo>
                  <a:pt x="0" y="30305"/>
                </a:lnTo>
                <a:cubicBezTo>
                  <a:pt x="0" y="13598"/>
                  <a:pt x="13617" y="0"/>
                  <a:pt x="30438" y="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i$ḷíḍé"/>
          <p:cNvSpPr/>
          <p:nvPr/>
        </p:nvSpPr>
        <p:spPr>
          <a:xfrm>
            <a:off x="2225238" y="2833674"/>
            <a:ext cx="420918" cy="509439"/>
          </a:xfrm>
          <a:custGeom>
            <a:avLst/>
            <a:gdLst>
              <a:gd name="connsiteX0" fmla="*/ 182271 w 501297"/>
              <a:gd name="connsiteY0" fmla="*/ 515718 h 606722"/>
              <a:gd name="connsiteX1" fmla="*/ 151922 w 501297"/>
              <a:gd name="connsiteY1" fmla="*/ 546023 h 606722"/>
              <a:gd name="connsiteX2" fmla="*/ 182271 w 501297"/>
              <a:gd name="connsiteY2" fmla="*/ 576328 h 606722"/>
              <a:gd name="connsiteX3" fmla="*/ 203809 w 501297"/>
              <a:gd name="connsiteY3" fmla="*/ 567441 h 606722"/>
              <a:gd name="connsiteX4" fmla="*/ 212708 w 501297"/>
              <a:gd name="connsiteY4" fmla="*/ 546023 h 606722"/>
              <a:gd name="connsiteX5" fmla="*/ 182271 w 501297"/>
              <a:gd name="connsiteY5" fmla="*/ 515718 h 606722"/>
              <a:gd name="connsiteX6" fmla="*/ 432133 w 501297"/>
              <a:gd name="connsiteY6" fmla="*/ 219106 h 606722"/>
              <a:gd name="connsiteX7" fmla="*/ 501297 w 501297"/>
              <a:gd name="connsiteY7" fmla="*/ 288234 h 606722"/>
              <a:gd name="connsiteX8" fmla="*/ 432133 w 501297"/>
              <a:gd name="connsiteY8" fmla="*/ 357273 h 606722"/>
              <a:gd name="connsiteX9" fmla="*/ 432133 w 501297"/>
              <a:gd name="connsiteY9" fmla="*/ 310981 h 606722"/>
              <a:gd name="connsiteX10" fmla="*/ 182271 w 501297"/>
              <a:gd name="connsiteY10" fmla="*/ 310981 h 606722"/>
              <a:gd name="connsiteX11" fmla="*/ 182271 w 501297"/>
              <a:gd name="connsiteY11" fmla="*/ 265488 h 606722"/>
              <a:gd name="connsiteX12" fmla="*/ 432133 w 501297"/>
              <a:gd name="connsiteY12" fmla="*/ 265488 h 606722"/>
              <a:gd name="connsiteX13" fmla="*/ 30438 w 501297"/>
              <a:gd name="connsiteY13" fmla="*/ 0 h 606722"/>
              <a:gd name="connsiteX14" fmla="*/ 334192 w 501297"/>
              <a:gd name="connsiteY14" fmla="*/ 0 h 606722"/>
              <a:gd name="connsiteX15" fmla="*/ 364541 w 501297"/>
              <a:gd name="connsiteY15" fmla="*/ 30305 h 606722"/>
              <a:gd name="connsiteX16" fmla="*/ 364541 w 501297"/>
              <a:gd name="connsiteY16" fmla="*/ 219956 h 606722"/>
              <a:gd name="connsiteX17" fmla="*/ 318974 w 501297"/>
              <a:gd name="connsiteY17" fmla="*/ 219956 h 606722"/>
              <a:gd name="connsiteX18" fmla="*/ 318974 w 501297"/>
              <a:gd name="connsiteY18" fmla="*/ 91004 h 606722"/>
              <a:gd name="connsiteX19" fmla="*/ 45568 w 501297"/>
              <a:gd name="connsiteY19" fmla="*/ 91004 h 606722"/>
              <a:gd name="connsiteX20" fmla="*/ 45568 w 501297"/>
              <a:gd name="connsiteY20" fmla="*/ 485325 h 606722"/>
              <a:gd name="connsiteX21" fmla="*/ 318974 w 501297"/>
              <a:gd name="connsiteY21" fmla="*/ 485325 h 606722"/>
              <a:gd name="connsiteX22" fmla="*/ 318974 w 501297"/>
              <a:gd name="connsiteY22" fmla="*/ 356462 h 606722"/>
              <a:gd name="connsiteX23" fmla="*/ 364541 w 501297"/>
              <a:gd name="connsiteY23" fmla="*/ 356462 h 606722"/>
              <a:gd name="connsiteX24" fmla="*/ 364541 w 501297"/>
              <a:gd name="connsiteY24" fmla="*/ 576328 h 606722"/>
              <a:gd name="connsiteX25" fmla="*/ 334192 w 501297"/>
              <a:gd name="connsiteY25" fmla="*/ 606722 h 606722"/>
              <a:gd name="connsiteX26" fmla="*/ 30438 w 501297"/>
              <a:gd name="connsiteY26" fmla="*/ 606722 h 606722"/>
              <a:gd name="connsiteX27" fmla="*/ 0 w 501297"/>
              <a:gd name="connsiteY27" fmla="*/ 576328 h 606722"/>
              <a:gd name="connsiteX28" fmla="*/ 0 w 501297"/>
              <a:gd name="connsiteY28" fmla="*/ 30305 h 606722"/>
              <a:gd name="connsiteX29" fmla="*/ 30438 w 501297"/>
              <a:gd name="connsiteY2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1297" h="606722">
                <a:moveTo>
                  <a:pt x="182271" y="515718"/>
                </a:moveTo>
                <a:cubicBezTo>
                  <a:pt x="165539" y="515718"/>
                  <a:pt x="151922" y="529316"/>
                  <a:pt x="151922" y="546023"/>
                </a:cubicBezTo>
                <a:cubicBezTo>
                  <a:pt x="151922" y="562731"/>
                  <a:pt x="165539" y="576328"/>
                  <a:pt x="182271" y="576328"/>
                </a:cubicBezTo>
                <a:cubicBezTo>
                  <a:pt x="190459" y="576328"/>
                  <a:pt x="198024" y="573218"/>
                  <a:pt x="203809" y="567441"/>
                </a:cubicBezTo>
                <a:cubicBezTo>
                  <a:pt x="209505" y="561754"/>
                  <a:pt x="212708" y="554111"/>
                  <a:pt x="212708" y="546023"/>
                </a:cubicBezTo>
                <a:cubicBezTo>
                  <a:pt x="212708" y="529316"/>
                  <a:pt x="199092" y="515718"/>
                  <a:pt x="182271" y="515718"/>
                </a:cubicBezTo>
                <a:close/>
                <a:moveTo>
                  <a:pt x="432133" y="219106"/>
                </a:moveTo>
                <a:lnTo>
                  <a:pt x="501297" y="288234"/>
                </a:lnTo>
                <a:lnTo>
                  <a:pt x="432133" y="357273"/>
                </a:lnTo>
                <a:lnTo>
                  <a:pt x="432133" y="310981"/>
                </a:lnTo>
                <a:lnTo>
                  <a:pt x="182271" y="310981"/>
                </a:lnTo>
                <a:lnTo>
                  <a:pt x="182271" y="265488"/>
                </a:lnTo>
                <a:lnTo>
                  <a:pt x="432133" y="265488"/>
                </a:lnTo>
                <a:close/>
                <a:moveTo>
                  <a:pt x="30438" y="0"/>
                </a:moveTo>
                <a:lnTo>
                  <a:pt x="334192" y="0"/>
                </a:lnTo>
                <a:cubicBezTo>
                  <a:pt x="351013" y="0"/>
                  <a:pt x="364541" y="13598"/>
                  <a:pt x="364541" y="30305"/>
                </a:cubicBezTo>
                <a:lnTo>
                  <a:pt x="364541" y="219956"/>
                </a:lnTo>
                <a:lnTo>
                  <a:pt x="318974" y="219956"/>
                </a:lnTo>
                <a:lnTo>
                  <a:pt x="318974" y="91004"/>
                </a:lnTo>
                <a:lnTo>
                  <a:pt x="45568" y="91004"/>
                </a:lnTo>
                <a:lnTo>
                  <a:pt x="45568" y="485325"/>
                </a:lnTo>
                <a:lnTo>
                  <a:pt x="318974" y="485325"/>
                </a:lnTo>
                <a:lnTo>
                  <a:pt x="318974" y="356462"/>
                </a:lnTo>
                <a:lnTo>
                  <a:pt x="364541" y="356462"/>
                </a:lnTo>
                <a:lnTo>
                  <a:pt x="364541" y="576328"/>
                </a:lnTo>
                <a:cubicBezTo>
                  <a:pt x="364541" y="593125"/>
                  <a:pt x="351013" y="606722"/>
                  <a:pt x="334192" y="606722"/>
                </a:cubicBezTo>
                <a:lnTo>
                  <a:pt x="30438" y="606722"/>
                </a:lnTo>
                <a:cubicBezTo>
                  <a:pt x="13617" y="606722"/>
                  <a:pt x="0" y="593125"/>
                  <a:pt x="0" y="576328"/>
                </a:cubicBezTo>
                <a:lnTo>
                  <a:pt x="0" y="30305"/>
                </a:lnTo>
                <a:cubicBezTo>
                  <a:pt x="0" y="13598"/>
                  <a:pt x="13617" y="0"/>
                  <a:pt x="30438" y="0"/>
                </a:cubicBezTo>
                <a:close/>
              </a:path>
            </a:pathLst>
          </a:custGeom>
          <a:solidFill>
            <a:srgbClr val="245538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06775" y="4030146"/>
            <a:ext cx="223337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245538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420953" y="3650008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245538"/>
                </a:solidFill>
                <a:cs typeface="+mn-ea"/>
                <a:sym typeface="+mn-lt"/>
              </a:rPr>
              <a:t>单击添加文本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293863" y="4052735"/>
            <a:ext cx="223337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408041" y="3672597"/>
            <a:ext cx="189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单击添加文本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008320" y="1457163"/>
            <a:ext cx="5903282" cy="4427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3" grpId="0" animBg="1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jbodiwb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Microsoft Office PowerPoint</Application>
  <PresentationFormat>宽屏</PresentationFormat>
  <Paragraphs>176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2022-03-11T03:33:53Z</dcterms:created>
  <dcterms:modified xsi:type="dcterms:W3CDTF">2023-01-10T11:52:18Z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4F11833AAD2A4FC88735E3EFA13C9DD0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