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9" r:id="rId2"/>
    <p:sldId id="260" r:id="rId3"/>
    <p:sldId id="264" r:id="rId4"/>
    <p:sldId id="267" r:id="rId5"/>
    <p:sldId id="262" r:id="rId6"/>
    <p:sldId id="278" r:id="rId7"/>
    <p:sldId id="279" r:id="rId8"/>
    <p:sldId id="280" r:id="rId9"/>
    <p:sldId id="281" r:id="rId10"/>
    <p:sldId id="282" r:id="rId11"/>
    <p:sldId id="283" r:id="rId12"/>
    <p:sldId id="268" r:id="rId13"/>
    <p:sldId id="272" r:id="rId14"/>
    <p:sldId id="284" r:id="rId15"/>
    <p:sldId id="273" r:id="rId16"/>
    <p:sldId id="285" r:id="rId17"/>
    <p:sldId id="286" r:id="rId18"/>
    <p:sldId id="257"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1F0B"/>
    <a:srgbClr val="FDBA2D"/>
    <a:srgbClr val="FF9E00"/>
    <a:srgbClr val="DA8200"/>
    <a:srgbClr val="ECAE32"/>
    <a:srgbClr val="F79E27"/>
    <a:srgbClr val="F8BC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382" autoAdjust="0"/>
  </p:normalViewPr>
  <p:slideViewPr>
    <p:cSldViewPr snapToGrid="0">
      <p:cViewPr varScale="1">
        <p:scale>
          <a:sx n="102" d="100"/>
          <a:sy n="102" d="100"/>
        </p:scale>
        <p:origin x="1602" y="108"/>
      </p:cViewPr>
      <p:guideLst>
        <p:guide orient="horz" pos="2841"/>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267ABB-5A85-4978-B4A3-04B01712E5E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0A473-2B3A-4E5A-A34F-08745EF7D9B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eg"/><Relationship Id="rId7" Type="http://schemas.openxmlformats.org/officeDocument/2006/relationships/image" Target="../media/image27.png"/><Relationship Id="rId12"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26.png"/><Relationship Id="rId10" Type="http://schemas.openxmlformats.org/officeDocument/2006/relationships/image" Target="../media/image6.png"/><Relationship Id="rId4" Type="http://schemas.openxmlformats.org/officeDocument/2006/relationships/image" Target="../media/image25.jpe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35.jpeg"/><Relationship Id="rId7"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8.jpeg"/><Relationship Id="rId4" Type="http://schemas.openxmlformats.org/officeDocument/2006/relationships/image" Target="../media/image43.png"/><Relationship Id="rId9" Type="http://schemas.openxmlformats.org/officeDocument/2006/relationships/image" Target="../media/image47.jpe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5.jpe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0.GIF"/><Relationship Id="rId11" Type="http://schemas.openxmlformats.org/officeDocument/2006/relationships/image" Target="../media/image51.png"/><Relationship Id="rId5" Type="http://schemas.openxmlformats.org/officeDocument/2006/relationships/image" Target="../media/image49.png"/><Relationship Id="rId10" Type="http://schemas.openxmlformats.org/officeDocument/2006/relationships/image" Target="../media/image39.png"/><Relationship Id="rId4" Type="http://schemas.openxmlformats.org/officeDocument/2006/relationships/image" Target="../media/image25.jpe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5.jpeg"/><Relationship Id="rId7"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GIF"/><Relationship Id="rId10" Type="http://schemas.openxmlformats.org/officeDocument/2006/relationships/image" Target="../media/image56.png"/><Relationship Id="rId4" Type="http://schemas.openxmlformats.org/officeDocument/2006/relationships/image" Target="../media/image52.GIF"/><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eg"/><Relationship Id="rId7" Type="http://schemas.openxmlformats.org/officeDocument/2006/relationships/image" Target="../media/image27.png"/><Relationship Id="rId12"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26.png"/><Relationship Id="rId10" Type="http://schemas.openxmlformats.org/officeDocument/2006/relationships/image" Target="../media/image6.png"/><Relationship Id="rId4" Type="http://schemas.openxmlformats.org/officeDocument/2006/relationships/image" Target="../media/image25.jpe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jpe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9.GIF"/><Relationship Id="rId5" Type="http://schemas.openxmlformats.org/officeDocument/2006/relationships/image" Target="../media/image58.GIF"/><Relationship Id="rId4" Type="http://schemas.openxmlformats.org/officeDocument/2006/relationships/image" Target="../media/image57.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jpe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GIF"/><Relationship Id="rId4" Type="http://schemas.openxmlformats.org/officeDocument/2006/relationships/image" Target="../media/image64.GIF"/></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GIF"/><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eg"/><Relationship Id="rId7" Type="http://schemas.openxmlformats.org/officeDocument/2006/relationships/image" Target="../media/image27.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26.png"/><Relationship Id="rId10" Type="http://schemas.openxmlformats.org/officeDocument/2006/relationships/image" Target="../media/image6.png"/><Relationship Id="rId4" Type="http://schemas.openxmlformats.org/officeDocument/2006/relationships/image" Target="../media/image25.jpe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s://baike.baidu.com/item/%E7%BB%92%E6%AF%9B%E5%B0%8F%E5%85%94" TargetMode="External"/><Relationship Id="rId3" Type="http://schemas.openxmlformats.org/officeDocument/2006/relationships/image" Target="../media/image2.jpeg"/><Relationship Id="rId7" Type="http://schemas.openxmlformats.org/officeDocument/2006/relationships/image" Target="../media/image30.png"/><Relationship Id="rId12" Type="http://schemas.openxmlformats.org/officeDocument/2006/relationships/hyperlink" Target="https://baike.baidu.com/item/%E7%A4%BC%E5%B8%BD/4866121" TargetMode="External"/><Relationship Id="rId2" Type="http://schemas.openxmlformats.org/officeDocument/2006/relationships/notesSlide" Target="../notesSlides/notesSlide4.xml"/><Relationship Id="rId16" Type="http://schemas.openxmlformats.org/officeDocument/2006/relationships/hyperlink" Target="https://baike.baidu.com/item/%E5%8D%A1%E9%80%9A/160699" TargetMode="Externa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hyperlink" Target="https://baike.baidu.com/item/%E9%AD%94%E6%9C%AF%E5%B8%88/31047" TargetMode="External"/><Relationship Id="rId5" Type="http://schemas.openxmlformats.org/officeDocument/2006/relationships/image" Target="../media/image28.png"/><Relationship Id="rId15" Type="http://schemas.openxmlformats.org/officeDocument/2006/relationships/hyperlink" Target="https://baike.baidu.com/item/%E5%A4%A9%E4%BD%BF/5485" TargetMode="External"/><Relationship Id="rId10" Type="http://schemas.openxmlformats.org/officeDocument/2006/relationships/hyperlink" Target="https://baike.baidu.com/item/%E7%99%BD%E5%BA%8A%E5%8D%95" TargetMode="External"/><Relationship Id="rId4" Type="http://schemas.openxmlformats.org/officeDocument/2006/relationships/image" Target="../media/image25.jpeg"/><Relationship Id="rId9" Type="http://schemas.openxmlformats.org/officeDocument/2006/relationships/hyperlink" Target="https://baike.baidu.com/item/%E9%AC%BC%E6%9C%8D/2480063" TargetMode="External"/><Relationship Id="rId14" Type="http://schemas.openxmlformats.org/officeDocument/2006/relationships/hyperlink" Target="https://baike.baidu.com/item/%E6%89%8B%E7%94%B5%E7%AD%92/6760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eg"/><Relationship Id="rId7" Type="http://schemas.openxmlformats.org/officeDocument/2006/relationships/image" Target="../media/image27.png"/><Relationship Id="rId12"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26.png"/><Relationship Id="rId10" Type="http://schemas.openxmlformats.org/officeDocument/2006/relationships/image" Target="../media/image6.png"/><Relationship Id="rId4" Type="http://schemas.openxmlformats.org/officeDocument/2006/relationships/image" Target="../media/image25.jpe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jpe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25.jpe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76" name="cloud1"/>
          <p:cNvSpPr/>
          <p:nvPr/>
        </p:nvSpPr>
        <p:spPr bwMode="auto">
          <a:xfrm flipH="1">
            <a:off x="10323031" y="-467666"/>
            <a:ext cx="2109077" cy="451977"/>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121917" tIns="60958" rIns="121917" bIns="60958" numCol="1" anchor="t" anchorCtr="0" compatLnSpc="1"/>
          <a:lstStyle/>
          <a:p>
            <a:endParaRPr lang="en-US">
              <a:ea typeface="微软雅黑" panose="020B0503020204020204" pitchFamily="34" charset="-122"/>
            </a:endParaRPr>
          </a:p>
        </p:txBody>
      </p:sp>
      <p:pic>
        <p:nvPicPr>
          <p:cNvPr id="8" name="图片 7" descr="图片包含 书籍, 文字&#10;&#10;已生成高可信度的说明"/>
          <p:cNvPicPr>
            <a:picLocks noChangeAspect="1"/>
          </p:cNvPicPr>
          <p:nvPr/>
        </p:nvPicPr>
        <p:blipFill rotWithShape="1">
          <a:blip r:embed="rId4" cstate="email"/>
          <a:srcRect/>
          <a:stretch>
            <a:fillRect/>
          </a:stretch>
        </p:blipFill>
        <p:spPr>
          <a:xfrm>
            <a:off x="3514725" y="590549"/>
            <a:ext cx="5010150" cy="3810001"/>
          </a:xfrm>
          <a:prstGeom prst="rect">
            <a:avLst/>
          </a:prstGeom>
        </p:spPr>
      </p:pic>
      <p:sp>
        <p:nvSpPr>
          <p:cNvPr id="9" name="文本框 8"/>
          <p:cNvSpPr txBox="1"/>
          <p:nvPr/>
        </p:nvSpPr>
        <p:spPr>
          <a:xfrm>
            <a:off x="1870266" y="4400550"/>
            <a:ext cx="8299067" cy="830997"/>
          </a:xfrm>
          <a:prstGeom prst="rect">
            <a:avLst/>
          </a:prstGeom>
          <a:noFill/>
        </p:spPr>
        <p:txBody>
          <a:bodyPr wrap="none" rtlCol="0">
            <a:spAutoFit/>
          </a:bodyPr>
          <a:lstStyle/>
          <a:p>
            <a:r>
              <a:rPr lang="zh-CN" altLang="en-US" sz="4800" b="1" dirty="0">
                <a:ln w="19050">
                  <a:solidFill>
                    <a:srgbClr val="FF9E00"/>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万圣节可爱简约通用</a:t>
            </a:r>
            <a:r>
              <a:rPr lang="en-US" altLang="zh-CN" sz="4800" b="1" dirty="0">
                <a:ln w="19050">
                  <a:solidFill>
                    <a:srgbClr val="FF9E00"/>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4800" b="1" dirty="0">
                <a:ln w="19050">
                  <a:solidFill>
                    <a:srgbClr val="FF9E00"/>
                  </a:solidFill>
                </a:ln>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模板</a:t>
            </a:r>
          </a:p>
        </p:txBody>
      </p:sp>
      <p:pic>
        <p:nvPicPr>
          <p:cNvPr id="11" name="图片 10"/>
          <p:cNvPicPr>
            <a:picLocks noChangeAspect="1"/>
          </p:cNvPicPr>
          <p:nvPr/>
        </p:nvPicPr>
        <p:blipFill rotWithShape="1">
          <a:blip r:embed="rId5" cstate="email"/>
          <a:srcRect/>
          <a:stretch>
            <a:fillRect/>
          </a:stretch>
        </p:blipFill>
        <p:spPr>
          <a:xfrm>
            <a:off x="390524" y="3686174"/>
            <a:ext cx="1133475" cy="714375"/>
          </a:xfrm>
          <a:prstGeom prst="rect">
            <a:avLst/>
          </a:prstGeom>
        </p:spPr>
      </p:pic>
      <p:pic>
        <p:nvPicPr>
          <p:cNvPr id="61" name="图片 60"/>
          <p:cNvPicPr>
            <a:picLocks noChangeAspect="1"/>
          </p:cNvPicPr>
          <p:nvPr/>
        </p:nvPicPr>
        <p:blipFill rotWithShape="1">
          <a:blip r:embed="rId5" cstate="email"/>
          <a:srcRect/>
          <a:stretch>
            <a:fillRect/>
          </a:stretch>
        </p:blipFill>
        <p:spPr>
          <a:xfrm>
            <a:off x="3276599" y="6762749"/>
            <a:ext cx="1133475" cy="714375"/>
          </a:xfrm>
          <a:prstGeom prst="rect">
            <a:avLst/>
          </a:prstGeom>
        </p:spPr>
      </p:pic>
      <p:pic>
        <p:nvPicPr>
          <p:cNvPr id="13" name="图片 12"/>
          <p:cNvPicPr>
            <a:picLocks noChangeAspect="1"/>
          </p:cNvPicPr>
          <p:nvPr/>
        </p:nvPicPr>
        <p:blipFill rotWithShape="1">
          <a:blip r:embed="rId6" cstate="email"/>
          <a:srcRect/>
          <a:stretch>
            <a:fillRect/>
          </a:stretch>
        </p:blipFill>
        <p:spPr>
          <a:xfrm>
            <a:off x="958467" y="1938969"/>
            <a:ext cx="1277958" cy="1167788"/>
          </a:xfrm>
          <a:prstGeom prst="rect">
            <a:avLst/>
          </a:prstGeom>
        </p:spPr>
      </p:pic>
      <p:pic>
        <p:nvPicPr>
          <p:cNvPr id="64" name="图片 63"/>
          <p:cNvPicPr>
            <a:picLocks noChangeAspect="1"/>
          </p:cNvPicPr>
          <p:nvPr/>
        </p:nvPicPr>
        <p:blipFill rotWithShape="1">
          <a:blip r:embed="rId6" cstate="email"/>
          <a:srcRect/>
          <a:stretch>
            <a:fillRect/>
          </a:stretch>
        </p:blipFill>
        <p:spPr>
          <a:xfrm>
            <a:off x="-1765321" y="6768257"/>
            <a:ext cx="1277958" cy="1167788"/>
          </a:xfrm>
          <a:prstGeom prst="rect">
            <a:avLst/>
          </a:prstGeom>
        </p:spPr>
      </p:pic>
      <p:pic>
        <p:nvPicPr>
          <p:cNvPr id="15" name="图片 14"/>
          <p:cNvPicPr>
            <a:picLocks noChangeAspect="1"/>
          </p:cNvPicPr>
          <p:nvPr/>
        </p:nvPicPr>
        <p:blipFill rotWithShape="1">
          <a:blip r:embed="rId7" cstate="email"/>
          <a:srcRect/>
          <a:stretch>
            <a:fillRect/>
          </a:stretch>
        </p:blipFill>
        <p:spPr>
          <a:xfrm>
            <a:off x="3276599" y="5688661"/>
            <a:ext cx="1355075" cy="700402"/>
          </a:xfrm>
          <a:prstGeom prst="rect">
            <a:avLst/>
          </a:prstGeom>
        </p:spPr>
      </p:pic>
      <p:pic>
        <p:nvPicPr>
          <p:cNvPr id="67" name="图片 66"/>
          <p:cNvPicPr>
            <a:picLocks noChangeAspect="1"/>
          </p:cNvPicPr>
          <p:nvPr/>
        </p:nvPicPr>
        <p:blipFill rotWithShape="1">
          <a:blip r:embed="rId7" cstate="email"/>
          <a:srcRect/>
          <a:stretch>
            <a:fillRect/>
          </a:stretch>
        </p:blipFill>
        <p:spPr>
          <a:xfrm>
            <a:off x="772509" y="7546580"/>
            <a:ext cx="1355075" cy="700402"/>
          </a:xfrm>
          <a:prstGeom prst="rect">
            <a:avLst/>
          </a:prstGeom>
        </p:spPr>
      </p:pic>
      <p:pic>
        <p:nvPicPr>
          <p:cNvPr id="17" name="图片 16"/>
          <p:cNvPicPr>
            <a:picLocks noChangeAspect="1"/>
          </p:cNvPicPr>
          <p:nvPr/>
        </p:nvPicPr>
        <p:blipFill rotWithShape="1">
          <a:blip r:embed="rId8" cstate="email"/>
          <a:srcRect/>
          <a:stretch>
            <a:fillRect/>
          </a:stretch>
        </p:blipFill>
        <p:spPr>
          <a:xfrm>
            <a:off x="8846544" y="407624"/>
            <a:ext cx="1322789" cy="1531345"/>
          </a:xfrm>
          <a:prstGeom prst="rect">
            <a:avLst/>
          </a:prstGeom>
        </p:spPr>
      </p:pic>
      <p:pic>
        <p:nvPicPr>
          <p:cNvPr id="70" name="图片 69"/>
          <p:cNvPicPr>
            <a:picLocks noChangeAspect="1"/>
          </p:cNvPicPr>
          <p:nvPr/>
        </p:nvPicPr>
        <p:blipFill rotWithShape="1">
          <a:blip r:embed="rId8" cstate="email"/>
          <a:srcRect/>
          <a:stretch>
            <a:fillRect/>
          </a:stretch>
        </p:blipFill>
        <p:spPr>
          <a:xfrm>
            <a:off x="8174036" y="7131108"/>
            <a:ext cx="1322789" cy="1531345"/>
          </a:xfrm>
          <a:prstGeom prst="rect">
            <a:avLst/>
          </a:prstGeom>
        </p:spPr>
      </p:pic>
      <p:pic>
        <p:nvPicPr>
          <p:cNvPr id="71" name="图片 70"/>
          <p:cNvPicPr>
            <a:picLocks noChangeAspect="1"/>
          </p:cNvPicPr>
          <p:nvPr/>
        </p:nvPicPr>
        <p:blipFill rotWithShape="1">
          <a:blip r:embed="rId9" cstate="email"/>
          <a:srcRect/>
          <a:stretch>
            <a:fillRect/>
          </a:stretch>
        </p:blipFill>
        <p:spPr>
          <a:xfrm rot="20225079">
            <a:off x="9714651" y="2713198"/>
            <a:ext cx="1573405" cy="1437765"/>
          </a:xfrm>
          <a:prstGeom prst="rect">
            <a:avLst/>
          </a:prstGeom>
        </p:spPr>
      </p:pic>
      <p:pic>
        <p:nvPicPr>
          <p:cNvPr id="72" name="图片 71"/>
          <p:cNvPicPr>
            <a:picLocks noChangeAspect="1"/>
          </p:cNvPicPr>
          <p:nvPr/>
        </p:nvPicPr>
        <p:blipFill rotWithShape="1">
          <a:blip r:embed="rId9" cstate="email"/>
          <a:srcRect/>
          <a:stretch>
            <a:fillRect/>
          </a:stretch>
        </p:blipFill>
        <p:spPr>
          <a:xfrm rot="20225079">
            <a:off x="6990863" y="7542486"/>
            <a:ext cx="1573405" cy="1437765"/>
          </a:xfrm>
          <a:prstGeom prst="rect">
            <a:avLst/>
          </a:prstGeom>
        </p:spPr>
      </p:pic>
      <p:sp>
        <p:nvSpPr>
          <p:cNvPr id="3" name="文本框 2"/>
          <p:cNvSpPr txBox="1"/>
          <p:nvPr/>
        </p:nvSpPr>
        <p:spPr>
          <a:xfrm>
            <a:off x="2021980" y="6362160"/>
            <a:ext cx="3585533" cy="369332"/>
          </a:xfrm>
          <a:prstGeom prst="rect">
            <a:avLst/>
          </a:prstGeom>
          <a:noFill/>
        </p:spPr>
        <p:txBody>
          <a:bodyPr wrap="none" rtlCol="0">
            <a:spAutoFit/>
          </a:bodyPr>
          <a:lstStyle/>
          <a:p>
            <a:r>
              <a:rPr lang="zh-CN" altLang="en-US" b="1" smtClean="0">
                <a:solidFill>
                  <a:srgbClr val="611F0B"/>
                </a:solidFill>
                <a:ea typeface="微软雅黑" panose="020B0503020204020204" pitchFamily="34" charset="-122"/>
              </a:rPr>
              <a:t>汇报人：</a:t>
            </a:r>
            <a:r>
              <a:rPr lang="en-US" altLang="zh-CN" b="1" smtClean="0">
                <a:solidFill>
                  <a:srgbClr val="611F0B"/>
                </a:solidFill>
                <a:ea typeface="微软雅黑" panose="020B0503020204020204" pitchFamily="34" charset="-122"/>
              </a:rPr>
              <a:t>PPT818  </a:t>
            </a:r>
            <a:r>
              <a:rPr lang="zh-CN" altLang="en-US" b="1" smtClean="0">
                <a:solidFill>
                  <a:srgbClr val="611F0B"/>
                </a:solidFill>
                <a:ea typeface="微软雅黑" panose="020B0503020204020204" pitchFamily="34" charset="-122"/>
              </a:rPr>
              <a:t>时间：</a:t>
            </a:r>
            <a:r>
              <a:rPr lang="en-US" altLang="zh-CN" b="1" smtClean="0">
                <a:solidFill>
                  <a:srgbClr val="611F0B"/>
                </a:solidFill>
                <a:ea typeface="微软雅黑" panose="020B0503020204020204" pitchFamily="34" charset="-122"/>
              </a:rPr>
              <a:t>XX</a:t>
            </a:r>
            <a:r>
              <a:rPr lang="zh-CN" altLang="en-US" b="1" smtClean="0">
                <a:solidFill>
                  <a:srgbClr val="611F0B"/>
                </a:solidFill>
                <a:ea typeface="微软雅黑" panose="020B0503020204020204" pitchFamily="34" charset="-122"/>
              </a:rPr>
              <a:t>年</a:t>
            </a:r>
            <a:r>
              <a:rPr lang="en-US" altLang="zh-CN" b="1" smtClean="0">
                <a:solidFill>
                  <a:srgbClr val="611F0B"/>
                </a:solidFill>
                <a:ea typeface="微软雅黑" panose="020B0503020204020204" pitchFamily="34" charset="-122"/>
              </a:rPr>
              <a:t>XX</a:t>
            </a:r>
            <a:r>
              <a:rPr lang="zh-CN" altLang="en-US" b="1" smtClean="0">
                <a:solidFill>
                  <a:srgbClr val="611F0B"/>
                </a:solidFill>
                <a:ea typeface="微软雅黑" panose="020B0503020204020204" pitchFamily="34" charset="-122"/>
              </a:rPr>
              <a:t>月</a:t>
            </a:r>
            <a:endParaRPr lang="zh-CN" altLang="en-US" b="1" dirty="0">
              <a:solidFill>
                <a:srgbClr val="611F0B"/>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375E-6 -0.00023 L -4.375E-6 0.00047 C -0.00169 -0.00486 -0.00273 -0.01041 -0.00468 -0.01435 C -0.00559 -0.0162 -0.00729 -0.01597 -0.00833 -0.01736 C -0.0095 -0.01851 -0.01041 -0.02037 -0.01132 -0.02152 C -0.01354 -0.02384 -0.01549 -0.02615 -0.01744 -0.02731 C -0.01822 -0.02777 -0.01914 -0.02824 -0.01966 -0.0287 C -0.02057 -0.02963 -0.02122 -0.03078 -0.02187 -0.03171 C -0.02213 -0.0331 -0.02226 -0.03495 -0.02265 -0.03611 C -0.02421 -0.04004 -0.02591 -0.04375 -0.02734 -0.04745 C -0.02773 -0.04884 -0.02825 -0.05069 -0.02877 -0.05185 C -0.03007 -0.05439 -0.03112 -0.05694 -0.03255 -0.05902 C -0.03424 -0.06157 -0.03619 -0.06273 -0.03789 -0.06481 C -0.03984 -0.06759 -0.04114 -0.07129 -0.04309 -0.07338 C -0.04518 -0.07615 -0.04791 -0.07685 -0.04987 -0.07916 C -0.05338 -0.0831 -0.05651 -0.08773 -0.05976 -0.09236 C -0.06158 -0.09467 -0.06302 -0.09768 -0.06497 -0.0993 C -0.0707 -0.10486 -0.06705 -0.10138 -0.07552 -0.11088 L -0.07916 -0.11504 C -0.08007 -0.11713 -0.08085 -0.11921 -0.08164 -0.12106 C -0.08632 -0.13148 -0.08151 -0.11851 -0.08606 -0.13101 C -0.08671 -0.1324 -0.0871 -0.13425 -0.0875 -0.13541 C -0.08828 -0.1375 -0.08919 -0.13912 -0.08984 -0.14097 C -0.09075 -0.14351 -0.0914 -0.14606 -0.09218 -0.14814 C -0.09869 -0.16504 -0.08893 -0.13588 -0.09739 -0.15995 C -0.10065 -0.16898 -0.09687 -0.16319 -0.10182 -0.17268 C -0.10299 -0.17453 -0.10403 -0.17523 -0.10494 -0.17708 C -0.11158 -0.18981 -0.10351 -0.17615 -0.10872 -0.18865 C -0.11132 -0.19467 -0.11445 -0.19791 -0.11627 -0.20439 C -0.11679 -0.20601 -0.11809 -0.21342 -0.11849 -0.21597 C -0.11888 -0.21805 -0.11901 -0.22013 -0.11927 -0.22175 C -0.12018 -0.228 -0.1207 -0.23078 -0.12226 -0.23611 C -0.12278 -0.23773 -0.12317 -0.23888 -0.12369 -0.24027 C -0.12604 -0.25694 -0.12291 -0.23657 -0.12604 -0.25046 C -0.12656 -0.25254 -0.12656 -0.25463 -0.12682 -0.25625 C -0.12734 -0.25833 -0.12786 -0.26018 -0.12838 -0.26203 C -0.12851 -0.26713 -0.12877 -0.27291 -0.12903 -0.278 C -0.12929 -0.28009 -0.12968 -0.28171 -0.12981 -0.28356 C -0.1302 -0.28611 -0.13033 -0.28865 -0.13059 -0.29074 C -0.13112 -0.2949 -0.13112 -0.29884 -0.13203 -0.30254 C -0.13307 -0.30625 -0.13437 -0.31018 -0.13502 -0.31388 C -0.13697 -0.3243 -0.13463 -0.31157 -0.13658 -0.32384 C -0.13684 -0.32546 -0.13697 -0.32708 -0.13737 -0.32824 C -0.13841 -0.33148 -0.13932 -0.33402 -0.14036 -0.33703 L -0.14192 -0.3412 C -0.14231 -0.34259 -0.14296 -0.34421 -0.14335 -0.3456 C -0.14388 -0.34745 -0.1444 -0.34953 -0.14479 -0.35115 C -0.14622 -0.35578 -0.15143 -0.36805 -0.15169 -0.36875 C -0.15273 -0.3706 -0.15377 -0.37245 -0.15468 -0.3743 C -0.15533 -0.37569 -0.15559 -0.37754 -0.15612 -0.3787 C -0.15716 -0.38055 -0.15833 -0.38148 -0.15924 -0.38287 C -0.16041 -0.38472 -0.16106 -0.38726 -0.16224 -0.38865 C -0.16328 -0.39004 -0.16432 -0.3905 -0.16523 -0.39143 C -0.17643 -0.40347 -0.16406 -0.39143 -0.17135 -0.39745 C -0.17239 -0.39838 -0.1733 -0.39976 -0.17434 -0.40023 C -0.17552 -0.40115 -0.17695 -0.40115 -0.17799 -0.40162 C -0.17942 -0.40277 -0.18046 -0.40393 -0.1819 -0.40463 C -0.18294 -0.40532 -0.18398 -0.40532 -0.18489 -0.40601 C -0.18697 -0.40763 -0.1888 -0.41064 -0.19088 -0.4118 C -0.19153 -0.41226 -0.19257 -0.41273 -0.19322 -0.41319 C -0.19427 -0.41412 -0.19518 -0.41527 -0.19622 -0.41597 C -0.19817 -0.41736 -0.1996 -0.41713 -0.20143 -0.41898 C -0.20911 -0.42638 -0.19752 -0.41713 -0.20677 -0.42476 C -0.20755 -0.42546 -0.20833 -0.42569 -0.20898 -0.42615 C -0.21028 -0.42731 -0.21145 -0.42847 -0.21276 -0.42916 C -0.21341 -0.42986 -0.21432 -0.43009 -0.21497 -0.43055 C -0.21588 -0.43148 -0.21653 -0.43287 -0.21731 -0.43333 C -0.21875 -0.43472 -0.22057 -0.43449 -0.22174 -0.43634 C -0.22838 -0.44467 -0.22018 -0.43472 -0.2263 -0.4405 C -0.22721 -0.44143 -0.22786 -0.44259 -0.22864 -0.44328 C -0.22942 -0.44421 -0.2302 -0.44444 -0.23085 -0.4449 C -0.23203 -0.44583 -0.23294 -0.44675 -0.23385 -0.44768 C -0.24023 -0.45486 -0.23307 -0.44768 -0.2375 -0.45185 L -0.2375 -0.45162 " pathEditMode="relative" rAng="0" ptsTypes="AAAAAAAAAAAAAAAAAAAAAAAAAAAAAAAAAAAAAAAAAAAAAAAAAAAAAAAAAAAAAAAAAAAAAAAAAA">
                                      <p:cBhvr>
                                        <p:cTn id="6" dur="2000" fill="hold"/>
                                        <p:tgtEl>
                                          <p:spTgt spid="61"/>
                                        </p:tgtEl>
                                        <p:attrNameLst>
                                          <p:attrName>ppt_x</p:attrName>
                                          <p:attrName>ppt_y</p:attrName>
                                        </p:attrNameLst>
                                      </p:cBhvr>
                                      <p:rCtr x="-11875" y="-22546"/>
                                    </p:animMotion>
                                  </p:childTnLst>
                                </p:cTn>
                              </p:par>
                              <p:par>
                                <p:cTn id="7" presetID="10" presetClass="entr" presetSubtype="0" fill="hold" nodeType="withEffect">
                                  <p:stCondLst>
                                    <p:cond delay="20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0" presetClass="path" presetSubtype="0" accel="50000" decel="50000" fill="hold" nodeType="withEffect">
                                  <p:stCondLst>
                                    <p:cond delay="0"/>
                                  </p:stCondLst>
                                  <p:childTnLst>
                                    <p:animMotion origin="layout" path="M -2.29167E-6 -7.40741E-7 L -2.29167E-6 0.00023 C 0.0013 -0.00486 0.00222 -0.00995 0.00365 -0.01458 C 0.0043 -0.01643 0.00586 -0.01736 0.00638 -0.01944 C 0.00742 -0.02338 0.00755 -0.02801 0.00821 -0.03218 C 0.00938 -0.04028 0.00873 -0.03657 0.01003 -0.04352 C 0.01029 -0.04676 0.01055 -0.05 0.01094 -0.05324 C 0.01107 -0.05486 0.01185 -0.05625 0.01185 -0.05787 C 0.01198 -0.06875 0.01107 -0.19375 0.01367 -0.24815 C 0.01419 -0.25949 0.01433 -0.25718 0.01537 -0.26597 C 0.01576 -0.26852 0.01602 -0.2713 0.01628 -0.27384 C 0.01667 -0.27708 0.0168 -0.28032 0.01719 -0.28356 C 0.01745 -0.28518 0.01797 -0.2868 0.0181 -0.28843 C 0.01849 -0.29097 0.01875 -0.29375 0.01901 -0.2963 C 0.01927 -0.29838 0.01966 -0.30046 0.01992 -0.30255 C 0.02031 -0.30532 0.02058 -0.30787 0.02084 -0.31065 C 0.02123 -0.31435 0.02123 -0.31829 0.02175 -0.32199 C 0.02214 -0.32523 0.02357 -0.33148 0.02357 -0.33125 C 0.02513 -0.35116 0.0237 -0.33565 0.02539 -0.3493 C 0.02565 -0.35185 0.02591 -0.3544 0.0263 -0.35694 C 0.02656 -0.35856 0.02696 -0.36018 0.02722 -0.3618 C 0.02761 -0.36458 0.02761 -0.36736 0.02813 -0.36991 C 0.03034 -0.38333 0.02904 -0.37268 0.03255 -0.38426 C 0.03334 -0.3868 0.03386 -0.38958 0.03438 -0.39236 C 0.03477 -0.39398 0.03503 -0.3956 0.03529 -0.39722 C 0.03568 -0.39977 0.03568 -0.40255 0.0362 -0.40532 C 0.03659 -0.40741 0.0375 -0.40949 0.03776 -0.41157 C 0.03815 -0.41343 0.03828 -0.41574 0.03867 -0.41782 C 0.04063 -0.42708 0.04024 -0.42106 0.04141 -0.42917 C 0.0418 -0.43171 0.0418 -0.43449 0.04232 -0.43704 C 0.04271 -0.43889 0.04362 -0.44028 0.04414 -0.4419 C 0.04479 -0.44444 0.04518 -0.44745 0.04584 -0.45 C 0.04649 -0.45208 0.04727 -0.45417 0.04766 -0.45648 C 0.04844 -0.45949 0.04896 -0.46273 0.04948 -0.46597 C 0.05091 -0.47292 0.05248 -0.48102 0.05313 -0.48843 C 0.0543 -0.50231 0.05365 -0.49583 0.05495 -0.50764 C 0.05521 -0.52593 0.05534 -0.54375 0.05586 -0.56204 C 0.05586 -0.56481 0.05625 -0.56759 0.05677 -0.57014 C 0.05716 -0.57176 0.05794 -0.57315 0.0586 -0.57477 C 0.05925 -0.57685 0.05951 -0.5794 0.06042 -0.58125 C 0.06211 -0.58565 0.06341 -0.58634 0.06576 -0.58935 C 0.06706 -0.59074 0.0681 -0.59259 0.0694 -0.59398 C 0.07201 -0.59676 0.07305 -0.59722 0.07552 -0.59861 C 0.07669 -0.60023 0.07774 -0.60231 0.07904 -0.60347 C 0.08073 -0.60509 0.08268 -0.60579 0.08451 -0.60671 C 0.08841 -0.60903 0.08933 -0.60972 0.09401 -0.61157 C 0.09558 -0.61204 0.09701 -0.61319 0.09857 -0.61319 C 0.12058 -0.61412 0.14284 -0.61435 0.16498 -0.61481 C 0.16732 -0.6162 0.16992 -0.61759 0.17214 -0.61968 C 0.17318 -0.62037 0.17383 -0.62199 0.17487 -0.62292 C 0.17878 -0.62639 0.17683 -0.62199 0.18112 -0.62755 C 0.18216 -0.62893 0.18295 -0.63102 0.18386 -0.63241 C 0.18503 -0.63426 0.18646 -0.63542 0.1875 -0.63727 C 0.19558 -0.65185 0.18164 -0.63125 0.1918 -0.64699 C 0.19297 -0.64861 0.19414 -0.65 0.19545 -0.65162 C 0.19623 -0.65255 0.19727 -0.65347 0.19805 -0.65463 C 0.2 -0.65764 0.20143 -0.6618 0.20352 -0.66435 C 0.20534 -0.66643 0.20742 -0.66805 0.20899 -0.67083 C 0.2099 -0.67245 0.21081 -0.67384 0.21159 -0.67569 C 0.21302 -0.6787 0.21367 -0.68264 0.21524 -0.68518 C 0.21615 -0.6868 0.21693 -0.68866 0.21797 -0.69005 C 0.22552 -0.70116 0.2155 -0.68403 0.22344 -0.69815 C 0.2237 -0.69977 0.22383 -0.70139 0.22435 -0.70301 C 0.22474 -0.70463 0.22604 -0.70741 0.22604 -0.70741 L 0.22604 -0.70741 " pathEditMode="relative" rAng="0" ptsTypes="AAAAAAAAAAAAAAAAAAAAAAAAAAAAAAAAAAAAAAAAAAAAAAAAAAAAAAAAAAAAAAAAA">
                                      <p:cBhvr>
                                        <p:cTn id="11" dur="2000" fill="hold"/>
                                        <p:tgtEl>
                                          <p:spTgt spid="64"/>
                                        </p:tgtEl>
                                        <p:attrNameLst>
                                          <p:attrName>ppt_x</p:attrName>
                                          <p:attrName>ppt_y</p:attrName>
                                        </p:attrNameLst>
                                      </p:cBhvr>
                                      <p:rCtr x="11302" y="-35370"/>
                                    </p:animMotion>
                                  </p:childTnLst>
                                </p:cTn>
                              </p:par>
                              <p:par>
                                <p:cTn id="12" presetID="10" presetClass="entr" presetSubtype="0" fill="hold" nodeType="withEffect">
                                  <p:stCondLst>
                                    <p:cond delay="2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0" presetClass="path" presetSubtype="0" accel="50000" decel="50000" fill="hold" nodeType="withEffect">
                                  <p:stCondLst>
                                    <p:cond delay="0"/>
                                  </p:stCondLst>
                                  <p:childTnLst>
                                    <p:animMotion origin="layout" path="M -0.00234 0.0037 L -0.00234 0.0037 C -0.00026 0.00046 0.00208 -0.00232 0.00391 -0.00602 C 0.00456 -0.00741 0.00443 -0.00926 0.00482 -0.01088 C 0.00534 -0.0125 0.00599 -0.01412 0.00664 -0.01574 C 0.00716 -0.01921 0.00846 -0.0294 0.00938 -0.03171 C 0.0099 -0.03333 0.01055 -0.03495 0.0112 -0.03658 C 0.01276 -0.04167 0.01393 -0.04676 0.01471 -0.05255 C 0.01536 -0.05695 0.0155 -0.06158 0.01654 -0.06551 C 0.01784 -0.07014 0.01862 -0.07199 0.01927 -0.07685 C 0.01966 -0.0794 0.01966 -0.08218 0.02018 -0.08472 C 0.02109 -0.08935 0.02318 -0.09306 0.02383 -0.09769 C 0.02409 -0.09977 0.02422 -0.10208 0.02474 -0.10417 C 0.02578 -0.10857 0.0276 -0.11227 0.02826 -0.1169 C 0.02943 -0.12523 0.02852 -0.12153 0.03099 -0.12824 C 0.03294 -0.14213 0.0306 -0.12708 0.03372 -0.14097 C 0.03438 -0.14421 0.0349 -0.14745 0.03555 -0.1507 C 0.03581 -0.15232 0.03607 -0.15394 0.03646 -0.15556 C 0.03698 -0.15764 0.03776 -0.15972 0.03828 -0.16204 C 0.03867 -0.16389 0.03867 -0.16644 0.03919 -0.16829 C 0.03984 -0.1713 0.04102 -0.17361 0.0418 -0.17639 C 0.04232 -0.17801 0.04232 -0.17986 0.04271 -0.18125 C 0.0444 -0.18565 0.04688 -0.18935 0.04818 -0.19398 C 0.04935 -0.19838 0.04961 -0.20417 0.05182 -0.20695 C 0.05443 -0.21019 0.05508 -0.21042 0.05716 -0.21505 C 0.05794 -0.21644 0.0582 -0.21852 0.05898 -0.21968 C 0.06237 -0.2257 0.06276 -0.22454 0.06719 -0.22616 C 0.0681 -0.22732 0.06888 -0.2287 0.06992 -0.2294 C 0.07227 -0.23102 0.07474 -0.23125 0.07708 -0.23264 C 0.078 -0.2331 0.07891 -0.23403 0.07982 -0.23426 C 0.08307 -0.23519 0.08646 -0.23542 0.08971 -0.23588 C 0.09583 -0.2412 0.09115 -0.23796 0.09974 -0.24074 C 0.10091 -0.24097 0.10208 -0.2419 0.10326 -0.24236 C 0.10573 -0.24306 0.10807 -0.24329 0.11055 -0.24398 C 0.11146 -0.24445 0.11224 -0.24537 0.11328 -0.2456 C 0.15404 -0.24884 0.13828 -0.24005 0.153 -0.24861 C 0.15417 -0.25023 0.1556 -0.25162 0.15664 -0.25347 C 0.16107 -0.26134 0.15547 -0.25579 0.16107 -0.26158 C 0.16484 -0.26528 0.16576 -0.26528 0.17018 -0.26806 C 0.17331 -0.26991 0.17357 -0.27014 0.17734 -0.2713 C 0.19245 -0.275 0.17982 -0.27083 0.18997 -0.27431 C 0.19362 -0.27384 0.19727 -0.27361 0.20091 -0.27292 C 0.20182 -0.27269 0.20365 -0.2713 0.20365 -0.2713 L 0.20365 -0.2713 " pathEditMode="relative" ptsTypes="AAAAAAAAAAAAAAAAAAAAAAAAAAAAAAAAAAAAAAAAAAAA">
                                      <p:cBhvr>
                                        <p:cTn id="16" dur="2000" fill="hold"/>
                                        <p:tgtEl>
                                          <p:spTgt spid="67"/>
                                        </p:tgtEl>
                                        <p:attrNameLst>
                                          <p:attrName>ppt_x</p:attrName>
                                          <p:attrName>ppt_y</p:attrName>
                                        </p:attrNameLst>
                                      </p:cBhvr>
                                    </p:animMotion>
                                  </p:childTnLst>
                                </p:cTn>
                              </p:par>
                              <p:par>
                                <p:cTn id="17" presetID="10" presetClass="entr" presetSubtype="0" fill="hold" nodeType="with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0" presetClass="path" presetSubtype="0" accel="50000" decel="50000" fill="hold" nodeType="withEffect">
                                  <p:stCondLst>
                                    <p:cond delay="0"/>
                                  </p:stCondLst>
                                  <p:childTnLst>
                                    <p:animMotion origin="layout" path="M 0.00365 1.11111E-6 L 0.00365 0.00046 C 0.00404 -0.00278 0.00703 -0.01597 0.00859 -0.02083 C 0.00898 -0.02245 0.0095 -0.02408 0.01016 -0.0257 C 0.01198 -0.03565 0.0095 -0.02477 0.01367 -0.03495 C 0.01432 -0.03704 0.01471 -0.03935 0.01536 -0.04144 C 0.01602 -0.04421 0.0168 -0.04722 0.01771 -0.04977 C 0.01849 -0.05139 0.01953 -0.05278 0.02031 -0.0544 C 0.02109 -0.05602 0.02148 -0.05741 0.022 -0.05903 C 0.02409 -0.0706 0.02266 -0.06597 0.02539 -0.07361 C 0.02565 -0.0757 0.02578 -0.07801 0.0263 -0.07986 C 0.03229 -0.10278 0.02734 -0.07917 0.03125 -0.09607 C 0.03164 -0.09769 0.03177 -0.09931 0.03216 -0.10093 C 0.03268 -0.10255 0.03333 -0.10394 0.03372 -0.10579 C 0.03424 -0.10718 0.03424 -0.10903 0.03463 -0.11042 C 0.03529 -0.11296 0.03633 -0.11551 0.03724 -0.11829 C 0.03789 -0.12037 0.03841 -0.12245 0.0388 -0.12477 C 0.03919 -0.12639 0.03932 -0.12801 0.03971 -0.12963 C 0.04023 -0.13125 0.04075 -0.13287 0.04141 -0.13426 C 0.04193 -0.13866 0.04232 -0.14306 0.04323 -0.14722 C 0.04336 -0.14908 0.04427 -0.15046 0.04466 -0.15208 C 0.04544 -0.15417 0.04596 -0.15625 0.04635 -0.15857 C 0.04674 -0.16158 0.04687 -0.16505 0.04727 -0.16806 C 0.04779 -0.1706 0.04857 -0.17315 0.04896 -0.17593 C 0.04948 -0.17963 0.04948 -0.18333 0.04987 -0.18704 C 0.05039 -0.19167 0.05091 -0.19583 0.05143 -0.2 L 0.05234 -0.20648 C 0.0526 -0.21065 0.05273 -0.21505 0.05325 -0.21921 C 0.05365 -0.22269 0.05456 -0.22546 0.05495 -0.2287 C 0.05547 -0.23333 0.05547 -0.23866 0.05586 -0.24329 C 0.05599 -0.2456 0.05638 -0.24769 0.05651 -0.24977 C 0.05703 -0.25301 0.0582 -0.25926 0.0582 -0.25903 C 0.05963 -0.28056 0.0582 -0.26528 0.0599 -0.27685 C 0.06029 -0.27894 0.06042 -0.28125 0.06081 -0.28333 C 0.06159 -0.28658 0.0625 -0.28958 0.06328 -0.29306 C 0.06367 -0.29445 0.0638 -0.2963 0.06419 -0.29769 C 0.06523 -0.30208 0.06667 -0.30625 0.06758 -0.31042 C 0.0681 -0.31296 0.06862 -0.31574 0.06927 -0.31852 C 0.06979 -0.32153 0.07005 -0.325 0.07096 -0.32801 L 0.07253 -0.33472 C 0.07448 -0.35255 0.07187 -0.33333 0.07591 -0.34884 C 0.07682 -0.35185 0.07695 -0.35556 0.07773 -0.35857 C 0.07825 -0.36065 0.07878 -0.36296 0.07943 -0.36505 C 0.07995 -0.36644 0.08047 -0.36783 0.08099 -0.36968 C 0.08138 -0.37107 0.08151 -0.37292 0.0819 -0.37431 C 0.08242 -0.37732 0.08307 -0.37986 0.08359 -0.38264 C 0.08437 -0.38727 0.08424 -0.38958 0.08542 -0.39398 C 0.0862 -0.39815 0.08802 -0.40185 0.08854 -0.40648 C 0.08893 -0.40857 0.08919 -0.41088 0.08945 -0.41296 C 0.0901 -0.41829 0.09036 -0.42384 0.09115 -0.42894 C 0.09141 -0.43056 0.09167 -0.43241 0.09193 -0.4338 C 0.09245 -0.43565 0.0931 -0.43704 0.09362 -0.43866 C 0.09544 -0.45185 0.09336 -0.43889 0.09635 -0.45 C 0.09661 -0.45116 0.09687 -0.45278 0.09713 -0.4544 C 0.0974 -0.45671 0.0974 -0.45903 0.09792 -0.46088 C 0.09961 -0.46667 0.10338 -0.4757 0.10638 -0.48009 C 0.10911 -0.48472 0.11484 -0.49306 0.11484 -0.49283 C 0.11523 -0.49514 0.11562 -0.49769 0.11641 -0.49954 C 0.11719 -0.50093 0.1181 -0.50162 0.11901 -0.50278 C 0.12695 -0.51343 0.12292 -0.51042 0.12812 -0.51366 C 0.13099 -0.52176 0.12878 -0.51713 0.13411 -0.52361 C 0.13594 -0.5257 0.13737 -0.52847 0.13919 -0.53009 C 0.14206 -0.53218 0.14466 -0.53449 0.14766 -0.53611 C 0.14857 -0.53681 0.14948 -0.53704 0.15026 -0.53773 C 0.15677 -0.54398 0.14896 -0.53866 0.15521 -0.54259 C 0.15768 -0.54607 0.15924 -0.54769 0.1612 -0.55232 C 0.16185 -0.5537 0.16224 -0.55556 0.16276 -0.55718 C 0.16367 -0.55926 0.16458 -0.56134 0.16536 -0.56343 C 0.16562 -0.5662 0.16602 -0.56875 0.16628 -0.57153 C 0.16693 -0.57801 0.1681 -0.59074 0.1681 -0.59051 C 0.16771 -0.60602 0.16771 -0.62176 0.16719 -0.63727 C 0.16706 -0.63935 0.16641 -0.64144 0.16628 -0.64352 C 0.16588 -0.64792 0.16588 -0.65208 0.16536 -0.65625 C 0.1651 -0.65972 0.16406 -0.66273 0.16367 -0.6662 C 0.16328 -0.66829 0.16328 -0.6706 0.16276 -0.67245 C 0.1625 -0.67431 0.16185 -0.6757 0.1612 -0.67708 C 0.16094 -0.6787 0.16068 -0.68033 0.16029 -0.68195 C 0.15924 -0.68681 0.15625 -0.6963 0.15521 -0.69954 C 0.15469 -0.70116 0.15417 -0.70278 0.15365 -0.7044 C 0.15286 -0.70648 0.1526 -0.70903 0.15195 -0.71088 C 0.15039 -0.71435 0.14805 -0.71667 0.14674 -0.72037 C 0.14505 -0.72616 0.1444 -0.7294 0.14167 -0.7331 C 0.14049 -0.73495 0.1388 -0.73611 0.13763 -0.73796 C 0.13529 -0.74097 0.13281 -0.74375 0.13086 -0.74745 C 0.12995 -0.74908 0.12917 -0.75093 0.12812 -0.75255 C 0.12695 -0.7544 0.12552 -0.75579 0.12409 -0.75741 C 0.12344 -0.75903 0.12305 -0.76065 0.1224 -0.76204 C 0.12109 -0.76412 0.11953 -0.76505 0.1181 -0.7669 C 0.11719 -0.76829 0.11641 -0.77014 0.11549 -0.77176 C 0.11523 -0.77384 0.11523 -0.77593 0.11484 -0.77801 C 0.11445 -0.78033 0.11315 -0.78218 0.11315 -0.78449 C 0.11276 -0.8044 0.11341 -0.82384 0.11393 -0.84375 C 0.11406 -0.84514 0.11497 -0.85417 0.11549 -0.85648 C 0.11628 -0.8588 0.11745 -0.86065 0.1181 -0.86296 C 0.11888 -0.86505 0.11901 -0.86783 0.11992 -0.86945 C 0.12122 -0.87222 0.12318 -0.87338 0.125 -0.8757 L 0.12995 -0.88195 L 0.13255 -0.88357 C 0.13333 -0.88472 0.13424 -0.88542 0.13503 -0.88681 C 0.13607 -0.88866 0.13685 -0.89097 0.13763 -0.89352 C 0.13815 -0.89537 0.13893 -0.90324 0.13919 -0.90463 C 0.1388 -0.91204 0.13893 -0.91968 0.13854 -0.92708 C 0.13828 -0.92963 0.1375 -0.93218 0.13672 -0.93472 C 0.13581 -0.9382 0.13503 -0.94259 0.13333 -0.94468 C 0.13216 -0.9463 0.12812 -0.95232 0.12578 -0.95278 C 0.11784 -0.9537 0.1099 -0.9537 0.10208 -0.9544 C 0.09779 -0.95579 0.09453 -0.95648 0.09036 -0.95903 C 0.08945 -0.95949 0.08854 -0.95995 0.08776 -0.96042 C 0.08659 -0.96158 0.08568 -0.9625 0.0845 -0.96366 C 0.08346 -0.96458 0.08281 -0.9662 0.0819 -0.9669 C 0.08073 -0.96783 0.07969 -0.96806 0.07852 -0.96852 C 0.07747 -0.96968 0.0763 -0.97083 0.07513 -0.97176 C 0.07357 -0.97292 0.07005 -0.975 0.07005 -0.97477 C 0.06862 -0.97708 0.06745 -0.97963 0.06588 -0.98148 C 0.06458 -0.98287 0.06094 -0.98519 0.05911 -0.98588 C 0.05742 -0.98565 0.0556 -0.98588 0.05404 -0.98472 C 0.05312 -0.9838 0.05299 -0.98125 0.05234 -0.97986 C 0.05208 -0.97917 0.05169 -0.9787 0.05143 -0.97824 L 0.05143 -0.97801 " pathEditMode="relative" rAng="0" ptsTypes="AAAAAAAAAAAAAAAAAAAAAAAAAAAAAAAAAAAAAAAAAAAAAAAAAAAAAAAAAAAAAAAAAAAAAAAAAAAAAAAAAAAAAAAAAAAAAAAAAAAAAAAAAAAAAAAAAAAAAAA">
                                      <p:cBhvr>
                                        <p:cTn id="21" dur="2000" fill="hold"/>
                                        <p:tgtEl>
                                          <p:spTgt spid="70"/>
                                        </p:tgtEl>
                                        <p:attrNameLst>
                                          <p:attrName>ppt_x</p:attrName>
                                          <p:attrName>ppt_y</p:attrName>
                                        </p:attrNameLst>
                                      </p:cBhvr>
                                      <p:rCtr x="8216" y="-49282"/>
                                    </p:animMotion>
                                  </p:childTnLst>
                                </p:cTn>
                              </p:par>
                              <p:par>
                                <p:cTn id="22" presetID="10" presetClass="entr" presetSubtype="0" fill="hold" nodeType="withEffect">
                                  <p:stCondLst>
                                    <p:cond delay="20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0" presetClass="path" presetSubtype="0" accel="50000" decel="50000" fill="hold" nodeType="withEffect">
                                  <p:stCondLst>
                                    <p:cond delay="0"/>
                                  </p:stCondLst>
                                  <p:childTnLst>
                                    <p:animMotion origin="layout" path="M -6.25E-7 3.7037E-7 L -6.25E-7 0.00023 C 0.0013 -0.00486 0.00221 -0.00995 0.00365 -0.01458 C 0.0043 -0.01644 0.00586 -0.01736 0.00638 -0.01944 C 0.00742 -0.02338 0.00755 -0.02801 0.0082 -0.03218 C 0.00938 -0.04028 0.00872 -0.03657 0.01003 -0.04352 C 0.01029 -0.04676 0.01055 -0.05 0.01094 -0.05324 C 0.01107 -0.05486 0.01185 -0.05625 0.01185 -0.05787 C 0.01198 -0.06875 0.01107 -0.19375 0.01367 -0.24815 C 0.01419 -0.25949 0.01432 -0.25718 0.01537 -0.26597 C 0.01576 -0.26852 0.01602 -0.2713 0.01628 -0.27384 C 0.01667 -0.27708 0.0168 -0.28032 0.01719 -0.28357 C 0.01745 -0.28519 0.01797 -0.28681 0.0181 -0.28843 C 0.01849 -0.29097 0.01875 -0.29375 0.01901 -0.2963 C 0.01927 -0.29838 0.01966 -0.30046 0.01992 -0.30255 C 0.02031 -0.30532 0.02057 -0.30787 0.02083 -0.31065 C 0.02122 -0.31435 0.02122 -0.31829 0.02175 -0.32199 C 0.02214 -0.32523 0.02357 -0.33148 0.02357 -0.33125 C 0.02513 -0.35116 0.0237 -0.33565 0.02539 -0.34931 C 0.02565 -0.35185 0.02591 -0.3544 0.0263 -0.35694 C 0.02656 -0.35857 0.02695 -0.36019 0.02721 -0.36181 C 0.0276 -0.36458 0.0276 -0.36736 0.02813 -0.36991 C 0.03034 -0.38333 0.02904 -0.37269 0.03255 -0.38426 C 0.03333 -0.38681 0.03385 -0.38958 0.03438 -0.39236 C 0.03477 -0.39398 0.03503 -0.3956 0.03529 -0.39722 C 0.03568 -0.39977 0.03568 -0.40255 0.0362 -0.40532 C 0.03659 -0.40741 0.0375 -0.40949 0.03776 -0.41157 C 0.03815 -0.41343 0.03828 -0.41574 0.03867 -0.41782 C 0.04063 -0.42708 0.04024 -0.42107 0.04141 -0.42917 C 0.0418 -0.43171 0.0418 -0.43449 0.04232 -0.43704 C 0.04271 -0.43889 0.04362 -0.44028 0.04414 -0.4419 C 0.04479 -0.44444 0.04518 -0.44745 0.04583 -0.45 C 0.04649 -0.45208 0.04727 -0.45417 0.04766 -0.45648 C 0.04844 -0.45949 0.04896 -0.46273 0.04948 -0.46597 C 0.05091 -0.47292 0.05247 -0.48102 0.05313 -0.48843 C 0.0543 -0.50232 0.05365 -0.49583 0.05495 -0.50764 C 0.05521 -0.52593 0.05534 -0.54375 0.05586 -0.56204 C 0.05586 -0.56482 0.05625 -0.56759 0.05677 -0.57014 C 0.05716 -0.57176 0.05794 -0.57315 0.05859 -0.57477 C 0.05925 -0.57685 0.05951 -0.5794 0.06042 -0.58125 C 0.06211 -0.58565 0.06341 -0.58634 0.06576 -0.58935 C 0.06706 -0.59074 0.0681 -0.59259 0.0694 -0.59398 C 0.07201 -0.59676 0.07305 -0.59722 0.07552 -0.59861 C 0.07669 -0.60023 0.07774 -0.60232 0.07904 -0.60347 C 0.08073 -0.60509 0.08268 -0.60579 0.08451 -0.60671 C 0.08841 -0.60903 0.08932 -0.60972 0.09401 -0.61157 C 0.09557 -0.61204 0.09701 -0.61319 0.09857 -0.61319 C 0.12057 -0.61412 0.14284 -0.61435 0.16497 -0.61482 C 0.16732 -0.6162 0.16992 -0.61759 0.17214 -0.61968 C 0.17318 -0.62037 0.17383 -0.62199 0.17487 -0.62292 C 0.17878 -0.62639 0.17682 -0.62199 0.18112 -0.62755 C 0.18216 -0.62894 0.18294 -0.63102 0.18385 -0.63241 C 0.18503 -0.63426 0.18646 -0.63542 0.1875 -0.63727 C 0.19557 -0.65185 0.18164 -0.63125 0.1918 -0.64699 C 0.19297 -0.64861 0.19414 -0.65 0.19544 -0.65162 C 0.19622 -0.65255 0.19727 -0.65347 0.19805 -0.65463 C 0.2 -0.65764 0.20143 -0.66181 0.20352 -0.66435 C 0.20534 -0.66644 0.20742 -0.66806 0.20899 -0.67083 C 0.2099 -0.67245 0.21081 -0.67384 0.21159 -0.67569 C 0.21302 -0.6787 0.21367 -0.68264 0.21524 -0.68519 C 0.21615 -0.68681 0.21693 -0.68866 0.21797 -0.69005 C 0.22552 -0.70116 0.2155 -0.68403 0.22344 -0.69815 C 0.2237 -0.69977 0.22383 -0.70139 0.22435 -0.70301 C 0.22474 -0.70463 0.22604 -0.70741 0.22604 -0.70718 L 0.22604 -0.70741 " pathEditMode="relative" rAng="0" ptsTypes="AAAAAAAAAAAAAAAAAAAAAAAAAAAAAAAAAAAAAAAAAAAAAAAAAAAAAAAAAAAAAAAAA">
                                      <p:cBhvr>
                                        <p:cTn id="26" dur="2000" fill="hold"/>
                                        <p:tgtEl>
                                          <p:spTgt spid="72"/>
                                        </p:tgtEl>
                                        <p:attrNameLst>
                                          <p:attrName>ppt_x</p:attrName>
                                          <p:attrName>ppt_y</p:attrName>
                                        </p:attrNameLst>
                                      </p:cBhvr>
                                      <p:rCtr x="11302" y="-35370"/>
                                    </p:animMotion>
                                  </p:childTnLst>
                                </p:cTn>
                              </p:par>
                              <p:par>
                                <p:cTn id="27" presetID="10" presetClass="entr" presetSubtype="0" fill="hold" nodeType="withEffect">
                                  <p:stCondLst>
                                    <p:cond delay="200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8"/>
                                        </p:tgtEl>
                                      </p:cBhvr>
                                    </p:animEffect>
                                    <p:animScale>
                                      <p:cBhvr>
                                        <p:cTn id="42" dur="250" autoRev="1" fill="hold"/>
                                        <p:tgtEl>
                                          <p:spTgt spid="8"/>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38" presetClass="entr" presetSubtype="0" accel="50000" fill="hold" grpId="0" nodeType="clickEffect">
                                  <p:stCondLst>
                                    <p:cond delay="0"/>
                                  </p:stCondLst>
                                  <p:iterate type="lt">
                                    <p:tmPct val="50000"/>
                                  </p:iterate>
                                  <p:childTnLst>
                                    <p:set>
                                      <p:cBhvr>
                                        <p:cTn id="46" dur="1" fill="hold">
                                          <p:stCondLst>
                                            <p:cond delay="0"/>
                                          </p:stCondLst>
                                        </p:cTn>
                                        <p:tgtEl>
                                          <p:spTgt spid="9"/>
                                        </p:tgtEl>
                                        <p:attrNameLst>
                                          <p:attrName>style.visibility</p:attrName>
                                        </p:attrNameLst>
                                      </p:cBhvr>
                                      <p:to>
                                        <p:strVal val="visible"/>
                                      </p:to>
                                    </p:set>
                                    <p:set>
                                      <p:cBhvr>
                                        <p:cTn id="47" dur="341" fill="hold">
                                          <p:stCondLst>
                                            <p:cond delay="0"/>
                                          </p:stCondLst>
                                        </p:cTn>
                                        <p:tgtEl>
                                          <p:spTgt spid="9"/>
                                        </p:tgtEl>
                                        <p:attrNameLst>
                                          <p:attrName>style.rotation</p:attrName>
                                        </p:attrNameLst>
                                      </p:cBhvr>
                                      <p:to>
                                        <p:strVal val="-45.0"/>
                                      </p:to>
                                    </p:set>
                                    <p:anim calcmode="lin" valueType="num">
                                      <p:cBhvr>
                                        <p:cTn id="48" dur="341" fill="hold">
                                          <p:stCondLst>
                                            <p:cond delay="341"/>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49" dur="341"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50" dur="117" decel="50000" autoRev="1" fill="hold">
                                          <p:stCondLst>
                                            <p:cond delay="341"/>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51" dur="102" fill="hold">
                                          <p:stCondLst>
                                            <p:cond delay="648"/>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4" presetClass="emph" presetSubtype="0" fill="hold" grpId="1" nodeType="clickEffect">
                                  <p:stCondLst>
                                    <p:cond delay="0"/>
                                  </p:stCondLst>
                                  <p:iterate type="lt">
                                    <p:tmPct val="10000"/>
                                  </p:iterate>
                                  <p:childTnLst>
                                    <p:animMotion origin="layout" path="M 0.0 0.0 L 0.0 -0.07213" pathEditMode="relative" ptsTypes="">
                                      <p:cBhvr>
                                        <p:cTn id="55" dur="250" accel="50000" decel="50000" autoRev="1" fill="hold">
                                          <p:stCondLst>
                                            <p:cond delay="0"/>
                                          </p:stCondLst>
                                        </p:cTn>
                                        <p:tgtEl>
                                          <p:spTgt spid="9"/>
                                        </p:tgtEl>
                                        <p:attrNameLst>
                                          <p:attrName>ppt_x</p:attrName>
                                          <p:attrName>ppt_y</p:attrName>
                                        </p:attrNameLst>
                                      </p:cBhvr>
                                    </p:animMotion>
                                    <p:animRot by="1500000">
                                      <p:cBhvr>
                                        <p:cTn id="56" dur="125" fill="hold">
                                          <p:stCondLst>
                                            <p:cond delay="0"/>
                                          </p:stCondLst>
                                        </p:cTn>
                                        <p:tgtEl>
                                          <p:spTgt spid="9"/>
                                        </p:tgtEl>
                                        <p:attrNameLst>
                                          <p:attrName>r</p:attrName>
                                        </p:attrNameLst>
                                      </p:cBhvr>
                                    </p:animRot>
                                    <p:animRot by="-1500000">
                                      <p:cBhvr>
                                        <p:cTn id="57" dur="125" fill="hold">
                                          <p:stCondLst>
                                            <p:cond delay="125"/>
                                          </p:stCondLst>
                                        </p:cTn>
                                        <p:tgtEl>
                                          <p:spTgt spid="9"/>
                                        </p:tgtEl>
                                        <p:attrNameLst>
                                          <p:attrName>r</p:attrName>
                                        </p:attrNameLst>
                                      </p:cBhvr>
                                    </p:animRot>
                                    <p:animRot by="-1500000">
                                      <p:cBhvr>
                                        <p:cTn id="58" dur="125" fill="hold">
                                          <p:stCondLst>
                                            <p:cond delay="250"/>
                                          </p:stCondLst>
                                        </p:cTn>
                                        <p:tgtEl>
                                          <p:spTgt spid="9"/>
                                        </p:tgtEl>
                                        <p:attrNameLst>
                                          <p:attrName>r</p:attrName>
                                        </p:attrNameLst>
                                      </p:cBhvr>
                                    </p:animRot>
                                    <p:animRot by="1500000">
                                      <p:cBhvr>
                                        <p:cTn id="59"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4" cstate="email">
            <a:duotone>
              <a:prstClr val="black"/>
              <a:schemeClr val="accent2">
                <a:tint val="45000"/>
                <a:satMod val="400000"/>
              </a:schemeClr>
            </a:duotone>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399158" y="2182103"/>
            <a:ext cx="2954655" cy="1200329"/>
          </a:xfrm>
          <a:prstGeom prst="rect">
            <a:avLst/>
          </a:prstGeom>
          <a:noFill/>
          <a:scene3d>
            <a:camera prst="orthographicFront"/>
            <a:lightRig rig="flat" dir="tl">
              <a:rot lat="0" lon="0" rev="6600000"/>
            </a:lightRig>
          </a:scene3d>
          <a:sp3d>
            <a:bevelT prst="angle"/>
          </a:sp3d>
        </p:spPr>
        <p:txBody>
          <a:bodyPr wrap="none" lIns="91440" tIns="45720" rIns="91440" bIns="45720">
            <a:spAutoFit/>
            <a:sp3d extrusionH="25400" contourW="8890">
              <a:bevelT w="38100" h="31750"/>
              <a:contourClr>
                <a:schemeClr val="accent2">
                  <a:shade val="75000"/>
                </a:schemeClr>
              </a:contourClr>
            </a:sp3d>
          </a:bodyPr>
          <a:lstStyle/>
          <a:p>
            <a:pPr algn="ctr"/>
            <a:r>
              <a:rPr lang="zh-CN" altLang="en-US" sz="7200" cap="none" spc="0" dirty="0">
                <a:ln w="11430">
                  <a:noFill/>
                </a:ln>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cs typeface="经典趣体简" panose="02010609000101010101" pitchFamily="49" charset="-122"/>
              </a:rPr>
              <a:t>第三幕</a:t>
            </a:r>
          </a:p>
        </p:txBody>
      </p:sp>
      <p:sp>
        <p:nvSpPr>
          <p:cNvPr id="4" name="矩形 3"/>
          <p:cNvSpPr/>
          <p:nvPr/>
        </p:nvSpPr>
        <p:spPr>
          <a:xfrm>
            <a:off x="5300006" y="3801264"/>
            <a:ext cx="4924259" cy="1015663"/>
          </a:xfrm>
          <a:prstGeom prst="rect">
            <a:avLst/>
          </a:prstGeom>
          <a:noFill/>
        </p:spPr>
        <p:txBody>
          <a:bodyPr wrap="square" lIns="91440" tIns="45720" rIns="91440" bIns="45720">
            <a:spAutoFit/>
          </a:bodyPr>
          <a:lstStyle/>
          <a:p>
            <a:r>
              <a:rPr lang="zh-CN" altLang="en-US" sz="2000" dirty="0">
                <a:latin typeface="微软雅黑" panose="020B0503020204020204" pitchFamily="34" charset="-122"/>
                <a:ea typeface="微软雅黑" panose="020B0503020204020204" pitchFamily="34" charset="-122"/>
              </a:rPr>
              <a:t>圣节前夜就是</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圣夜</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的意思</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然而由于种种原因万圣节前夜已变成一年中最流行和最受欢迎的节日之一好恐怖啊</a:t>
            </a:r>
            <a:endParaRPr lang="zh-CN" altLang="en-US" sz="2000" b="1" cap="all" spc="0" dirty="0">
              <a:ln w="9000" cmpd="sng">
                <a:solidFill>
                  <a:schemeClr val="accent4">
                    <a:shade val="50000"/>
                    <a:satMod val="120000"/>
                  </a:schemeClr>
                </a:solidFill>
                <a:prstDash val="solid"/>
              </a:ln>
              <a:latin typeface="微软雅黑" panose="020B0503020204020204" pitchFamily="34" charset="-122"/>
              <a:ea typeface="微软雅黑" panose="020B0503020204020204" pitchFamily="34" charset="-122"/>
            </a:endParaRPr>
          </a:p>
        </p:txBody>
      </p:sp>
      <p:pic>
        <p:nvPicPr>
          <p:cNvPr id="10" name="Picture 4" descr="U:\我图\PPT制作\PPT119万圣节动态\素材\照片\笔迹.png"/>
          <p:cNvPicPr>
            <a:picLocks noChangeAspect="1" noChangeArrowheads="1"/>
          </p:cNvPicPr>
          <p:nvPr/>
        </p:nvPicPr>
        <p:blipFill rotWithShape="1">
          <a:blip r:embed="rId5" cstate="email">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Effect>
                      <a14:colorTemperature colorTemp="4700"/>
                    </a14:imgEffect>
                  </a14:imgLayer>
                </a14:imgProps>
              </a:ext>
            </a:extLst>
          </a:blip>
          <a:srcRect/>
          <a:stretch>
            <a:fillRect/>
          </a:stretch>
        </p:blipFill>
        <p:spPr bwMode="auto">
          <a:xfrm>
            <a:off x="5486253" y="3442619"/>
            <a:ext cx="3149599" cy="18828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rotWithShape="1">
          <a:blip r:embed="rId7" cstate="email"/>
          <a:srcRect/>
          <a:stretch>
            <a:fillRect/>
          </a:stretch>
        </p:blipFill>
        <p:spPr>
          <a:xfrm>
            <a:off x="2230864" y="1685113"/>
            <a:ext cx="3069142" cy="3330345"/>
          </a:xfrm>
          <a:prstGeom prst="rect">
            <a:avLst/>
          </a:prstGeom>
        </p:spPr>
      </p:pic>
      <p:pic>
        <p:nvPicPr>
          <p:cNvPr id="11" name="图片 10"/>
          <p:cNvPicPr>
            <a:picLocks noChangeAspect="1"/>
          </p:cNvPicPr>
          <p:nvPr/>
        </p:nvPicPr>
        <p:blipFill rotWithShape="1">
          <a:blip r:embed="rId8" cstate="email"/>
          <a:srcRect/>
          <a:stretch>
            <a:fillRect/>
          </a:stretch>
        </p:blipFill>
        <p:spPr>
          <a:xfrm>
            <a:off x="390524" y="3686174"/>
            <a:ext cx="1133475" cy="714375"/>
          </a:xfrm>
          <a:prstGeom prst="rect">
            <a:avLst/>
          </a:prstGeom>
        </p:spPr>
      </p:pic>
      <p:pic>
        <p:nvPicPr>
          <p:cNvPr id="12" name="图片 11"/>
          <p:cNvPicPr>
            <a:picLocks noChangeAspect="1"/>
          </p:cNvPicPr>
          <p:nvPr/>
        </p:nvPicPr>
        <p:blipFill rotWithShape="1">
          <a:blip r:embed="rId8" cstate="email"/>
          <a:srcRect/>
          <a:stretch>
            <a:fillRect/>
          </a:stretch>
        </p:blipFill>
        <p:spPr>
          <a:xfrm>
            <a:off x="3276599" y="6762749"/>
            <a:ext cx="1133475" cy="714375"/>
          </a:xfrm>
          <a:prstGeom prst="rect">
            <a:avLst/>
          </a:prstGeom>
        </p:spPr>
      </p:pic>
      <p:pic>
        <p:nvPicPr>
          <p:cNvPr id="15" name="图片 14"/>
          <p:cNvPicPr>
            <a:picLocks noChangeAspect="1"/>
          </p:cNvPicPr>
          <p:nvPr/>
        </p:nvPicPr>
        <p:blipFill rotWithShape="1">
          <a:blip r:embed="rId9" cstate="email"/>
          <a:srcRect/>
          <a:stretch>
            <a:fillRect/>
          </a:stretch>
        </p:blipFill>
        <p:spPr>
          <a:xfrm>
            <a:off x="958467" y="1938969"/>
            <a:ext cx="1277958" cy="1167788"/>
          </a:xfrm>
          <a:prstGeom prst="rect">
            <a:avLst/>
          </a:prstGeom>
        </p:spPr>
      </p:pic>
      <p:pic>
        <p:nvPicPr>
          <p:cNvPr id="16" name="图片 15"/>
          <p:cNvPicPr>
            <a:picLocks noChangeAspect="1"/>
          </p:cNvPicPr>
          <p:nvPr/>
        </p:nvPicPr>
        <p:blipFill rotWithShape="1">
          <a:blip r:embed="rId9" cstate="email"/>
          <a:srcRect/>
          <a:stretch>
            <a:fillRect/>
          </a:stretch>
        </p:blipFill>
        <p:spPr>
          <a:xfrm>
            <a:off x="-1765321" y="6768257"/>
            <a:ext cx="1277958" cy="1167788"/>
          </a:xfrm>
          <a:prstGeom prst="rect">
            <a:avLst/>
          </a:prstGeom>
        </p:spPr>
      </p:pic>
      <p:pic>
        <p:nvPicPr>
          <p:cNvPr id="17" name="图片 16"/>
          <p:cNvPicPr>
            <a:picLocks noChangeAspect="1"/>
          </p:cNvPicPr>
          <p:nvPr/>
        </p:nvPicPr>
        <p:blipFill rotWithShape="1">
          <a:blip r:embed="rId10" cstate="email"/>
          <a:srcRect/>
          <a:stretch>
            <a:fillRect/>
          </a:stretch>
        </p:blipFill>
        <p:spPr>
          <a:xfrm>
            <a:off x="3276599" y="5688661"/>
            <a:ext cx="1355075" cy="700402"/>
          </a:xfrm>
          <a:prstGeom prst="rect">
            <a:avLst/>
          </a:prstGeom>
        </p:spPr>
      </p:pic>
      <p:pic>
        <p:nvPicPr>
          <p:cNvPr id="18" name="图片 17"/>
          <p:cNvPicPr>
            <a:picLocks noChangeAspect="1"/>
          </p:cNvPicPr>
          <p:nvPr/>
        </p:nvPicPr>
        <p:blipFill rotWithShape="1">
          <a:blip r:embed="rId10" cstate="email"/>
          <a:srcRect/>
          <a:stretch>
            <a:fillRect/>
          </a:stretch>
        </p:blipFill>
        <p:spPr>
          <a:xfrm>
            <a:off x="772509" y="7546580"/>
            <a:ext cx="1355075" cy="700402"/>
          </a:xfrm>
          <a:prstGeom prst="rect">
            <a:avLst/>
          </a:prstGeom>
        </p:spPr>
      </p:pic>
      <p:pic>
        <p:nvPicPr>
          <p:cNvPr id="19" name="图片 18"/>
          <p:cNvPicPr>
            <a:picLocks noChangeAspect="1"/>
          </p:cNvPicPr>
          <p:nvPr/>
        </p:nvPicPr>
        <p:blipFill rotWithShape="1">
          <a:blip r:embed="rId11" cstate="email"/>
          <a:srcRect/>
          <a:stretch>
            <a:fillRect/>
          </a:stretch>
        </p:blipFill>
        <p:spPr>
          <a:xfrm>
            <a:off x="8846544" y="407624"/>
            <a:ext cx="1322789" cy="1531345"/>
          </a:xfrm>
          <a:prstGeom prst="rect">
            <a:avLst/>
          </a:prstGeom>
        </p:spPr>
      </p:pic>
      <p:pic>
        <p:nvPicPr>
          <p:cNvPr id="20" name="图片 19"/>
          <p:cNvPicPr>
            <a:picLocks noChangeAspect="1"/>
          </p:cNvPicPr>
          <p:nvPr/>
        </p:nvPicPr>
        <p:blipFill rotWithShape="1">
          <a:blip r:embed="rId11" cstate="email"/>
          <a:srcRect/>
          <a:stretch>
            <a:fillRect/>
          </a:stretch>
        </p:blipFill>
        <p:spPr>
          <a:xfrm>
            <a:off x="8174036" y="7131108"/>
            <a:ext cx="1322789" cy="1531345"/>
          </a:xfrm>
          <a:prstGeom prst="rect">
            <a:avLst/>
          </a:prstGeom>
        </p:spPr>
      </p:pic>
      <p:pic>
        <p:nvPicPr>
          <p:cNvPr id="21" name="图片 20"/>
          <p:cNvPicPr>
            <a:picLocks noChangeAspect="1"/>
          </p:cNvPicPr>
          <p:nvPr/>
        </p:nvPicPr>
        <p:blipFill rotWithShape="1">
          <a:blip r:embed="rId12" cstate="email"/>
          <a:srcRect/>
          <a:stretch>
            <a:fillRect/>
          </a:stretch>
        </p:blipFill>
        <p:spPr>
          <a:xfrm rot="20225079">
            <a:off x="9714651" y="2713198"/>
            <a:ext cx="1573405" cy="1437765"/>
          </a:xfrm>
          <a:prstGeom prst="rect">
            <a:avLst/>
          </a:prstGeom>
        </p:spPr>
      </p:pic>
      <p:pic>
        <p:nvPicPr>
          <p:cNvPr id="22" name="图片 21"/>
          <p:cNvPicPr>
            <a:picLocks noChangeAspect="1"/>
          </p:cNvPicPr>
          <p:nvPr/>
        </p:nvPicPr>
        <p:blipFill rotWithShape="1">
          <a:blip r:embed="rId12" cstate="email"/>
          <a:srcRect/>
          <a:stretch>
            <a:fillRect/>
          </a:stretch>
        </p:blipFill>
        <p:spPr>
          <a:xfrm rot="20225079">
            <a:off x="6990863" y="7542486"/>
            <a:ext cx="1573405" cy="14377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375E-6 -0.00023 L -4.375E-6 0.00047 C -0.00169 -0.00486 -0.00273 -0.01041 -0.00468 -0.01435 C -0.00559 -0.0162 -0.00729 -0.01597 -0.00833 -0.01736 C -0.0095 -0.01851 -0.01041 -0.02037 -0.01132 -0.02152 C -0.01354 -0.02384 -0.01549 -0.02615 -0.01744 -0.02731 C -0.01822 -0.02777 -0.01914 -0.02824 -0.01966 -0.0287 C -0.02057 -0.02963 -0.02122 -0.03078 -0.02187 -0.03171 C -0.02213 -0.0331 -0.02226 -0.03495 -0.02265 -0.03611 C -0.02421 -0.04004 -0.02591 -0.04375 -0.02734 -0.04745 C -0.02773 -0.04884 -0.02825 -0.05069 -0.02877 -0.05185 C -0.03007 -0.05439 -0.03112 -0.05694 -0.03255 -0.05902 C -0.03424 -0.06157 -0.03619 -0.06273 -0.03789 -0.06481 C -0.03984 -0.06759 -0.04114 -0.07129 -0.04309 -0.07338 C -0.04518 -0.07615 -0.04791 -0.07685 -0.04987 -0.07916 C -0.05338 -0.0831 -0.05651 -0.08773 -0.05976 -0.09236 C -0.06158 -0.09467 -0.06302 -0.09768 -0.06497 -0.0993 C -0.0707 -0.10486 -0.06705 -0.10138 -0.07552 -0.11088 L -0.07916 -0.11504 C -0.08007 -0.11713 -0.08085 -0.11921 -0.08164 -0.12106 C -0.08632 -0.13148 -0.08151 -0.11851 -0.08606 -0.13101 C -0.08671 -0.1324 -0.0871 -0.13425 -0.0875 -0.13541 C -0.08828 -0.1375 -0.08919 -0.13912 -0.08984 -0.14097 C -0.09075 -0.14351 -0.0914 -0.14606 -0.09218 -0.14814 C -0.09869 -0.16504 -0.08893 -0.13588 -0.09739 -0.15995 C -0.10065 -0.16898 -0.09687 -0.16319 -0.10182 -0.17268 C -0.10299 -0.17453 -0.10403 -0.17523 -0.10494 -0.17708 C -0.11158 -0.18981 -0.10351 -0.17615 -0.10872 -0.18865 C -0.11132 -0.19467 -0.11445 -0.19791 -0.11627 -0.20439 C -0.11679 -0.20601 -0.11809 -0.21342 -0.11849 -0.21597 C -0.11888 -0.21805 -0.11901 -0.22013 -0.11927 -0.22175 C -0.12018 -0.228 -0.1207 -0.23078 -0.12226 -0.23611 C -0.12278 -0.23773 -0.12317 -0.23888 -0.12369 -0.24027 C -0.12604 -0.25694 -0.12291 -0.23657 -0.12604 -0.25046 C -0.12656 -0.25254 -0.12656 -0.25463 -0.12682 -0.25625 C -0.12734 -0.25833 -0.12786 -0.26018 -0.12838 -0.26203 C -0.12851 -0.26713 -0.12877 -0.27291 -0.12903 -0.278 C -0.12929 -0.28009 -0.12968 -0.28171 -0.12981 -0.28356 C -0.1302 -0.28611 -0.13033 -0.28865 -0.13059 -0.29074 C -0.13112 -0.2949 -0.13112 -0.29884 -0.13203 -0.30254 C -0.13307 -0.30625 -0.13437 -0.31018 -0.13502 -0.31388 C -0.13697 -0.3243 -0.13463 -0.31157 -0.13658 -0.32384 C -0.13684 -0.32546 -0.13697 -0.32708 -0.13737 -0.32824 C -0.13841 -0.33148 -0.13932 -0.33402 -0.14036 -0.33703 L -0.14192 -0.3412 C -0.14231 -0.34259 -0.14296 -0.34421 -0.14335 -0.3456 C -0.14388 -0.34745 -0.1444 -0.34953 -0.14479 -0.35115 C -0.14622 -0.35578 -0.15143 -0.36805 -0.15169 -0.36875 C -0.15273 -0.3706 -0.15377 -0.37245 -0.15468 -0.3743 C -0.15533 -0.37569 -0.15559 -0.37754 -0.15612 -0.3787 C -0.15716 -0.38055 -0.15833 -0.38148 -0.15924 -0.38287 C -0.16041 -0.38472 -0.16106 -0.38726 -0.16224 -0.38865 C -0.16328 -0.39004 -0.16432 -0.3905 -0.16523 -0.39143 C -0.17643 -0.40347 -0.16406 -0.39143 -0.17135 -0.39745 C -0.17239 -0.39838 -0.1733 -0.39976 -0.17434 -0.40023 C -0.17552 -0.40115 -0.17695 -0.40115 -0.17799 -0.40162 C -0.17942 -0.40277 -0.18046 -0.40393 -0.1819 -0.40463 C -0.18294 -0.40532 -0.18398 -0.40532 -0.18489 -0.40601 C -0.18697 -0.40763 -0.1888 -0.41064 -0.19088 -0.4118 C -0.19153 -0.41226 -0.19257 -0.41273 -0.19322 -0.41319 C -0.19427 -0.41412 -0.19518 -0.41527 -0.19622 -0.41597 C -0.19817 -0.41736 -0.1996 -0.41713 -0.20143 -0.41898 C -0.20911 -0.42638 -0.19752 -0.41713 -0.20677 -0.42476 C -0.20755 -0.42546 -0.20833 -0.42569 -0.20898 -0.42615 C -0.21028 -0.42731 -0.21145 -0.42847 -0.21276 -0.42916 C -0.21341 -0.42986 -0.21432 -0.43009 -0.21497 -0.43055 C -0.21588 -0.43148 -0.21653 -0.43287 -0.21731 -0.43333 C -0.21875 -0.43472 -0.22057 -0.43449 -0.22174 -0.43634 C -0.22838 -0.44467 -0.22018 -0.43472 -0.2263 -0.4405 C -0.22721 -0.44143 -0.22786 -0.44259 -0.22864 -0.44328 C -0.22942 -0.44421 -0.2302 -0.44444 -0.23085 -0.4449 C -0.23203 -0.44583 -0.23294 -0.44675 -0.23385 -0.44768 C -0.24023 -0.45486 -0.23307 -0.44768 -0.2375 -0.45185 L -0.2375 -0.45162 " pathEditMode="relative" rAng="0" ptsTypes="AAAAAAAAAAAAAAAAAAAAAAAAAAAAAAAAAAAAAAAAAAAAAAAAAAAAAAAAAAAAAAAAAAAAAAAAAA">
                                      <p:cBhvr>
                                        <p:cTn id="6" dur="2000" fill="hold"/>
                                        <p:tgtEl>
                                          <p:spTgt spid="12"/>
                                        </p:tgtEl>
                                        <p:attrNameLst>
                                          <p:attrName>ppt_x</p:attrName>
                                          <p:attrName>ppt_y</p:attrName>
                                        </p:attrNameLst>
                                      </p:cBhvr>
                                      <p:rCtr x="-11875" y="-22546"/>
                                    </p:animMotion>
                                  </p:childTnLst>
                                </p:cTn>
                              </p:par>
                              <p:par>
                                <p:cTn id="7" presetID="10" presetClass="entr" presetSubtype="0" fill="hold" nodeType="withEffect">
                                  <p:stCondLst>
                                    <p:cond delay="20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0" presetClass="path" presetSubtype="0" accel="50000" decel="50000" fill="hold" nodeType="withEffect">
                                  <p:stCondLst>
                                    <p:cond delay="0"/>
                                  </p:stCondLst>
                                  <p:childTnLst>
                                    <p:animMotion origin="layout" path="M -2.29167E-6 -7.40741E-7 L -2.29167E-6 0.00023 C 0.0013 -0.00486 0.00222 -0.00995 0.00365 -0.01458 C 0.0043 -0.01643 0.00586 -0.01736 0.00638 -0.01944 C 0.00742 -0.02338 0.00755 -0.02801 0.00821 -0.03218 C 0.00938 -0.04028 0.00873 -0.03657 0.01003 -0.04352 C 0.01029 -0.04676 0.01055 -0.05 0.01094 -0.05324 C 0.01107 -0.05486 0.01185 -0.05625 0.01185 -0.05787 C 0.01198 -0.06875 0.01107 -0.19375 0.01367 -0.24815 C 0.01419 -0.25949 0.01433 -0.25718 0.01537 -0.26597 C 0.01576 -0.26852 0.01602 -0.2713 0.01628 -0.27384 C 0.01667 -0.27708 0.0168 -0.28032 0.01719 -0.28356 C 0.01745 -0.28518 0.01797 -0.2868 0.0181 -0.28843 C 0.01849 -0.29097 0.01875 -0.29375 0.01901 -0.2963 C 0.01927 -0.29838 0.01966 -0.30046 0.01992 -0.30255 C 0.02031 -0.30532 0.02058 -0.30787 0.02084 -0.31065 C 0.02123 -0.31435 0.02123 -0.31829 0.02175 -0.32199 C 0.02214 -0.32523 0.02357 -0.33148 0.02357 -0.33125 C 0.02513 -0.35116 0.0237 -0.33565 0.02539 -0.3493 C 0.02565 -0.35185 0.02591 -0.3544 0.0263 -0.35694 C 0.02656 -0.35856 0.02696 -0.36018 0.02722 -0.3618 C 0.02761 -0.36458 0.02761 -0.36736 0.02813 -0.36991 C 0.03034 -0.38333 0.02904 -0.37268 0.03255 -0.38426 C 0.03334 -0.3868 0.03386 -0.38958 0.03438 -0.39236 C 0.03477 -0.39398 0.03503 -0.3956 0.03529 -0.39722 C 0.03568 -0.39977 0.03568 -0.40255 0.0362 -0.40532 C 0.03659 -0.40741 0.0375 -0.40949 0.03776 -0.41157 C 0.03815 -0.41343 0.03828 -0.41574 0.03867 -0.41782 C 0.04063 -0.42708 0.04024 -0.42106 0.04141 -0.42917 C 0.0418 -0.43171 0.0418 -0.43449 0.04232 -0.43704 C 0.04271 -0.43889 0.04362 -0.44028 0.04414 -0.4419 C 0.04479 -0.44444 0.04518 -0.44745 0.04584 -0.45 C 0.04649 -0.45208 0.04727 -0.45417 0.04766 -0.45648 C 0.04844 -0.45949 0.04896 -0.46273 0.04948 -0.46597 C 0.05091 -0.47292 0.05248 -0.48102 0.05313 -0.48843 C 0.0543 -0.50231 0.05365 -0.49583 0.05495 -0.50764 C 0.05521 -0.52593 0.05534 -0.54375 0.05586 -0.56204 C 0.05586 -0.56481 0.05625 -0.56759 0.05677 -0.57014 C 0.05716 -0.57176 0.05794 -0.57315 0.0586 -0.57477 C 0.05925 -0.57685 0.05951 -0.5794 0.06042 -0.58125 C 0.06211 -0.58565 0.06341 -0.58634 0.06576 -0.58935 C 0.06706 -0.59074 0.0681 -0.59259 0.0694 -0.59398 C 0.07201 -0.59676 0.07305 -0.59722 0.07552 -0.59861 C 0.07669 -0.60023 0.07774 -0.60231 0.07904 -0.60347 C 0.08073 -0.60509 0.08268 -0.60579 0.08451 -0.60671 C 0.08841 -0.60903 0.08933 -0.60972 0.09401 -0.61157 C 0.09558 -0.61204 0.09701 -0.61319 0.09857 -0.61319 C 0.12058 -0.61412 0.14284 -0.61435 0.16498 -0.61481 C 0.16732 -0.6162 0.16992 -0.61759 0.17214 -0.61968 C 0.17318 -0.62037 0.17383 -0.62199 0.17487 -0.62292 C 0.17878 -0.62639 0.17683 -0.62199 0.18112 -0.62755 C 0.18216 -0.62893 0.18295 -0.63102 0.18386 -0.63241 C 0.18503 -0.63426 0.18646 -0.63542 0.1875 -0.63727 C 0.19558 -0.65185 0.18164 -0.63125 0.1918 -0.64699 C 0.19297 -0.64861 0.19414 -0.65 0.19545 -0.65162 C 0.19623 -0.65255 0.19727 -0.65347 0.19805 -0.65463 C 0.2 -0.65764 0.20143 -0.6618 0.20352 -0.66435 C 0.20534 -0.66643 0.20742 -0.66805 0.20899 -0.67083 C 0.2099 -0.67245 0.21081 -0.67384 0.21159 -0.67569 C 0.21302 -0.6787 0.21367 -0.68264 0.21524 -0.68518 C 0.21615 -0.6868 0.21693 -0.68866 0.21797 -0.69005 C 0.22552 -0.70116 0.2155 -0.68403 0.22344 -0.69815 C 0.2237 -0.69977 0.22383 -0.70139 0.22435 -0.70301 C 0.22474 -0.70463 0.22604 -0.70741 0.22604 -0.70741 L 0.22604 -0.70741 " pathEditMode="relative" rAng="0" ptsTypes="AAAAAAAAAAAAAAAAAAAAAAAAAAAAAAAAAAAAAAAAAAAAAAAAAAAAAAAAAAAAAAAAA">
                                      <p:cBhvr>
                                        <p:cTn id="11" dur="2000" fill="hold"/>
                                        <p:tgtEl>
                                          <p:spTgt spid="16"/>
                                        </p:tgtEl>
                                        <p:attrNameLst>
                                          <p:attrName>ppt_x</p:attrName>
                                          <p:attrName>ppt_y</p:attrName>
                                        </p:attrNameLst>
                                      </p:cBhvr>
                                      <p:rCtr x="11302" y="-35370"/>
                                    </p:animMotion>
                                  </p:childTnLst>
                                </p:cTn>
                              </p:par>
                              <p:par>
                                <p:cTn id="12" presetID="10" presetClass="entr" presetSubtype="0" fill="hold" nodeType="withEffect">
                                  <p:stCondLst>
                                    <p:cond delay="20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0" presetClass="path" presetSubtype="0" accel="50000" decel="50000" fill="hold" nodeType="withEffect">
                                  <p:stCondLst>
                                    <p:cond delay="0"/>
                                  </p:stCondLst>
                                  <p:childTnLst>
                                    <p:animMotion origin="layout" path="M -0.00234 0.0037 L -0.00234 0.0037 C -0.00026 0.00046 0.00208 -0.00232 0.00391 -0.00602 C 0.00456 -0.00741 0.00443 -0.00926 0.00482 -0.01088 C 0.00534 -0.0125 0.00599 -0.01412 0.00664 -0.01574 C 0.00716 -0.01921 0.00846 -0.0294 0.00938 -0.03171 C 0.0099 -0.03333 0.01055 -0.03495 0.0112 -0.03658 C 0.01276 -0.04167 0.01393 -0.04676 0.01471 -0.05255 C 0.01536 -0.05695 0.0155 -0.06158 0.01654 -0.06551 C 0.01784 -0.07014 0.01862 -0.07199 0.01927 -0.07685 C 0.01966 -0.0794 0.01966 -0.08218 0.02018 -0.08472 C 0.02109 -0.08935 0.02318 -0.09306 0.02383 -0.09769 C 0.02409 -0.09977 0.02422 -0.10208 0.02474 -0.10417 C 0.02578 -0.10857 0.0276 -0.11227 0.02826 -0.1169 C 0.02943 -0.12523 0.02852 -0.12153 0.03099 -0.12824 C 0.03294 -0.14213 0.0306 -0.12708 0.03372 -0.14097 C 0.03438 -0.14421 0.0349 -0.14745 0.03555 -0.1507 C 0.03581 -0.15232 0.03607 -0.15394 0.03646 -0.15556 C 0.03698 -0.15764 0.03776 -0.15972 0.03828 -0.16204 C 0.03867 -0.16389 0.03867 -0.16644 0.03919 -0.16829 C 0.03984 -0.1713 0.04102 -0.17361 0.0418 -0.17639 C 0.04232 -0.17801 0.04232 -0.17986 0.04271 -0.18125 C 0.0444 -0.18565 0.04688 -0.18935 0.04818 -0.19398 C 0.04935 -0.19838 0.04961 -0.20417 0.05182 -0.20695 C 0.05443 -0.21019 0.05508 -0.21042 0.05716 -0.21505 C 0.05794 -0.21644 0.0582 -0.21852 0.05898 -0.21968 C 0.06237 -0.2257 0.06276 -0.22454 0.06719 -0.22616 C 0.0681 -0.22732 0.06888 -0.2287 0.06992 -0.2294 C 0.07227 -0.23102 0.07474 -0.23125 0.07708 -0.23264 C 0.078 -0.2331 0.07891 -0.23403 0.07982 -0.23426 C 0.08307 -0.23519 0.08646 -0.23542 0.08971 -0.23588 C 0.09583 -0.2412 0.09115 -0.23796 0.09974 -0.24074 C 0.10091 -0.24097 0.10208 -0.2419 0.10326 -0.24236 C 0.10573 -0.24306 0.10807 -0.24329 0.11055 -0.24398 C 0.11146 -0.24445 0.11224 -0.24537 0.11328 -0.2456 C 0.15404 -0.24884 0.13828 -0.24005 0.153 -0.24861 C 0.15417 -0.25023 0.1556 -0.25162 0.15664 -0.25347 C 0.16107 -0.26134 0.15547 -0.25579 0.16107 -0.26158 C 0.16484 -0.26528 0.16576 -0.26528 0.17018 -0.26806 C 0.17331 -0.26991 0.17357 -0.27014 0.17734 -0.2713 C 0.19245 -0.275 0.17982 -0.27083 0.18997 -0.27431 C 0.19362 -0.27384 0.19727 -0.27361 0.20091 -0.27292 C 0.20182 -0.27269 0.20365 -0.2713 0.20365 -0.2713 L 0.20365 -0.2713 " pathEditMode="relative" ptsTypes="AAAAAAAAAAAAAAAAAAAAAAAAAAAAAAAAAAAAAAAAAAAA">
                                      <p:cBhvr>
                                        <p:cTn id="16" dur="2000" fill="hold"/>
                                        <p:tgtEl>
                                          <p:spTgt spid="18"/>
                                        </p:tgtEl>
                                        <p:attrNameLst>
                                          <p:attrName>ppt_x</p:attrName>
                                          <p:attrName>ppt_y</p:attrName>
                                        </p:attrNameLst>
                                      </p:cBhvr>
                                    </p:animMotion>
                                  </p:childTnLst>
                                </p:cTn>
                              </p:par>
                              <p:par>
                                <p:cTn id="17" presetID="10" presetClass="entr" presetSubtype="0" fill="hold" nodeType="withEffect">
                                  <p:stCondLst>
                                    <p:cond delay="2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0" presetClass="path" presetSubtype="0" accel="50000" decel="50000" fill="hold" nodeType="withEffect">
                                  <p:stCondLst>
                                    <p:cond delay="0"/>
                                  </p:stCondLst>
                                  <p:childTnLst>
                                    <p:animMotion origin="layout" path="M 0.00365 1.11111E-6 L 0.00365 0.00046 C 0.00404 -0.00278 0.00703 -0.01597 0.00859 -0.02083 C 0.00898 -0.02245 0.0095 -0.02408 0.01016 -0.0257 C 0.01198 -0.03565 0.0095 -0.02477 0.01367 -0.03495 C 0.01432 -0.03704 0.01471 -0.03935 0.01536 -0.04144 C 0.01602 -0.04421 0.0168 -0.04722 0.01771 -0.04977 C 0.01849 -0.05139 0.01953 -0.05278 0.02031 -0.0544 C 0.02109 -0.05602 0.02148 -0.05741 0.022 -0.05903 C 0.02409 -0.0706 0.02266 -0.06597 0.02539 -0.07361 C 0.02565 -0.0757 0.02578 -0.07801 0.0263 -0.07986 C 0.03229 -0.10278 0.02734 -0.07917 0.03125 -0.09607 C 0.03164 -0.09769 0.03177 -0.09931 0.03216 -0.10093 C 0.03268 -0.10255 0.03333 -0.10394 0.03372 -0.10579 C 0.03424 -0.10718 0.03424 -0.10903 0.03463 -0.11042 C 0.03529 -0.11296 0.03633 -0.11551 0.03724 -0.11829 C 0.03789 -0.12037 0.03841 -0.12245 0.0388 -0.12477 C 0.03919 -0.12639 0.03932 -0.12801 0.03971 -0.12963 C 0.04023 -0.13125 0.04075 -0.13287 0.04141 -0.13426 C 0.04193 -0.13866 0.04232 -0.14306 0.04323 -0.14722 C 0.04336 -0.14908 0.04427 -0.15046 0.04466 -0.15208 C 0.04544 -0.15417 0.04596 -0.15625 0.04635 -0.15857 C 0.04674 -0.16158 0.04687 -0.16505 0.04727 -0.16806 C 0.04779 -0.1706 0.04857 -0.17315 0.04896 -0.17593 C 0.04948 -0.17963 0.04948 -0.18333 0.04987 -0.18704 C 0.05039 -0.19167 0.05091 -0.19583 0.05143 -0.2 L 0.05234 -0.20648 C 0.0526 -0.21065 0.05273 -0.21505 0.05325 -0.21921 C 0.05365 -0.22269 0.05456 -0.22546 0.05495 -0.2287 C 0.05547 -0.23333 0.05547 -0.23866 0.05586 -0.24329 C 0.05599 -0.2456 0.05638 -0.24769 0.05651 -0.24977 C 0.05703 -0.25301 0.0582 -0.25926 0.0582 -0.25903 C 0.05963 -0.28056 0.0582 -0.26528 0.0599 -0.27685 C 0.06029 -0.27894 0.06042 -0.28125 0.06081 -0.28333 C 0.06159 -0.28658 0.0625 -0.28958 0.06328 -0.29306 C 0.06367 -0.29445 0.0638 -0.2963 0.06419 -0.29769 C 0.06523 -0.30208 0.06667 -0.30625 0.06758 -0.31042 C 0.0681 -0.31296 0.06862 -0.31574 0.06927 -0.31852 C 0.06979 -0.32153 0.07005 -0.325 0.07096 -0.32801 L 0.07253 -0.33472 C 0.07448 -0.35255 0.07187 -0.33333 0.07591 -0.34884 C 0.07682 -0.35185 0.07695 -0.35556 0.07773 -0.35857 C 0.07825 -0.36065 0.07878 -0.36296 0.07943 -0.36505 C 0.07995 -0.36644 0.08047 -0.36783 0.08099 -0.36968 C 0.08138 -0.37107 0.08151 -0.37292 0.0819 -0.37431 C 0.08242 -0.37732 0.08307 -0.37986 0.08359 -0.38264 C 0.08437 -0.38727 0.08424 -0.38958 0.08542 -0.39398 C 0.0862 -0.39815 0.08802 -0.40185 0.08854 -0.40648 C 0.08893 -0.40857 0.08919 -0.41088 0.08945 -0.41296 C 0.0901 -0.41829 0.09036 -0.42384 0.09115 -0.42894 C 0.09141 -0.43056 0.09167 -0.43241 0.09193 -0.4338 C 0.09245 -0.43565 0.0931 -0.43704 0.09362 -0.43866 C 0.09544 -0.45185 0.09336 -0.43889 0.09635 -0.45 C 0.09661 -0.45116 0.09687 -0.45278 0.09713 -0.4544 C 0.0974 -0.45671 0.0974 -0.45903 0.09792 -0.46088 C 0.09961 -0.46667 0.10338 -0.4757 0.10638 -0.48009 C 0.10911 -0.48472 0.11484 -0.49306 0.11484 -0.49283 C 0.11523 -0.49514 0.11562 -0.49769 0.11641 -0.49954 C 0.11719 -0.50093 0.1181 -0.50162 0.11901 -0.50278 C 0.12695 -0.51343 0.12292 -0.51042 0.12812 -0.51366 C 0.13099 -0.52176 0.12878 -0.51713 0.13411 -0.52361 C 0.13594 -0.5257 0.13737 -0.52847 0.13919 -0.53009 C 0.14206 -0.53218 0.14466 -0.53449 0.14766 -0.53611 C 0.14857 -0.53681 0.14948 -0.53704 0.15026 -0.53773 C 0.15677 -0.54398 0.14896 -0.53866 0.15521 -0.54259 C 0.15768 -0.54607 0.15924 -0.54769 0.1612 -0.55232 C 0.16185 -0.5537 0.16224 -0.55556 0.16276 -0.55718 C 0.16367 -0.55926 0.16458 -0.56134 0.16536 -0.56343 C 0.16562 -0.5662 0.16602 -0.56875 0.16628 -0.57153 C 0.16693 -0.57801 0.1681 -0.59074 0.1681 -0.59051 C 0.16771 -0.60602 0.16771 -0.62176 0.16719 -0.63727 C 0.16706 -0.63935 0.16641 -0.64144 0.16628 -0.64352 C 0.16588 -0.64792 0.16588 -0.65208 0.16536 -0.65625 C 0.1651 -0.65972 0.16406 -0.66273 0.16367 -0.6662 C 0.16328 -0.66829 0.16328 -0.6706 0.16276 -0.67245 C 0.1625 -0.67431 0.16185 -0.6757 0.1612 -0.67708 C 0.16094 -0.6787 0.16068 -0.68033 0.16029 -0.68195 C 0.15924 -0.68681 0.15625 -0.6963 0.15521 -0.69954 C 0.15469 -0.70116 0.15417 -0.70278 0.15365 -0.7044 C 0.15286 -0.70648 0.1526 -0.70903 0.15195 -0.71088 C 0.15039 -0.71435 0.14805 -0.71667 0.14674 -0.72037 C 0.14505 -0.72616 0.1444 -0.7294 0.14167 -0.7331 C 0.14049 -0.73495 0.1388 -0.73611 0.13763 -0.73796 C 0.13529 -0.74097 0.13281 -0.74375 0.13086 -0.74745 C 0.12995 -0.74908 0.12917 -0.75093 0.12812 -0.75255 C 0.12695 -0.7544 0.12552 -0.75579 0.12409 -0.75741 C 0.12344 -0.75903 0.12305 -0.76065 0.1224 -0.76204 C 0.12109 -0.76412 0.11953 -0.76505 0.1181 -0.7669 C 0.11719 -0.76829 0.11641 -0.77014 0.11549 -0.77176 C 0.11523 -0.77384 0.11523 -0.77593 0.11484 -0.77801 C 0.11445 -0.78033 0.11315 -0.78218 0.11315 -0.78449 C 0.11276 -0.8044 0.11341 -0.82384 0.11393 -0.84375 C 0.11406 -0.84514 0.11497 -0.85417 0.11549 -0.85648 C 0.11628 -0.8588 0.11745 -0.86065 0.1181 -0.86296 C 0.11888 -0.86505 0.11901 -0.86783 0.11992 -0.86945 C 0.12122 -0.87222 0.12318 -0.87338 0.125 -0.8757 L 0.12995 -0.88195 L 0.13255 -0.88357 C 0.13333 -0.88472 0.13424 -0.88542 0.13503 -0.88681 C 0.13607 -0.88866 0.13685 -0.89097 0.13763 -0.89352 C 0.13815 -0.89537 0.13893 -0.90324 0.13919 -0.90463 C 0.1388 -0.91204 0.13893 -0.91968 0.13854 -0.92708 C 0.13828 -0.92963 0.1375 -0.93218 0.13672 -0.93472 C 0.13581 -0.9382 0.13503 -0.94259 0.13333 -0.94468 C 0.13216 -0.9463 0.12812 -0.95232 0.12578 -0.95278 C 0.11784 -0.9537 0.1099 -0.9537 0.10208 -0.9544 C 0.09779 -0.95579 0.09453 -0.95648 0.09036 -0.95903 C 0.08945 -0.95949 0.08854 -0.95995 0.08776 -0.96042 C 0.08659 -0.96158 0.08568 -0.9625 0.0845 -0.96366 C 0.08346 -0.96458 0.08281 -0.9662 0.0819 -0.9669 C 0.08073 -0.96783 0.07969 -0.96806 0.07852 -0.96852 C 0.07747 -0.96968 0.0763 -0.97083 0.07513 -0.97176 C 0.07357 -0.97292 0.07005 -0.975 0.07005 -0.97477 C 0.06862 -0.97708 0.06745 -0.97963 0.06588 -0.98148 C 0.06458 -0.98287 0.06094 -0.98519 0.05911 -0.98588 C 0.05742 -0.98565 0.0556 -0.98588 0.05404 -0.98472 C 0.05312 -0.9838 0.05299 -0.98125 0.05234 -0.97986 C 0.05208 -0.97917 0.05169 -0.9787 0.05143 -0.97824 L 0.05143 -0.97801 " pathEditMode="relative" rAng="0" ptsTypes="AAAAAAAAAAAAAAAAAAAAAAAAAAAAAAAAAAAAAAAAAAAAAAAAAAAAAAAAAAAAAAAAAAAAAAAAAAAAAAAAAAAAAAAAAAAAAAAAAAAAAAAAAAAAAAAAAAAAAAA">
                                      <p:cBhvr>
                                        <p:cTn id="21" dur="2000" fill="hold"/>
                                        <p:tgtEl>
                                          <p:spTgt spid="20"/>
                                        </p:tgtEl>
                                        <p:attrNameLst>
                                          <p:attrName>ppt_x</p:attrName>
                                          <p:attrName>ppt_y</p:attrName>
                                        </p:attrNameLst>
                                      </p:cBhvr>
                                      <p:rCtr x="8216" y="-49282"/>
                                    </p:animMotion>
                                  </p:childTnLst>
                                </p:cTn>
                              </p:par>
                              <p:par>
                                <p:cTn id="22" presetID="10" presetClass="entr" presetSubtype="0" fill="hold" nodeType="withEffect">
                                  <p:stCondLst>
                                    <p:cond delay="20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0" presetClass="path" presetSubtype="0" accel="50000" decel="50000" fill="hold" nodeType="withEffect">
                                  <p:stCondLst>
                                    <p:cond delay="0"/>
                                  </p:stCondLst>
                                  <p:childTnLst>
                                    <p:animMotion origin="layout" path="M -6.25E-7 3.7037E-7 L -6.25E-7 0.00023 C 0.0013 -0.00486 0.00221 -0.00995 0.00365 -0.01458 C 0.0043 -0.01644 0.00586 -0.01736 0.00638 -0.01944 C 0.00742 -0.02338 0.00755 -0.02801 0.0082 -0.03218 C 0.00938 -0.04028 0.00872 -0.03657 0.01003 -0.04352 C 0.01029 -0.04676 0.01055 -0.05 0.01094 -0.05324 C 0.01107 -0.05486 0.01185 -0.05625 0.01185 -0.05787 C 0.01198 -0.06875 0.01107 -0.19375 0.01367 -0.24815 C 0.01419 -0.25949 0.01432 -0.25718 0.01537 -0.26597 C 0.01576 -0.26852 0.01602 -0.2713 0.01628 -0.27384 C 0.01667 -0.27708 0.0168 -0.28032 0.01719 -0.28357 C 0.01745 -0.28519 0.01797 -0.28681 0.0181 -0.28843 C 0.01849 -0.29097 0.01875 -0.29375 0.01901 -0.2963 C 0.01927 -0.29838 0.01966 -0.30046 0.01992 -0.30255 C 0.02031 -0.30532 0.02057 -0.30787 0.02083 -0.31065 C 0.02122 -0.31435 0.02122 -0.31829 0.02175 -0.32199 C 0.02214 -0.32523 0.02357 -0.33148 0.02357 -0.33125 C 0.02513 -0.35116 0.0237 -0.33565 0.02539 -0.34931 C 0.02565 -0.35185 0.02591 -0.3544 0.0263 -0.35694 C 0.02656 -0.35857 0.02695 -0.36019 0.02721 -0.36181 C 0.0276 -0.36458 0.0276 -0.36736 0.02813 -0.36991 C 0.03034 -0.38333 0.02904 -0.37269 0.03255 -0.38426 C 0.03333 -0.38681 0.03385 -0.38958 0.03438 -0.39236 C 0.03477 -0.39398 0.03503 -0.3956 0.03529 -0.39722 C 0.03568 -0.39977 0.03568 -0.40255 0.0362 -0.40532 C 0.03659 -0.40741 0.0375 -0.40949 0.03776 -0.41157 C 0.03815 -0.41343 0.03828 -0.41574 0.03867 -0.41782 C 0.04063 -0.42708 0.04024 -0.42107 0.04141 -0.42917 C 0.0418 -0.43171 0.0418 -0.43449 0.04232 -0.43704 C 0.04271 -0.43889 0.04362 -0.44028 0.04414 -0.4419 C 0.04479 -0.44444 0.04518 -0.44745 0.04583 -0.45 C 0.04649 -0.45208 0.04727 -0.45417 0.04766 -0.45648 C 0.04844 -0.45949 0.04896 -0.46273 0.04948 -0.46597 C 0.05091 -0.47292 0.05247 -0.48102 0.05313 -0.48843 C 0.0543 -0.50232 0.05365 -0.49583 0.05495 -0.50764 C 0.05521 -0.52593 0.05534 -0.54375 0.05586 -0.56204 C 0.05586 -0.56482 0.05625 -0.56759 0.05677 -0.57014 C 0.05716 -0.57176 0.05794 -0.57315 0.05859 -0.57477 C 0.05925 -0.57685 0.05951 -0.5794 0.06042 -0.58125 C 0.06211 -0.58565 0.06341 -0.58634 0.06576 -0.58935 C 0.06706 -0.59074 0.0681 -0.59259 0.0694 -0.59398 C 0.07201 -0.59676 0.07305 -0.59722 0.07552 -0.59861 C 0.07669 -0.60023 0.07774 -0.60232 0.07904 -0.60347 C 0.08073 -0.60509 0.08268 -0.60579 0.08451 -0.60671 C 0.08841 -0.60903 0.08932 -0.60972 0.09401 -0.61157 C 0.09557 -0.61204 0.09701 -0.61319 0.09857 -0.61319 C 0.12057 -0.61412 0.14284 -0.61435 0.16497 -0.61482 C 0.16732 -0.6162 0.16992 -0.61759 0.17214 -0.61968 C 0.17318 -0.62037 0.17383 -0.62199 0.17487 -0.62292 C 0.17878 -0.62639 0.17682 -0.62199 0.18112 -0.62755 C 0.18216 -0.62894 0.18294 -0.63102 0.18385 -0.63241 C 0.18503 -0.63426 0.18646 -0.63542 0.1875 -0.63727 C 0.19557 -0.65185 0.18164 -0.63125 0.1918 -0.64699 C 0.19297 -0.64861 0.19414 -0.65 0.19544 -0.65162 C 0.19622 -0.65255 0.19727 -0.65347 0.19805 -0.65463 C 0.2 -0.65764 0.20143 -0.66181 0.20352 -0.66435 C 0.20534 -0.66644 0.20742 -0.66806 0.20899 -0.67083 C 0.2099 -0.67245 0.21081 -0.67384 0.21159 -0.67569 C 0.21302 -0.6787 0.21367 -0.68264 0.21524 -0.68519 C 0.21615 -0.68681 0.21693 -0.68866 0.21797 -0.69005 C 0.22552 -0.70116 0.2155 -0.68403 0.22344 -0.69815 C 0.2237 -0.69977 0.22383 -0.70139 0.22435 -0.70301 C 0.22474 -0.70463 0.22604 -0.70741 0.22604 -0.70718 L 0.22604 -0.70741 " pathEditMode="relative" rAng="0" ptsTypes="AAAAAAAAAAAAAAAAAAAAAAAAAAAAAAAAAAAAAAAAAAAAAAAAAAAAAAAAAAAAAAAAA">
                                      <p:cBhvr>
                                        <p:cTn id="26" dur="2000" fill="hold"/>
                                        <p:tgtEl>
                                          <p:spTgt spid="22"/>
                                        </p:tgtEl>
                                        <p:attrNameLst>
                                          <p:attrName>ppt_x</p:attrName>
                                          <p:attrName>ppt_y</p:attrName>
                                        </p:attrNameLst>
                                      </p:cBhvr>
                                      <p:rCtr x="11302" y="-35370"/>
                                    </p:animMotion>
                                  </p:childTnLst>
                                </p:cTn>
                              </p:par>
                              <p:par>
                                <p:cTn id="27" presetID="10" presetClass="entr" presetSubtype="0" fill="hold" nodeType="withEffect">
                                  <p:stCondLst>
                                    <p:cond delay="20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53" presetClass="entr" presetSubtype="16" fill="hold" grpId="0" nodeType="withEffect">
                                  <p:stCondLst>
                                    <p:cond delay="0"/>
                                  </p:stCondLst>
                                  <p:iterate type="lt">
                                    <p:tmPct val="90000"/>
                                  </p:iterate>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100"/>
                                        <p:tgtEl>
                                          <p:spTgt spid="10"/>
                                        </p:tgtEl>
                                      </p:cBhvr>
                                    </p:animEffect>
                                  </p:childTnLst>
                                </p:cTn>
                              </p:par>
                            </p:childTnLst>
                          </p:cTn>
                        </p:par>
                        <p:par>
                          <p:cTn id="39" fill="hold">
                            <p:stCondLst>
                              <p:cond delay="1500"/>
                            </p:stCondLst>
                            <p:childTnLst>
                              <p:par>
                                <p:cTn id="40" presetID="22" presetClass="entr" presetSubtype="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1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186150" y="2428328"/>
            <a:ext cx="10051055" cy="1938992"/>
          </a:xfrm>
          <a:prstGeom prst="rect">
            <a:avLst/>
          </a:prstGeom>
        </p:spPr>
        <p:txBody>
          <a:bodyPr wrap="square">
            <a:spAutoFit/>
          </a:bodyPr>
          <a:lstStyle/>
          <a:p>
            <a:pPr>
              <a:lnSpc>
                <a:spcPct val="150000"/>
              </a:lnSpc>
            </a:pPr>
            <a:r>
              <a:rPr lang="zh-CN" altLang="en-US" sz="2000" dirty="0">
                <a:solidFill>
                  <a:srgbClr val="333333"/>
                </a:solidFill>
                <a:latin typeface="微软雅黑" panose="020B0503020204020204" pitchFamily="34" charset="-122"/>
                <a:ea typeface="微软雅黑" panose="020B0503020204020204" pitchFamily="34" charset="-122"/>
              </a:rPr>
              <a:t>万圣节主要流行于英语世界，如不列颠群岛和北美，其次是澳大利亚和新西兰。如今一些亚洲国家的年轻一辈也开始倾向于过“洋节”，到了万圣节前夕，一些大型外资超市都会摆出专柜卖万圣节的玩具，小商贩也会出售一些跟万圣节相关的玩偶或模型，吸引年轻人的眼光。</a:t>
            </a:r>
            <a:endParaRPr lang="zh-CN" altLang="en-US" sz="2000" dirty="0">
              <a:latin typeface="微软雅黑" panose="020B0503020204020204" pitchFamily="34" charset="-122"/>
              <a:ea typeface="微软雅黑" panose="020B0503020204020204" pitchFamily="34" charset="-122"/>
            </a:endParaRPr>
          </a:p>
        </p:txBody>
      </p:sp>
      <p:sp>
        <p:nvSpPr>
          <p:cNvPr id="6" name="矩形 5"/>
          <p:cNvSpPr/>
          <p:nvPr/>
        </p:nvSpPr>
        <p:spPr>
          <a:xfrm>
            <a:off x="4280102" y="1245949"/>
            <a:ext cx="4543231" cy="923330"/>
          </a:xfrm>
          <a:prstGeom prst="rect">
            <a:avLst/>
          </a:prstGeom>
        </p:spPr>
        <p:txBody>
          <a:bodyPr wrap="none">
            <a:spAutoFit/>
          </a:bodyPr>
          <a:lstStyle/>
          <a:p>
            <a:r>
              <a:rPr lang="zh-CN" altLang="en-US" sz="5400" dirty="0">
                <a:ln w="19050">
                  <a:solidFill>
                    <a:schemeClr val="tx1"/>
                  </a:solidFill>
                </a:ln>
                <a:solidFill>
                  <a:schemeClr val="accent2"/>
                </a:solidFill>
                <a:latin typeface="微软雅黑" panose="020B0503020204020204" pitchFamily="34" charset="-122"/>
                <a:ea typeface="微软雅黑" panose="020B0503020204020204" pitchFamily="34" charset="-122"/>
              </a:rPr>
              <a:t>万圣节</a:t>
            </a:r>
            <a:r>
              <a:rPr lang="en-US" altLang="zh-CN" sz="5400" dirty="0">
                <a:ln w="19050">
                  <a:solidFill>
                    <a:schemeClr val="tx1"/>
                  </a:solidFill>
                </a:ln>
                <a:solidFill>
                  <a:schemeClr val="accent2"/>
                </a:solidFill>
                <a:latin typeface="微软雅黑" panose="020B0503020204020204" pitchFamily="34" charset="-122"/>
                <a:ea typeface="微软雅黑" panose="020B0503020204020204" pitchFamily="34" charset="-122"/>
              </a:rPr>
              <a:t>·</a:t>
            </a:r>
            <a:r>
              <a:rPr lang="zh-CN" altLang="en-US" sz="5400" dirty="0">
                <a:latin typeface="微软雅黑" panose="020B0503020204020204" pitchFamily="34" charset="-122"/>
                <a:ea typeface="微软雅黑" panose="020B0503020204020204" pitchFamily="34" charset="-122"/>
              </a:rPr>
              <a:t>流行地</a:t>
            </a:r>
            <a:endParaRPr lang="en-US" altLang="zh-CN" sz="5400" dirty="0">
              <a:latin typeface="微软雅黑" panose="020B0503020204020204" pitchFamily="34" charset="-122"/>
              <a:ea typeface="微软雅黑" panose="020B0503020204020204" pitchFamily="34" charset="-122"/>
            </a:endParaRPr>
          </a:p>
        </p:txBody>
      </p:sp>
      <p:pic>
        <p:nvPicPr>
          <p:cNvPr id="5" name="图片 4" descr="图片包含 书籍, 文字&#10;&#10;已生成高可信度的说明"/>
          <p:cNvPicPr>
            <a:picLocks noChangeAspect="1"/>
          </p:cNvPicPr>
          <p:nvPr/>
        </p:nvPicPr>
        <p:blipFill rotWithShape="1">
          <a:blip r:embed="rId4" cstate="email"/>
          <a:srcRect/>
          <a:stretch>
            <a:fillRect/>
          </a:stretch>
        </p:blipFill>
        <p:spPr>
          <a:xfrm>
            <a:off x="3048" y="0"/>
            <a:ext cx="4277054" cy="1707614"/>
          </a:xfrm>
          <a:prstGeom prst="rect">
            <a:avLst/>
          </a:prstGeom>
        </p:spPr>
      </p:pic>
      <p:pic>
        <p:nvPicPr>
          <p:cNvPr id="7" name="图片 6"/>
          <p:cNvPicPr>
            <a:picLocks noChangeAspect="1"/>
          </p:cNvPicPr>
          <p:nvPr/>
        </p:nvPicPr>
        <p:blipFill rotWithShape="1">
          <a:blip r:embed="rId5" cstate="email"/>
          <a:srcRect/>
          <a:stretch>
            <a:fillRect/>
          </a:stretch>
        </p:blipFill>
        <p:spPr>
          <a:xfrm>
            <a:off x="3251449" y="1304642"/>
            <a:ext cx="945680" cy="1026163"/>
          </a:xfrm>
          <a:prstGeom prst="rect">
            <a:avLst/>
          </a:prstGeom>
        </p:spPr>
      </p:pic>
      <p:pic>
        <p:nvPicPr>
          <p:cNvPr id="9" name="图片 8" descr="图片包含 书籍, 文字&#10;&#10;已生成高可信度的说明"/>
          <p:cNvPicPr>
            <a:picLocks noChangeAspect="1"/>
          </p:cNvPicPr>
          <p:nvPr/>
        </p:nvPicPr>
        <p:blipFill rotWithShape="1">
          <a:blip r:embed="rId6" cstate="email"/>
          <a:srcRect/>
          <a:stretch>
            <a:fillRect/>
          </a:stretch>
        </p:blipFill>
        <p:spPr>
          <a:xfrm>
            <a:off x="10873648" y="0"/>
            <a:ext cx="1315304" cy="1707614"/>
          </a:xfrm>
          <a:prstGeom prst="rect">
            <a:avLst/>
          </a:prstGeom>
        </p:spPr>
      </p:pic>
      <p:pic>
        <p:nvPicPr>
          <p:cNvPr id="11" name="图片 10" descr="图片包含 人员, 地面, 孩子, 小&#10;&#10;已生成高可信度的说明"/>
          <p:cNvPicPr>
            <a:picLocks noChangeAspect="1"/>
          </p:cNvPicPr>
          <p:nvPr/>
        </p:nvPicPr>
        <p:blipFill>
          <a:blip r:embed="rId7" cstate="email"/>
          <a:stretch>
            <a:fillRect/>
          </a:stretch>
        </p:blipFill>
        <p:spPr>
          <a:xfrm>
            <a:off x="8373780" y="4158487"/>
            <a:ext cx="2786240" cy="203791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图片 12" descr="图片包含 餐桌, 就坐, 甜甜圈, 室内&#10;&#10;已生成极高可信度的说明"/>
          <p:cNvPicPr>
            <a:picLocks noChangeAspect="1"/>
          </p:cNvPicPr>
          <p:nvPr/>
        </p:nvPicPr>
        <p:blipFill>
          <a:blip r:embed="rId8" cstate="email"/>
          <a:stretch>
            <a:fillRect/>
          </a:stretch>
        </p:blipFill>
        <p:spPr>
          <a:xfrm>
            <a:off x="5247876" y="4359190"/>
            <a:ext cx="2871556" cy="183721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图片 14" descr="图片包含 室内, 蛋糕, 生日, 餐桌&#10;&#10;已生成极高可信度的说明"/>
          <p:cNvPicPr>
            <a:picLocks noChangeAspect="1"/>
          </p:cNvPicPr>
          <p:nvPr/>
        </p:nvPicPr>
        <p:blipFill>
          <a:blip r:embed="rId9" cstate="email"/>
          <a:stretch>
            <a:fillRect/>
          </a:stretch>
        </p:blipFill>
        <p:spPr>
          <a:xfrm>
            <a:off x="2832853" y="4756851"/>
            <a:ext cx="2160675" cy="143954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图片 16" descr="图片包含 美食, 物体, 餐桌, 水果&#10;&#10;已生成高可信度的说明"/>
          <p:cNvPicPr>
            <a:picLocks noChangeAspect="1"/>
          </p:cNvPicPr>
          <p:nvPr/>
        </p:nvPicPr>
        <p:blipFill>
          <a:blip r:embed="rId10" cstate="email"/>
          <a:stretch>
            <a:fillRect/>
          </a:stretch>
        </p:blipFill>
        <p:spPr>
          <a:xfrm>
            <a:off x="937988" y="5119395"/>
            <a:ext cx="1640517" cy="107700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4" cstate="email">
            <a:duotone>
              <a:prstClr val="black"/>
              <a:schemeClr val="accent2">
                <a:tint val="45000"/>
                <a:satMod val="400000"/>
              </a:schemeClr>
            </a:duotone>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U:\我图\PPT制作\PPT119万圣节动态\素材\照片\bubble.png"/>
          <p:cNvPicPr>
            <a:picLocks noChangeAspect="1" noChangeArrowheads="1"/>
          </p:cNvPicPr>
          <p:nvPr/>
        </p:nvPicPr>
        <p:blipFill>
          <a:blip r:embed="rId5" cstate="email"/>
          <a:srcRect/>
          <a:stretch>
            <a:fillRect/>
          </a:stretch>
        </p:blipFill>
        <p:spPr bwMode="auto">
          <a:xfrm>
            <a:off x="9102777" y="3469640"/>
            <a:ext cx="678303" cy="6717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U:\我图\PPT制作\PPT119万圣节动态\素材\照片\bubble.png"/>
          <p:cNvPicPr>
            <a:picLocks noChangeAspect="1" noChangeArrowheads="1"/>
          </p:cNvPicPr>
          <p:nvPr/>
        </p:nvPicPr>
        <p:blipFill>
          <a:blip r:embed="rId5" cstate="email"/>
          <a:srcRect/>
          <a:stretch>
            <a:fillRect/>
          </a:stretch>
        </p:blipFill>
        <p:spPr bwMode="auto">
          <a:xfrm>
            <a:off x="9255177" y="3622040"/>
            <a:ext cx="678303" cy="6717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U:\我图\PPT制作\PPT119万圣节动态\素材\照片\bubble.png"/>
          <p:cNvPicPr>
            <a:picLocks noChangeAspect="1" noChangeArrowheads="1"/>
          </p:cNvPicPr>
          <p:nvPr/>
        </p:nvPicPr>
        <p:blipFill>
          <a:blip r:embed="rId5" cstate="email"/>
          <a:srcRect/>
          <a:stretch>
            <a:fillRect/>
          </a:stretch>
        </p:blipFill>
        <p:spPr bwMode="auto">
          <a:xfrm>
            <a:off x="9407577" y="3774440"/>
            <a:ext cx="678303" cy="6717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我图\PPT制作\爱爱\PM下载\万圣节\witch_stiring_culdron_500_clr_161.gif"/>
          <p:cNvPicPr>
            <a:picLocks noChangeAspect="1" noChangeArrowheads="1" noCrop="1"/>
          </p:cNvPicPr>
          <p:nvPr/>
        </p:nvPicPr>
        <p:blipFill>
          <a:blip r:embed="rId6"/>
          <a:srcRect/>
          <a:stretch>
            <a:fillRect/>
          </a:stretch>
        </p:blipFill>
        <p:spPr bwMode="auto">
          <a:xfrm>
            <a:off x="7360920" y="1478671"/>
            <a:ext cx="5440680" cy="65235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667502" y="2042775"/>
            <a:ext cx="611066" cy="923330"/>
          </a:xfrm>
          <a:prstGeom prst="rect">
            <a:avLst/>
          </a:prstGeom>
          <a:noFill/>
          <a:effectLst/>
        </p:spPr>
        <p:txBody>
          <a:bodyPr wrap="none" lIns="91440" tIns="45720" rIns="91440" bIns="45720">
            <a:spAutoFit/>
          </a:bodyPr>
          <a:lstStyle/>
          <a:p>
            <a:pPr algn="ctr"/>
            <a:r>
              <a:rPr lang="en-US" altLang="zh-CN" sz="54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微软雅黑" panose="020B0503020204020204" pitchFamily="34" charset="-122"/>
                <a:ea typeface="微软雅黑" panose="020B0503020204020204" pitchFamily="34" charset="-122"/>
                <a:cs typeface="经典趣体简" panose="02010609000101010101" pitchFamily="49" charset="-122"/>
              </a:rPr>
              <a:t>1</a:t>
            </a:r>
            <a:endParaRPr lang="zh-CN" altLang="en-US" sz="54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微软雅黑" panose="020B0503020204020204" pitchFamily="34" charset="-122"/>
              <a:ea typeface="微软雅黑" panose="020B0503020204020204" pitchFamily="34" charset="-122"/>
              <a:cs typeface="经典趣体简" panose="02010609000101010101" pitchFamily="49" charset="-122"/>
            </a:endParaRPr>
          </a:p>
        </p:txBody>
      </p:sp>
      <p:sp>
        <p:nvSpPr>
          <p:cNvPr id="20" name="矩形 19"/>
          <p:cNvSpPr/>
          <p:nvPr/>
        </p:nvSpPr>
        <p:spPr>
          <a:xfrm>
            <a:off x="3914826" y="2597110"/>
            <a:ext cx="611066" cy="923330"/>
          </a:xfrm>
          <a:prstGeom prst="rect">
            <a:avLst/>
          </a:prstGeom>
          <a:noFill/>
        </p:spPr>
        <p:txBody>
          <a:bodyPr wrap="none" lIns="91440" tIns="45720" rIns="91440" bIns="45720">
            <a:spAutoFit/>
          </a:bodyPr>
          <a:lstStyle/>
          <a:p>
            <a:pPr algn="ctr"/>
            <a:r>
              <a:rPr lang="en-US" altLang="zh-CN" sz="5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软雅黑" panose="020B0503020204020204" pitchFamily="34" charset="-122"/>
                <a:ea typeface="微软雅黑" panose="020B0503020204020204" pitchFamily="34" charset="-122"/>
                <a:cs typeface="经典趣体简" panose="02010609000101010101" pitchFamily="49" charset="-122"/>
              </a:rPr>
              <a:t>2</a:t>
            </a:r>
            <a:endParaRPr lang="zh-CN" altLang="en-US" sz="54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微软雅黑" panose="020B0503020204020204" pitchFamily="34" charset="-122"/>
              <a:ea typeface="微软雅黑" panose="020B0503020204020204" pitchFamily="34" charset="-122"/>
              <a:cs typeface="经典趣体简" panose="02010609000101010101" pitchFamily="49" charset="-122"/>
            </a:endParaRPr>
          </a:p>
        </p:txBody>
      </p:sp>
      <p:sp>
        <p:nvSpPr>
          <p:cNvPr id="21" name="矩形 20"/>
          <p:cNvSpPr/>
          <p:nvPr/>
        </p:nvSpPr>
        <p:spPr>
          <a:xfrm>
            <a:off x="6207027" y="3146971"/>
            <a:ext cx="611065" cy="923330"/>
          </a:xfrm>
          <a:prstGeom prst="rect">
            <a:avLst/>
          </a:prstGeom>
          <a:noFill/>
        </p:spPr>
        <p:txBody>
          <a:bodyPr wrap="none" lIns="91440" tIns="45720" rIns="91440" bIns="45720">
            <a:spAutoFit/>
          </a:bodyPr>
          <a:lstStyle/>
          <a:p>
            <a:pPr algn="ctr"/>
            <a:r>
              <a:rPr lang="en-US" altLang="zh-CN" sz="5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软雅黑" panose="020B0503020204020204" pitchFamily="34" charset="-122"/>
                <a:ea typeface="微软雅黑" panose="020B0503020204020204" pitchFamily="34" charset="-122"/>
                <a:cs typeface="经典趣体简" panose="02010609000101010101" pitchFamily="49" charset="-122"/>
              </a:rPr>
              <a:t>3</a:t>
            </a:r>
            <a:endParaRPr lang="zh-CN" altLang="en-US" sz="54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微软雅黑" panose="020B0503020204020204" pitchFamily="34" charset="-122"/>
              <a:ea typeface="微软雅黑" panose="020B0503020204020204" pitchFamily="34" charset="-122"/>
              <a:cs typeface="经典趣体简" panose="02010609000101010101" pitchFamily="49" charset="-122"/>
            </a:endParaRPr>
          </a:p>
        </p:txBody>
      </p:sp>
      <p:sp>
        <p:nvSpPr>
          <p:cNvPr id="3" name="TextBox 2"/>
          <p:cNvSpPr txBox="1"/>
          <p:nvPr/>
        </p:nvSpPr>
        <p:spPr>
          <a:xfrm>
            <a:off x="3656124" y="3957930"/>
            <a:ext cx="1521952" cy="923330"/>
          </a:xfrm>
          <a:prstGeom prst="rect">
            <a:avLst/>
          </a:prstGeom>
          <a:noFill/>
          <a:effectLst/>
        </p:spPr>
        <p:txBody>
          <a:bodyPr wrap="square" rtlCol="0">
            <a:spAutoFit/>
          </a:bodyPr>
          <a:lstStyle/>
          <a:p>
            <a:r>
              <a:rPr lang="zh-CN" altLang="en-US" dirty="0">
                <a:latin typeface="微软雅黑" panose="020B0503020204020204" pitchFamily="34" charset="-122"/>
                <a:ea typeface="微软雅黑" panose="020B0503020204020204" pitchFamily="34" charset="-122"/>
                <a:cs typeface="经典趣体简" panose="02010609000101010101" pitchFamily="49" charset="-122"/>
              </a:rPr>
              <a:t>回到家里</a:t>
            </a:r>
            <a:endParaRPr lang="en-US" altLang="zh-CN" dirty="0">
              <a:latin typeface="微软雅黑" panose="020B0503020204020204" pitchFamily="34" charset="-122"/>
              <a:ea typeface="微软雅黑" panose="020B0503020204020204" pitchFamily="34" charset="-122"/>
              <a:cs typeface="经典趣体简" panose="02010609000101010101" pitchFamily="49" charset="-122"/>
            </a:endParaRPr>
          </a:p>
          <a:p>
            <a:r>
              <a:rPr lang="zh-CN" altLang="en-US" dirty="0">
                <a:latin typeface="微软雅黑" panose="020B0503020204020204" pitchFamily="34" charset="-122"/>
                <a:ea typeface="微软雅黑" panose="020B0503020204020204" pitchFamily="34" charset="-122"/>
                <a:cs typeface="经典趣体简" panose="02010609000101010101" pitchFamily="49" charset="-122"/>
              </a:rPr>
              <a:t>我连喝了</a:t>
            </a:r>
            <a:endParaRPr lang="en-US" altLang="zh-CN" dirty="0">
              <a:latin typeface="微软雅黑" panose="020B0503020204020204" pitchFamily="34" charset="-122"/>
              <a:ea typeface="微软雅黑" panose="020B0503020204020204" pitchFamily="34" charset="-122"/>
              <a:cs typeface="经典趣体简" panose="02010609000101010101" pitchFamily="49" charset="-122"/>
            </a:endParaRPr>
          </a:p>
          <a:p>
            <a:r>
              <a:rPr lang="zh-CN" altLang="en-US" dirty="0">
                <a:latin typeface="微软雅黑" panose="020B0503020204020204" pitchFamily="34" charset="-122"/>
                <a:ea typeface="微软雅黑" panose="020B0503020204020204" pitchFamily="34" charset="-122"/>
                <a:cs typeface="经典趣体简" panose="02010609000101010101" pitchFamily="49" charset="-122"/>
              </a:rPr>
              <a:t>三碗南瓜汤</a:t>
            </a:r>
            <a:endParaRPr lang="en-US" altLang="zh-CN" dirty="0">
              <a:latin typeface="微软雅黑" panose="020B0503020204020204" pitchFamily="34" charset="-122"/>
              <a:ea typeface="微软雅黑" panose="020B0503020204020204" pitchFamily="34" charset="-122"/>
              <a:cs typeface="经典趣体简" panose="02010609000101010101" pitchFamily="49" charset="-122"/>
            </a:endParaRPr>
          </a:p>
        </p:txBody>
      </p:sp>
      <p:sp>
        <p:nvSpPr>
          <p:cNvPr id="23" name="TextBox 22"/>
          <p:cNvSpPr txBox="1"/>
          <p:nvPr/>
        </p:nvSpPr>
        <p:spPr>
          <a:xfrm>
            <a:off x="5976401" y="4415125"/>
            <a:ext cx="1521952" cy="923330"/>
          </a:xfrm>
          <a:prstGeom prst="rect">
            <a:avLst/>
          </a:prstGeom>
          <a:noFill/>
          <a:effectLst/>
        </p:spPr>
        <p:txBody>
          <a:bodyPr wrap="square" rtlCol="0">
            <a:spAutoFit/>
          </a:bodyPr>
          <a:lstStyle/>
          <a:p>
            <a:r>
              <a:rPr lang="zh-CN" altLang="en-US" dirty="0">
                <a:latin typeface="微软雅黑" panose="020B0503020204020204" pitchFamily="34" charset="-122"/>
                <a:ea typeface="微软雅黑" panose="020B0503020204020204" pitchFamily="34" charset="-122"/>
                <a:cs typeface="经典趣体简" panose="02010609000101010101" pitchFamily="49" charset="-122"/>
              </a:rPr>
              <a:t>回到家里</a:t>
            </a:r>
            <a:endParaRPr lang="en-US" altLang="zh-CN" dirty="0">
              <a:latin typeface="微软雅黑" panose="020B0503020204020204" pitchFamily="34" charset="-122"/>
              <a:ea typeface="微软雅黑" panose="020B0503020204020204" pitchFamily="34" charset="-122"/>
              <a:cs typeface="经典趣体简" panose="02010609000101010101" pitchFamily="49" charset="-122"/>
            </a:endParaRPr>
          </a:p>
          <a:p>
            <a:r>
              <a:rPr lang="zh-CN" altLang="en-US" dirty="0">
                <a:latin typeface="微软雅黑" panose="020B0503020204020204" pitchFamily="34" charset="-122"/>
                <a:ea typeface="微软雅黑" panose="020B0503020204020204" pitchFamily="34" charset="-122"/>
                <a:cs typeface="经典趣体简" panose="02010609000101010101" pitchFamily="49" charset="-122"/>
              </a:rPr>
              <a:t>我连喝了</a:t>
            </a:r>
            <a:endParaRPr lang="en-US" altLang="zh-CN" dirty="0">
              <a:latin typeface="微软雅黑" panose="020B0503020204020204" pitchFamily="34" charset="-122"/>
              <a:ea typeface="微软雅黑" panose="020B0503020204020204" pitchFamily="34" charset="-122"/>
              <a:cs typeface="经典趣体简" panose="02010609000101010101" pitchFamily="49" charset="-122"/>
            </a:endParaRPr>
          </a:p>
          <a:p>
            <a:r>
              <a:rPr lang="zh-CN" altLang="en-US" dirty="0">
                <a:latin typeface="微软雅黑" panose="020B0503020204020204" pitchFamily="34" charset="-122"/>
                <a:ea typeface="微软雅黑" panose="020B0503020204020204" pitchFamily="34" charset="-122"/>
                <a:cs typeface="经典趣体简" panose="02010609000101010101" pitchFamily="49" charset="-122"/>
              </a:rPr>
              <a:t>三碗南瓜汤</a:t>
            </a:r>
            <a:endParaRPr lang="en-US" altLang="zh-CN" dirty="0">
              <a:latin typeface="微软雅黑" panose="020B0503020204020204" pitchFamily="34" charset="-122"/>
              <a:ea typeface="微软雅黑" panose="020B0503020204020204" pitchFamily="34" charset="-122"/>
              <a:cs typeface="经典趣体简" panose="02010609000101010101" pitchFamily="49" charset="-122"/>
            </a:endParaRPr>
          </a:p>
        </p:txBody>
      </p:sp>
      <p:sp>
        <p:nvSpPr>
          <p:cNvPr id="24" name="TextBox 23"/>
          <p:cNvSpPr txBox="1"/>
          <p:nvPr/>
        </p:nvSpPr>
        <p:spPr>
          <a:xfrm>
            <a:off x="1364489" y="3370491"/>
            <a:ext cx="1521952" cy="923330"/>
          </a:xfrm>
          <a:prstGeom prst="rect">
            <a:avLst/>
          </a:prstGeom>
          <a:noFill/>
          <a:effectLst/>
        </p:spPr>
        <p:txBody>
          <a:bodyPr wrap="square" rtlCol="0">
            <a:spAutoFit/>
          </a:bodyPr>
          <a:lstStyle/>
          <a:p>
            <a:r>
              <a:rPr lang="zh-CN" altLang="en-US" dirty="0">
                <a:latin typeface="微软雅黑" panose="020B0503020204020204" pitchFamily="34" charset="-122"/>
                <a:ea typeface="微软雅黑" panose="020B0503020204020204" pitchFamily="34" charset="-122"/>
                <a:cs typeface="经典趣体简" panose="02010609000101010101" pitchFamily="49" charset="-122"/>
              </a:rPr>
              <a:t>回到家里</a:t>
            </a:r>
            <a:endParaRPr lang="en-US" altLang="zh-CN" dirty="0">
              <a:latin typeface="微软雅黑" panose="020B0503020204020204" pitchFamily="34" charset="-122"/>
              <a:ea typeface="微软雅黑" panose="020B0503020204020204" pitchFamily="34" charset="-122"/>
              <a:cs typeface="经典趣体简" panose="02010609000101010101" pitchFamily="49" charset="-122"/>
            </a:endParaRPr>
          </a:p>
          <a:p>
            <a:r>
              <a:rPr lang="zh-CN" altLang="en-US" dirty="0">
                <a:latin typeface="微软雅黑" panose="020B0503020204020204" pitchFamily="34" charset="-122"/>
                <a:ea typeface="微软雅黑" panose="020B0503020204020204" pitchFamily="34" charset="-122"/>
                <a:cs typeface="经典趣体简" panose="02010609000101010101" pitchFamily="49" charset="-122"/>
              </a:rPr>
              <a:t>我连喝了</a:t>
            </a:r>
            <a:endParaRPr lang="en-US" altLang="zh-CN" dirty="0">
              <a:latin typeface="微软雅黑" panose="020B0503020204020204" pitchFamily="34" charset="-122"/>
              <a:ea typeface="微软雅黑" panose="020B0503020204020204" pitchFamily="34" charset="-122"/>
              <a:cs typeface="经典趣体简" panose="02010609000101010101" pitchFamily="49" charset="-122"/>
            </a:endParaRPr>
          </a:p>
          <a:p>
            <a:r>
              <a:rPr lang="zh-CN" altLang="en-US" dirty="0">
                <a:latin typeface="微软雅黑" panose="020B0503020204020204" pitchFamily="34" charset="-122"/>
                <a:ea typeface="微软雅黑" panose="020B0503020204020204" pitchFamily="34" charset="-122"/>
                <a:cs typeface="经典趣体简" panose="02010609000101010101" pitchFamily="49" charset="-122"/>
              </a:rPr>
              <a:t>三碗南瓜汤</a:t>
            </a:r>
            <a:endParaRPr lang="en-US" altLang="zh-CN" dirty="0">
              <a:latin typeface="微软雅黑" panose="020B0503020204020204" pitchFamily="34" charset="-122"/>
              <a:ea typeface="微软雅黑" panose="020B0503020204020204" pitchFamily="34" charset="-122"/>
              <a:cs typeface="经典趣体简" panose="02010609000101010101" pitchFamily="49" charset="-122"/>
            </a:endParaRPr>
          </a:p>
        </p:txBody>
      </p:sp>
      <p:pic>
        <p:nvPicPr>
          <p:cNvPr id="25" name="Picture 3" descr="U:\我图\PPT制作\爱爱\PM下载\万圣节\62fbe4083a4a637ae4ebd0ed11c94f0a\蜘蛛.png"/>
          <p:cNvPicPr>
            <a:picLocks noChangeAspect="1" noChangeArrowheads="1"/>
          </p:cNvPicPr>
          <p:nvPr/>
        </p:nvPicPr>
        <p:blipFill>
          <a:blip r:embed="rId7" cstate="email"/>
          <a:srcRect/>
          <a:stretch>
            <a:fillRect/>
          </a:stretch>
        </p:blipFill>
        <p:spPr bwMode="auto">
          <a:xfrm>
            <a:off x="-1998665" y="-560412"/>
            <a:ext cx="11223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26" name="图片 25" descr="图片包含 书籍, 文字&#10;&#10;已生成高可信度的说明"/>
          <p:cNvPicPr>
            <a:picLocks noChangeAspect="1"/>
          </p:cNvPicPr>
          <p:nvPr/>
        </p:nvPicPr>
        <p:blipFill rotWithShape="1">
          <a:blip r:embed="rId8" cstate="email"/>
          <a:srcRect/>
          <a:stretch>
            <a:fillRect/>
          </a:stretch>
        </p:blipFill>
        <p:spPr>
          <a:xfrm>
            <a:off x="3048" y="0"/>
            <a:ext cx="4277054" cy="1707614"/>
          </a:xfrm>
          <a:prstGeom prst="rect">
            <a:avLst/>
          </a:prstGeom>
        </p:spPr>
      </p:pic>
      <p:pic>
        <p:nvPicPr>
          <p:cNvPr id="27" name="图片 26" descr="图片包含 书籍, 文字&#10;&#10;已生成高可信度的说明"/>
          <p:cNvPicPr>
            <a:picLocks noChangeAspect="1"/>
          </p:cNvPicPr>
          <p:nvPr/>
        </p:nvPicPr>
        <p:blipFill rotWithShape="1">
          <a:blip r:embed="rId9" cstate="email"/>
          <a:srcRect/>
          <a:stretch>
            <a:fillRect/>
          </a:stretch>
        </p:blipFill>
        <p:spPr>
          <a:xfrm>
            <a:off x="10873648" y="0"/>
            <a:ext cx="1315304" cy="1707614"/>
          </a:xfrm>
          <a:prstGeom prst="rect">
            <a:avLst/>
          </a:prstGeom>
        </p:spPr>
      </p:pic>
      <p:sp>
        <p:nvSpPr>
          <p:cNvPr id="28" name="矩形 27"/>
          <p:cNvSpPr/>
          <p:nvPr/>
        </p:nvSpPr>
        <p:spPr>
          <a:xfrm>
            <a:off x="4712634" y="1167430"/>
            <a:ext cx="4543231" cy="923330"/>
          </a:xfrm>
          <a:prstGeom prst="rect">
            <a:avLst/>
          </a:prstGeom>
        </p:spPr>
        <p:txBody>
          <a:bodyPr wrap="none">
            <a:spAutoFit/>
          </a:bodyPr>
          <a:lstStyle/>
          <a:p>
            <a:r>
              <a:rPr lang="zh-CN" altLang="en-US" sz="5400" dirty="0">
                <a:ln w="19050">
                  <a:solidFill>
                    <a:schemeClr val="tx1"/>
                  </a:solidFill>
                </a:ln>
                <a:solidFill>
                  <a:schemeClr val="accent2"/>
                </a:solidFill>
                <a:latin typeface="微软雅黑" panose="020B0503020204020204" pitchFamily="34" charset="-122"/>
                <a:ea typeface="微软雅黑" panose="020B0503020204020204" pitchFamily="34" charset="-122"/>
              </a:rPr>
              <a:t>万圣节</a:t>
            </a:r>
            <a:r>
              <a:rPr lang="en-US" altLang="zh-CN" sz="5400" dirty="0">
                <a:ln w="19050">
                  <a:solidFill>
                    <a:schemeClr val="tx1"/>
                  </a:solidFill>
                </a:ln>
                <a:solidFill>
                  <a:schemeClr val="accent2"/>
                </a:solidFill>
                <a:latin typeface="微软雅黑" panose="020B0503020204020204" pitchFamily="34" charset="-122"/>
                <a:ea typeface="微软雅黑" panose="020B0503020204020204" pitchFamily="34" charset="-122"/>
              </a:rPr>
              <a:t>·</a:t>
            </a:r>
            <a:r>
              <a:rPr lang="zh-CN" altLang="en-US" sz="5400" dirty="0">
                <a:latin typeface="微软雅黑" panose="020B0503020204020204" pitchFamily="34" charset="-122"/>
                <a:ea typeface="微软雅黑" panose="020B0503020204020204" pitchFamily="34" charset="-122"/>
              </a:rPr>
              <a:t>流行地</a:t>
            </a:r>
            <a:endParaRPr lang="en-US" altLang="zh-CN" sz="5400" dirty="0">
              <a:latin typeface="微软雅黑" panose="020B0503020204020204" pitchFamily="34" charset="-122"/>
              <a:ea typeface="微软雅黑" panose="020B0503020204020204" pitchFamily="34" charset="-122"/>
            </a:endParaRPr>
          </a:p>
        </p:txBody>
      </p:sp>
      <p:pic>
        <p:nvPicPr>
          <p:cNvPr id="29" name="图片 28"/>
          <p:cNvPicPr>
            <a:picLocks noChangeAspect="1"/>
          </p:cNvPicPr>
          <p:nvPr/>
        </p:nvPicPr>
        <p:blipFill rotWithShape="1">
          <a:blip r:embed="rId10" cstate="email"/>
          <a:srcRect/>
          <a:stretch>
            <a:fillRect/>
          </a:stretch>
        </p:blipFill>
        <p:spPr>
          <a:xfrm>
            <a:off x="3683981" y="1226123"/>
            <a:ext cx="945680" cy="1026163"/>
          </a:xfrm>
          <a:prstGeom prst="rect">
            <a:avLst/>
          </a:prstGeom>
        </p:spPr>
      </p:pic>
      <p:pic>
        <p:nvPicPr>
          <p:cNvPr id="15" name="图片 14" descr="图片包含 书籍, 文字&#10;&#10;已生成高可信度的说明"/>
          <p:cNvPicPr>
            <a:picLocks noChangeAspect="1"/>
          </p:cNvPicPr>
          <p:nvPr/>
        </p:nvPicPr>
        <p:blipFill rotWithShape="1">
          <a:blip r:embed="rId11" cstate="email"/>
          <a:srcRect/>
          <a:stretch>
            <a:fillRect/>
          </a:stretch>
        </p:blipFill>
        <p:spPr>
          <a:xfrm flipH="1">
            <a:off x="0" y="4791044"/>
            <a:ext cx="6427973" cy="206695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1000"/>
                                        <p:tgtEl>
                                          <p:spTgt spid="6146"/>
                                        </p:tgtEl>
                                      </p:cBhvr>
                                    </p:animEffect>
                                    <p:anim calcmode="lin" valueType="num">
                                      <p:cBhvr>
                                        <p:cTn id="18" dur="1000" fill="hold"/>
                                        <p:tgtEl>
                                          <p:spTgt spid="6146"/>
                                        </p:tgtEl>
                                        <p:attrNameLst>
                                          <p:attrName>ppt_x</p:attrName>
                                        </p:attrNameLst>
                                      </p:cBhvr>
                                      <p:tavLst>
                                        <p:tav tm="0">
                                          <p:val>
                                            <p:strVal val="#ppt_x"/>
                                          </p:val>
                                        </p:tav>
                                        <p:tav tm="100000">
                                          <p:val>
                                            <p:strVal val="#ppt_x"/>
                                          </p:val>
                                        </p:tav>
                                      </p:tavLst>
                                    </p:anim>
                                    <p:anim calcmode="lin" valueType="num">
                                      <p:cBhvr>
                                        <p:cTn id="19" dur="1000" fill="hold"/>
                                        <p:tgtEl>
                                          <p:spTgt spid="6146"/>
                                        </p:tgtEl>
                                        <p:attrNameLst>
                                          <p:attrName>ppt_y</p:attrName>
                                        </p:attrNameLst>
                                      </p:cBhvr>
                                      <p:tavLst>
                                        <p:tav tm="0">
                                          <p:val>
                                            <p:strVal val="#ppt_y+.1"/>
                                          </p:val>
                                        </p:tav>
                                        <p:tav tm="100000">
                                          <p:val>
                                            <p:strVal val="#ppt_y"/>
                                          </p:val>
                                        </p:tav>
                                      </p:tavLst>
                                    </p:anim>
                                  </p:childTnLst>
                                </p:cTn>
                              </p:par>
                              <p:par>
                                <p:cTn id="20" presetID="59" presetClass="path" presetSubtype="0" accel="50000" decel="50000" fill="hold" nodeType="withEffect">
                                  <p:stCondLst>
                                    <p:cond delay="1000"/>
                                  </p:stCondLst>
                                  <p:childTnLst>
                                    <p:animMotion origin="layout" path="M 1.04167E-6 -1.11111E-6 C 0.0026 -0.02639 -0.06406 -0.06829 -0.14701 -0.09421 C -0.23268 -0.12106 -0.30313 -0.12222 -0.30573 -0.09583 C -0.30833 -0.06944 -0.37904 -0.07037 -0.46419 -0.09699 C -0.54766 -0.12315 -0.61393 -0.16551 -0.61133 -0.19167 " pathEditMode="relative" rAng="603360" ptsTypes="fffff">
                                      <p:cBhvr>
                                        <p:cTn id="21" dur="5000" fill="hold"/>
                                        <p:tgtEl>
                                          <p:spTgt spid="6146"/>
                                        </p:tgtEl>
                                        <p:attrNameLst>
                                          <p:attrName>ppt_x</p:attrName>
                                          <p:attrName>ppt_y</p:attrName>
                                        </p:attrNameLst>
                                      </p:cBhvr>
                                      <p:rCtr x="-30573" y="-9583"/>
                                    </p:animMotion>
                                  </p:childTnLst>
                                </p:cTn>
                              </p:par>
                              <p:par>
                                <p:cTn id="22" presetID="53" presetClass="entr" presetSubtype="16" fill="hold" grpId="0" nodeType="withEffect">
                                  <p:stCondLst>
                                    <p:cond delay="600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22" presetClass="entr" presetSubtype="1" fill="hold" grpId="0" nodeType="withEffect">
                                  <p:stCondLst>
                                    <p:cond delay="650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1000"/>
                                        <p:tgtEl>
                                          <p:spTgt spid="24"/>
                                        </p:tgtEl>
                                      </p:cBhvr>
                                    </p:animEffect>
                                  </p:childTnLst>
                                </p:cTn>
                              </p:par>
                              <p:par>
                                <p:cTn id="30" presetID="6" presetClass="emph" presetSubtype="0" fill="hold" nodeType="withEffect">
                                  <p:stCondLst>
                                    <p:cond delay="2000"/>
                                  </p:stCondLst>
                                  <p:childTnLst>
                                    <p:animScale>
                                      <p:cBhvr>
                                        <p:cTn id="31" dur="2800" fill="hold"/>
                                        <p:tgtEl>
                                          <p:spTgt spid="6146"/>
                                        </p:tgtEl>
                                      </p:cBhvr>
                                      <p:by x="200000" y="200000"/>
                                    </p:animScale>
                                  </p:childTnLst>
                                </p:cTn>
                              </p:par>
                              <p:par>
                                <p:cTn id="32" presetID="42" presetClass="entr" presetSubtype="0" fill="hold" nodeType="withEffect">
                                  <p:stCondLst>
                                    <p:cond delay="1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59" presetClass="path" presetSubtype="0" accel="50000" decel="50000" fill="hold" nodeType="withEffect">
                                  <p:stCondLst>
                                    <p:cond delay="2000"/>
                                  </p:stCondLst>
                                  <p:childTnLst>
                                    <p:animMotion origin="layout" path="M -0.00026 -0.00069 C 0.00404 -0.04282 -0.04245 -0.09004 -0.10234 -0.10879 C -0.1638 -0.12777 -0.21576 -0.11134 -0.21992 -0.06921 C -0.22448 -0.02685 -0.27708 -0.00972 -0.33815 -0.0287 C -0.39766 -0.04791 -0.44336 -0.09652 -0.43932 -0.13773 " pathEditMode="relative" rAng="603360" ptsTypes="fffff">
                                      <p:cBhvr>
                                        <p:cTn id="38" dur="5000" fill="hold"/>
                                        <p:tgtEl>
                                          <p:spTgt spid="17"/>
                                        </p:tgtEl>
                                        <p:attrNameLst>
                                          <p:attrName>ppt_x</p:attrName>
                                          <p:attrName>ppt_y</p:attrName>
                                        </p:attrNameLst>
                                      </p:cBhvr>
                                      <p:rCtr x="-21953" y="-6806"/>
                                    </p:animMotion>
                                  </p:childTnLst>
                                </p:cTn>
                              </p:par>
                              <p:par>
                                <p:cTn id="39" presetID="53" presetClass="entr" presetSubtype="16" fill="hold" grpId="0" nodeType="withEffect">
                                  <p:stCondLst>
                                    <p:cond delay="70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22" presetClass="entr" presetSubtype="1" fill="hold" grpId="0" nodeType="withEffect">
                                  <p:stCondLst>
                                    <p:cond delay="7500"/>
                                  </p:stCondLst>
                                  <p:childTnLst>
                                    <p:set>
                                      <p:cBhvr>
                                        <p:cTn id="45" dur="1" fill="hold">
                                          <p:stCondLst>
                                            <p:cond delay="0"/>
                                          </p:stCondLst>
                                        </p:cTn>
                                        <p:tgtEl>
                                          <p:spTgt spid="3"/>
                                        </p:tgtEl>
                                        <p:attrNameLst>
                                          <p:attrName>style.visibility</p:attrName>
                                        </p:attrNameLst>
                                      </p:cBhvr>
                                      <p:to>
                                        <p:strVal val="visible"/>
                                      </p:to>
                                    </p:set>
                                    <p:animEffect transition="in" filter="wipe(up)">
                                      <p:cBhvr>
                                        <p:cTn id="46" dur="1000"/>
                                        <p:tgtEl>
                                          <p:spTgt spid="3"/>
                                        </p:tgtEl>
                                      </p:cBhvr>
                                    </p:animEffect>
                                  </p:childTnLst>
                                </p:cTn>
                              </p:par>
                              <p:par>
                                <p:cTn id="47" presetID="6" presetClass="emph" presetSubtype="0" fill="hold" nodeType="withEffect">
                                  <p:stCondLst>
                                    <p:cond delay="3000"/>
                                  </p:stCondLst>
                                  <p:childTnLst>
                                    <p:animScale>
                                      <p:cBhvr>
                                        <p:cTn id="48" dur="2800" fill="hold"/>
                                        <p:tgtEl>
                                          <p:spTgt spid="17"/>
                                        </p:tgtEl>
                                      </p:cBhvr>
                                      <p:by x="200000" y="200000"/>
                                    </p:animScale>
                                  </p:childTnLst>
                                </p:cTn>
                              </p:par>
                              <p:par>
                                <p:cTn id="49" presetID="42" presetClass="entr" presetSubtype="0" fill="hold" nodeType="withEffect">
                                  <p:stCondLst>
                                    <p:cond delay="200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59" presetClass="path" presetSubtype="0" accel="50000" decel="50000" fill="hold" nodeType="withEffect">
                                  <p:stCondLst>
                                    <p:cond delay="3000"/>
                                  </p:stCondLst>
                                  <p:childTnLst>
                                    <p:animMotion origin="layout" path="M 0.00195 -0.01991 C 0.00391 -0.03774 -0.02565 -0.05996 -0.06211 -0.06945 C -0.09974 -0.0801 -0.13086 -0.07338 -0.13255 -0.0551 C -0.13399 -0.03612 -0.16524 -0.03172 -0.20234 -0.03959 C -0.23932 -0.05 -0.26758 -0.07223 -0.26615 -0.09005 " pathEditMode="relative" rAng="503340" ptsTypes="fffff">
                                      <p:cBhvr>
                                        <p:cTn id="55" dur="5000" fill="hold"/>
                                        <p:tgtEl>
                                          <p:spTgt spid="18"/>
                                        </p:tgtEl>
                                        <p:attrNameLst>
                                          <p:attrName>ppt_x</p:attrName>
                                          <p:attrName>ppt_y</p:attrName>
                                        </p:attrNameLst>
                                      </p:cBhvr>
                                      <p:rCtr x="-13385" y="-3495"/>
                                    </p:animMotion>
                                  </p:childTnLst>
                                </p:cTn>
                              </p:par>
                              <p:par>
                                <p:cTn id="56" presetID="53" presetClass="entr" presetSubtype="16" fill="hold" grpId="0" nodeType="withEffect">
                                  <p:stCondLst>
                                    <p:cond delay="80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par>
                                <p:cTn id="61" presetID="22" presetClass="entr" presetSubtype="1" fill="hold" grpId="0" nodeType="withEffect">
                                  <p:stCondLst>
                                    <p:cond delay="850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1000"/>
                                        <p:tgtEl>
                                          <p:spTgt spid="23"/>
                                        </p:tgtEl>
                                      </p:cBhvr>
                                    </p:animEffect>
                                  </p:childTnLst>
                                </p:cTn>
                              </p:par>
                              <p:par>
                                <p:cTn id="64" presetID="6" presetClass="emph" presetSubtype="0" fill="hold" nodeType="withEffect">
                                  <p:stCondLst>
                                    <p:cond delay="4500"/>
                                  </p:stCondLst>
                                  <p:childTnLst>
                                    <p:animScale>
                                      <p:cBhvr>
                                        <p:cTn id="65" dur="2800" fill="hold"/>
                                        <p:tgtEl>
                                          <p:spTgt spid="18"/>
                                        </p:tgtEl>
                                      </p:cBhvr>
                                      <p:by x="200000" y="200000"/>
                                    </p:animScale>
                                  </p:childTnLst>
                                </p:cTn>
                              </p:par>
                              <p:par>
                                <p:cTn id="66" presetID="32" presetClass="emph" presetSubtype="0" repeatCount="4000" fill="hold" nodeType="withEffect">
                                  <p:stCondLst>
                                    <p:cond delay="500"/>
                                  </p:stCondLst>
                                  <p:childTnLst>
                                    <p:animRot by="120000">
                                      <p:cBhvr>
                                        <p:cTn id="67" dur="160" fill="hold">
                                          <p:stCondLst>
                                            <p:cond delay="0"/>
                                          </p:stCondLst>
                                        </p:cTn>
                                        <p:tgtEl>
                                          <p:spTgt spid="25"/>
                                        </p:tgtEl>
                                        <p:attrNameLst>
                                          <p:attrName>r</p:attrName>
                                        </p:attrNameLst>
                                      </p:cBhvr>
                                    </p:animRot>
                                    <p:animRot by="-240000">
                                      <p:cBhvr>
                                        <p:cTn id="68" dur="320" fill="hold">
                                          <p:stCondLst>
                                            <p:cond delay="320"/>
                                          </p:stCondLst>
                                        </p:cTn>
                                        <p:tgtEl>
                                          <p:spTgt spid="25"/>
                                        </p:tgtEl>
                                        <p:attrNameLst>
                                          <p:attrName>r</p:attrName>
                                        </p:attrNameLst>
                                      </p:cBhvr>
                                    </p:animRot>
                                    <p:animRot by="240000">
                                      <p:cBhvr>
                                        <p:cTn id="69" dur="320" fill="hold">
                                          <p:stCondLst>
                                            <p:cond delay="640"/>
                                          </p:stCondLst>
                                        </p:cTn>
                                        <p:tgtEl>
                                          <p:spTgt spid="25"/>
                                        </p:tgtEl>
                                        <p:attrNameLst>
                                          <p:attrName>r</p:attrName>
                                        </p:attrNameLst>
                                      </p:cBhvr>
                                    </p:animRot>
                                    <p:animRot by="-240000">
                                      <p:cBhvr>
                                        <p:cTn id="70" dur="320" fill="hold">
                                          <p:stCondLst>
                                            <p:cond delay="960"/>
                                          </p:stCondLst>
                                        </p:cTn>
                                        <p:tgtEl>
                                          <p:spTgt spid="25"/>
                                        </p:tgtEl>
                                        <p:attrNameLst>
                                          <p:attrName>r</p:attrName>
                                        </p:attrNameLst>
                                      </p:cBhvr>
                                    </p:animRot>
                                    <p:animRot by="120000">
                                      <p:cBhvr>
                                        <p:cTn id="71" dur="320" fill="hold">
                                          <p:stCondLst>
                                            <p:cond delay="128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3" grpId="0"/>
      <p:bldP spid="23" grpId="0"/>
      <p:bldP spid="24"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8194" name="Picture 2" descr="U:\我图\PPT制作\爱爱\PM下载\万圣节\black_cat_waving_500_clr_285.gif"/>
          <p:cNvPicPr>
            <a:picLocks noChangeAspect="1" noChangeArrowheads="1" noCrop="1"/>
          </p:cNvPicPr>
          <p:nvPr/>
        </p:nvPicPr>
        <p:blipFill>
          <a:blip r:embed="rId4"/>
          <a:srcRect/>
          <a:stretch>
            <a:fillRect/>
          </a:stretch>
        </p:blipFill>
        <p:spPr bwMode="auto">
          <a:xfrm flipH="1">
            <a:off x="7975370" y="2724468"/>
            <a:ext cx="43338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U:\我图\PPT制作\爱爱\PM下载\万圣节\cat_popping_out_of_pumpkin_500_clr_286.gif"/>
          <p:cNvPicPr>
            <a:picLocks noChangeAspect="1" noChangeArrowheads="1" noCrop="1"/>
          </p:cNvPicPr>
          <p:nvPr/>
        </p:nvPicPr>
        <p:blipFill>
          <a:blip r:embed="rId5"/>
          <a:srcRect/>
          <a:stretch>
            <a:fillRect/>
          </a:stretch>
        </p:blipFill>
        <p:spPr bwMode="auto">
          <a:xfrm>
            <a:off x="4886765" y="2029749"/>
            <a:ext cx="2706094" cy="524436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U:\我图\PPT制作\PPT119万圣节动态\素材\照片\对话框2.png"/>
          <p:cNvPicPr>
            <a:picLocks noChangeAspect="1" noChangeArrowheads="1"/>
          </p:cNvPicPr>
          <p:nvPr/>
        </p:nvPicPr>
        <p:blipFill>
          <a:blip r:embed="rId6"/>
          <a:srcRect/>
          <a:stretch>
            <a:fillRect/>
          </a:stretch>
        </p:blipFill>
        <p:spPr bwMode="auto">
          <a:xfrm rot="508772">
            <a:off x="1575714" y="1651027"/>
            <a:ext cx="3668518" cy="272089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U:\我图\PPT制作\PPT119万圣节动态\素材\照片\对话框3.png"/>
          <p:cNvPicPr>
            <a:picLocks noChangeAspect="1" noChangeArrowheads="1"/>
          </p:cNvPicPr>
          <p:nvPr/>
        </p:nvPicPr>
        <p:blipFill>
          <a:blip r:embed="rId7"/>
          <a:srcRect/>
          <a:stretch>
            <a:fillRect/>
          </a:stretch>
        </p:blipFill>
        <p:spPr bwMode="auto">
          <a:xfrm>
            <a:off x="6124503" y="1126994"/>
            <a:ext cx="3467728" cy="1805511"/>
          </a:xfrm>
          <a:prstGeom prst="rect">
            <a:avLst/>
          </a:prstGeom>
          <a:noFill/>
          <a:extLst>
            <a:ext uri="{909E8E84-426E-40DD-AFC4-6F175D3DCCD1}">
              <a14:hiddenFill xmlns:a14="http://schemas.microsoft.com/office/drawing/2010/main">
                <a:solidFill>
                  <a:srgbClr val="FFFFFF"/>
                </a:solidFill>
              </a14:hiddenFill>
            </a:ext>
          </a:extLst>
        </p:spPr>
      </p:pic>
      <p:sp>
        <p:nvSpPr>
          <p:cNvPr id="35" name="矩形 34"/>
          <p:cNvSpPr/>
          <p:nvPr/>
        </p:nvSpPr>
        <p:spPr>
          <a:xfrm>
            <a:off x="6683599" y="1460038"/>
            <a:ext cx="2470860" cy="646331"/>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经典趣体简" panose="02010609000101010101" pitchFamily="49" charset="-122"/>
              </a:rPr>
              <a:t>当晚回到家里以后</a:t>
            </a:r>
            <a:endParaRPr lang="en-US" altLang="zh-CN" dirty="0">
              <a:latin typeface="微软雅黑" panose="020B0503020204020204" pitchFamily="34" charset="-122"/>
              <a:ea typeface="微软雅黑" panose="020B0503020204020204" pitchFamily="34" charset="-122"/>
              <a:cs typeface="经典趣体简" panose="02010609000101010101" pitchFamily="49" charset="-122"/>
            </a:endParaRPr>
          </a:p>
          <a:p>
            <a:r>
              <a:rPr lang="zh-CN" altLang="en-US" dirty="0">
                <a:latin typeface="微软雅黑" panose="020B0503020204020204" pitchFamily="34" charset="-122"/>
                <a:ea typeface="微软雅黑" panose="020B0503020204020204" pitchFamily="34" charset="-122"/>
                <a:cs typeface="经典趣体简" panose="02010609000101010101" pitchFamily="49" charset="-122"/>
              </a:rPr>
              <a:t>我连喝了三碗南瓜汤</a:t>
            </a:r>
            <a:endParaRPr lang="en-US" altLang="zh-CN" dirty="0">
              <a:latin typeface="微软雅黑" panose="020B0503020204020204" pitchFamily="34" charset="-122"/>
              <a:ea typeface="微软雅黑" panose="020B0503020204020204" pitchFamily="34" charset="-122"/>
              <a:cs typeface="经典趣体简" panose="02010609000101010101" pitchFamily="49" charset="-122"/>
            </a:endParaRPr>
          </a:p>
        </p:txBody>
      </p:sp>
      <p:sp>
        <p:nvSpPr>
          <p:cNvPr id="37" name="矩形 36"/>
          <p:cNvSpPr/>
          <p:nvPr/>
        </p:nvSpPr>
        <p:spPr>
          <a:xfrm>
            <a:off x="2547619" y="2322698"/>
            <a:ext cx="2470860" cy="646331"/>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经典趣体简" panose="02010609000101010101" pitchFamily="49" charset="-122"/>
              </a:rPr>
              <a:t>当晚回到家里</a:t>
            </a:r>
            <a:endParaRPr lang="en-US" altLang="zh-CN" dirty="0">
              <a:latin typeface="微软雅黑" panose="020B0503020204020204" pitchFamily="34" charset="-122"/>
              <a:ea typeface="微软雅黑" panose="020B0503020204020204" pitchFamily="34" charset="-122"/>
              <a:cs typeface="经典趣体简" panose="02010609000101010101" pitchFamily="49" charset="-122"/>
            </a:endParaRPr>
          </a:p>
          <a:p>
            <a:r>
              <a:rPr lang="zh-CN" altLang="en-US" dirty="0">
                <a:latin typeface="微软雅黑" panose="020B0503020204020204" pitchFamily="34" charset="-122"/>
                <a:ea typeface="微软雅黑" panose="020B0503020204020204" pitchFamily="34" charset="-122"/>
                <a:cs typeface="经典趣体简" panose="02010609000101010101" pitchFamily="49" charset="-122"/>
              </a:rPr>
              <a:t>我连喝了三碗南瓜汤</a:t>
            </a:r>
            <a:endParaRPr lang="en-US" altLang="zh-CN" dirty="0">
              <a:latin typeface="微软雅黑" panose="020B0503020204020204" pitchFamily="34" charset="-122"/>
              <a:ea typeface="微软雅黑" panose="020B0503020204020204" pitchFamily="34" charset="-122"/>
              <a:cs typeface="经典趣体简" panose="02010609000101010101" pitchFamily="49" charset="-122"/>
            </a:endParaRPr>
          </a:p>
        </p:txBody>
      </p:sp>
      <p:pic>
        <p:nvPicPr>
          <p:cNvPr id="17" name="图片 16" descr="图片包含 书籍, 文字&#10;&#10;已生成高可信度的说明"/>
          <p:cNvPicPr>
            <a:picLocks noChangeAspect="1"/>
          </p:cNvPicPr>
          <p:nvPr/>
        </p:nvPicPr>
        <p:blipFill rotWithShape="1">
          <a:blip r:embed="rId8" cstate="email"/>
          <a:srcRect/>
          <a:stretch>
            <a:fillRect/>
          </a:stretch>
        </p:blipFill>
        <p:spPr>
          <a:xfrm>
            <a:off x="3048" y="0"/>
            <a:ext cx="4277054" cy="1707614"/>
          </a:xfrm>
          <a:prstGeom prst="rect">
            <a:avLst/>
          </a:prstGeom>
        </p:spPr>
      </p:pic>
      <p:pic>
        <p:nvPicPr>
          <p:cNvPr id="18" name="图片 17" descr="图片包含 书籍, 文字&#10;&#10;已生成高可信度的说明"/>
          <p:cNvPicPr>
            <a:picLocks noChangeAspect="1"/>
          </p:cNvPicPr>
          <p:nvPr/>
        </p:nvPicPr>
        <p:blipFill rotWithShape="1">
          <a:blip r:embed="rId9" cstate="email"/>
          <a:srcRect/>
          <a:stretch>
            <a:fillRect/>
          </a:stretch>
        </p:blipFill>
        <p:spPr>
          <a:xfrm>
            <a:off x="10873648" y="0"/>
            <a:ext cx="1315304" cy="1707614"/>
          </a:xfrm>
          <a:prstGeom prst="rect">
            <a:avLst/>
          </a:prstGeom>
        </p:spPr>
      </p:pic>
      <p:pic>
        <p:nvPicPr>
          <p:cNvPr id="19" name="图片 18" descr="图片包含 书籍, 文字&#10;&#10;已生成高可信度的说明"/>
          <p:cNvPicPr>
            <a:picLocks noChangeAspect="1"/>
          </p:cNvPicPr>
          <p:nvPr/>
        </p:nvPicPr>
        <p:blipFill rotWithShape="1">
          <a:blip r:embed="rId10" cstate="email"/>
          <a:srcRect r="-3"/>
          <a:stretch>
            <a:fillRect/>
          </a:stretch>
        </p:blipFill>
        <p:spPr>
          <a:xfrm flipH="1">
            <a:off x="-1" y="4791044"/>
            <a:ext cx="4098275" cy="2066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00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1400"/>
                                        <p:tgtEl>
                                          <p:spTgt spid="8196"/>
                                        </p:tgtEl>
                                      </p:cBhvr>
                                    </p:animEffect>
                                  </p:childTnLst>
                                </p:cTn>
                              </p:par>
                              <p:par>
                                <p:cTn id="8" presetID="53" presetClass="entr" presetSubtype="16" fill="hold" grpId="0" nodeType="withEffect">
                                  <p:stCondLst>
                                    <p:cond delay="3200"/>
                                  </p:stCondLst>
                                  <p:iterate type="lt">
                                    <p:tmPct val="11429"/>
                                  </p:iterate>
                                  <p:childTnLst>
                                    <p:set>
                                      <p:cBhvr>
                                        <p:cTn id="9" dur="1" fill="hold">
                                          <p:stCondLst>
                                            <p:cond delay="0"/>
                                          </p:stCondLst>
                                        </p:cTn>
                                        <p:tgtEl>
                                          <p:spTgt spid="37"/>
                                        </p:tgtEl>
                                        <p:attrNameLst>
                                          <p:attrName>style.visibility</p:attrName>
                                        </p:attrNameLst>
                                      </p:cBhvr>
                                      <p:to>
                                        <p:strVal val="visible"/>
                                      </p:to>
                                    </p:set>
                                    <p:anim calcmode="lin" valueType="num">
                                      <p:cBhvr>
                                        <p:cTn id="10" dur="500" fill="hold"/>
                                        <p:tgtEl>
                                          <p:spTgt spid="37"/>
                                        </p:tgtEl>
                                        <p:attrNameLst>
                                          <p:attrName>ppt_w</p:attrName>
                                        </p:attrNameLst>
                                      </p:cBhvr>
                                      <p:tavLst>
                                        <p:tav tm="0">
                                          <p:val>
                                            <p:fltVal val="0"/>
                                          </p:val>
                                        </p:tav>
                                        <p:tav tm="100000">
                                          <p:val>
                                            <p:strVal val="#ppt_w"/>
                                          </p:val>
                                        </p:tav>
                                      </p:tavLst>
                                    </p:anim>
                                    <p:anim calcmode="lin" valueType="num">
                                      <p:cBhvr>
                                        <p:cTn id="11" dur="500" fill="hold"/>
                                        <p:tgtEl>
                                          <p:spTgt spid="37"/>
                                        </p:tgtEl>
                                        <p:attrNameLst>
                                          <p:attrName>ppt_h</p:attrName>
                                        </p:attrNameLst>
                                      </p:cBhvr>
                                      <p:tavLst>
                                        <p:tav tm="0">
                                          <p:val>
                                            <p:fltVal val="0"/>
                                          </p:val>
                                        </p:tav>
                                        <p:tav tm="100000">
                                          <p:val>
                                            <p:strVal val="#ppt_h"/>
                                          </p:val>
                                        </p:tav>
                                      </p:tavLst>
                                    </p:anim>
                                    <p:animEffect transition="in" filter="fade">
                                      <p:cBhvr>
                                        <p:cTn id="12" dur="500"/>
                                        <p:tgtEl>
                                          <p:spTgt spid="37"/>
                                        </p:tgtEl>
                                      </p:cBhvr>
                                    </p:animEffect>
                                  </p:childTnLst>
                                </p:cTn>
                              </p:par>
                            </p:childTnLst>
                          </p:cTn>
                        </p:par>
                        <p:par>
                          <p:cTn id="13" fill="hold">
                            <p:stCondLst>
                              <p:cond delay="0"/>
                            </p:stCondLst>
                            <p:childTnLst>
                              <p:par>
                                <p:cTn id="14" presetID="22" presetClass="entr" presetSubtype="2" fill="hold" nodeType="afterEffect">
                                  <p:stCondLst>
                                    <p:cond delay="0"/>
                                  </p:stCondLst>
                                  <p:childTnLst>
                                    <p:set>
                                      <p:cBhvr>
                                        <p:cTn id="15" dur="1" fill="hold">
                                          <p:stCondLst>
                                            <p:cond delay="0"/>
                                          </p:stCondLst>
                                        </p:cTn>
                                        <p:tgtEl>
                                          <p:spTgt spid="8197"/>
                                        </p:tgtEl>
                                        <p:attrNameLst>
                                          <p:attrName>style.visibility</p:attrName>
                                        </p:attrNameLst>
                                      </p:cBhvr>
                                      <p:to>
                                        <p:strVal val="visible"/>
                                      </p:to>
                                    </p:set>
                                    <p:animEffect transition="in" filter="wipe(right)">
                                      <p:cBhvr>
                                        <p:cTn id="16" dur="1100"/>
                                        <p:tgtEl>
                                          <p:spTgt spid="8197"/>
                                        </p:tgtEl>
                                      </p:cBhvr>
                                    </p:animEffect>
                                  </p:childTnLst>
                                </p:cTn>
                              </p:par>
                              <p:par>
                                <p:cTn id="17" presetID="53" presetClass="entr" presetSubtype="16" fill="hold" grpId="0" nodeType="withEffect">
                                  <p:stCondLst>
                                    <p:cond delay="500"/>
                                  </p:stCondLst>
                                  <p:iterate type="lt">
                                    <p:tmPct val="16000"/>
                                  </p:iterate>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4" cstate="email">
            <a:duotone>
              <a:prstClr val="black"/>
              <a:schemeClr val="accent2">
                <a:tint val="45000"/>
                <a:satMod val="400000"/>
              </a:schemeClr>
            </a:duotone>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399158" y="2182103"/>
            <a:ext cx="2954655" cy="1200329"/>
          </a:xfrm>
          <a:prstGeom prst="rect">
            <a:avLst/>
          </a:prstGeom>
          <a:noFill/>
          <a:scene3d>
            <a:camera prst="orthographicFront"/>
            <a:lightRig rig="flat" dir="tl">
              <a:rot lat="0" lon="0" rev="6600000"/>
            </a:lightRig>
          </a:scene3d>
          <a:sp3d>
            <a:bevelT prst="angle"/>
          </a:sp3d>
        </p:spPr>
        <p:txBody>
          <a:bodyPr wrap="none" lIns="91440" tIns="45720" rIns="91440" bIns="45720">
            <a:spAutoFit/>
            <a:sp3d extrusionH="25400" contourW="8890">
              <a:bevelT w="38100" h="31750"/>
              <a:contourClr>
                <a:schemeClr val="accent2">
                  <a:shade val="75000"/>
                </a:schemeClr>
              </a:contourClr>
            </a:sp3d>
          </a:bodyPr>
          <a:lstStyle/>
          <a:p>
            <a:pPr algn="ctr"/>
            <a:r>
              <a:rPr lang="zh-CN" altLang="en-US" sz="7200" cap="none" spc="0" dirty="0">
                <a:ln w="11430">
                  <a:noFill/>
                </a:ln>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cs typeface="经典趣体简" panose="02010609000101010101" pitchFamily="49" charset="-122"/>
              </a:rPr>
              <a:t>第四幕</a:t>
            </a:r>
          </a:p>
        </p:txBody>
      </p:sp>
      <p:sp>
        <p:nvSpPr>
          <p:cNvPr id="4" name="矩形 3"/>
          <p:cNvSpPr/>
          <p:nvPr/>
        </p:nvSpPr>
        <p:spPr>
          <a:xfrm>
            <a:off x="5300006" y="3801264"/>
            <a:ext cx="4924259" cy="1015663"/>
          </a:xfrm>
          <a:prstGeom prst="rect">
            <a:avLst/>
          </a:prstGeom>
          <a:noFill/>
        </p:spPr>
        <p:txBody>
          <a:bodyPr wrap="square" lIns="91440" tIns="45720" rIns="91440" bIns="45720">
            <a:spAutoFit/>
          </a:bodyPr>
          <a:lstStyle/>
          <a:p>
            <a:r>
              <a:rPr lang="zh-CN" altLang="en-US" sz="2000" dirty="0">
                <a:latin typeface="微软雅黑" panose="020B0503020204020204" pitchFamily="34" charset="-122"/>
                <a:ea typeface="微软雅黑" panose="020B0503020204020204" pitchFamily="34" charset="-122"/>
              </a:rPr>
              <a:t>圣节前夜就是</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圣夜</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的意思</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然而由于种种原因万圣节前夜已变成一年中最流行和最受欢迎的节日之一好恐怖啊</a:t>
            </a:r>
            <a:endParaRPr lang="zh-CN" altLang="en-US" sz="2000" b="1" cap="all" spc="0" dirty="0">
              <a:ln w="9000" cmpd="sng">
                <a:solidFill>
                  <a:schemeClr val="accent4">
                    <a:shade val="50000"/>
                    <a:satMod val="120000"/>
                  </a:schemeClr>
                </a:solidFill>
                <a:prstDash val="solid"/>
              </a:ln>
              <a:latin typeface="微软雅黑" panose="020B0503020204020204" pitchFamily="34" charset="-122"/>
              <a:ea typeface="微软雅黑" panose="020B0503020204020204" pitchFamily="34" charset="-122"/>
            </a:endParaRPr>
          </a:p>
        </p:txBody>
      </p:sp>
      <p:pic>
        <p:nvPicPr>
          <p:cNvPr id="10" name="Picture 4" descr="U:\我图\PPT制作\PPT119万圣节动态\素材\照片\笔迹.png"/>
          <p:cNvPicPr>
            <a:picLocks noChangeAspect="1" noChangeArrowheads="1"/>
          </p:cNvPicPr>
          <p:nvPr/>
        </p:nvPicPr>
        <p:blipFill rotWithShape="1">
          <a:blip r:embed="rId5" cstate="email">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Effect>
                      <a14:colorTemperature colorTemp="4700"/>
                    </a14:imgEffect>
                  </a14:imgLayer>
                </a14:imgProps>
              </a:ext>
            </a:extLst>
          </a:blip>
          <a:srcRect/>
          <a:stretch>
            <a:fillRect/>
          </a:stretch>
        </p:blipFill>
        <p:spPr bwMode="auto">
          <a:xfrm>
            <a:off x="5486253" y="3442619"/>
            <a:ext cx="3149599" cy="18828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rotWithShape="1">
          <a:blip r:embed="rId7" cstate="email"/>
          <a:srcRect/>
          <a:stretch>
            <a:fillRect/>
          </a:stretch>
        </p:blipFill>
        <p:spPr>
          <a:xfrm>
            <a:off x="2230864" y="1685113"/>
            <a:ext cx="3069142" cy="3330345"/>
          </a:xfrm>
          <a:prstGeom prst="rect">
            <a:avLst/>
          </a:prstGeom>
        </p:spPr>
      </p:pic>
      <p:pic>
        <p:nvPicPr>
          <p:cNvPr id="11" name="图片 10"/>
          <p:cNvPicPr>
            <a:picLocks noChangeAspect="1"/>
          </p:cNvPicPr>
          <p:nvPr/>
        </p:nvPicPr>
        <p:blipFill rotWithShape="1">
          <a:blip r:embed="rId8" cstate="email"/>
          <a:srcRect/>
          <a:stretch>
            <a:fillRect/>
          </a:stretch>
        </p:blipFill>
        <p:spPr>
          <a:xfrm>
            <a:off x="390524" y="3686174"/>
            <a:ext cx="1133475" cy="714375"/>
          </a:xfrm>
          <a:prstGeom prst="rect">
            <a:avLst/>
          </a:prstGeom>
        </p:spPr>
      </p:pic>
      <p:pic>
        <p:nvPicPr>
          <p:cNvPr id="12" name="图片 11"/>
          <p:cNvPicPr>
            <a:picLocks noChangeAspect="1"/>
          </p:cNvPicPr>
          <p:nvPr/>
        </p:nvPicPr>
        <p:blipFill rotWithShape="1">
          <a:blip r:embed="rId8" cstate="email"/>
          <a:srcRect/>
          <a:stretch>
            <a:fillRect/>
          </a:stretch>
        </p:blipFill>
        <p:spPr>
          <a:xfrm>
            <a:off x="3276599" y="6762749"/>
            <a:ext cx="1133475" cy="714375"/>
          </a:xfrm>
          <a:prstGeom prst="rect">
            <a:avLst/>
          </a:prstGeom>
        </p:spPr>
      </p:pic>
      <p:pic>
        <p:nvPicPr>
          <p:cNvPr id="15" name="图片 14"/>
          <p:cNvPicPr>
            <a:picLocks noChangeAspect="1"/>
          </p:cNvPicPr>
          <p:nvPr/>
        </p:nvPicPr>
        <p:blipFill rotWithShape="1">
          <a:blip r:embed="rId9" cstate="email"/>
          <a:srcRect/>
          <a:stretch>
            <a:fillRect/>
          </a:stretch>
        </p:blipFill>
        <p:spPr>
          <a:xfrm>
            <a:off x="958467" y="1938969"/>
            <a:ext cx="1277958" cy="1167788"/>
          </a:xfrm>
          <a:prstGeom prst="rect">
            <a:avLst/>
          </a:prstGeom>
        </p:spPr>
      </p:pic>
      <p:pic>
        <p:nvPicPr>
          <p:cNvPr id="16" name="图片 15"/>
          <p:cNvPicPr>
            <a:picLocks noChangeAspect="1"/>
          </p:cNvPicPr>
          <p:nvPr/>
        </p:nvPicPr>
        <p:blipFill rotWithShape="1">
          <a:blip r:embed="rId9" cstate="email"/>
          <a:srcRect/>
          <a:stretch>
            <a:fillRect/>
          </a:stretch>
        </p:blipFill>
        <p:spPr>
          <a:xfrm>
            <a:off x="-1765321" y="6768257"/>
            <a:ext cx="1277958" cy="1167788"/>
          </a:xfrm>
          <a:prstGeom prst="rect">
            <a:avLst/>
          </a:prstGeom>
        </p:spPr>
      </p:pic>
      <p:pic>
        <p:nvPicPr>
          <p:cNvPr id="17" name="图片 16"/>
          <p:cNvPicPr>
            <a:picLocks noChangeAspect="1"/>
          </p:cNvPicPr>
          <p:nvPr/>
        </p:nvPicPr>
        <p:blipFill rotWithShape="1">
          <a:blip r:embed="rId10" cstate="email"/>
          <a:srcRect/>
          <a:stretch>
            <a:fillRect/>
          </a:stretch>
        </p:blipFill>
        <p:spPr>
          <a:xfrm>
            <a:off x="3276599" y="5688661"/>
            <a:ext cx="1355075" cy="700402"/>
          </a:xfrm>
          <a:prstGeom prst="rect">
            <a:avLst/>
          </a:prstGeom>
        </p:spPr>
      </p:pic>
      <p:pic>
        <p:nvPicPr>
          <p:cNvPr id="18" name="图片 17"/>
          <p:cNvPicPr>
            <a:picLocks noChangeAspect="1"/>
          </p:cNvPicPr>
          <p:nvPr/>
        </p:nvPicPr>
        <p:blipFill rotWithShape="1">
          <a:blip r:embed="rId10" cstate="email"/>
          <a:srcRect/>
          <a:stretch>
            <a:fillRect/>
          </a:stretch>
        </p:blipFill>
        <p:spPr>
          <a:xfrm>
            <a:off x="772509" y="7546580"/>
            <a:ext cx="1355075" cy="700402"/>
          </a:xfrm>
          <a:prstGeom prst="rect">
            <a:avLst/>
          </a:prstGeom>
        </p:spPr>
      </p:pic>
      <p:pic>
        <p:nvPicPr>
          <p:cNvPr id="19" name="图片 18"/>
          <p:cNvPicPr>
            <a:picLocks noChangeAspect="1"/>
          </p:cNvPicPr>
          <p:nvPr/>
        </p:nvPicPr>
        <p:blipFill rotWithShape="1">
          <a:blip r:embed="rId11" cstate="email"/>
          <a:srcRect/>
          <a:stretch>
            <a:fillRect/>
          </a:stretch>
        </p:blipFill>
        <p:spPr>
          <a:xfrm>
            <a:off x="8846544" y="407624"/>
            <a:ext cx="1322789" cy="1531345"/>
          </a:xfrm>
          <a:prstGeom prst="rect">
            <a:avLst/>
          </a:prstGeom>
        </p:spPr>
      </p:pic>
      <p:pic>
        <p:nvPicPr>
          <p:cNvPr id="20" name="图片 19"/>
          <p:cNvPicPr>
            <a:picLocks noChangeAspect="1"/>
          </p:cNvPicPr>
          <p:nvPr/>
        </p:nvPicPr>
        <p:blipFill rotWithShape="1">
          <a:blip r:embed="rId11" cstate="email"/>
          <a:srcRect/>
          <a:stretch>
            <a:fillRect/>
          </a:stretch>
        </p:blipFill>
        <p:spPr>
          <a:xfrm>
            <a:off x="8174036" y="7131108"/>
            <a:ext cx="1322789" cy="1531345"/>
          </a:xfrm>
          <a:prstGeom prst="rect">
            <a:avLst/>
          </a:prstGeom>
        </p:spPr>
      </p:pic>
      <p:pic>
        <p:nvPicPr>
          <p:cNvPr id="21" name="图片 20"/>
          <p:cNvPicPr>
            <a:picLocks noChangeAspect="1"/>
          </p:cNvPicPr>
          <p:nvPr/>
        </p:nvPicPr>
        <p:blipFill rotWithShape="1">
          <a:blip r:embed="rId12" cstate="email"/>
          <a:srcRect/>
          <a:stretch>
            <a:fillRect/>
          </a:stretch>
        </p:blipFill>
        <p:spPr>
          <a:xfrm rot="20225079">
            <a:off x="9714651" y="2713198"/>
            <a:ext cx="1573405" cy="1437765"/>
          </a:xfrm>
          <a:prstGeom prst="rect">
            <a:avLst/>
          </a:prstGeom>
        </p:spPr>
      </p:pic>
      <p:pic>
        <p:nvPicPr>
          <p:cNvPr id="22" name="图片 21"/>
          <p:cNvPicPr>
            <a:picLocks noChangeAspect="1"/>
          </p:cNvPicPr>
          <p:nvPr/>
        </p:nvPicPr>
        <p:blipFill rotWithShape="1">
          <a:blip r:embed="rId12" cstate="email"/>
          <a:srcRect/>
          <a:stretch>
            <a:fillRect/>
          </a:stretch>
        </p:blipFill>
        <p:spPr>
          <a:xfrm rot="20225079">
            <a:off x="6990863" y="7542486"/>
            <a:ext cx="1573405" cy="14377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375E-6 -0.00023 L -4.375E-6 0.00047 C -0.00169 -0.00486 -0.00273 -0.01041 -0.00468 -0.01435 C -0.00559 -0.0162 -0.00729 -0.01597 -0.00833 -0.01736 C -0.0095 -0.01851 -0.01041 -0.02037 -0.01132 -0.02152 C -0.01354 -0.02384 -0.01549 -0.02615 -0.01744 -0.02731 C -0.01822 -0.02777 -0.01914 -0.02824 -0.01966 -0.0287 C -0.02057 -0.02963 -0.02122 -0.03078 -0.02187 -0.03171 C -0.02213 -0.0331 -0.02226 -0.03495 -0.02265 -0.03611 C -0.02421 -0.04004 -0.02591 -0.04375 -0.02734 -0.04745 C -0.02773 -0.04884 -0.02825 -0.05069 -0.02877 -0.05185 C -0.03007 -0.05439 -0.03112 -0.05694 -0.03255 -0.05902 C -0.03424 -0.06157 -0.03619 -0.06273 -0.03789 -0.06481 C -0.03984 -0.06759 -0.04114 -0.07129 -0.04309 -0.07338 C -0.04518 -0.07615 -0.04791 -0.07685 -0.04987 -0.07916 C -0.05338 -0.0831 -0.05651 -0.08773 -0.05976 -0.09236 C -0.06158 -0.09467 -0.06302 -0.09768 -0.06497 -0.0993 C -0.0707 -0.10486 -0.06705 -0.10138 -0.07552 -0.11088 L -0.07916 -0.11504 C -0.08007 -0.11713 -0.08085 -0.11921 -0.08164 -0.12106 C -0.08632 -0.13148 -0.08151 -0.11851 -0.08606 -0.13101 C -0.08671 -0.1324 -0.0871 -0.13425 -0.0875 -0.13541 C -0.08828 -0.1375 -0.08919 -0.13912 -0.08984 -0.14097 C -0.09075 -0.14351 -0.0914 -0.14606 -0.09218 -0.14814 C -0.09869 -0.16504 -0.08893 -0.13588 -0.09739 -0.15995 C -0.10065 -0.16898 -0.09687 -0.16319 -0.10182 -0.17268 C -0.10299 -0.17453 -0.10403 -0.17523 -0.10494 -0.17708 C -0.11158 -0.18981 -0.10351 -0.17615 -0.10872 -0.18865 C -0.11132 -0.19467 -0.11445 -0.19791 -0.11627 -0.20439 C -0.11679 -0.20601 -0.11809 -0.21342 -0.11849 -0.21597 C -0.11888 -0.21805 -0.11901 -0.22013 -0.11927 -0.22175 C -0.12018 -0.228 -0.1207 -0.23078 -0.12226 -0.23611 C -0.12278 -0.23773 -0.12317 -0.23888 -0.12369 -0.24027 C -0.12604 -0.25694 -0.12291 -0.23657 -0.12604 -0.25046 C -0.12656 -0.25254 -0.12656 -0.25463 -0.12682 -0.25625 C -0.12734 -0.25833 -0.12786 -0.26018 -0.12838 -0.26203 C -0.12851 -0.26713 -0.12877 -0.27291 -0.12903 -0.278 C -0.12929 -0.28009 -0.12968 -0.28171 -0.12981 -0.28356 C -0.1302 -0.28611 -0.13033 -0.28865 -0.13059 -0.29074 C -0.13112 -0.2949 -0.13112 -0.29884 -0.13203 -0.30254 C -0.13307 -0.30625 -0.13437 -0.31018 -0.13502 -0.31388 C -0.13697 -0.3243 -0.13463 -0.31157 -0.13658 -0.32384 C -0.13684 -0.32546 -0.13697 -0.32708 -0.13737 -0.32824 C -0.13841 -0.33148 -0.13932 -0.33402 -0.14036 -0.33703 L -0.14192 -0.3412 C -0.14231 -0.34259 -0.14296 -0.34421 -0.14335 -0.3456 C -0.14388 -0.34745 -0.1444 -0.34953 -0.14479 -0.35115 C -0.14622 -0.35578 -0.15143 -0.36805 -0.15169 -0.36875 C -0.15273 -0.3706 -0.15377 -0.37245 -0.15468 -0.3743 C -0.15533 -0.37569 -0.15559 -0.37754 -0.15612 -0.3787 C -0.15716 -0.38055 -0.15833 -0.38148 -0.15924 -0.38287 C -0.16041 -0.38472 -0.16106 -0.38726 -0.16224 -0.38865 C -0.16328 -0.39004 -0.16432 -0.3905 -0.16523 -0.39143 C -0.17643 -0.40347 -0.16406 -0.39143 -0.17135 -0.39745 C -0.17239 -0.39838 -0.1733 -0.39976 -0.17434 -0.40023 C -0.17552 -0.40115 -0.17695 -0.40115 -0.17799 -0.40162 C -0.17942 -0.40277 -0.18046 -0.40393 -0.1819 -0.40463 C -0.18294 -0.40532 -0.18398 -0.40532 -0.18489 -0.40601 C -0.18697 -0.40763 -0.1888 -0.41064 -0.19088 -0.4118 C -0.19153 -0.41226 -0.19257 -0.41273 -0.19322 -0.41319 C -0.19427 -0.41412 -0.19518 -0.41527 -0.19622 -0.41597 C -0.19817 -0.41736 -0.1996 -0.41713 -0.20143 -0.41898 C -0.20911 -0.42638 -0.19752 -0.41713 -0.20677 -0.42476 C -0.20755 -0.42546 -0.20833 -0.42569 -0.20898 -0.42615 C -0.21028 -0.42731 -0.21145 -0.42847 -0.21276 -0.42916 C -0.21341 -0.42986 -0.21432 -0.43009 -0.21497 -0.43055 C -0.21588 -0.43148 -0.21653 -0.43287 -0.21731 -0.43333 C -0.21875 -0.43472 -0.22057 -0.43449 -0.22174 -0.43634 C -0.22838 -0.44467 -0.22018 -0.43472 -0.2263 -0.4405 C -0.22721 -0.44143 -0.22786 -0.44259 -0.22864 -0.44328 C -0.22942 -0.44421 -0.2302 -0.44444 -0.23085 -0.4449 C -0.23203 -0.44583 -0.23294 -0.44675 -0.23385 -0.44768 C -0.24023 -0.45486 -0.23307 -0.44768 -0.2375 -0.45185 L -0.2375 -0.45162 " pathEditMode="relative" rAng="0" ptsTypes="AAAAAAAAAAAAAAAAAAAAAAAAAAAAAAAAAAAAAAAAAAAAAAAAAAAAAAAAAAAAAAAAAAAAAAAAAA">
                                      <p:cBhvr>
                                        <p:cTn id="6" dur="2000" fill="hold"/>
                                        <p:tgtEl>
                                          <p:spTgt spid="12"/>
                                        </p:tgtEl>
                                        <p:attrNameLst>
                                          <p:attrName>ppt_x</p:attrName>
                                          <p:attrName>ppt_y</p:attrName>
                                        </p:attrNameLst>
                                      </p:cBhvr>
                                      <p:rCtr x="-11875" y="-22546"/>
                                    </p:animMotion>
                                  </p:childTnLst>
                                </p:cTn>
                              </p:par>
                              <p:par>
                                <p:cTn id="7" presetID="10" presetClass="entr" presetSubtype="0" fill="hold" nodeType="withEffect">
                                  <p:stCondLst>
                                    <p:cond delay="20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0" presetClass="path" presetSubtype="0" accel="50000" decel="50000" fill="hold" nodeType="withEffect">
                                  <p:stCondLst>
                                    <p:cond delay="0"/>
                                  </p:stCondLst>
                                  <p:childTnLst>
                                    <p:animMotion origin="layout" path="M -2.29167E-6 -7.40741E-7 L -2.29167E-6 0.00023 C 0.0013 -0.00486 0.00222 -0.00995 0.00365 -0.01458 C 0.0043 -0.01643 0.00586 -0.01736 0.00638 -0.01944 C 0.00742 -0.02338 0.00755 -0.02801 0.00821 -0.03218 C 0.00938 -0.04028 0.00873 -0.03657 0.01003 -0.04352 C 0.01029 -0.04676 0.01055 -0.05 0.01094 -0.05324 C 0.01107 -0.05486 0.01185 -0.05625 0.01185 -0.05787 C 0.01198 -0.06875 0.01107 -0.19375 0.01367 -0.24815 C 0.01419 -0.25949 0.01433 -0.25718 0.01537 -0.26597 C 0.01576 -0.26852 0.01602 -0.2713 0.01628 -0.27384 C 0.01667 -0.27708 0.0168 -0.28032 0.01719 -0.28356 C 0.01745 -0.28518 0.01797 -0.2868 0.0181 -0.28843 C 0.01849 -0.29097 0.01875 -0.29375 0.01901 -0.2963 C 0.01927 -0.29838 0.01966 -0.30046 0.01992 -0.30255 C 0.02031 -0.30532 0.02058 -0.30787 0.02084 -0.31065 C 0.02123 -0.31435 0.02123 -0.31829 0.02175 -0.32199 C 0.02214 -0.32523 0.02357 -0.33148 0.02357 -0.33125 C 0.02513 -0.35116 0.0237 -0.33565 0.02539 -0.3493 C 0.02565 -0.35185 0.02591 -0.3544 0.0263 -0.35694 C 0.02656 -0.35856 0.02696 -0.36018 0.02722 -0.3618 C 0.02761 -0.36458 0.02761 -0.36736 0.02813 -0.36991 C 0.03034 -0.38333 0.02904 -0.37268 0.03255 -0.38426 C 0.03334 -0.3868 0.03386 -0.38958 0.03438 -0.39236 C 0.03477 -0.39398 0.03503 -0.3956 0.03529 -0.39722 C 0.03568 -0.39977 0.03568 -0.40255 0.0362 -0.40532 C 0.03659 -0.40741 0.0375 -0.40949 0.03776 -0.41157 C 0.03815 -0.41343 0.03828 -0.41574 0.03867 -0.41782 C 0.04063 -0.42708 0.04024 -0.42106 0.04141 -0.42917 C 0.0418 -0.43171 0.0418 -0.43449 0.04232 -0.43704 C 0.04271 -0.43889 0.04362 -0.44028 0.04414 -0.4419 C 0.04479 -0.44444 0.04518 -0.44745 0.04584 -0.45 C 0.04649 -0.45208 0.04727 -0.45417 0.04766 -0.45648 C 0.04844 -0.45949 0.04896 -0.46273 0.04948 -0.46597 C 0.05091 -0.47292 0.05248 -0.48102 0.05313 -0.48843 C 0.0543 -0.50231 0.05365 -0.49583 0.05495 -0.50764 C 0.05521 -0.52593 0.05534 -0.54375 0.05586 -0.56204 C 0.05586 -0.56481 0.05625 -0.56759 0.05677 -0.57014 C 0.05716 -0.57176 0.05794 -0.57315 0.0586 -0.57477 C 0.05925 -0.57685 0.05951 -0.5794 0.06042 -0.58125 C 0.06211 -0.58565 0.06341 -0.58634 0.06576 -0.58935 C 0.06706 -0.59074 0.0681 -0.59259 0.0694 -0.59398 C 0.07201 -0.59676 0.07305 -0.59722 0.07552 -0.59861 C 0.07669 -0.60023 0.07774 -0.60231 0.07904 -0.60347 C 0.08073 -0.60509 0.08268 -0.60579 0.08451 -0.60671 C 0.08841 -0.60903 0.08933 -0.60972 0.09401 -0.61157 C 0.09558 -0.61204 0.09701 -0.61319 0.09857 -0.61319 C 0.12058 -0.61412 0.14284 -0.61435 0.16498 -0.61481 C 0.16732 -0.6162 0.16992 -0.61759 0.17214 -0.61968 C 0.17318 -0.62037 0.17383 -0.62199 0.17487 -0.62292 C 0.17878 -0.62639 0.17683 -0.62199 0.18112 -0.62755 C 0.18216 -0.62893 0.18295 -0.63102 0.18386 -0.63241 C 0.18503 -0.63426 0.18646 -0.63542 0.1875 -0.63727 C 0.19558 -0.65185 0.18164 -0.63125 0.1918 -0.64699 C 0.19297 -0.64861 0.19414 -0.65 0.19545 -0.65162 C 0.19623 -0.65255 0.19727 -0.65347 0.19805 -0.65463 C 0.2 -0.65764 0.20143 -0.6618 0.20352 -0.66435 C 0.20534 -0.66643 0.20742 -0.66805 0.20899 -0.67083 C 0.2099 -0.67245 0.21081 -0.67384 0.21159 -0.67569 C 0.21302 -0.6787 0.21367 -0.68264 0.21524 -0.68518 C 0.21615 -0.6868 0.21693 -0.68866 0.21797 -0.69005 C 0.22552 -0.70116 0.2155 -0.68403 0.22344 -0.69815 C 0.2237 -0.69977 0.22383 -0.70139 0.22435 -0.70301 C 0.22474 -0.70463 0.22604 -0.70741 0.22604 -0.70741 L 0.22604 -0.70741 " pathEditMode="relative" rAng="0" ptsTypes="AAAAAAAAAAAAAAAAAAAAAAAAAAAAAAAAAAAAAAAAAAAAAAAAAAAAAAAAAAAAAAAAA">
                                      <p:cBhvr>
                                        <p:cTn id="11" dur="2000" fill="hold"/>
                                        <p:tgtEl>
                                          <p:spTgt spid="16"/>
                                        </p:tgtEl>
                                        <p:attrNameLst>
                                          <p:attrName>ppt_x</p:attrName>
                                          <p:attrName>ppt_y</p:attrName>
                                        </p:attrNameLst>
                                      </p:cBhvr>
                                      <p:rCtr x="11302" y="-35370"/>
                                    </p:animMotion>
                                  </p:childTnLst>
                                </p:cTn>
                              </p:par>
                              <p:par>
                                <p:cTn id="12" presetID="10" presetClass="entr" presetSubtype="0" fill="hold" nodeType="withEffect">
                                  <p:stCondLst>
                                    <p:cond delay="20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0" presetClass="path" presetSubtype="0" accel="50000" decel="50000" fill="hold" nodeType="withEffect">
                                  <p:stCondLst>
                                    <p:cond delay="0"/>
                                  </p:stCondLst>
                                  <p:childTnLst>
                                    <p:animMotion origin="layout" path="M -0.00234 0.0037 L -0.00234 0.0037 C -0.00026 0.00046 0.00208 -0.00232 0.00391 -0.00602 C 0.00456 -0.00741 0.00443 -0.00926 0.00482 -0.01088 C 0.00534 -0.0125 0.00599 -0.01412 0.00664 -0.01574 C 0.00716 -0.01921 0.00846 -0.0294 0.00938 -0.03171 C 0.0099 -0.03333 0.01055 -0.03495 0.0112 -0.03658 C 0.01276 -0.04167 0.01393 -0.04676 0.01471 -0.05255 C 0.01536 -0.05695 0.0155 -0.06158 0.01654 -0.06551 C 0.01784 -0.07014 0.01862 -0.07199 0.01927 -0.07685 C 0.01966 -0.0794 0.01966 -0.08218 0.02018 -0.08472 C 0.02109 -0.08935 0.02318 -0.09306 0.02383 -0.09769 C 0.02409 -0.09977 0.02422 -0.10208 0.02474 -0.10417 C 0.02578 -0.10857 0.0276 -0.11227 0.02826 -0.1169 C 0.02943 -0.12523 0.02852 -0.12153 0.03099 -0.12824 C 0.03294 -0.14213 0.0306 -0.12708 0.03372 -0.14097 C 0.03438 -0.14421 0.0349 -0.14745 0.03555 -0.1507 C 0.03581 -0.15232 0.03607 -0.15394 0.03646 -0.15556 C 0.03698 -0.15764 0.03776 -0.15972 0.03828 -0.16204 C 0.03867 -0.16389 0.03867 -0.16644 0.03919 -0.16829 C 0.03984 -0.1713 0.04102 -0.17361 0.0418 -0.17639 C 0.04232 -0.17801 0.04232 -0.17986 0.04271 -0.18125 C 0.0444 -0.18565 0.04688 -0.18935 0.04818 -0.19398 C 0.04935 -0.19838 0.04961 -0.20417 0.05182 -0.20695 C 0.05443 -0.21019 0.05508 -0.21042 0.05716 -0.21505 C 0.05794 -0.21644 0.0582 -0.21852 0.05898 -0.21968 C 0.06237 -0.2257 0.06276 -0.22454 0.06719 -0.22616 C 0.0681 -0.22732 0.06888 -0.2287 0.06992 -0.2294 C 0.07227 -0.23102 0.07474 -0.23125 0.07708 -0.23264 C 0.078 -0.2331 0.07891 -0.23403 0.07982 -0.23426 C 0.08307 -0.23519 0.08646 -0.23542 0.08971 -0.23588 C 0.09583 -0.2412 0.09115 -0.23796 0.09974 -0.24074 C 0.10091 -0.24097 0.10208 -0.2419 0.10326 -0.24236 C 0.10573 -0.24306 0.10807 -0.24329 0.11055 -0.24398 C 0.11146 -0.24445 0.11224 -0.24537 0.11328 -0.2456 C 0.15404 -0.24884 0.13828 -0.24005 0.153 -0.24861 C 0.15417 -0.25023 0.1556 -0.25162 0.15664 -0.25347 C 0.16107 -0.26134 0.15547 -0.25579 0.16107 -0.26158 C 0.16484 -0.26528 0.16576 -0.26528 0.17018 -0.26806 C 0.17331 -0.26991 0.17357 -0.27014 0.17734 -0.2713 C 0.19245 -0.275 0.17982 -0.27083 0.18997 -0.27431 C 0.19362 -0.27384 0.19727 -0.27361 0.20091 -0.27292 C 0.20182 -0.27269 0.20365 -0.2713 0.20365 -0.2713 L 0.20365 -0.2713 " pathEditMode="relative" ptsTypes="AAAAAAAAAAAAAAAAAAAAAAAAAAAAAAAAAAAAAAAAAAAA">
                                      <p:cBhvr>
                                        <p:cTn id="16" dur="2000" fill="hold"/>
                                        <p:tgtEl>
                                          <p:spTgt spid="18"/>
                                        </p:tgtEl>
                                        <p:attrNameLst>
                                          <p:attrName>ppt_x</p:attrName>
                                          <p:attrName>ppt_y</p:attrName>
                                        </p:attrNameLst>
                                      </p:cBhvr>
                                    </p:animMotion>
                                  </p:childTnLst>
                                </p:cTn>
                              </p:par>
                              <p:par>
                                <p:cTn id="17" presetID="10" presetClass="entr" presetSubtype="0" fill="hold" nodeType="withEffect">
                                  <p:stCondLst>
                                    <p:cond delay="2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0" presetClass="path" presetSubtype="0" accel="50000" decel="50000" fill="hold" nodeType="withEffect">
                                  <p:stCondLst>
                                    <p:cond delay="0"/>
                                  </p:stCondLst>
                                  <p:childTnLst>
                                    <p:animMotion origin="layout" path="M 0.00365 1.11111E-6 L 0.00365 0.00046 C 0.00404 -0.00278 0.00703 -0.01597 0.00859 -0.02083 C 0.00898 -0.02245 0.0095 -0.02408 0.01016 -0.0257 C 0.01198 -0.03565 0.0095 -0.02477 0.01367 -0.03495 C 0.01432 -0.03704 0.01471 -0.03935 0.01536 -0.04144 C 0.01602 -0.04421 0.0168 -0.04722 0.01771 -0.04977 C 0.01849 -0.05139 0.01953 -0.05278 0.02031 -0.0544 C 0.02109 -0.05602 0.02148 -0.05741 0.022 -0.05903 C 0.02409 -0.0706 0.02266 -0.06597 0.02539 -0.07361 C 0.02565 -0.0757 0.02578 -0.07801 0.0263 -0.07986 C 0.03229 -0.10278 0.02734 -0.07917 0.03125 -0.09607 C 0.03164 -0.09769 0.03177 -0.09931 0.03216 -0.10093 C 0.03268 -0.10255 0.03333 -0.10394 0.03372 -0.10579 C 0.03424 -0.10718 0.03424 -0.10903 0.03463 -0.11042 C 0.03529 -0.11296 0.03633 -0.11551 0.03724 -0.11829 C 0.03789 -0.12037 0.03841 -0.12245 0.0388 -0.12477 C 0.03919 -0.12639 0.03932 -0.12801 0.03971 -0.12963 C 0.04023 -0.13125 0.04075 -0.13287 0.04141 -0.13426 C 0.04193 -0.13866 0.04232 -0.14306 0.04323 -0.14722 C 0.04336 -0.14908 0.04427 -0.15046 0.04466 -0.15208 C 0.04544 -0.15417 0.04596 -0.15625 0.04635 -0.15857 C 0.04674 -0.16158 0.04687 -0.16505 0.04727 -0.16806 C 0.04779 -0.1706 0.04857 -0.17315 0.04896 -0.17593 C 0.04948 -0.17963 0.04948 -0.18333 0.04987 -0.18704 C 0.05039 -0.19167 0.05091 -0.19583 0.05143 -0.2 L 0.05234 -0.20648 C 0.0526 -0.21065 0.05273 -0.21505 0.05325 -0.21921 C 0.05365 -0.22269 0.05456 -0.22546 0.05495 -0.2287 C 0.05547 -0.23333 0.05547 -0.23866 0.05586 -0.24329 C 0.05599 -0.2456 0.05638 -0.24769 0.05651 -0.24977 C 0.05703 -0.25301 0.0582 -0.25926 0.0582 -0.25903 C 0.05963 -0.28056 0.0582 -0.26528 0.0599 -0.27685 C 0.06029 -0.27894 0.06042 -0.28125 0.06081 -0.28333 C 0.06159 -0.28658 0.0625 -0.28958 0.06328 -0.29306 C 0.06367 -0.29445 0.0638 -0.2963 0.06419 -0.29769 C 0.06523 -0.30208 0.06667 -0.30625 0.06758 -0.31042 C 0.0681 -0.31296 0.06862 -0.31574 0.06927 -0.31852 C 0.06979 -0.32153 0.07005 -0.325 0.07096 -0.32801 L 0.07253 -0.33472 C 0.07448 -0.35255 0.07187 -0.33333 0.07591 -0.34884 C 0.07682 -0.35185 0.07695 -0.35556 0.07773 -0.35857 C 0.07825 -0.36065 0.07878 -0.36296 0.07943 -0.36505 C 0.07995 -0.36644 0.08047 -0.36783 0.08099 -0.36968 C 0.08138 -0.37107 0.08151 -0.37292 0.0819 -0.37431 C 0.08242 -0.37732 0.08307 -0.37986 0.08359 -0.38264 C 0.08437 -0.38727 0.08424 -0.38958 0.08542 -0.39398 C 0.0862 -0.39815 0.08802 -0.40185 0.08854 -0.40648 C 0.08893 -0.40857 0.08919 -0.41088 0.08945 -0.41296 C 0.0901 -0.41829 0.09036 -0.42384 0.09115 -0.42894 C 0.09141 -0.43056 0.09167 -0.43241 0.09193 -0.4338 C 0.09245 -0.43565 0.0931 -0.43704 0.09362 -0.43866 C 0.09544 -0.45185 0.09336 -0.43889 0.09635 -0.45 C 0.09661 -0.45116 0.09687 -0.45278 0.09713 -0.4544 C 0.0974 -0.45671 0.0974 -0.45903 0.09792 -0.46088 C 0.09961 -0.46667 0.10338 -0.4757 0.10638 -0.48009 C 0.10911 -0.48472 0.11484 -0.49306 0.11484 -0.49283 C 0.11523 -0.49514 0.11562 -0.49769 0.11641 -0.49954 C 0.11719 -0.50093 0.1181 -0.50162 0.11901 -0.50278 C 0.12695 -0.51343 0.12292 -0.51042 0.12812 -0.51366 C 0.13099 -0.52176 0.12878 -0.51713 0.13411 -0.52361 C 0.13594 -0.5257 0.13737 -0.52847 0.13919 -0.53009 C 0.14206 -0.53218 0.14466 -0.53449 0.14766 -0.53611 C 0.14857 -0.53681 0.14948 -0.53704 0.15026 -0.53773 C 0.15677 -0.54398 0.14896 -0.53866 0.15521 -0.54259 C 0.15768 -0.54607 0.15924 -0.54769 0.1612 -0.55232 C 0.16185 -0.5537 0.16224 -0.55556 0.16276 -0.55718 C 0.16367 -0.55926 0.16458 -0.56134 0.16536 -0.56343 C 0.16562 -0.5662 0.16602 -0.56875 0.16628 -0.57153 C 0.16693 -0.57801 0.1681 -0.59074 0.1681 -0.59051 C 0.16771 -0.60602 0.16771 -0.62176 0.16719 -0.63727 C 0.16706 -0.63935 0.16641 -0.64144 0.16628 -0.64352 C 0.16588 -0.64792 0.16588 -0.65208 0.16536 -0.65625 C 0.1651 -0.65972 0.16406 -0.66273 0.16367 -0.6662 C 0.16328 -0.66829 0.16328 -0.6706 0.16276 -0.67245 C 0.1625 -0.67431 0.16185 -0.6757 0.1612 -0.67708 C 0.16094 -0.6787 0.16068 -0.68033 0.16029 -0.68195 C 0.15924 -0.68681 0.15625 -0.6963 0.15521 -0.69954 C 0.15469 -0.70116 0.15417 -0.70278 0.15365 -0.7044 C 0.15286 -0.70648 0.1526 -0.70903 0.15195 -0.71088 C 0.15039 -0.71435 0.14805 -0.71667 0.14674 -0.72037 C 0.14505 -0.72616 0.1444 -0.7294 0.14167 -0.7331 C 0.14049 -0.73495 0.1388 -0.73611 0.13763 -0.73796 C 0.13529 -0.74097 0.13281 -0.74375 0.13086 -0.74745 C 0.12995 -0.74908 0.12917 -0.75093 0.12812 -0.75255 C 0.12695 -0.7544 0.12552 -0.75579 0.12409 -0.75741 C 0.12344 -0.75903 0.12305 -0.76065 0.1224 -0.76204 C 0.12109 -0.76412 0.11953 -0.76505 0.1181 -0.7669 C 0.11719 -0.76829 0.11641 -0.77014 0.11549 -0.77176 C 0.11523 -0.77384 0.11523 -0.77593 0.11484 -0.77801 C 0.11445 -0.78033 0.11315 -0.78218 0.11315 -0.78449 C 0.11276 -0.8044 0.11341 -0.82384 0.11393 -0.84375 C 0.11406 -0.84514 0.11497 -0.85417 0.11549 -0.85648 C 0.11628 -0.8588 0.11745 -0.86065 0.1181 -0.86296 C 0.11888 -0.86505 0.11901 -0.86783 0.11992 -0.86945 C 0.12122 -0.87222 0.12318 -0.87338 0.125 -0.8757 L 0.12995 -0.88195 L 0.13255 -0.88357 C 0.13333 -0.88472 0.13424 -0.88542 0.13503 -0.88681 C 0.13607 -0.88866 0.13685 -0.89097 0.13763 -0.89352 C 0.13815 -0.89537 0.13893 -0.90324 0.13919 -0.90463 C 0.1388 -0.91204 0.13893 -0.91968 0.13854 -0.92708 C 0.13828 -0.92963 0.1375 -0.93218 0.13672 -0.93472 C 0.13581 -0.9382 0.13503 -0.94259 0.13333 -0.94468 C 0.13216 -0.9463 0.12812 -0.95232 0.12578 -0.95278 C 0.11784 -0.9537 0.1099 -0.9537 0.10208 -0.9544 C 0.09779 -0.95579 0.09453 -0.95648 0.09036 -0.95903 C 0.08945 -0.95949 0.08854 -0.95995 0.08776 -0.96042 C 0.08659 -0.96158 0.08568 -0.9625 0.0845 -0.96366 C 0.08346 -0.96458 0.08281 -0.9662 0.0819 -0.9669 C 0.08073 -0.96783 0.07969 -0.96806 0.07852 -0.96852 C 0.07747 -0.96968 0.0763 -0.97083 0.07513 -0.97176 C 0.07357 -0.97292 0.07005 -0.975 0.07005 -0.97477 C 0.06862 -0.97708 0.06745 -0.97963 0.06588 -0.98148 C 0.06458 -0.98287 0.06094 -0.98519 0.05911 -0.98588 C 0.05742 -0.98565 0.0556 -0.98588 0.05404 -0.98472 C 0.05312 -0.9838 0.05299 -0.98125 0.05234 -0.97986 C 0.05208 -0.97917 0.05169 -0.9787 0.05143 -0.97824 L 0.05143 -0.97801 " pathEditMode="relative" rAng="0" ptsTypes="AAAAAAAAAAAAAAAAAAAAAAAAAAAAAAAAAAAAAAAAAAAAAAAAAAAAAAAAAAAAAAAAAAAAAAAAAAAAAAAAAAAAAAAAAAAAAAAAAAAAAAAAAAAAAAAAAAAAAAA">
                                      <p:cBhvr>
                                        <p:cTn id="21" dur="2000" fill="hold"/>
                                        <p:tgtEl>
                                          <p:spTgt spid="20"/>
                                        </p:tgtEl>
                                        <p:attrNameLst>
                                          <p:attrName>ppt_x</p:attrName>
                                          <p:attrName>ppt_y</p:attrName>
                                        </p:attrNameLst>
                                      </p:cBhvr>
                                      <p:rCtr x="8216" y="-49282"/>
                                    </p:animMotion>
                                  </p:childTnLst>
                                </p:cTn>
                              </p:par>
                              <p:par>
                                <p:cTn id="22" presetID="10" presetClass="entr" presetSubtype="0" fill="hold" nodeType="withEffect">
                                  <p:stCondLst>
                                    <p:cond delay="20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0" presetClass="path" presetSubtype="0" accel="50000" decel="50000" fill="hold" nodeType="withEffect">
                                  <p:stCondLst>
                                    <p:cond delay="0"/>
                                  </p:stCondLst>
                                  <p:childTnLst>
                                    <p:animMotion origin="layout" path="M -6.25E-7 3.7037E-7 L -6.25E-7 0.00023 C 0.0013 -0.00486 0.00221 -0.00995 0.00365 -0.01458 C 0.0043 -0.01644 0.00586 -0.01736 0.00638 -0.01944 C 0.00742 -0.02338 0.00755 -0.02801 0.0082 -0.03218 C 0.00938 -0.04028 0.00872 -0.03657 0.01003 -0.04352 C 0.01029 -0.04676 0.01055 -0.05 0.01094 -0.05324 C 0.01107 -0.05486 0.01185 -0.05625 0.01185 -0.05787 C 0.01198 -0.06875 0.01107 -0.19375 0.01367 -0.24815 C 0.01419 -0.25949 0.01432 -0.25718 0.01537 -0.26597 C 0.01576 -0.26852 0.01602 -0.2713 0.01628 -0.27384 C 0.01667 -0.27708 0.0168 -0.28032 0.01719 -0.28357 C 0.01745 -0.28519 0.01797 -0.28681 0.0181 -0.28843 C 0.01849 -0.29097 0.01875 -0.29375 0.01901 -0.2963 C 0.01927 -0.29838 0.01966 -0.30046 0.01992 -0.30255 C 0.02031 -0.30532 0.02057 -0.30787 0.02083 -0.31065 C 0.02122 -0.31435 0.02122 -0.31829 0.02175 -0.32199 C 0.02214 -0.32523 0.02357 -0.33148 0.02357 -0.33125 C 0.02513 -0.35116 0.0237 -0.33565 0.02539 -0.34931 C 0.02565 -0.35185 0.02591 -0.3544 0.0263 -0.35694 C 0.02656 -0.35857 0.02695 -0.36019 0.02721 -0.36181 C 0.0276 -0.36458 0.0276 -0.36736 0.02813 -0.36991 C 0.03034 -0.38333 0.02904 -0.37269 0.03255 -0.38426 C 0.03333 -0.38681 0.03385 -0.38958 0.03438 -0.39236 C 0.03477 -0.39398 0.03503 -0.3956 0.03529 -0.39722 C 0.03568 -0.39977 0.03568 -0.40255 0.0362 -0.40532 C 0.03659 -0.40741 0.0375 -0.40949 0.03776 -0.41157 C 0.03815 -0.41343 0.03828 -0.41574 0.03867 -0.41782 C 0.04063 -0.42708 0.04024 -0.42107 0.04141 -0.42917 C 0.0418 -0.43171 0.0418 -0.43449 0.04232 -0.43704 C 0.04271 -0.43889 0.04362 -0.44028 0.04414 -0.4419 C 0.04479 -0.44444 0.04518 -0.44745 0.04583 -0.45 C 0.04649 -0.45208 0.04727 -0.45417 0.04766 -0.45648 C 0.04844 -0.45949 0.04896 -0.46273 0.04948 -0.46597 C 0.05091 -0.47292 0.05247 -0.48102 0.05313 -0.48843 C 0.0543 -0.50232 0.05365 -0.49583 0.05495 -0.50764 C 0.05521 -0.52593 0.05534 -0.54375 0.05586 -0.56204 C 0.05586 -0.56482 0.05625 -0.56759 0.05677 -0.57014 C 0.05716 -0.57176 0.05794 -0.57315 0.05859 -0.57477 C 0.05925 -0.57685 0.05951 -0.5794 0.06042 -0.58125 C 0.06211 -0.58565 0.06341 -0.58634 0.06576 -0.58935 C 0.06706 -0.59074 0.0681 -0.59259 0.0694 -0.59398 C 0.07201 -0.59676 0.07305 -0.59722 0.07552 -0.59861 C 0.07669 -0.60023 0.07774 -0.60232 0.07904 -0.60347 C 0.08073 -0.60509 0.08268 -0.60579 0.08451 -0.60671 C 0.08841 -0.60903 0.08932 -0.60972 0.09401 -0.61157 C 0.09557 -0.61204 0.09701 -0.61319 0.09857 -0.61319 C 0.12057 -0.61412 0.14284 -0.61435 0.16497 -0.61482 C 0.16732 -0.6162 0.16992 -0.61759 0.17214 -0.61968 C 0.17318 -0.62037 0.17383 -0.62199 0.17487 -0.62292 C 0.17878 -0.62639 0.17682 -0.62199 0.18112 -0.62755 C 0.18216 -0.62894 0.18294 -0.63102 0.18385 -0.63241 C 0.18503 -0.63426 0.18646 -0.63542 0.1875 -0.63727 C 0.19557 -0.65185 0.18164 -0.63125 0.1918 -0.64699 C 0.19297 -0.64861 0.19414 -0.65 0.19544 -0.65162 C 0.19622 -0.65255 0.19727 -0.65347 0.19805 -0.65463 C 0.2 -0.65764 0.20143 -0.66181 0.20352 -0.66435 C 0.20534 -0.66644 0.20742 -0.66806 0.20899 -0.67083 C 0.2099 -0.67245 0.21081 -0.67384 0.21159 -0.67569 C 0.21302 -0.6787 0.21367 -0.68264 0.21524 -0.68519 C 0.21615 -0.68681 0.21693 -0.68866 0.21797 -0.69005 C 0.22552 -0.70116 0.2155 -0.68403 0.22344 -0.69815 C 0.2237 -0.69977 0.22383 -0.70139 0.22435 -0.70301 C 0.22474 -0.70463 0.22604 -0.70741 0.22604 -0.70718 L 0.22604 -0.70741 " pathEditMode="relative" rAng="0" ptsTypes="AAAAAAAAAAAAAAAAAAAAAAAAAAAAAAAAAAAAAAAAAAAAAAAAAAAAAAAAAAAAAAAAA">
                                      <p:cBhvr>
                                        <p:cTn id="26" dur="2000" fill="hold"/>
                                        <p:tgtEl>
                                          <p:spTgt spid="22"/>
                                        </p:tgtEl>
                                        <p:attrNameLst>
                                          <p:attrName>ppt_x</p:attrName>
                                          <p:attrName>ppt_y</p:attrName>
                                        </p:attrNameLst>
                                      </p:cBhvr>
                                      <p:rCtr x="11302" y="-35370"/>
                                    </p:animMotion>
                                  </p:childTnLst>
                                </p:cTn>
                              </p:par>
                              <p:par>
                                <p:cTn id="27" presetID="10" presetClass="entr" presetSubtype="0" fill="hold" nodeType="withEffect">
                                  <p:stCondLst>
                                    <p:cond delay="20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53" presetClass="entr" presetSubtype="16" fill="hold" grpId="0" nodeType="withEffect">
                                  <p:stCondLst>
                                    <p:cond delay="0"/>
                                  </p:stCondLst>
                                  <p:iterate type="lt">
                                    <p:tmPct val="90000"/>
                                  </p:iterate>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100"/>
                                        <p:tgtEl>
                                          <p:spTgt spid="10"/>
                                        </p:tgtEl>
                                      </p:cBhvr>
                                    </p:animEffect>
                                  </p:childTnLst>
                                </p:cTn>
                              </p:par>
                            </p:childTnLst>
                          </p:cTn>
                        </p:par>
                        <p:par>
                          <p:cTn id="39" fill="hold">
                            <p:stCondLst>
                              <p:cond delay="1500"/>
                            </p:stCondLst>
                            <p:childTnLst>
                              <p:par>
                                <p:cTn id="40" presetID="22" presetClass="entr" presetSubtype="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1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cstate="email"/>
          <a:stretch>
            <a:fillRect/>
          </a:stretch>
        </p:blipFill>
        <p:spPr>
          <a:xfrm>
            <a:off x="2166082" y="1891110"/>
            <a:ext cx="7918528" cy="4235024"/>
          </a:xfrm>
          <a:prstGeom prst="rect">
            <a:avLst/>
          </a:prstGeom>
        </p:spPr>
      </p:pic>
      <p:pic>
        <p:nvPicPr>
          <p:cNvPr id="21" name="Picture 3" descr="U:\我图\PPT制作\爱爱\PM下载\万圣节\pumpkin_witches_hat_500_clr_160.gif"/>
          <p:cNvPicPr>
            <a:picLocks noChangeAspect="1" noChangeArrowheads="1" noCrop="1"/>
          </p:cNvPicPr>
          <p:nvPr/>
        </p:nvPicPr>
        <p:blipFill>
          <a:blip r:embed="rId5" cstate="email"/>
          <a:srcRect/>
          <a:stretch>
            <a:fillRect/>
          </a:stretch>
        </p:blipFill>
        <p:spPr bwMode="auto">
          <a:xfrm flipH="1">
            <a:off x="8637223" y="3757638"/>
            <a:ext cx="3648127" cy="3648127"/>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U:\我图\PPT制作\爱爱\PM下载\万圣节\pumpkin_jumping_500_clr_154.gif"/>
          <p:cNvPicPr>
            <a:picLocks noChangeAspect="1" noChangeArrowheads="1" noCrop="1"/>
          </p:cNvPicPr>
          <p:nvPr/>
        </p:nvPicPr>
        <p:blipFill>
          <a:blip r:embed="rId6"/>
          <a:srcRect/>
          <a:stretch>
            <a:fillRect/>
          </a:stretch>
        </p:blipFill>
        <p:spPr bwMode="auto">
          <a:xfrm flipH="1">
            <a:off x="278023" y="429659"/>
            <a:ext cx="3335446" cy="7157926"/>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descr="图片包含 书籍, 文字&#10;&#10;已生成高可信度的说明"/>
          <p:cNvPicPr>
            <a:picLocks noChangeAspect="1"/>
          </p:cNvPicPr>
          <p:nvPr/>
        </p:nvPicPr>
        <p:blipFill rotWithShape="1">
          <a:blip r:embed="rId7" cstate="email"/>
          <a:srcRect/>
          <a:stretch>
            <a:fillRect/>
          </a:stretch>
        </p:blipFill>
        <p:spPr>
          <a:xfrm>
            <a:off x="3048" y="0"/>
            <a:ext cx="4277054" cy="1707614"/>
          </a:xfrm>
          <a:prstGeom prst="rect">
            <a:avLst/>
          </a:prstGeom>
        </p:spPr>
      </p:pic>
      <p:pic>
        <p:nvPicPr>
          <p:cNvPr id="24" name="图片 23" descr="图片包含 书籍, 文字&#10;&#10;已生成高可信度的说明"/>
          <p:cNvPicPr>
            <a:picLocks noChangeAspect="1"/>
          </p:cNvPicPr>
          <p:nvPr/>
        </p:nvPicPr>
        <p:blipFill rotWithShape="1">
          <a:blip r:embed="rId8" cstate="email"/>
          <a:srcRect/>
          <a:stretch>
            <a:fillRect/>
          </a:stretch>
        </p:blipFill>
        <p:spPr>
          <a:xfrm>
            <a:off x="10873648" y="0"/>
            <a:ext cx="1315304" cy="1707614"/>
          </a:xfrm>
          <a:prstGeom prst="rect">
            <a:avLst/>
          </a:prstGeom>
        </p:spPr>
      </p:pic>
      <p:sp>
        <p:nvSpPr>
          <p:cNvPr id="25" name="矩形 24"/>
          <p:cNvSpPr/>
          <p:nvPr/>
        </p:nvSpPr>
        <p:spPr>
          <a:xfrm>
            <a:off x="4642122" y="967780"/>
            <a:ext cx="3850734" cy="923330"/>
          </a:xfrm>
          <a:prstGeom prst="rect">
            <a:avLst/>
          </a:prstGeom>
        </p:spPr>
        <p:txBody>
          <a:bodyPr wrap="none">
            <a:spAutoFit/>
          </a:bodyPr>
          <a:lstStyle/>
          <a:p>
            <a:r>
              <a:rPr lang="zh-CN" altLang="en-US" sz="5400" dirty="0">
                <a:ln w="19050">
                  <a:solidFill>
                    <a:schemeClr val="tx1"/>
                  </a:solidFill>
                </a:ln>
                <a:solidFill>
                  <a:schemeClr val="accent2"/>
                </a:solidFill>
                <a:latin typeface="微软雅黑" panose="020B0503020204020204" pitchFamily="34" charset="-122"/>
                <a:ea typeface="微软雅黑" panose="020B0503020204020204" pitchFamily="34" charset="-122"/>
              </a:rPr>
              <a:t>万圣节</a:t>
            </a:r>
            <a:r>
              <a:rPr lang="en-US" altLang="zh-CN" sz="5400" dirty="0">
                <a:ln w="19050">
                  <a:solidFill>
                    <a:schemeClr val="tx1"/>
                  </a:solidFill>
                </a:ln>
                <a:solidFill>
                  <a:schemeClr val="accent2"/>
                </a:solidFill>
                <a:latin typeface="微软雅黑" panose="020B0503020204020204" pitchFamily="34" charset="-122"/>
                <a:ea typeface="微软雅黑" panose="020B0503020204020204" pitchFamily="34" charset="-122"/>
              </a:rPr>
              <a:t>·</a:t>
            </a:r>
            <a:r>
              <a:rPr lang="zh-CN" altLang="en-US" sz="5400" dirty="0">
                <a:latin typeface="微软雅黑" panose="020B0503020204020204" pitchFamily="34" charset="-122"/>
                <a:ea typeface="微软雅黑" panose="020B0503020204020204" pitchFamily="34" charset="-122"/>
              </a:rPr>
              <a:t>歌曲</a:t>
            </a:r>
            <a:endParaRPr lang="en-US" altLang="zh-CN" sz="5400" dirty="0">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rotWithShape="1">
          <a:blip r:embed="rId9" cstate="email"/>
          <a:srcRect/>
          <a:stretch>
            <a:fillRect/>
          </a:stretch>
        </p:blipFill>
        <p:spPr>
          <a:xfrm>
            <a:off x="3613469" y="1026473"/>
            <a:ext cx="945680" cy="1026163"/>
          </a:xfrm>
          <a:prstGeom prst="rect">
            <a:avLst/>
          </a:prstGeom>
        </p:spPr>
      </p:pic>
      <p:sp>
        <p:nvSpPr>
          <p:cNvPr id="4" name="矩形 3"/>
          <p:cNvSpPr/>
          <p:nvPr/>
        </p:nvSpPr>
        <p:spPr>
          <a:xfrm>
            <a:off x="3441194" y="3419971"/>
            <a:ext cx="5368304" cy="1338828"/>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《This Is Halloween》</a:t>
            </a:r>
          </a:p>
          <a:p>
            <a:pPr>
              <a:lnSpc>
                <a:spcPct val="150000"/>
              </a:lnSpc>
            </a:pPr>
            <a:r>
              <a:rPr lang="zh-CN" altLang="en-US" dirty="0">
                <a:latin typeface="微软雅黑" panose="020B0503020204020204" pitchFamily="34" charset="-122"/>
                <a:ea typeface="微软雅黑" panose="020B0503020204020204" pitchFamily="34" charset="-122"/>
              </a:rPr>
              <a:t>《Trick or treat》儿歌《The nightmare before Christmas》又名《This is Halloween》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椭圆 3"/>
          <p:cNvSpPr/>
          <p:nvPr/>
        </p:nvSpPr>
        <p:spPr>
          <a:xfrm>
            <a:off x="954215" y="1079568"/>
            <a:ext cx="10081120" cy="4040417"/>
          </a:xfrm>
          <a:prstGeom prst="ellipse">
            <a:avLst/>
          </a:prstGeom>
          <a:solidFill>
            <a:srgbClr val="FDBA2D"/>
          </a:solidFill>
          <a:ln w="76200">
            <a:solidFill>
              <a:srgbClr val="611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a:off x="772521" y="3067098"/>
            <a:ext cx="2808312" cy="3184905"/>
          </a:xfrm>
          <a:prstGeom prst="rect">
            <a:avLst/>
          </a:prstGeom>
        </p:spPr>
      </p:pic>
      <p:pic>
        <p:nvPicPr>
          <p:cNvPr id="6" name="图片 5"/>
          <p:cNvPicPr>
            <a:picLocks noChangeAspect="1"/>
          </p:cNvPicPr>
          <p:nvPr/>
        </p:nvPicPr>
        <p:blipFill>
          <a:blip r:embed="rId5"/>
          <a:stretch>
            <a:fillRect/>
          </a:stretch>
        </p:blipFill>
        <p:spPr>
          <a:xfrm>
            <a:off x="4485339" y="3099777"/>
            <a:ext cx="3096344" cy="3372633"/>
          </a:xfrm>
          <a:prstGeom prst="rect">
            <a:avLst/>
          </a:prstGeom>
        </p:spPr>
      </p:pic>
      <p:pic>
        <p:nvPicPr>
          <p:cNvPr id="7" name="图片 6"/>
          <p:cNvPicPr>
            <a:picLocks noChangeAspect="1"/>
          </p:cNvPicPr>
          <p:nvPr/>
        </p:nvPicPr>
        <p:blipFill>
          <a:blip r:embed="rId6"/>
          <a:stretch>
            <a:fillRect/>
          </a:stretch>
        </p:blipFill>
        <p:spPr>
          <a:xfrm>
            <a:off x="8812514" y="3357762"/>
            <a:ext cx="1969119" cy="3072238"/>
          </a:xfrm>
          <a:prstGeom prst="rect">
            <a:avLst/>
          </a:prstGeom>
        </p:spPr>
      </p:pic>
      <p:sp>
        <p:nvSpPr>
          <p:cNvPr id="8" name="AutoShape 16"/>
          <p:cNvSpPr/>
          <p:nvPr/>
        </p:nvSpPr>
        <p:spPr bwMode="auto">
          <a:xfrm>
            <a:off x="5136826" y="1262088"/>
            <a:ext cx="2562225" cy="399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3600" dirty="0">
                <a:latin typeface="微软雅黑" panose="020B0503020204020204" pitchFamily="34" charset="-122"/>
                <a:ea typeface="微软雅黑" panose="020B0503020204020204" pitchFamily="34" charset="-122"/>
                <a:cs typeface="Calibri" panose="020F0502020204030204" charset="0"/>
              </a:rPr>
              <a:t>节日活动</a:t>
            </a:r>
            <a:endParaRPr lang="es-ES" sz="3600" dirty="0">
              <a:latin typeface="微软雅黑" panose="020B0503020204020204" pitchFamily="34" charset="-122"/>
              <a:ea typeface="微软雅黑" panose="020B0503020204020204" pitchFamily="34" charset="-122"/>
              <a:cs typeface="Calibri" panose="020F0502020204030204" charset="0"/>
            </a:endParaRPr>
          </a:p>
        </p:txBody>
      </p:sp>
      <p:sp>
        <p:nvSpPr>
          <p:cNvPr id="9" name="AutoShape 17"/>
          <p:cNvSpPr/>
          <p:nvPr/>
        </p:nvSpPr>
        <p:spPr bwMode="auto">
          <a:xfrm>
            <a:off x="2937167" y="2001767"/>
            <a:ext cx="6192688" cy="10980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zh-CN" altLang="en-US" sz="1600" dirty="0">
                <a:latin typeface="微软雅黑" panose="020B0503020204020204" pitchFamily="34" charset="-122"/>
                <a:ea typeface="微软雅黑" panose="020B0503020204020204" pitchFamily="34" charset="-122"/>
                <a:cs typeface="Calibri" panose="020F0502020204030204" charset="0"/>
              </a:rPr>
              <a:t>单击此处添加您的文字内容，请尽可能的简洁。单击此处添加您的文字内容，请尽可能的简洁。单击此处添加您的文字内容，请尽可能的简洁。单击此处添加您的文字内容，请尽可能的简洁。</a:t>
            </a:r>
            <a:endParaRPr lang="en-US" altLang="zh-CN" sz="1600" dirty="0">
              <a:latin typeface="微软雅黑" panose="020B0503020204020204" pitchFamily="34" charset="-122"/>
              <a:ea typeface="微软雅黑" panose="020B0503020204020204" pitchFamily="34" charset="-122"/>
              <a:cs typeface="Calibri" panose="020F0502020204030204" charset="0"/>
            </a:endParaRPr>
          </a:p>
          <a:p>
            <a:pPr algn="just">
              <a:spcBef>
                <a:spcPts val="600"/>
              </a:spcBef>
              <a:defRPr/>
            </a:pPr>
            <a:endParaRPr lang="en-US" altLang="zh-CN" sz="1600" dirty="0">
              <a:latin typeface="微软雅黑" panose="020B0503020204020204" pitchFamily="34" charset="-122"/>
              <a:ea typeface="微软雅黑" panose="020B0503020204020204" pitchFamily="34" charset="-122"/>
              <a:cs typeface="Calibri" panose="020F0502020204030204" charset="0"/>
            </a:endParaRPr>
          </a:p>
        </p:txBody>
      </p:sp>
      <p:pic>
        <p:nvPicPr>
          <p:cNvPr id="10" name="图片 9" descr="图片包含 书籍, 文字&#10;&#10;已生成高可信度的说明"/>
          <p:cNvPicPr>
            <a:picLocks noChangeAspect="1"/>
          </p:cNvPicPr>
          <p:nvPr/>
        </p:nvPicPr>
        <p:blipFill rotWithShape="1">
          <a:blip r:embed="rId7" cstate="email"/>
          <a:srcRect/>
          <a:stretch>
            <a:fillRect/>
          </a:stretch>
        </p:blipFill>
        <p:spPr>
          <a:xfrm>
            <a:off x="3048" y="0"/>
            <a:ext cx="4277054" cy="1707614"/>
          </a:xfrm>
          <a:prstGeom prst="rect">
            <a:avLst/>
          </a:prstGeom>
        </p:spPr>
      </p:pic>
      <p:pic>
        <p:nvPicPr>
          <p:cNvPr id="11" name="图片 10" descr="图片包含 书籍, 文字&#10;&#10;已生成高可信度的说明"/>
          <p:cNvPicPr>
            <a:picLocks noChangeAspect="1"/>
          </p:cNvPicPr>
          <p:nvPr/>
        </p:nvPicPr>
        <p:blipFill rotWithShape="1">
          <a:blip r:embed="rId8" cstate="email"/>
          <a:srcRect/>
          <a:stretch>
            <a:fillRect/>
          </a:stretch>
        </p:blipFill>
        <p:spPr>
          <a:xfrm>
            <a:off x="10873648" y="0"/>
            <a:ext cx="1315304" cy="170761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499"/>
                                          </p:stCondLst>
                                        </p:cTn>
                                        <p:tgtEl>
                                          <p:spTgt spid="8"/>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499"/>
                                          </p:stCondLst>
                                        </p:cTn>
                                        <p:tgtEl>
                                          <p:spTgt spid="9"/>
                                        </p:tgtEl>
                                        <p:attrNameLst>
                                          <p:attrName>style.visibility</p:attrName>
                                        </p:attrNameLst>
                                      </p:cBhvr>
                                      <p:to>
                                        <p:strVal val="visible"/>
                                      </p:to>
                                    </p:set>
                                  </p:childTnLst>
                                </p:cTn>
                              </p:par>
                            </p:childTnLst>
                          </p:cTn>
                        </p:par>
                        <p:par>
                          <p:cTn id="29" fill="hold">
                            <p:stCondLst>
                              <p:cond delay="2500"/>
                            </p:stCondLst>
                            <p:childTnLst>
                              <p:par>
                                <p:cTn id="30" presetID="26" presetClass="emph" presetSubtype="0" fill="hold" grpId="1" nodeType="afterEffect">
                                  <p:stCondLst>
                                    <p:cond delay="0"/>
                                  </p:stCondLst>
                                  <p:childTnLst>
                                    <p:animEffect transition="out" filter="fade">
                                      <p:cBhvr>
                                        <p:cTn id="31" dur="500" tmFilter="0, 0; .2, .5; .8, .5; 1, 0"/>
                                        <p:tgtEl>
                                          <p:spTgt spid="4"/>
                                        </p:tgtEl>
                                      </p:cBhvr>
                                    </p:animEffect>
                                    <p:animScale>
                                      <p:cBhvr>
                                        <p:cTn id="3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utoUpdateAnimBg="0"/>
      <p:bldP spid="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stretch>
            <a:fillRect/>
          </a:stretch>
        </p:blipFill>
        <p:spPr>
          <a:xfrm>
            <a:off x="556497" y="2041906"/>
            <a:ext cx="3744416" cy="4816094"/>
          </a:xfrm>
          <a:prstGeom prst="rect">
            <a:avLst/>
          </a:prstGeom>
        </p:spPr>
      </p:pic>
      <p:sp>
        <p:nvSpPr>
          <p:cNvPr id="5" name="Freeform 6"/>
          <p:cNvSpPr/>
          <p:nvPr/>
        </p:nvSpPr>
        <p:spPr bwMode="auto">
          <a:xfrm>
            <a:off x="4583038" y="1424633"/>
            <a:ext cx="6810374" cy="4837212"/>
          </a:xfrm>
          <a:custGeom>
            <a:avLst/>
            <a:gdLst>
              <a:gd name="T0" fmla="*/ 780 w 1816"/>
              <a:gd name="T1" fmla="*/ 0 h 1404"/>
              <a:gd name="T2" fmla="*/ 376 w 1816"/>
              <a:gd name="T3" fmla="*/ 188 h 1404"/>
              <a:gd name="T4" fmla="*/ 318 w 1816"/>
              <a:gd name="T5" fmla="*/ 380 h 1404"/>
              <a:gd name="T6" fmla="*/ 307 w 1816"/>
              <a:gd name="T7" fmla="*/ 379 h 1404"/>
              <a:gd name="T8" fmla="*/ 286 w 1816"/>
              <a:gd name="T9" fmla="*/ 381 h 1404"/>
              <a:gd name="T10" fmla="*/ 43 w 1816"/>
              <a:gd name="T11" fmla="*/ 561 h 1404"/>
              <a:gd name="T12" fmla="*/ 54 w 1816"/>
              <a:gd name="T13" fmla="*/ 742 h 1404"/>
              <a:gd name="T14" fmla="*/ 57 w 1816"/>
              <a:gd name="T15" fmla="*/ 746 h 1404"/>
              <a:gd name="T16" fmla="*/ 118 w 1816"/>
              <a:gd name="T17" fmla="*/ 807 h 1404"/>
              <a:gd name="T18" fmla="*/ 15 w 1816"/>
              <a:gd name="T19" fmla="*/ 973 h 1404"/>
              <a:gd name="T20" fmla="*/ 50 w 1816"/>
              <a:gd name="T21" fmla="*/ 1174 h 1404"/>
              <a:gd name="T22" fmla="*/ 131 w 1816"/>
              <a:gd name="T23" fmla="*/ 1270 h 1404"/>
              <a:gd name="T24" fmla="*/ 453 w 1816"/>
              <a:gd name="T25" fmla="*/ 1392 h 1404"/>
              <a:gd name="T26" fmla="*/ 536 w 1816"/>
              <a:gd name="T27" fmla="*/ 1383 h 1404"/>
              <a:gd name="T28" fmla="*/ 666 w 1816"/>
              <a:gd name="T29" fmla="*/ 1313 h 1404"/>
              <a:gd name="T30" fmla="*/ 671 w 1816"/>
              <a:gd name="T31" fmla="*/ 1320 h 1404"/>
              <a:gd name="T32" fmla="*/ 860 w 1816"/>
              <a:gd name="T33" fmla="*/ 1404 h 1404"/>
              <a:gd name="T34" fmla="*/ 891 w 1816"/>
              <a:gd name="T35" fmla="*/ 1401 h 1404"/>
              <a:gd name="T36" fmla="*/ 1112 w 1816"/>
              <a:gd name="T37" fmla="*/ 1239 h 1404"/>
              <a:gd name="T38" fmla="*/ 1202 w 1816"/>
              <a:gd name="T39" fmla="*/ 1258 h 1404"/>
              <a:gd name="T40" fmla="*/ 1304 w 1816"/>
              <a:gd name="T41" fmla="*/ 1240 h 1404"/>
              <a:gd name="T42" fmla="*/ 1503 w 1816"/>
              <a:gd name="T43" fmla="*/ 1057 h 1404"/>
              <a:gd name="T44" fmla="*/ 1503 w 1816"/>
              <a:gd name="T45" fmla="*/ 1043 h 1404"/>
              <a:gd name="T46" fmla="*/ 1511 w 1816"/>
              <a:gd name="T47" fmla="*/ 1043 h 1404"/>
              <a:gd name="T48" fmla="*/ 1607 w 1816"/>
              <a:gd name="T49" fmla="*/ 1016 h 1404"/>
              <a:gd name="T50" fmla="*/ 1798 w 1816"/>
              <a:gd name="T51" fmla="*/ 662 h 1404"/>
              <a:gd name="T52" fmla="*/ 1758 w 1816"/>
              <a:gd name="T53" fmla="*/ 551 h 1404"/>
              <a:gd name="T54" fmla="*/ 1607 w 1816"/>
              <a:gd name="T55" fmla="*/ 403 h 1404"/>
              <a:gd name="T56" fmla="*/ 1358 w 1816"/>
              <a:gd name="T57" fmla="*/ 332 h 1404"/>
              <a:gd name="T58" fmla="*/ 1319 w 1816"/>
              <a:gd name="T59" fmla="*/ 334 h 1404"/>
              <a:gd name="T60" fmla="*/ 1315 w 1816"/>
              <a:gd name="T61" fmla="*/ 258 h 1404"/>
              <a:gd name="T62" fmla="*/ 1302 w 1816"/>
              <a:gd name="T63" fmla="*/ 231 h 1404"/>
              <a:gd name="T64" fmla="*/ 1160 w 1816"/>
              <a:gd name="T65" fmla="*/ 140 h 1404"/>
              <a:gd name="T66" fmla="*/ 1148 w 1816"/>
              <a:gd name="T67" fmla="*/ 140 h 1404"/>
              <a:gd name="T68" fmla="*/ 1060 w 1816"/>
              <a:gd name="T69" fmla="*/ 170 h 1404"/>
              <a:gd name="T70" fmla="*/ 1044 w 1816"/>
              <a:gd name="T71" fmla="*/ 134 h 1404"/>
              <a:gd name="T72" fmla="*/ 873 w 1816"/>
              <a:gd name="T73" fmla="*/ 11 h 1404"/>
              <a:gd name="T74" fmla="*/ 780 w 1816"/>
              <a:gd name="T75" fmla="*/ 0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6" h="1404">
                <a:moveTo>
                  <a:pt x="780" y="0"/>
                </a:moveTo>
                <a:cubicBezTo>
                  <a:pt x="632" y="0"/>
                  <a:pt x="466" y="74"/>
                  <a:pt x="376" y="188"/>
                </a:cubicBezTo>
                <a:cubicBezTo>
                  <a:pt x="329" y="248"/>
                  <a:pt x="309" y="315"/>
                  <a:pt x="318" y="380"/>
                </a:cubicBezTo>
                <a:cubicBezTo>
                  <a:pt x="314" y="379"/>
                  <a:pt x="310" y="379"/>
                  <a:pt x="307" y="379"/>
                </a:cubicBezTo>
                <a:cubicBezTo>
                  <a:pt x="300" y="379"/>
                  <a:pt x="293" y="380"/>
                  <a:pt x="286" y="381"/>
                </a:cubicBezTo>
                <a:cubicBezTo>
                  <a:pt x="188" y="395"/>
                  <a:pt x="66" y="494"/>
                  <a:pt x="43" y="561"/>
                </a:cubicBezTo>
                <a:cubicBezTo>
                  <a:pt x="20" y="628"/>
                  <a:pt x="24" y="691"/>
                  <a:pt x="54" y="742"/>
                </a:cubicBezTo>
                <a:cubicBezTo>
                  <a:pt x="55" y="743"/>
                  <a:pt x="56" y="745"/>
                  <a:pt x="57" y="746"/>
                </a:cubicBezTo>
                <a:cubicBezTo>
                  <a:pt x="72" y="771"/>
                  <a:pt x="93" y="791"/>
                  <a:pt x="118" y="807"/>
                </a:cubicBezTo>
                <a:cubicBezTo>
                  <a:pt x="67" y="852"/>
                  <a:pt x="25" y="927"/>
                  <a:pt x="15" y="973"/>
                </a:cubicBezTo>
                <a:cubicBezTo>
                  <a:pt x="0" y="1041"/>
                  <a:pt x="13" y="1110"/>
                  <a:pt x="50" y="1174"/>
                </a:cubicBezTo>
                <a:cubicBezTo>
                  <a:pt x="70" y="1208"/>
                  <a:pt x="97" y="1240"/>
                  <a:pt x="131" y="1270"/>
                </a:cubicBezTo>
                <a:cubicBezTo>
                  <a:pt x="205" y="1337"/>
                  <a:pt x="330" y="1392"/>
                  <a:pt x="453" y="1392"/>
                </a:cubicBezTo>
                <a:cubicBezTo>
                  <a:pt x="481" y="1392"/>
                  <a:pt x="509" y="1390"/>
                  <a:pt x="536" y="1383"/>
                </a:cubicBezTo>
                <a:cubicBezTo>
                  <a:pt x="588" y="1371"/>
                  <a:pt x="631" y="1347"/>
                  <a:pt x="666" y="1313"/>
                </a:cubicBezTo>
                <a:cubicBezTo>
                  <a:pt x="667" y="1315"/>
                  <a:pt x="669" y="1318"/>
                  <a:pt x="671" y="1320"/>
                </a:cubicBezTo>
                <a:cubicBezTo>
                  <a:pt x="711" y="1374"/>
                  <a:pt x="795" y="1404"/>
                  <a:pt x="860" y="1404"/>
                </a:cubicBezTo>
                <a:cubicBezTo>
                  <a:pt x="871" y="1404"/>
                  <a:pt x="882" y="1403"/>
                  <a:pt x="891" y="1401"/>
                </a:cubicBezTo>
                <a:cubicBezTo>
                  <a:pt x="971" y="1387"/>
                  <a:pt x="1071" y="1319"/>
                  <a:pt x="1112" y="1239"/>
                </a:cubicBezTo>
                <a:cubicBezTo>
                  <a:pt x="1138" y="1252"/>
                  <a:pt x="1169" y="1258"/>
                  <a:pt x="1202" y="1258"/>
                </a:cubicBezTo>
                <a:cubicBezTo>
                  <a:pt x="1234" y="1258"/>
                  <a:pt x="1268" y="1252"/>
                  <a:pt x="1304" y="1240"/>
                </a:cubicBezTo>
                <a:cubicBezTo>
                  <a:pt x="1395" y="1210"/>
                  <a:pt x="1493" y="1137"/>
                  <a:pt x="1503" y="1057"/>
                </a:cubicBezTo>
                <a:cubicBezTo>
                  <a:pt x="1503" y="1053"/>
                  <a:pt x="1503" y="1048"/>
                  <a:pt x="1503" y="1043"/>
                </a:cubicBezTo>
                <a:cubicBezTo>
                  <a:pt x="1506" y="1043"/>
                  <a:pt x="1509" y="1043"/>
                  <a:pt x="1511" y="1043"/>
                </a:cubicBezTo>
                <a:cubicBezTo>
                  <a:pt x="1542" y="1043"/>
                  <a:pt x="1575" y="1034"/>
                  <a:pt x="1607" y="1016"/>
                </a:cubicBezTo>
                <a:cubicBezTo>
                  <a:pt x="1721" y="951"/>
                  <a:pt x="1816" y="776"/>
                  <a:pt x="1798" y="662"/>
                </a:cubicBezTo>
                <a:cubicBezTo>
                  <a:pt x="1793" y="624"/>
                  <a:pt x="1779" y="587"/>
                  <a:pt x="1758" y="551"/>
                </a:cubicBezTo>
                <a:cubicBezTo>
                  <a:pt x="1725" y="494"/>
                  <a:pt x="1673" y="443"/>
                  <a:pt x="1607" y="403"/>
                </a:cubicBezTo>
                <a:cubicBezTo>
                  <a:pt x="1529" y="357"/>
                  <a:pt x="1441" y="332"/>
                  <a:pt x="1358" y="332"/>
                </a:cubicBezTo>
                <a:cubicBezTo>
                  <a:pt x="1345" y="332"/>
                  <a:pt x="1332" y="333"/>
                  <a:pt x="1319" y="334"/>
                </a:cubicBezTo>
                <a:cubicBezTo>
                  <a:pt x="1325" y="310"/>
                  <a:pt x="1324" y="284"/>
                  <a:pt x="1315" y="258"/>
                </a:cubicBezTo>
                <a:cubicBezTo>
                  <a:pt x="1312" y="249"/>
                  <a:pt x="1308" y="240"/>
                  <a:pt x="1302" y="231"/>
                </a:cubicBezTo>
                <a:cubicBezTo>
                  <a:pt x="1274" y="182"/>
                  <a:pt x="1218" y="145"/>
                  <a:pt x="1160" y="140"/>
                </a:cubicBezTo>
                <a:cubicBezTo>
                  <a:pt x="1156" y="140"/>
                  <a:pt x="1152" y="140"/>
                  <a:pt x="1148" y="140"/>
                </a:cubicBezTo>
                <a:cubicBezTo>
                  <a:pt x="1115" y="140"/>
                  <a:pt x="1085" y="150"/>
                  <a:pt x="1060" y="170"/>
                </a:cubicBezTo>
                <a:cubicBezTo>
                  <a:pt x="1055" y="158"/>
                  <a:pt x="1050" y="145"/>
                  <a:pt x="1044" y="134"/>
                </a:cubicBezTo>
                <a:cubicBezTo>
                  <a:pt x="1007" y="72"/>
                  <a:pt x="949" y="30"/>
                  <a:pt x="873" y="11"/>
                </a:cubicBezTo>
                <a:cubicBezTo>
                  <a:pt x="843" y="4"/>
                  <a:pt x="812" y="0"/>
                  <a:pt x="780" y="0"/>
                </a:cubicBezTo>
              </a:path>
            </a:pathLst>
          </a:custGeom>
          <a:solidFill>
            <a:srgbClr val="FDBA2D"/>
          </a:solidFill>
          <a:ln w="57150">
            <a:solidFill>
              <a:srgbClr val="611F0B"/>
            </a:solidFill>
            <a:round/>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 name="AutoShape 16"/>
          <p:cNvSpPr/>
          <p:nvPr/>
        </p:nvSpPr>
        <p:spPr bwMode="auto">
          <a:xfrm>
            <a:off x="6502685" y="2323044"/>
            <a:ext cx="2562225" cy="399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3600" dirty="0">
                <a:latin typeface="微软雅黑" panose="020B0503020204020204" pitchFamily="34" charset="-122"/>
                <a:ea typeface="微软雅黑" panose="020B0503020204020204" pitchFamily="34" charset="-122"/>
                <a:cs typeface="Calibri" panose="020F0502020204030204" charset="0"/>
              </a:rPr>
              <a:t>节日活动</a:t>
            </a:r>
            <a:endParaRPr lang="es-ES" sz="3600" dirty="0">
              <a:latin typeface="微软雅黑" panose="020B0503020204020204" pitchFamily="34" charset="-122"/>
              <a:ea typeface="微软雅黑" panose="020B0503020204020204" pitchFamily="34" charset="-122"/>
              <a:cs typeface="Calibri" panose="020F0502020204030204" charset="0"/>
            </a:endParaRPr>
          </a:p>
        </p:txBody>
      </p:sp>
      <p:sp>
        <p:nvSpPr>
          <p:cNvPr id="7" name="AutoShape 17"/>
          <p:cNvSpPr/>
          <p:nvPr/>
        </p:nvSpPr>
        <p:spPr bwMode="auto">
          <a:xfrm>
            <a:off x="5476144" y="3385174"/>
            <a:ext cx="4615305" cy="21295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150000"/>
              </a:lnSpc>
              <a:spcBef>
                <a:spcPts val="600"/>
              </a:spcBef>
              <a:defRPr/>
            </a:pPr>
            <a:r>
              <a:rPr lang="zh-CN" altLang="en-US" sz="1600" dirty="0">
                <a:latin typeface="微软雅黑" panose="020B0503020204020204" pitchFamily="34" charset="-122"/>
                <a:ea typeface="微软雅黑" panose="020B0503020204020204" pitchFamily="34" charset="-122"/>
                <a:cs typeface="Calibri" panose="020F0502020204030204" charset="0"/>
              </a:rPr>
              <a:t>单击此处添加您的文字内容，请尽可能的简洁。单击此处添加您的文字内容，请尽可能的简洁。单击此处添加您的文字内容，请尽可能的简洁。单击此处添加您的文字内容，请尽可能的简洁。</a:t>
            </a:r>
            <a:endParaRPr lang="en-US" altLang="zh-CN" sz="1600" dirty="0">
              <a:latin typeface="微软雅黑" panose="020B0503020204020204" pitchFamily="34" charset="-122"/>
              <a:ea typeface="微软雅黑" panose="020B0503020204020204" pitchFamily="34" charset="-122"/>
              <a:cs typeface="Calibri" panose="020F0502020204030204" charset="0"/>
            </a:endParaRPr>
          </a:p>
          <a:p>
            <a:pPr algn="just">
              <a:lnSpc>
                <a:spcPct val="150000"/>
              </a:lnSpc>
              <a:spcBef>
                <a:spcPts val="600"/>
              </a:spcBef>
              <a:defRPr/>
            </a:pPr>
            <a:endParaRPr lang="en-US" altLang="zh-CN" sz="1600" dirty="0">
              <a:latin typeface="微软雅黑" panose="020B0503020204020204" pitchFamily="34" charset="-122"/>
              <a:ea typeface="微软雅黑" panose="020B0503020204020204" pitchFamily="34" charset="-122"/>
              <a:cs typeface="Calibri" panose="020F0502020204030204" charset="0"/>
            </a:endParaRPr>
          </a:p>
        </p:txBody>
      </p:sp>
      <p:pic>
        <p:nvPicPr>
          <p:cNvPr id="8" name="图片 7" descr="图片包含 书籍, 文字&#10;&#10;已生成高可信度的说明"/>
          <p:cNvPicPr>
            <a:picLocks noChangeAspect="1"/>
          </p:cNvPicPr>
          <p:nvPr/>
        </p:nvPicPr>
        <p:blipFill rotWithShape="1">
          <a:blip r:embed="rId5" cstate="email"/>
          <a:srcRect/>
          <a:stretch>
            <a:fillRect/>
          </a:stretch>
        </p:blipFill>
        <p:spPr>
          <a:xfrm>
            <a:off x="3048" y="0"/>
            <a:ext cx="4277054" cy="1707614"/>
          </a:xfrm>
          <a:prstGeom prst="rect">
            <a:avLst/>
          </a:prstGeom>
        </p:spPr>
      </p:pic>
      <p:pic>
        <p:nvPicPr>
          <p:cNvPr id="9" name="图片 8" descr="图片包含 书籍, 文字&#10;&#10;已生成高可信度的说明"/>
          <p:cNvPicPr>
            <a:picLocks noChangeAspect="1"/>
          </p:cNvPicPr>
          <p:nvPr/>
        </p:nvPicPr>
        <p:blipFill rotWithShape="1">
          <a:blip r:embed="rId6" cstate="email"/>
          <a:srcRect/>
          <a:stretch>
            <a:fillRect/>
          </a:stretch>
        </p:blipFill>
        <p:spPr>
          <a:xfrm>
            <a:off x="10873648" y="0"/>
            <a:ext cx="1315304" cy="170761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1500"/>
                            </p:stCondLst>
                            <p:childTnLst>
                              <p:par>
                                <p:cTn id="18" presetID="32" presetClass="emph" presetSubtype="0" fill="hold" nodeType="afterEffect">
                                  <p:stCondLst>
                                    <p:cond delay="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grpId="0" nodeType="afterEffect">
                                  <p:stCondLst>
                                    <p:cond delay="0"/>
                                  </p:stCondLst>
                                  <p:childTnLst>
                                    <p:set>
                                      <p:cBhvr>
                                        <p:cTn id="2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utoUpdateAnimBg="0"/>
      <p:bldP spid="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028" name="Picture 4" descr="U:\我图\PPT制作\爱爱\PM下载\万圣节\jack_o_lanterns_with_leaves_500_clr_170.gif"/>
          <p:cNvPicPr>
            <a:picLocks noChangeAspect="1" noChangeArrowheads="1" noCrop="1"/>
          </p:cNvPicPr>
          <p:nvPr/>
        </p:nvPicPr>
        <p:blipFill>
          <a:blip r:embed="rId4" cstate="email"/>
          <a:srcRect/>
          <a:stretch>
            <a:fillRect/>
          </a:stretch>
        </p:blipFill>
        <p:spPr bwMode="auto">
          <a:xfrm>
            <a:off x="6471591" y="1071390"/>
            <a:ext cx="4423727" cy="44237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我图\PPT制作\爱爱\PM下载\万圣节\lady_witch_fly_broom_500_clr_171.gif"/>
          <p:cNvPicPr>
            <a:picLocks noChangeAspect="1" noChangeArrowheads="1" noCrop="1"/>
          </p:cNvPicPr>
          <p:nvPr/>
        </p:nvPicPr>
        <p:blipFill>
          <a:blip r:embed="rId5" cstate="email"/>
          <a:srcRect/>
          <a:stretch>
            <a:fillRect/>
          </a:stretch>
        </p:blipFill>
        <p:spPr bwMode="auto">
          <a:xfrm>
            <a:off x="-2404745" y="541020"/>
            <a:ext cx="31369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图片包含 书籍, 文字&#10;&#10;已生成高可信度的说明"/>
          <p:cNvPicPr>
            <a:picLocks noChangeAspect="1"/>
          </p:cNvPicPr>
          <p:nvPr/>
        </p:nvPicPr>
        <p:blipFill rotWithShape="1">
          <a:blip r:embed="rId6" cstate="email"/>
          <a:srcRect/>
          <a:stretch>
            <a:fillRect/>
          </a:stretch>
        </p:blipFill>
        <p:spPr>
          <a:xfrm>
            <a:off x="1696942" y="1471898"/>
            <a:ext cx="5010150" cy="381000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repeatCount="2000" accel="50000" decel="50000" fill="hold" nodeType="withEffect">
                                  <p:stCondLst>
                                    <p:cond delay="0"/>
                                  </p:stCondLst>
                                  <p:childTnLst>
                                    <p:animMotion origin="layout" path="M 4.49511E-6 0.00324 C 4.49511E-6 -0.00787 0.12964 -0.0162 0.28664 -0.0162 C 0.44899 -0.0162 0.57902 -0.00787 0.57902 0.00324 C 0.57902 0.01435 0.7084 0.02338 0.87061 0.02338 C 1.02814 0.02338 1.1583 0.01435 1.1583 0.00324 " pathEditMode="relative" rAng="0" ptsTypes="fffff">
                                      <p:cBhvr>
                                        <p:cTn id="6" dur="9400" fill="hold"/>
                                        <p:tgtEl>
                                          <p:spTgt spid="1030"/>
                                        </p:tgtEl>
                                        <p:attrNameLst>
                                          <p:attrName>ppt_x</p:attrName>
                                          <p:attrName>ppt_y</p:attrName>
                                        </p:attrNameLst>
                                      </p:cBhvr>
                                      <p:rCtr x="57915" y="23"/>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6"/>
                                        </p:tgtEl>
                                      </p:cBhvr>
                                    </p:animEffect>
                                    <p:animScale>
                                      <p:cBhvr>
                                        <p:cTn id="19"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60" name="Picture 2" descr="PPECLOGO-eff-0-1"/>
          <p:cNvPicPr>
            <a:picLocks noChangeAspect="1" noChangeArrowheads="1"/>
          </p:cNvPicPr>
          <p:nvPr/>
        </p:nvPicPr>
        <p:blipFill>
          <a:blip r:embed="rId4" cstate="email"/>
          <a:srcRect/>
          <a:stretch>
            <a:fillRect/>
          </a:stretch>
        </p:blipFill>
        <p:spPr bwMode="auto">
          <a:xfrm>
            <a:off x="2667769" y="1282871"/>
            <a:ext cx="835025" cy="63247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 descr="PPECLOGO-eff-0-2"/>
          <p:cNvPicPr>
            <a:picLocks noChangeAspect="1" noChangeArrowheads="1"/>
          </p:cNvPicPr>
          <p:nvPr/>
        </p:nvPicPr>
        <p:blipFill>
          <a:blip r:embed="rId5" cstate="email"/>
          <a:srcRect/>
          <a:stretch>
            <a:fillRect/>
          </a:stretch>
        </p:blipFill>
        <p:spPr bwMode="auto">
          <a:xfrm>
            <a:off x="6131694" y="1265217"/>
            <a:ext cx="773112" cy="72287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 descr="PPECLOGO-eff-0-1"/>
          <p:cNvPicPr>
            <a:picLocks noChangeAspect="1" noChangeArrowheads="1"/>
          </p:cNvPicPr>
          <p:nvPr/>
        </p:nvPicPr>
        <p:blipFill>
          <a:blip r:embed="rId6" cstate="email"/>
          <a:srcRect/>
          <a:stretch>
            <a:fillRect/>
          </a:stretch>
        </p:blipFill>
        <p:spPr bwMode="auto">
          <a:xfrm>
            <a:off x="2920181" y="1905312"/>
            <a:ext cx="412750" cy="31324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PPECLOGO-eff-0-1"/>
          <p:cNvPicPr>
            <a:picLocks noChangeAspect="1" noChangeArrowheads="1"/>
          </p:cNvPicPr>
          <p:nvPr/>
        </p:nvPicPr>
        <p:blipFill>
          <a:blip r:embed="rId7" cstate="email"/>
          <a:srcRect/>
          <a:stretch>
            <a:fillRect/>
          </a:stretch>
        </p:blipFill>
        <p:spPr bwMode="auto">
          <a:xfrm>
            <a:off x="5210944" y="1374297"/>
            <a:ext cx="315912" cy="30027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7" descr="PPECLOGO-eff-0-1"/>
          <p:cNvPicPr>
            <a:picLocks noChangeAspect="1" noChangeArrowheads="1"/>
          </p:cNvPicPr>
          <p:nvPr/>
        </p:nvPicPr>
        <p:blipFill>
          <a:blip r:embed="rId8" cstate="email"/>
          <a:srcRect/>
          <a:stretch>
            <a:fillRect/>
          </a:stretch>
        </p:blipFill>
        <p:spPr bwMode="auto">
          <a:xfrm>
            <a:off x="3842519" y="1986540"/>
            <a:ext cx="155575" cy="11771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PPECLOGO-eff-0-2"/>
          <p:cNvPicPr>
            <a:picLocks noChangeAspect="1" noChangeArrowheads="1"/>
          </p:cNvPicPr>
          <p:nvPr/>
        </p:nvPicPr>
        <p:blipFill>
          <a:blip r:embed="rId9" cstate="email"/>
          <a:srcRect/>
          <a:stretch>
            <a:fillRect/>
          </a:stretch>
        </p:blipFill>
        <p:spPr bwMode="auto">
          <a:xfrm>
            <a:off x="3545656" y="1030267"/>
            <a:ext cx="773113" cy="71652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9" descr="PPECLOGO-eff-5-4"/>
          <p:cNvPicPr>
            <a:picLocks noChangeAspect="1" noChangeArrowheads="1"/>
          </p:cNvPicPr>
          <p:nvPr/>
        </p:nvPicPr>
        <p:blipFill>
          <a:blip r:embed="rId10" cstate="email"/>
          <a:srcRect/>
          <a:stretch>
            <a:fillRect/>
          </a:stretch>
        </p:blipFill>
        <p:spPr bwMode="auto">
          <a:xfrm>
            <a:off x="1970856" y="1431891"/>
            <a:ext cx="1163638" cy="103880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1" descr="PPECLOGO-eff-5-4"/>
          <p:cNvPicPr>
            <a:picLocks noChangeAspect="1" noChangeArrowheads="1"/>
          </p:cNvPicPr>
          <p:nvPr/>
        </p:nvPicPr>
        <p:blipFill>
          <a:blip r:embed="rId11" cstate="email"/>
          <a:srcRect/>
          <a:stretch>
            <a:fillRect/>
          </a:stretch>
        </p:blipFill>
        <p:spPr bwMode="auto">
          <a:xfrm>
            <a:off x="7187381" y="1141725"/>
            <a:ext cx="879475" cy="82600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2" descr="PPECLOGO-eff-0-1"/>
          <p:cNvPicPr>
            <a:picLocks noChangeAspect="1" noChangeArrowheads="1"/>
          </p:cNvPicPr>
          <p:nvPr/>
        </p:nvPicPr>
        <p:blipFill>
          <a:blip r:embed="rId12" cstate="email"/>
          <a:srcRect/>
          <a:stretch>
            <a:fillRect/>
          </a:stretch>
        </p:blipFill>
        <p:spPr bwMode="auto">
          <a:xfrm>
            <a:off x="5657031" y="1813645"/>
            <a:ext cx="411163" cy="39035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3" descr="PPECLOGO-eff-0-1"/>
          <p:cNvPicPr>
            <a:picLocks noChangeAspect="1" noChangeArrowheads="1"/>
          </p:cNvPicPr>
          <p:nvPr/>
        </p:nvPicPr>
        <p:blipFill>
          <a:blip r:embed="rId13" cstate="email"/>
          <a:srcRect/>
          <a:stretch>
            <a:fillRect/>
          </a:stretch>
        </p:blipFill>
        <p:spPr bwMode="auto">
          <a:xfrm>
            <a:off x="8265294" y="1019895"/>
            <a:ext cx="411162" cy="31124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4" descr="PPECLOGO-eff2-1-2"/>
          <p:cNvPicPr>
            <a:picLocks noChangeAspect="1" noChangeArrowheads="1"/>
          </p:cNvPicPr>
          <p:nvPr/>
        </p:nvPicPr>
        <p:blipFill>
          <a:blip r:embed="rId14"/>
          <a:srcRect/>
          <a:stretch>
            <a:fillRect/>
          </a:stretch>
        </p:blipFill>
        <p:spPr bwMode="auto">
          <a:xfrm>
            <a:off x="1019944" y="1123799"/>
            <a:ext cx="1336675" cy="113127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5" descr="PPECLOGO-eff2-1-3"/>
          <p:cNvPicPr>
            <a:picLocks noChangeAspect="1" noChangeArrowheads="1"/>
          </p:cNvPicPr>
          <p:nvPr/>
        </p:nvPicPr>
        <p:blipFill>
          <a:blip r:embed="rId15" cstate="email"/>
          <a:srcRect/>
          <a:stretch>
            <a:fillRect/>
          </a:stretch>
        </p:blipFill>
        <p:spPr bwMode="auto">
          <a:xfrm>
            <a:off x="2070119" y="1420734"/>
            <a:ext cx="344488" cy="28930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6" descr="PPECLOGO-eff2-1-4"/>
          <p:cNvPicPr>
            <a:picLocks noChangeAspect="1" noChangeArrowheads="1"/>
          </p:cNvPicPr>
          <p:nvPr/>
        </p:nvPicPr>
        <p:blipFill>
          <a:blip r:embed="rId16"/>
          <a:srcRect/>
          <a:stretch>
            <a:fillRect/>
          </a:stretch>
        </p:blipFill>
        <p:spPr bwMode="auto">
          <a:xfrm>
            <a:off x="6111056" y="1542788"/>
            <a:ext cx="554038" cy="71228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7" descr="PPECLOGO-eff2-1-3"/>
          <p:cNvPicPr>
            <a:picLocks noChangeAspect="1" noChangeArrowheads="1"/>
          </p:cNvPicPr>
          <p:nvPr/>
        </p:nvPicPr>
        <p:blipFill>
          <a:blip r:embed="rId17" cstate="email"/>
          <a:srcRect/>
          <a:stretch>
            <a:fillRect/>
          </a:stretch>
        </p:blipFill>
        <p:spPr bwMode="auto">
          <a:xfrm>
            <a:off x="6677794" y="1377472"/>
            <a:ext cx="284162" cy="23942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8" descr="PPECLOGO-eff2-1-3"/>
          <p:cNvPicPr>
            <a:picLocks noChangeAspect="1" noChangeArrowheads="1"/>
          </p:cNvPicPr>
          <p:nvPr/>
        </p:nvPicPr>
        <p:blipFill>
          <a:blip r:embed="rId18" cstate="email"/>
          <a:srcRect/>
          <a:stretch>
            <a:fillRect/>
          </a:stretch>
        </p:blipFill>
        <p:spPr bwMode="auto">
          <a:xfrm>
            <a:off x="7076256" y="1726210"/>
            <a:ext cx="222250" cy="187547"/>
          </a:xfrm>
          <a:prstGeom prst="rect">
            <a:avLst/>
          </a:prstGeom>
          <a:noFill/>
          <a:extLst>
            <a:ext uri="{909E8E84-426E-40DD-AFC4-6F175D3DCCD1}">
              <a14:hiddenFill xmlns:a14="http://schemas.microsoft.com/office/drawing/2010/main">
                <a:solidFill>
                  <a:srgbClr val="FFFFFF"/>
                </a:solidFill>
              </a14:hiddenFill>
            </a:ext>
          </a:extLst>
        </p:spPr>
      </p:pic>
      <p:sp>
        <p:nvSpPr>
          <p:cNvPr id="78" name="椭圆 77"/>
          <p:cNvSpPr/>
          <p:nvPr/>
        </p:nvSpPr>
        <p:spPr>
          <a:xfrm rot="2270211">
            <a:off x="4456073" y="-1181548"/>
            <a:ext cx="197412" cy="201692"/>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8" name="椭圆 107"/>
          <p:cNvSpPr/>
          <p:nvPr/>
        </p:nvSpPr>
        <p:spPr>
          <a:xfrm rot="4680544">
            <a:off x="4755463" y="-1800634"/>
            <a:ext cx="186638" cy="190684"/>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4" name="椭圆 113"/>
          <p:cNvSpPr/>
          <p:nvPr/>
        </p:nvSpPr>
        <p:spPr>
          <a:xfrm rot="2084213" flipH="1">
            <a:off x="4041950" y="-1816382"/>
            <a:ext cx="106287" cy="108591"/>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8" name="椭圆 117"/>
          <p:cNvSpPr/>
          <p:nvPr/>
        </p:nvSpPr>
        <p:spPr>
          <a:xfrm rot="3120000">
            <a:off x="4815541" y="-1671662"/>
            <a:ext cx="132470" cy="135343"/>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9" name="椭圆 118"/>
          <p:cNvSpPr/>
          <p:nvPr/>
        </p:nvSpPr>
        <p:spPr>
          <a:xfrm rot="3006897">
            <a:off x="5185929" y="-1204638"/>
            <a:ext cx="184947" cy="188957"/>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3" name="椭圆 122"/>
          <p:cNvSpPr/>
          <p:nvPr/>
        </p:nvSpPr>
        <p:spPr>
          <a:xfrm rot="1199333">
            <a:off x="4172436" y="-1455866"/>
            <a:ext cx="178116" cy="181979"/>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4" name="椭圆 123"/>
          <p:cNvSpPr/>
          <p:nvPr/>
        </p:nvSpPr>
        <p:spPr>
          <a:xfrm rot="5400000">
            <a:off x="3965650" y="-802256"/>
            <a:ext cx="1301477" cy="1639415"/>
          </a:xfrm>
          <a:prstGeom prst="ellipse">
            <a:avLst/>
          </a:prstGeom>
          <a:gradFill>
            <a:gsLst>
              <a:gs pos="0">
                <a:srgbClr val="FFD85D">
                  <a:alpha val="24000"/>
                </a:srgbClr>
              </a:gs>
              <a:gs pos="100000">
                <a:schemeClr val="tx2">
                  <a:lumMod val="60000"/>
                  <a:lumOff val="40000"/>
                  <a:alpha val="0"/>
                </a:schemeClr>
              </a:gs>
            </a:gsLst>
            <a:path path="shape">
              <a:fillToRect l="50000" t="50000" r="50000" b="50000"/>
            </a:path>
          </a:gradFill>
          <a:ln>
            <a:noFill/>
          </a:ln>
          <a:effectLst>
            <a:outerShdw blurRad="165100" algn="ctr" rotWithShape="0">
              <a:srgbClr val="FFD85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5" name="椭圆 124"/>
          <p:cNvSpPr/>
          <p:nvPr/>
        </p:nvSpPr>
        <p:spPr>
          <a:xfrm rot="5400000">
            <a:off x="3157163" y="-1365649"/>
            <a:ext cx="3130747" cy="2867279"/>
          </a:xfrm>
          <a:prstGeom prst="ellipse">
            <a:avLst/>
          </a:prstGeom>
          <a:gradFill>
            <a:gsLst>
              <a:gs pos="0">
                <a:srgbClr val="FFFF00">
                  <a:alpha val="15000"/>
                </a:srgbClr>
              </a:gs>
              <a:gs pos="100000">
                <a:schemeClr val="tx2">
                  <a:lumMod val="60000"/>
                  <a:lumOff val="40000"/>
                  <a:alpha val="0"/>
                </a:schemeClr>
              </a:gs>
            </a:gsLst>
            <a:path path="shape">
              <a:fillToRect l="50000" t="50000" r="50000" b="50000"/>
            </a:path>
          </a:gradFill>
          <a:ln>
            <a:noFill/>
          </a:ln>
          <a:effectLst>
            <a:outerShdw blurRad="165100" algn="ctr" rotWithShape="0">
              <a:srgbClr val="FFD85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6" name="椭圆 125"/>
          <p:cNvSpPr/>
          <p:nvPr/>
        </p:nvSpPr>
        <p:spPr>
          <a:xfrm rot="2270211">
            <a:off x="4431525" y="-1181548"/>
            <a:ext cx="197412" cy="201692"/>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7" name="椭圆 126"/>
          <p:cNvSpPr/>
          <p:nvPr/>
        </p:nvSpPr>
        <p:spPr>
          <a:xfrm rot="4680544">
            <a:off x="4730915" y="-1800634"/>
            <a:ext cx="186638" cy="190684"/>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8" name="椭圆 127"/>
          <p:cNvSpPr/>
          <p:nvPr/>
        </p:nvSpPr>
        <p:spPr>
          <a:xfrm rot="2084213" flipH="1">
            <a:off x="4017402" y="-1816382"/>
            <a:ext cx="106287" cy="108591"/>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9" name="椭圆 128"/>
          <p:cNvSpPr/>
          <p:nvPr/>
        </p:nvSpPr>
        <p:spPr>
          <a:xfrm rot="3120000">
            <a:off x="4790993" y="-1671662"/>
            <a:ext cx="132470" cy="135343"/>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30" name="椭圆 129"/>
          <p:cNvSpPr/>
          <p:nvPr/>
        </p:nvSpPr>
        <p:spPr>
          <a:xfrm rot="3006897">
            <a:off x="5161381" y="-1204638"/>
            <a:ext cx="184947" cy="188957"/>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31" name="椭圆 130"/>
          <p:cNvSpPr/>
          <p:nvPr/>
        </p:nvSpPr>
        <p:spPr>
          <a:xfrm rot="1199333">
            <a:off x="4147888" y="-1455866"/>
            <a:ext cx="178116" cy="181979"/>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32" name="Title 2"/>
          <p:cNvSpPr txBox="1"/>
          <p:nvPr/>
        </p:nvSpPr>
        <p:spPr>
          <a:xfrm>
            <a:off x="3406794" y="1012867"/>
            <a:ext cx="5633515" cy="1371161"/>
          </a:xfrm>
          <a:prstGeom prst="rect">
            <a:avLst/>
          </a:prstGeom>
        </p:spPr>
        <p:txBody>
          <a:bodyPr vert="horz" lIns="162556" tIns="81278" rIns="162556" bIns="81278"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zh-CN" altLang="en-US" sz="5900" dirty="0">
                <a:ln w="19050">
                  <a:solidFill>
                    <a:schemeClr val="tx1"/>
                  </a:solidFill>
                </a:ln>
                <a:solidFill>
                  <a:schemeClr val="accent2"/>
                </a:solidFill>
                <a:latin typeface="微软雅黑" panose="020B0503020204020204" pitchFamily="34" charset="-122"/>
                <a:ea typeface="微软雅黑" panose="020B0503020204020204" pitchFamily="34" charset="-122"/>
              </a:rPr>
              <a:t>万圣节</a:t>
            </a:r>
            <a:r>
              <a:rPr lang="en-US" altLang="zh-CN" sz="5900" dirty="0">
                <a:ln w="19050">
                  <a:solidFill>
                    <a:schemeClr val="tx1"/>
                  </a:solidFill>
                </a:ln>
                <a:solidFill>
                  <a:schemeClr val="accent2"/>
                </a:solidFill>
                <a:latin typeface="微软雅黑" panose="020B0503020204020204" pitchFamily="34" charset="-122"/>
                <a:ea typeface="微软雅黑" panose="020B0503020204020204" pitchFamily="34" charset="-122"/>
              </a:rPr>
              <a:t>·</a:t>
            </a:r>
            <a:r>
              <a:rPr lang="zh-CN" altLang="en-US" sz="5900" dirty="0">
                <a:latin typeface="微软雅黑" panose="020B0503020204020204" pitchFamily="34" charset="-122"/>
                <a:ea typeface="微软雅黑" panose="020B0503020204020204" pitchFamily="34" charset="-122"/>
              </a:rPr>
              <a:t>起源</a:t>
            </a:r>
            <a:endParaRPr lang="en-US" sz="5900" dirty="0">
              <a:latin typeface="微软雅黑" panose="020B0503020204020204" pitchFamily="34" charset="-122"/>
              <a:ea typeface="微软雅黑" panose="020B0503020204020204" pitchFamily="34" charset="-122"/>
            </a:endParaRPr>
          </a:p>
        </p:txBody>
      </p:sp>
      <p:sp>
        <p:nvSpPr>
          <p:cNvPr id="133" name="Title 1"/>
          <p:cNvSpPr txBox="1"/>
          <p:nvPr/>
        </p:nvSpPr>
        <p:spPr>
          <a:xfrm>
            <a:off x="1298675" y="2383927"/>
            <a:ext cx="9849752" cy="2472162"/>
          </a:xfrm>
          <a:prstGeom prst="rect">
            <a:avLst/>
          </a:prstGeom>
          <a:effectLst/>
        </p:spPr>
        <p:txBody>
          <a:bodyPr vert="horz" lIns="162556" tIns="81278" rIns="162556" bIns="81278"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pPr>
              <a:lnSpc>
                <a:spcPct val="150000"/>
              </a:lnSpc>
            </a:pPr>
            <a:r>
              <a:rPr lang="zh-CN" altLang="en-US" sz="1600" b="0" dirty="0">
                <a:latin typeface="微软雅黑" panose="020B0503020204020204" pitchFamily="34" charset="-122"/>
                <a:ea typeface="微软雅黑" panose="020B0503020204020204" pitchFamily="34" charset="-122"/>
              </a:rPr>
              <a:t>    两千多年前，欧洲的基督教会把</a:t>
            </a:r>
            <a:r>
              <a:rPr lang="en-US" altLang="zh-CN" sz="1600" b="0" dirty="0">
                <a:latin typeface="微软雅黑" panose="020B0503020204020204" pitchFamily="34" charset="-122"/>
                <a:ea typeface="微软雅黑" panose="020B0503020204020204" pitchFamily="34" charset="-122"/>
              </a:rPr>
              <a:t>11</a:t>
            </a:r>
            <a:r>
              <a:rPr lang="zh-CN" altLang="en-US" sz="1600" b="0" dirty="0">
                <a:latin typeface="微软雅黑" panose="020B0503020204020204" pitchFamily="34" charset="-122"/>
                <a:ea typeface="微软雅黑" panose="020B0503020204020204" pitchFamily="34" charset="-122"/>
              </a:rPr>
              <a:t>月</a:t>
            </a:r>
            <a:r>
              <a:rPr lang="en-US" altLang="zh-CN" sz="1600" b="0" dirty="0">
                <a:latin typeface="微软雅黑" panose="020B0503020204020204" pitchFamily="34" charset="-122"/>
                <a:ea typeface="微软雅黑" panose="020B0503020204020204" pitchFamily="34" charset="-122"/>
              </a:rPr>
              <a:t>1</a:t>
            </a:r>
            <a:r>
              <a:rPr lang="zh-CN" altLang="en-US" sz="1600" b="0" dirty="0">
                <a:latin typeface="微软雅黑" panose="020B0503020204020204" pitchFamily="34" charset="-122"/>
                <a:ea typeface="微软雅黑" panose="020B0503020204020204" pitchFamily="34" charset="-122"/>
              </a:rPr>
              <a:t>日定为“天下圣徒之日。“</a:t>
            </a:r>
            <a:r>
              <a:rPr lang="en-US" altLang="zh-CN" sz="1600" b="0" dirty="0">
                <a:latin typeface="微软雅黑" panose="020B0503020204020204" pitchFamily="34" charset="-122"/>
                <a:ea typeface="微软雅黑" panose="020B0503020204020204" pitchFamily="34" charset="-122"/>
              </a:rPr>
              <a:t>HALLOW” </a:t>
            </a:r>
            <a:r>
              <a:rPr lang="zh-CN" altLang="en-US" sz="1600" b="0" dirty="0">
                <a:latin typeface="微软雅黑" panose="020B0503020204020204" pitchFamily="34" charset="-122"/>
                <a:ea typeface="微软雅黑" panose="020B0503020204020204" pitchFamily="34" charset="-122"/>
              </a:rPr>
              <a:t>即圣徒之意。传说自公元前五百年，居住在爱尔兰、苏格兰等地的凯尔特人 </a:t>
            </a:r>
            <a:r>
              <a:rPr lang="en-US" altLang="zh-CN" sz="1600" b="0" dirty="0">
                <a:latin typeface="微软雅黑" panose="020B0503020204020204" pitchFamily="34" charset="-122"/>
                <a:ea typeface="微软雅黑" panose="020B0503020204020204" pitchFamily="34" charset="-122"/>
              </a:rPr>
              <a:t> </a:t>
            </a:r>
            <a:r>
              <a:rPr lang="zh-CN" altLang="en-US" sz="1600" b="0" dirty="0">
                <a:latin typeface="微软雅黑" panose="020B0503020204020204" pitchFamily="34" charset="-122"/>
                <a:ea typeface="微软雅黑" panose="020B0503020204020204" pitchFamily="34" charset="-122"/>
              </a:rPr>
              <a:t>把这节日往前移了一天，即</a:t>
            </a:r>
            <a:r>
              <a:rPr lang="en-US" altLang="zh-CN" sz="1600" b="0" dirty="0">
                <a:latin typeface="微软雅黑" panose="020B0503020204020204" pitchFamily="34" charset="-122"/>
                <a:ea typeface="微软雅黑" panose="020B0503020204020204" pitchFamily="34" charset="-122"/>
              </a:rPr>
              <a:t>10</a:t>
            </a:r>
            <a:r>
              <a:rPr lang="zh-CN" altLang="en-US" sz="1600" b="0" dirty="0">
                <a:latin typeface="微软雅黑" panose="020B0503020204020204" pitchFamily="34" charset="-122"/>
                <a:ea typeface="微软雅黑" panose="020B0503020204020204" pitchFamily="34" charset="-122"/>
              </a:rPr>
              <a:t>月</a:t>
            </a:r>
            <a:r>
              <a:rPr lang="en-US" altLang="zh-CN" sz="1600" b="0" dirty="0">
                <a:latin typeface="微软雅黑" panose="020B0503020204020204" pitchFamily="34" charset="-122"/>
                <a:ea typeface="微软雅黑" panose="020B0503020204020204" pitchFamily="34" charset="-122"/>
              </a:rPr>
              <a:t>31</a:t>
            </a:r>
            <a:r>
              <a:rPr lang="zh-CN" altLang="en-US" sz="1600" b="0" dirty="0">
                <a:latin typeface="微软雅黑" panose="020B0503020204020204" pitchFamily="34" charset="-122"/>
                <a:ea typeface="微软雅黑" panose="020B0503020204020204" pitchFamily="34" charset="-122"/>
              </a:rPr>
              <a:t>日。他们认为该日是夏天正式结束的日子，也就是新年伊始，严酷的冬季开始的一天。</a:t>
            </a:r>
            <a:endParaRPr lang="en-US" altLang="zh-CN" sz="1600" b="0" dirty="0">
              <a:latin typeface="微软雅黑" panose="020B0503020204020204" pitchFamily="34" charset="-122"/>
              <a:ea typeface="微软雅黑" panose="020B0503020204020204" pitchFamily="34" charset="-122"/>
            </a:endParaRPr>
          </a:p>
          <a:p>
            <a:pPr>
              <a:lnSpc>
                <a:spcPct val="150000"/>
              </a:lnSpc>
            </a:pPr>
            <a:r>
              <a:rPr lang="en-US" altLang="zh-CN" sz="1600" b="0" dirty="0">
                <a:latin typeface="微软雅黑" panose="020B0503020204020204" pitchFamily="34" charset="-122"/>
                <a:ea typeface="微软雅黑" panose="020B0503020204020204" pitchFamily="34" charset="-122"/>
              </a:rPr>
              <a:t>    </a:t>
            </a:r>
            <a:r>
              <a:rPr lang="zh-CN" altLang="en-US" sz="1600" b="0" dirty="0">
                <a:latin typeface="微软雅黑" panose="020B0503020204020204" pitchFamily="34" charset="-122"/>
                <a:ea typeface="微软雅黑" panose="020B0503020204020204" pitchFamily="34" charset="-122"/>
              </a:rPr>
              <a:t>那时人们相信， 故人的亡魂会在这一天回到故居地在活人身上找寻生灵，借此再生，而且这是人在死后能获得再生的唯一希望。而活着的人则惧怕死人的魂灵来夺生，于是人们就在这一天熄掉炉火、烛光，让死人的魂灵无法找到活人，又把自己打扮成妖魔鬼怪把死人的魂灵吓走。之后，他们又会把火种、烛光重新燃起，开始新的一年的生活。</a:t>
            </a:r>
            <a:endParaRPr lang="en-US" sz="1600" dirty="0">
              <a:ln w="19050">
                <a:noFill/>
              </a:ln>
              <a:solidFill>
                <a:srgbClr val="000000"/>
              </a:solidFill>
              <a:latin typeface="微软雅黑" panose="020B0503020204020204" pitchFamily="34" charset="-122"/>
              <a:ea typeface="微软雅黑" panose="020B0503020204020204" pitchFamily="34" charset="-122"/>
            </a:endParaRPr>
          </a:p>
        </p:txBody>
      </p:sp>
      <p:pic>
        <p:nvPicPr>
          <p:cNvPr id="59" name="Picture 6" descr="U:\我图\PPT制作\爱爱\PM下载\万圣节\lady_witch_fly_broom_500_clr_171.gif"/>
          <p:cNvPicPr>
            <a:picLocks noChangeAspect="1" noChangeArrowheads="1" noCrop="1"/>
          </p:cNvPicPr>
          <p:nvPr/>
        </p:nvPicPr>
        <p:blipFill>
          <a:blip r:embed="rId19" cstate="email"/>
          <a:srcRect/>
          <a:stretch>
            <a:fillRect/>
          </a:stretch>
        </p:blipFill>
        <p:spPr bwMode="auto">
          <a:xfrm>
            <a:off x="-3040592" y="541020"/>
            <a:ext cx="3772747" cy="2829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repeatCount="2000" accel="50000" decel="50000" fill="hold" nodeType="withEffect">
                                  <p:stCondLst>
                                    <p:cond delay="0"/>
                                  </p:stCondLst>
                                  <p:childTnLst>
                                    <p:animMotion origin="layout" path="M 1.45833E-6 2.22222E-6 C 1.45833E-6 -0.00857 0.13971 -0.01505 0.30885 -0.01505 C 0.48385 -0.01505 0.62396 -0.00857 0.62396 2.22222E-6 C 0.62396 0.00856 0.76354 0.01574 0.93828 0.01574 C 1.10807 0.01574 1.24844 0.00856 1.24844 2.22222E-6 " pathEditMode="relative" rAng="0" ptsTypes="fffff">
                                      <p:cBhvr>
                                        <p:cTn id="6" dur="9400" fill="hold"/>
                                        <p:tgtEl>
                                          <p:spTgt spid="59"/>
                                        </p:tgtEl>
                                        <p:attrNameLst>
                                          <p:attrName>ppt_x</p:attrName>
                                          <p:attrName>ppt_y</p:attrName>
                                        </p:attrNameLst>
                                      </p:cBhvr>
                                      <p:rCtr x="62422" y="23"/>
                                    </p:animMotion>
                                  </p:childTnLst>
                                </p:cTn>
                              </p:par>
                              <p:par>
                                <p:cTn id="7" presetID="10"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animEffect transition="in" filter="fade">
                                      <p:cBhvr>
                                        <p:cTn id="9" dur="500"/>
                                        <p:tgtEl>
                                          <p:spTgt spid="66"/>
                                        </p:tgtEl>
                                      </p:cBhvr>
                                    </p:animEffect>
                                  </p:childTnLst>
                                </p:cTn>
                              </p:par>
                              <p:par>
                                <p:cTn id="10" presetID="10" presetClass="entr" presetSubtype="0"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par>
                                <p:cTn id="13" presetID="10"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par>
                                <p:cTn id="19" presetID="10"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par>
                                <p:cTn id="22" presetID="10" presetClass="entr" presetSubtype="0"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par>
                                <p:cTn id="25" presetID="10"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par>
                                <p:cTn id="28" presetID="10" presetClass="entr" presetSubtype="0" fill="hold"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par>
                                <p:cTn id="31" presetID="10"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par>
                                <p:cTn id="34" presetID="10" presetClass="entr" presetSubtype="0" fill="hold"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par>
                                <p:cTn id="37" presetID="35" presetClass="path" presetSubtype="0" fill="hold" nodeType="withEffect">
                                  <p:stCondLst>
                                    <p:cond delay="0"/>
                                  </p:stCondLst>
                                  <p:childTnLst>
                                    <p:animMotion origin="layout" path="M 0 0  L -0.25 0  E" pathEditMode="relative" rAng="0" ptsTypes="">
                                      <p:cBhvr>
                                        <p:cTn id="38" dur="3000" fill="hold"/>
                                        <p:tgtEl>
                                          <p:spTgt spid="67"/>
                                        </p:tgtEl>
                                        <p:attrNameLst>
                                          <p:attrName>ppt_x</p:attrName>
                                          <p:attrName>ppt_y</p:attrName>
                                        </p:attrNameLst>
                                      </p:cBhvr>
                                      <p:rCtr x="0" y="0"/>
                                    </p:animMotion>
                                  </p:childTnLst>
                                </p:cTn>
                              </p:par>
                              <p:par>
                                <p:cTn id="39" presetID="35" presetClass="path" presetSubtype="0" fill="hold" nodeType="withEffect">
                                  <p:stCondLst>
                                    <p:cond delay="0"/>
                                  </p:stCondLst>
                                  <p:childTnLst>
                                    <p:animMotion origin="layout" path="M 4.16667E-6 3.33333E-6 L -0.31632 3.33333E-6 " pathEditMode="relative" rAng="0" ptsTypes="AA">
                                      <p:cBhvr>
                                        <p:cTn id="40" dur="3000" fill="hold"/>
                                        <p:tgtEl>
                                          <p:spTgt spid="61"/>
                                        </p:tgtEl>
                                        <p:attrNameLst>
                                          <p:attrName>ppt_x</p:attrName>
                                          <p:attrName>ppt_y</p:attrName>
                                        </p:attrNameLst>
                                      </p:cBhvr>
                                      <p:rCtr x="-15816" y="0"/>
                                    </p:animMotion>
                                  </p:childTnLst>
                                </p:cTn>
                              </p:par>
                              <p:par>
                                <p:cTn id="41" presetID="35" presetClass="path" presetSubtype="0" fill="hold" nodeType="withEffect">
                                  <p:stCondLst>
                                    <p:cond delay="0"/>
                                  </p:stCondLst>
                                  <p:childTnLst>
                                    <p:animMotion origin="layout" path="M 0.00504 -1.85185E-6 L -0.46684 -1.85185E-6 " pathEditMode="relative" rAng="0" ptsTypes="AA">
                                      <p:cBhvr>
                                        <p:cTn id="42" dur="3000" fill="hold"/>
                                        <p:tgtEl>
                                          <p:spTgt spid="63"/>
                                        </p:tgtEl>
                                        <p:attrNameLst>
                                          <p:attrName>ppt_x</p:attrName>
                                          <p:attrName>ppt_y</p:attrName>
                                        </p:attrNameLst>
                                      </p:cBhvr>
                                      <p:rCtr x="-23594" y="0"/>
                                    </p:animMotion>
                                  </p:childTnLst>
                                </p:cTn>
                              </p:par>
                              <p:par>
                                <p:cTn id="43" presetID="35" presetClass="path" presetSubtype="0" fill="hold" nodeType="withEffect">
                                  <p:stCondLst>
                                    <p:cond delay="0"/>
                                  </p:stCondLst>
                                  <p:childTnLst>
                                    <p:animMotion origin="layout" path="M -3.05556E-6 1.11111E-6 L -0.19531 1.11111E-6 " pathEditMode="relative" rAng="0" ptsTypes="AA">
                                      <p:cBhvr>
                                        <p:cTn id="44" dur="3000" fill="hold"/>
                                        <p:tgtEl>
                                          <p:spTgt spid="65"/>
                                        </p:tgtEl>
                                        <p:attrNameLst>
                                          <p:attrName>ppt_x</p:attrName>
                                          <p:attrName>ppt_y</p:attrName>
                                        </p:attrNameLst>
                                      </p:cBhvr>
                                      <p:rCtr x="-9774" y="0"/>
                                    </p:animMotion>
                                  </p:childTnLst>
                                </p:cTn>
                              </p:par>
                              <p:par>
                                <p:cTn id="45" presetID="35" presetClass="path" presetSubtype="0" fill="hold" nodeType="withEffect">
                                  <p:stCondLst>
                                    <p:cond delay="0"/>
                                  </p:stCondLst>
                                  <p:childTnLst>
                                    <p:animMotion origin="layout" path="M 5.55556E-7 2.59259E-6 L -0.43594 2.59259E-6 " pathEditMode="relative" rAng="0" ptsTypes="AA">
                                      <p:cBhvr>
                                        <p:cTn id="46" dur="3000" fill="hold"/>
                                        <p:tgtEl>
                                          <p:spTgt spid="62"/>
                                        </p:tgtEl>
                                        <p:attrNameLst>
                                          <p:attrName>ppt_x</p:attrName>
                                          <p:attrName>ppt_y</p:attrName>
                                        </p:attrNameLst>
                                      </p:cBhvr>
                                      <p:rCtr x="-21806" y="0"/>
                                    </p:animMotion>
                                  </p:childTnLst>
                                </p:cTn>
                              </p:par>
                              <p:par>
                                <p:cTn id="47" presetID="35" presetClass="path" presetSubtype="0" fill="hold" nodeType="withEffect">
                                  <p:stCondLst>
                                    <p:cond delay="0"/>
                                  </p:stCondLst>
                                  <p:childTnLst>
                                    <p:animMotion origin="layout" path="M -1.94444E-6 2.59259E-6 L -0.61719 2.59259E-6 " pathEditMode="relative" rAng="0" ptsTypes="AA">
                                      <p:cBhvr>
                                        <p:cTn id="48" dur="3000" fill="hold"/>
                                        <p:tgtEl>
                                          <p:spTgt spid="64"/>
                                        </p:tgtEl>
                                        <p:attrNameLst>
                                          <p:attrName>ppt_x</p:attrName>
                                          <p:attrName>ppt_y</p:attrName>
                                        </p:attrNameLst>
                                      </p:cBhvr>
                                      <p:rCtr x="-30868" y="0"/>
                                    </p:animMotion>
                                  </p:childTnLst>
                                </p:cTn>
                              </p:par>
                              <p:par>
                                <p:cTn id="49" presetID="35" presetClass="path" presetSubtype="0" fill="hold" nodeType="withEffect">
                                  <p:stCondLst>
                                    <p:cond delay="0"/>
                                  </p:stCondLst>
                                  <p:childTnLst>
                                    <p:animMotion origin="layout" path="M 3.05556E-6 -1.85185E-6 L -0.33577 -1.85185E-6 " pathEditMode="relative" rAng="0" ptsTypes="AA">
                                      <p:cBhvr>
                                        <p:cTn id="50" dur="3000" fill="hold"/>
                                        <p:tgtEl>
                                          <p:spTgt spid="60"/>
                                        </p:tgtEl>
                                        <p:attrNameLst>
                                          <p:attrName>ppt_x</p:attrName>
                                          <p:attrName>ppt_y</p:attrName>
                                        </p:attrNameLst>
                                      </p:cBhvr>
                                      <p:rCtr x="-16788" y="0"/>
                                    </p:animMotion>
                                  </p:childTnLst>
                                </p:cTn>
                              </p:par>
                              <p:par>
                                <p:cTn id="51" presetID="35" presetClass="path" presetSubtype="0" fill="hold" nodeType="withEffect">
                                  <p:stCondLst>
                                    <p:cond delay="0"/>
                                  </p:stCondLst>
                                  <p:childTnLst>
                                    <p:animMotion origin="layout" path="M 1.66667E-6 -1.85185E-6 L -0.57188 -1.85185E-6 " pathEditMode="relative" rAng="0" ptsTypes="AA">
                                      <p:cBhvr>
                                        <p:cTn id="52" dur="3000" fill="hold"/>
                                        <p:tgtEl>
                                          <p:spTgt spid="68"/>
                                        </p:tgtEl>
                                        <p:attrNameLst>
                                          <p:attrName>ppt_x</p:attrName>
                                          <p:attrName>ppt_y</p:attrName>
                                        </p:attrNameLst>
                                      </p:cBhvr>
                                      <p:rCtr x="-28594" y="0"/>
                                    </p:animMotion>
                                  </p:childTnLst>
                                </p:cTn>
                              </p:par>
                              <p:par>
                                <p:cTn id="53" presetID="35" presetClass="path" presetSubtype="0" fill="hold" nodeType="withEffect">
                                  <p:stCondLst>
                                    <p:cond delay="0"/>
                                  </p:stCondLst>
                                  <p:childTnLst>
                                    <p:animMotion origin="layout" path="M 1.66667E-6 -1.85185E-6 L -0.57188 -1.85185E-6 " pathEditMode="relative" rAng="0" ptsTypes="AA">
                                      <p:cBhvr>
                                        <p:cTn id="54" dur="3000" fill="hold"/>
                                        <p:tgtEl>
                                          <p:spTgt spid="69"/>
                                        </p:tgtEl>
                                        <p:attrNameLst>
                                          <p:attrName>ppt_x</p:attrName>
                                          <p:attrName>ppt_y</p:attrName>
                                        </p:attrNameLst>
                                      </p:cBhvr>
                                      <p:rCtr x="-28594" y="0"/>
                                    </p:animMotion>
                                  </p:childTnLst>
                                </p:cTn>
                              </p:par>
                              <p:par>
                                <p:cTn id="55" presetID="63" presetClass="path" presetSubtype="0" fill="hold" nodeType="withEffect">
                                  <p:stCondLst>
                                    <p:cond delay="0"/>
                                  </p:stCondLst>
                                  <p:childTnLst>
                                    <p:animMotion origin="layout" path="M -1.38889E-6 2.96296E-6 L 0.62813 2.96296E-6 " pathEditMode="relative" rAng="0" ptsTypes="AA">
                                      <p:cBhvr>
                                        <p:cTn id="56" dur="3000" fill="hold"/>
                                        <p:tgtEl>
                                          <p:spTgt spid="66"/>
                                        </p:tgtEl>
                                        <p:attrNameLst>
                                          <p:attrName>ppt_x</p:attrName>
                                          <p:attrName>ppt_y</p:attrName>
                                        </p:attrNameLst>
                                      </p:cBhvr>
                                      <p:rCtr x="31406" y="0"/>
                                    </p:animMotion>
                                  </p:childTnLst>
                                </p:cTn>
                              </p:par>
                              <p:par>
                                <p:cTn id="57" presetID="10" presetClass="exit" presetSubtype="0" fill="hold" nodeType="withEffect">
                                  <p:stCondLst>
                                    <p:cond delay="2500"/>
                                  </p:stCondLst>
                                  <p:childTnLst>
                                    <p:animEffect transition="out" filter="fade">
                                      <p:cBhvr>
                                        <p:cTn id="58" dur="500"/>
                                        <p:tgtEl>
                                          <p:spTgt spid="66"/>
                                        </p:tgtEl>
                                      </p:cBhvr>
                                    </p:animEffect>
                                    <p:set>
                                      <p:cBhvr>
                                        <p:cTn id="59" dur="1" fill="hold">
                                          <p:stCondLst>
                                            <p:cond delay="499"/>
                                          </p:stCondLst>
                                        </p:cTn>
                                        <p:tgtEl>
                                          <p:spTgt spid="66"/>
                                        </p:tgtEl>
                                        <p:attrNameLst>
                                          <p:attrName>style.visibility</p:attrName>
                                        </p:attrNameLst>
                                      </p:cBhvr>
                                      <p:to>
                                        <p:strVal val="hidden"/>
                                      </p:to>
                                    </p:set>
                                  </p:childTnLst>
                                </p:cTn>
                              </p:par>
                              <p:par>
                                <p:cTn id="60" presetID="10" presetClass="exit" presetSubtype="0" fill="hold" nodeType="withEffect">
                                  <p:stCondLst>
                                    <p:cond delay="2500"/>
                                  </p:stCondLst>
                                  <p:childTnLst>
                                    <p:animEffect transition="out" filter="fade">
                                      <p:cBhvr>
                                        <p:cTn id="61" dur="500"/>
                                        <p:tgtEl>
                                          <p:spTgt spid="68"/>
                                        </p:tgtEl>
                                      </p:cBhvr>
                                    </p:animEffect>
                                    <p:set>
                                      <p:cBhvr>
                                        <p:cTn id="62" dur="1" fill="hold">
                                          <p:stCondLst>
                                            <p:cond delay="499"/>
                                          </p:stCondLst>
                                        </p:cTn>
                                        <p:tgtEl>
                                          <p:spTgt spid="68"/>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64"/>
                                        </p:tgtEl>
                                      </p:cBhvr>
                                    </p:animEffect>
                                    <p:set>
                                      <p:cBhvr>
                                        <p:cTn id="65" dur="1" fill="hold">
                                          <p:stCondLst>
                                            <p:cond delay="499"/>
                                          </p:stCondLst>
                                        </p:cTn>
                                        <p:tgtEl>
                                          <p:spTgt spid="64"/>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62"/>
                                        </p:tgtEl>
                                      </p:cBhvr>
                                    </p:animEffect>
                                    <p:set>
                                      <p:cBhvr>
                                        <p:cTn id="68" dur="1" fill="hold">
                                          <p:stCondLst>
                                            <p:cond delay="499"/>
                                          </p:stCondLst>
                                        </p:cTn>
                                        <p:tgtEl>
                                          <p:spTgt spid="62"/>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65"/>
                                        </p:tgtEl>
                                      </p:cBhvr>
                                    </p:animEffect>
                                    <p:set>
                                      <p:cBhvr>
                                        <p:cTn id="71" dur="1" fill="hold">
                                          <p:stCondLst>
                                            <p:cond delay="499"/>
                                          </p:stCondLst>
                                        </p:cTn>
                                        <p:tgtEl>
                                          <p:spTgt spid="65"/>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61"/>
                                        </p:tgtEl>
                                      </p:cBhvr>
                                    </p:animEffect>
                                    <p:set>
                                      <p:cBhvr>
                                        <p:cTn id="74" dur="1" fill="hold">
                                          <p:stCondLst>
                                            <p:cond delay="499"/>
                                          </p:stCondLst>
                                        </p:cTn>
                                        <p:tgtEl>
                                          <p:spTgt spid="61"/>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67"/>
                                        </p:tgtEl>
                                      </p:cBhvr>
                                    </p:animEffect>
                                    <p:set>
                                      <p:cBhvr>
                                        <p:cTn id="77" dur="1" fill="hold">
                                          <p:stCondLst>
                                            <p:cond delay="499"/>
                                          </p:stCondLst>
                                        </p:cTn>
                                        <p:tgtEl>
                                          <p:spTgt spid="67"/>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69"/>
                                        </p:tgtEl>
                                      </p:cBhvr>
                                    </p:animEffect>
                                    <p:set>
                                      <p:cBhvr>
                                        <p:cTn id="80" dur="1" fill="hold">
                                          <p:stCondLst>
                                            <p:cond delay="499"/>
                                          </p:stCondLst>
                                        </p:cTn>
                                        <p:tgtEl>
                                          <p:spTgt spid="69"/>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60"/>
                                        </p:tgtEl>
                                      </p:cBhvr>
                                    </p:animEffect>
                                    <p:set>
                                      <p:cBhvr>
                                        <p:cTn id="83" dur="1" fill="hold">
                                          <p:stCondLst>
                                            <p:cond delay="499"/>
                                          </p:stCondLst>
                                        </p:cTn>
                                        <p:tgtEl>
                                          <p:spTgt spid="60"/>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3"/>
                                        </p:tgtEl>
                                      </p:cBhvr>
                                    </p:animEffect>
                                    <p:set>
                                      <p:cBhvr>
                                        <p:cTn id="86" dur="1" fill="hold">
                                          <p:stCondLst>
                                            <p:cond delay="499"/>
                                          </p:stCondLst>
                                        </p:cTn>
                                        <p:tgtEl>
                                          <p:spTgt spid="63"/>
                                        </p:tgtEl>
                                        <p:attrNameLst>
                                          <p:attrName>style.visibility</p:attrName>
                                        </p:attrNameLst>
                                      </p:cBhvr>
                                      <p:to>
                                        <p:strVal val="hidden"/>
                                      </p:to>
                                    </p:set>
                                  </p:childTnLst>
                                </p:cTn>
                              </p:par>
                              <p:par>
                                <p:cTn id="87" presetID="10" presetClass="entr" presetSubtype="0" fill="hold" nodeType="with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fade">
                                      <p:cBhvr>
                                        <p:cTn id="89" dur="100"/>
                                        <p:tgtEl>
                                          <p:spTgt spid="70"/>
                                        </p:tgtEl>
                                      </p:cBhvr>
                                    </p:animEffect>
                                  </p:childTnLst>
                                </p:cTn>
                              </p:par>
                              <p:par>
                                <p:cTn id="90" presetID="10" presetClass="entr" presetSubtype="0" fill="hold" nodeType="withEffect">
                                  <p:stCondLst>
                                    <p:cond delay="600"/>
                                  </p:stCondLst>
                                  <p:childTnLst>
                                    <p:set>
                                      <p:cBhvr>
                                        <p:cTn id="91" dur="1" fill="hold">
                                          <p:stCondLst>
                                            <p:cond delay="0"/>
                                          </p:stCondLst>
                                        </p:cTn>
                                        <p:tgtEl>
                                          <p:spTgt spid="71"/>
                                        </p:tgtEl>
                                        <p:attrNameLst>
                                          <p:attrName>style.visibility</p:attrName>
                                        </p:attrNameLst>
                                      </p:cBhvr>
                                      <p:to>
                                        <p:strVal val="visible"/>
                                      </p:to>
                                    </p:set>
                                    <p:animEffect transition="in" filter="fade">
                                      <p:cBhvr>
                                        <p:cTn id="92" dur="100"/>
                                        <p:tgtEl>
                                          <p:spTgt spid="71"/>
                                        </p:tgtEl>
                                      </p:cBhvr>
                                    </p:animEffect>
                                  </p:childTnLst>
                                </p:cTn>
                              </p:par>
                              <p:par>
                                <p:cTn id="93" presetID="10" presetClass="entr" presetSubtype="0" fill="hold" nodeType="withEffect">
                                  <p:stCondLst>
                                    <p:cond delay="20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100"/>
                                        <p:tgtEl>
                                          <p:spTgt spid="72"/>
                                        </p:tgtEl>
                                      </p:cBhvr>
                                    </p:animEffect>
                                  </p:childTnLst>
                                </p:cTn>
                              </p:par>
                              <p:par>
                                <p:cTn id="96" presetID="10" presetClass="entr" presetSubtype="0" fill="hold" nodeType="withEffect">
                                  <p:stCondLst>
                                    <p:cond delay="1800"/>
                                  </p:stCondLst>
                                  <p:childTnLst>
                                    <p:set>
                                      <p:cBhvr>
                                        <p:cTn id="97" dur="1" fill="hold">
                                          <p:stCondLst>
                                            <p:cond delay="0"/>
                                          </p:stCondLst>
                                        </p:cTn>
                                        <p:tgtEl>
                                          <p:spTgt spid="73"/>
                                        </p:tgtEl>
                                        <p:attrNameLst>
                                          <p:attrName>style.visibility</p:attrName>
                                        </p:attrNameLst>
                                      </p:cBhvr>
                                      <p:to>
                                        <p:strVal val="visible"/>
                                      </p:to>
                                    </p:set>
                                    <p:animEffect transition="in" filter="fade">
                                      <p:cBhvr>
                                        <p:cTn id="98" dur="100"/>
                                        <p:tgtEl>
                                          <p:spTgt spid="73"/>
                                        </p:tgtEl>
                                      </p:cBhvr>
                                    </p:animEffect>
                                  </p:childTnLst>
                                </p:cTn>
                              </p:par>
                              <p:par>
                                <p:cTn id="99" presetID="10" presetClass="entr" presetSubtype="0" fill="hold" nodeType="withEffect">
                                  <p:stCondLst>
                                    <p:cond delay="2200"/>
                                  </p:stCondLst>
                                  <p:childTnLst>
                                    <p:set>
                                      <p:cBhvr>
                                        <p:cTn id="100" dur="1" fill="hold">
                                          <p:stCondLst>
                                            <p:cond delay="0"/>
                                          </p:stCondLst>
                                        </p:cTn>
                                        <p:tgtEl>
                                          <p:spTgt spid="77"/>
                                        </p:tgtEl>
                                        <p:attrNameLst>
                                          <p:attrName>style.visibility</p:attrName>
                                        </p:attrNameLst>
                                      </p:cBhvr>
                                      <p:to>
                                        <p:strVal val="visible"/>
                                      </p:to>
                                    </p:set>
                                    <p:animEffect transition="in" filter="fade">
                                      <p:cBhvr>
                                        <p:cTn id="101" dur="100"/>
                                        <p:tgtEl>
                                          <p:spTgt spid="77"/>
                                        </p:tgtEl>
                                      </p:cBhvr>
                                    </p:animEffect>
                                  </p:childTnLst>
                                </p:cTn>
                              </p:par>
                              <p:par>
                                <p:cTn id="102" presetID="53" presetClass="exit" presetSubtype="16" fill="hold" nodeType="withEffect">
                                  <p:stCondLst>
                                    <p:cond delay="100"/>
                                  </p:stCondLst>
                                  <p:childTnLst>
                                    <p:anim calcmode="lin" valueType="num">
                                      <p:cBhvr>
                                        <p:cTn id="103" dur="1000"/>
                                        <p:tgtEl>
                                          <p:spTgt spid="70"/>
                                        </p:tgtEl>
                                        <p:attrNameLst>
                                          <p:attrName>ppt_w</p:attrName>
                                        </p:attrNameLst>
                                      </p:cBhvr>
                                      <p:tavLst>
                                        <p:tav tm="0">
                                          <p:val>
                                            <p:strVal val="ppt_w"/>
                                          </p:val>
                                        </p:tav>
                                        <p:tav tm="100000">
                                          <p:val>
                                            <p:fltVal val="0"/>
                                          </p:val>
                                        </p:tav>
                                      </p:tavLst>
                                    </p:anim>
                                    <p:anim calcmode="lin" valueType="num">
                                      <p:cBhvr>
                                        <p:cTn id="104" dur="1000"/>
                                        <p:tgtEl>
                                          <p:spTgt spid="70"/>
                                        </p:tgtEl>
                                        <p:attrNameLst>
                                          <p:attrName>ppt_h</p:attrName>
                                        </p:attrNameLst>
                                      </p:cBhvr>
                                      <p:tavLst>
                                        <p:tav tm="0">
                                          <p:val>
                                            <p:strVal val="ppt_h"/>
                                          </p:val>
                                        </p:tav>
                                        <p:tav tm="100000">
                                          <p:val>
                                            <p:fltVal val="0"/>
                                          </p:val>
                                        </p:tav>
                                      </p:tavLst>
                                    </p:anim>
                                    <p:animEffect transition="out" filter="fade">
                                      <p:cBhvr>
                                        <p:cTn id="105" dur="1000"/>
                                        <p:tgtEl>
                                          <p:spTgt spid="70"/>
                                        </p:tgtEl>
                                      </p:cBhvr>
                                    </p:animEffect>
                                    <p:set>
                                      <p:cBhvr>
                                        <p:cTn id="106" dur="1" fill="hold">
                                          <p:stCondLst>
                                            <p:cond delay="999"/>
                                          </p:stCondLst>
                                        </p:cTn>
                                        <p:tgtEl>
                                          <p:spTgt spid="70"/>
                                        </p:tgtEl>
                                        <p:attrNameLst>
                                          <p:attrName>style.visibility</p:attrName>
                                        </p:attrNameLst>
                                      </p:cBhvr>
                                      <p:to>
                                        <p:strVal val="hidden"/>
                                      </p:to>
                                    </p:set>
                                  </p:childTnLst>
                                </p:cTn>
                              </p:par>
                              <p:par>
                                <p:cTn id="107" presetID="53" presetClass="exit" presetSubtype="16" fill="hold" nodeType="withEffect">
                                  <p:stCondLst>
                                    <p:cond delay="700"/>
                                  </p:stCondLst>
                                  <p:childTnLst>
                                    <p:anim calcmode="lin" valueType="num">
                                      <p:cBhvr>
                                        <p:cTn id="108" dur="500"/>
                                        <p:tgtEl>
                                          <p:spTgt spid="71"/>
                                        </p:tgtEl>
                                        <p:attrNameLst>
                                          <p:attrName>ppt_w</p:attrName>
                                        </p:attrNameLst>
                                      </p:cBhvr>
                                      <p:tavLst>
                                        <p:tav tm="0">
                                          <p:val>
                                            <p:strVal val="ppt_w"/>
                                          </p:val>
                                        </p:tav>
                                        <p:tav tm="100000">
                                          <p:val>
                                            <p:fltVal val="0"/>
                                          </p:val>
                                        </p:tav>
                                      </p:tavLst>
                                    </p:anim>
                                    <p:anim calcmode="lin" valueType="num">
                                      <p:cBhvr>
                                        <p:cTn id="109" dur="500"/>
                                        <p:tgtEl>
                                          <p:spTgt spid="71"/>
                                        </p:tgtEl>
                                        <p:attrNameLst>
                                          <p:attrName>ppt_h</p:attrName>
                                        </p:attrNameLst>
                                      </p:cBhvr>
                                      <p:tavLst>
                                        <p:tav tm="0">
                                          <p:val>
                                            <p:strVal val="ppt_h"/>
                                          </p:val>
                                        </p:tav>
                                        <p:tav tm="100000">
                                          <p:val>
                                            <p:fltVal val="0"/>
                                          </p:val>
                                        </p:tav>
                                      </p:tavLst>
                                    </p:anim>
                                    <p:animEffect transition="out" filter="fade">
                                      <p:cBhvr>
                                        <p:cTn id="110" dur="500"/>
                                        <p:tgtEl>
                                          <p:spTgt spid="71"/>
                                        </p:tgtEl>
                                      </p:cBhvr>
                                    </p:animEffect>
                                    <p:set>
                                      <p:cBhvr>
                                        <p:cTn id="111" dur="1" fill="hold">
                                          <p:stCondLst>
                                            <p:cond delay="499"/>
                                          </p:stCondLst>
                                        </p:cTn>
                                        <p:tgtEl>
                                          <p:spTgt spid="71"/>
                                        </p:tgtEl>
                                        <p:attrNameLst>
                                          <p:attrName>style.visibility</p:attrName>
                                        </p:attrNameLst>
                                      </p:cBhvr>
                                      <p:to>
                                        <p:strVal val="hidden"/>
                                      </p:to>
                                    </p:set>
                                  </p:childTnLst>
                                </p:cTn>
                              </p:par>
                              <p:par>
                                <p:cTn id="112" presetID="53" presetClass="exit" presetSubtype="16" fill="hold" nodeType="withEffect">
                                  <p:stCondLst>
                                    <p:cond delay="300"/>
                                  </p:stCondLst>
                                  <p:childTnLst>
                                    <p:anim calcmode="lin" valueType="num">
                                      <p:cBhvr>
                                        <p:cTn id="113" dur="500"/>
                                        <p:tgtEl>
                                          <p:spTgt spid="72"/>
                                        </p:tgtEl>
                                        <p:attrNameLst>
                                          <p:attrName>ppt_w</p:attrName>
                                        </p:attrNameLst>
                                      </p:cBhvr>
                                      <p:tavLst>
                                        <p:tav tm="0">
                                          <p:val>
                                            <p:strVal val="ppt_w"/>
                                          </p:val>
                                        </p:tav>
                                        <p:tav tm="100000">
                                          <p:val>
                                            <p:fltVal val="0"/>
                                          </p:val>
                                        </p:tav>
                                      </p:tavLst>
                                    </p:anim>
                                    <p:anim calcmode="lin" valueType="num">
                                      <p:cBhvr>
                                        <p:cTn id="114" dur="500"/>
                                        <p:tgtEl>
                                          <p:spTgt spid="72"/>
                                        </p:tgtEl>
                                        <p:attrNameLst>
                                          <p:attrName>ppt_h</p:attrName>
                                        </p:attrNameLst>
                                      </p:cBhvr>
                                      <p:tavLst>
                                        <p:tav tm="0">
                                          <p:val>
                                            <p:strVal val="ppt_h"/>
                                          </p:val>
                                        </p:tav>
                                        <p:tav tm="100000">
                                          <p:val>
                                            <p:fltVal val="0"/>
                                          </p:val>
                                        </p:tav>
                                      </p:tavLst>
                                    </p:anim>
                                    <p:animEffect transition="out" filter="fade">
                                      <p:cBhvr>
                                        <p:cTn id="115" dur="500"/>
                                        <p:tgtEl>
                                          <p:spTgt spid="72"/>
                                        </p:tgtEl>
                                      </p:cBhvr>
                                    </p:animEffect>
                                    <p:set>
                                      <p:cBhvr>
                                        <p:cTn id="116" dur="1" fill="hold">
                                          <p:stCondLst>
                                            <p:cond delay="499"/>
                                          </p:stCondLst>
                                        </p:cTn>
                                        <p:tgtEl>
                                          <p:spTgt spid="72"/>
                                        </p:tgtEl>
                                        <p:attrNameLst>
                                          <p:attrName>style.visibility</p:attrName>
                                        </p:attrNameLst>
                                      </p:cBhvr>
                                      <p:to>
                                        <p:strVal val="hidden"/>
                                      </p:to>
                                    </p:set>
                                  </p:childTnLst>
                                </p:cTn>
                              </p:par>
                              <p:par>
                                <p:cTn id="117" presetID="53" presetClass="exit" presetSubtype="16" fill="hold" nodeType="withEffect">
                                  <p:stCondLst>
                                    <p:cond delay="1900"/>
                                  </p:stCondLst>
                                  <p:childTnLst>
                                    <p:anim calcmode="lin" valueType="num">
                                      <p:cBhvr>
                                        <p:cTn id="118" dur="500"/>
                                        <p:tgtEl>
                                          <p:spTgt spid="73"/>
                                        </p:tgtEl>
                                        <p:attrNameLst>
                                          <p:attrName>ppt_w</p:attrName>
                                        </p:attrNameLst>
                                      </p:cBhvr>
                                      <p:tavLst>
                                        <p:tav tm="0">
                                          <p:val>
                                            <p:strVal val="ppt_w"/>
                                          </p:val>
                                        </p:tav>
                                        <p:tav tm="100000">
                                          <p:val>
                                            <p:fltVal val="0"/>
                                          </p:val>
                                        </p:tav>
                                      </p:tavLst>
                                    </p:anim>
                                    <p:anim calcmode="lin" valueType="num">
                                      <p:cBhvr>
                                        <p:cTn id="119" dur="500"/>
                                        <p:tgtEl>
                                          <p:spTgt spid="73"/>
                                        </p:tgtEl>
                                        <p:attrNameLst>
                                          <p:attrName>ppt_h</p:attrName>
                                        </p:attrNameLst>
                                      </p:cBhvr>
                                      <p:tavLst>
                                        <p:tav tm="0">
                                          <p:val>
                                            <p:strVal val="ppt_h"/>
                                          </p:val>
                                        </p:tav>
                                        <p:tav tm="100000">
                                          <p:val>
                                            <p:fltVal val="0"/>
                                          </p:val>
                                        </p:tav>
                                      </p:tavLst>
                                    </p:anim>
                                    <p:animEffect transition="out" filter="fade">
                                      <p:cBhvr>
                                        <p:cTn id="120" dur="500"/>
                                        <p:tgtEl>
                                          <p:spTgt spid="73"/>
                                        </p:tgtEl>
                                      </p:cBhvr>
                                    </p:animEffect>
                                    <p:set>
                                      <p:cBhvr>
                                        <p:cTn id="121" dur="1" fill="hold">
                                          <p:stCondLst>
                                            <p:cond delay="499"/>
                                          </p:stCondLst>
                                        </p:cTn>
                                        <p:tgtEl>
                                          <p:spTgt spid="73"/>
                                        </p:tgtEl>
                                        <p:attrNameLst>
                                          <p:attrName>style.visibility</p:attrName>
                                        </p:attrNameLst>
                                      </p:cBhvr>
                                      <p:to>
                                        <p:strVal val="hidden"/>
                                      </p:to>
                                    </p:set>
                                  </p:childTnLst>
                                </p:cTn>
                              </p:par>
                              <p:par>
                                <p:cTn id="122" presetID="53" presetClass="exit" presetSubtype="16" fill="hold" nodeType="withEffect">
                                  <p:stCondLst>
                                    <p:cond delay="2300"/>
                                  </p:stCondLst>
                                  <p:childTnLst>
                                    <p:anim calcmode="lin" valueType="num">
                                      <p:cBhvr>
                                        <p:cTn id="123" dur="500"/>
                                        <p:tgtEl>
                                          <p:spTgt spid="77"/>
                                        </p:tgtEl>
                                        <p:attrNameLst>
                                          <p:attrName>ppt_w</p:attrName>
                                        </p:attrNameLst>
                                      </p:cBhvr>
                                      <p:tavLst>
                                        <p:tav tm="0">
                                          <p:val>
                                            <p:strVal val="ppt_w"/>
                                          </p:val>
                                        </p:tav>
                                        <p:tav tm="100000">
                                          <p:val>
                                            <p:fltVal val="0"/>
                                          </p:val>
                                        </p:tav>
                                      </p:tavLst>
                                    </p:anim>
                                    <p:anim calcmode="lin" valueType="num">
                                      <p:cBhvr>
                                        <p:cTn id="124" dur="500"/>
                                        <p:tgtEl>
                                          <p:spTgt spid="77"/>
                                        </p:tgtEl>
                                        <p:attrNameLst>
                                          <p:attrName>ppt_h</p:attrName>
                                        </p:attrNameLst>
                                      </p:cBhvr>
                                      <p:tavLst>
                                        <p:tav tm="0">
                                          <p:val>
                                            <p:strVal val="ppt_h"/>
                                          </p:val>
                                        </p:tav>
                                        <p:tav tm="100000">
                                          <p:val>
                                            <p:fltVal val="0"/>
                                          </p:val>
                                        </p:tav>
                                      </p:tavLst>
                                    </p:anim>
                                    <p:animEffect transition="out" filter="fade">
                                      <p:cBhvr>
                                        <p:cTn id="125" dur="500"/>
                                        <p:tgtEl>
                                          <p:spTgt spid="77"/>
                                        </p:tgtEl>
                                      </p:cBhvr>
                                    </p:animEffect>
                                    <p:set>
                                      <p:cBhvr>
                                        <p:cTn id="126" dur="1" fill="hold">
                                          <p:stCondLst>
                                            <p:cond delay="499"/>
                                          </p:stCondLst>
                                        </p:cTn>
                                        <p:tgtEl>
                                          <p:spTgt spid="77"/>
                                        </p:tgtEl>
                                        <p:attrNameLst>
                                          <p:attrName>style.visibility</p:attrName>
                                        </p:attrNameLst>
                                      </p:cBhvr>
                                      <p:to>
                                        <p:strVal val="hidden"/>
                                      </p:to>
                                    </p:set>
                                  </p:childTnLst>
                                </p:cTn>
                              </p:par>
                              <p:par>
                                <p:cTn id="127" presetID="42" presetClass="path" presetSubtype="0" repeatCount="indefinite" fill="hold" grpId="0" nodeType="withEffect">
                                  <p:stCondLst>
                                    <p:cond delay="0"/>
                                  </p:stCondLst>
                                  <p:childTnLst>
                                    <p:animMotion origin="layout" path="M -6.61521E-8 9.80392E-7 L 0.03266 1.06961 " pathEditMode="relative" rAng="0" ptsTypes="AA">
                                      <p:cBhvr>
                                        <p:cTn id="128" dur="5000" fill="hold"/>
                                        <p:tgtEl>
                                          <p:spTgt spid="78"/>
                                        </p:tgtEl>
                                        <p:attrNameLst>
                                          <p:attrName>ppt_x</p:attrName>
                                          <p:attrName>ppt_y</p:attrName>
                                        </p:attrNameLst>
                                      </p:cBhvr>
                                      <p:rCtr x="1626" y="53480"/>
                                    </p:animMotion>
                                  </p:childTnLst>
                                </p:cTn>
                              </p:par>
                              <p:par>
                                <p:cTn id="129" presetID="42" presetClass="path" presetSubtype="0" repeatCount="indefinite" fill="hold" grpId="0" nodeType="withEffect">
                                  <p:stCondLst>
                                    <p:cond delay="1100"/>
                                  </p:stCondLst>
                                  <p:childTnLst>
                                    <p:animMotion origin="layout" path="M -4.44444E-6 -1.11111E-6 L 0.03941 1.09639 " pathEditMode="relative" rAng="0" ptsTypes="AA">
                                      <p:cBhvr>
                                        <p:cTn id="130" dur="6000" fill="hold"/>
                                        <p:tgtEl>
                                          <p:spTgt spid="108"/>
                                        </p:tgtEl>
                                        <p:attrNameLst>
                                          <p:attrName>ppt_x</p:attrName>
                                          <p:attrName>ppt_y</p:attrName>
                                        </p:attrNameLst>
                                      </p:cBhvr>
                                      <p:rCtr x="1962" y="54806"/>
                                    </p:animMotion>
                                  </p:childTnLst>
                                </p:cTn>
                              </p:par>
                              <p:par>
                                <p:cTn id="131" presetID="42" presetClass="path" presetSubtype="0" repeatCount="indefinite" fill="hold" grpId="0" nodeType="withEffect">
                                  <p:stCondLst>
                                    <p:cond delay="900"/>
                                  </p:stCondLst>
                                  <p:childTnLst>
                                    <p:animMotion origin="layout" path="M -0.08159 -0.17445 L -0.02482 1.21944 " pathEditMode="relative" rAng="0" ptsTypes="AA">
                                      <p:cBhvr>
                                        <p:cTn id="132" dur="4500" fill="hold"/>
                                        <p:tgtEl>
                                          <p:spTgt spid="114"/>
                                        </p:tgtEl>
                                        <p:attrNameLst>
                                          <p:attrName>ppt_x</p:attrName>
                                          <p:attrName>ppt_y</p:attrName>
                                        </p:attrNameLst>
                                      </p:cBhvr>
                                      <p:rCtr x="2830" y="69694"/>
                                    </p:animMotion>
                                  </p:childTnLst>
                                </p:cTn>
                              </p:par>
                              <p:par>
                                <p:cTn id="133" presetID="42" presetClass="path" presetSubtype="0" repeatCount="indefinite" fill="hold" grpId="0" nodeType="withEffect">
                                  <p:stCondLst>
                                    <p:cond delay="1200"/>
                                  </p:stCondLst>
                                  <p:childTnLst>
                                    <p:animMotion origin="layout" path="M 0.06858 -0.49194 L 0.15521 1.08306 " pathEditMode="relative" rAng="0" ptsTypes="AA">
                                      <p:cBhvr>
                                        <p:cTn id="134" dur="6500" fill="hold"/>
                                        <p:tgtEl>
                                          <p:spTgt spid="118"/>
                                        </p:tgtEl>
                                        <p:attrNameLst>
                                          <p:attrName>ppt_x</p:attrName>
                                          <p:attrName>ppt_y</p:attrName>
                                        </p:attrNameLst>
                                      </p:cBhvr>
                                      <p:rCtr x="4323" y="78750"/>
                                    </p:animMotion>
                                  </p:childTnLst>
                                </p:cTn>
                              </p:par>
                              <p:par>
                                <p:cTn id="135" presetID="42" presetClass="path" presetSubtype="0" repeatCount="indefinite" fill="hold" grpId="0" nodeType="withEffect">
                                  <p:stCondLst>
                                    <p:cond delay="500"/>
                                  </p:stCondLst>
                                  <p:childTnLst>
                                    <p:animMotion origin="layout" path="M 0.096 -0.26333 L 0.15104 1.11 " pathEditMode="relative" rAng="0" ptsTypes="AA">
                                      <p:cBhvr>
                                        <p:cTn id="136" dur="5000" fill="hold"/>
                                        <p:tgtEl>
                                          <p:spTgt spid="119"/>
                                        </p:tgtEl>
                                        <p:attrNameLst>
                                          <p:attrName>ppt_x</p:attrName>
                                          <p:attrName>ppt_y</p:attrName>
                                        </p:attrNameLst>
                                      </p:cBhvr>
                                      <p:rCtr x="2743" y="68667"/>
                                    </p:animMotion>
                                  </p:childTnLst>
                                </p:cTn>
                              </p:par>
                              <p:par>
                                <p:cTn id="137" presetID="42" presetClass="path" presetSubtype="0" repeatCount="indefinite" fill="hold" grpId="0" nodeType="withEffect">
                                  <p:stCondLst>
                                    <p:cond delay="1500"/>
                                  </p:stCondLst>
                                  <p:childTnLst>
                                    <p:animMotion origin="layout" path="M 0.00111 -0.17108 L 0.0707 1.12451 " pathEditMode="relative" rAng="0" ptsTypes="AA">
                                      <p:cBhvr>
                                        <p:cTn id="138" dur="5800" fill="hold"/>
                                        <p:tgtEl>
                                          <p:spTgt spid="123"/>
                                        </p:tgtEl>
                                        <p:attrNameLst>
                                          <p:attrName>ppt_x</p:attrName>
                                          <p:attrName>ppt_y</p:attrName>
                                        </p:attrNameLst>
                                      </p:cBhvr>
                                      <p:rCtr x="3473" y="64779"/>
                                    </p:animMotion>
                                  </p:childTnLst>
                                </p:cTn>
                              </p:par>
                              <p:par>
                                <p:cTn id="139" presetID="8" presetClass="emph" presetSubtype="0" repeatCount="indefinite" fill="hold" grpId="1" nodeType="withEffect">
                                  <p:stCondLst>
                                    <p:cond delay="0"/>
                                  </p:stCondLst>
                                  <p:childTnLst>
                                    <p:animRot by="21600000">
                                      <p:cBhvr>
                                        <p:cTn id="140" dur="5000" fill="hold"/>
                                        <p:tgtEl>
                                          <p:spTgt spid="78"/>
                                        </p:tgtEl>
                                        <p:attrNameLst>
                                          <p:attrName>r</p:attrName>
                                        </p:attrNameLst>
                                      </p:cBhvr>
                                    </p:animRot>
                                  </p:childTnLst>
                                </p:cTn>
                              </p:par>
                              <p:par>
                                <p:cTn id="141" presetID="8" presetClass="emph" presetSubtype="0" repeatCount="indefinite" fill="hold" grpId="1" nodeType="withEffect">
                                  <p:stCondLst>
                                    <p:cond delay="0"/>
                                  </p:stCondLst>
                                  <p:childTnLst>
                                    <p:animRot by="21600000">
                                      <p:cBhvr>
                                        <p:cTn id="142" dur="4000" fill="hold"/>
                                        <p:tgtEl>
                                          <p:spTgt spid="108"/>
                                        </p:tgtEl>
                                        <p:attrNameLst>
                                          <p:attrName>r</p:attrName>
                                        </p:attrNameLst>
                                      </p:cBhvr>
                                    </p:animRot>
                                  </p:childTnLst>
                                </p:cTn>
                              </p:par>
                              <p:par>
                                <p:cTn id="143" presetID="8" presetClass="emph" presetSubtype="0" repeatCount="indefinite" fill="hold" grpId="1" nodeType="withEffect">
                                  <p:stCondLst>
                                    <p:cond delay="0"/>
                                  </p:stCondLst>
                                  <p:childTnLst>
                                    <p:animRot by="21600000">
                                      <p:cBhvr>
                                        <p:cTn id="144" dur="3000" fill="hold"/>
                                        <p:tgtEl>
                                          <p:spTgt spid="114"/>
                                        </p:tgtEl>
                                        <p:attrNameLst>
                                          <p:attrName>r</p:attrName>
                                        </p:attrNameLst>
                                      </p:cBhvr>
                                    </p:animRot>
                                  </p:childTnLst>
                                </p:cTn>
                              </p:par>
                              <p:par>
                                <p:cTn id="145" presetID="8" presetClass="emph" presetSubtype="0" repeatCount="indefinite" fill="hold" grpId="1" nodeType="withEffect">
                                  <p:stCondLst>
                                    <p:cond delay="0"/>
                                  </p:stCondLst>
                                  <p:childTnLst>
                                    <p:animRot by="21600000">
                                      <p:cBhvr>
                                        <p:cTn id="146" dur="2000" fill="hold"/>
                                        <p:tgtEl>
                                          <p:spTgt spid="118"/>
                                        </p:tgtEl>
                                        <p:attrNameLst>
                                          <p:attrName>r</p:attrName>
                                        </p:attrNameLst>
                                      </p:cBhvr>
                                    </p:animRot>
                                  </p:childTnLst>
                                </p:cTn>
                              </p:par>
                              <p:par>
                                <p:cTn id="147" presetID="8" presetClass="emph" presetSubtype="0" repeatCount="indefinite" fill="hold" grpId="1" nodeType="withEffect">
                                  <p:stCondLst>
                                    <p:cond delay="0"/>
                                  </p:stCondLst>
                                  <p:childTnLst>
                                    <p:animRot by="21600000">
                                      <p:cBhvr>
                                        <p:cTn id="148" dur="2500" fill="hold"/>
                                        <p:tgtEl>
                                          <p:spTgt spid="119"/>
                                        </p:tgtEl>
                                        <p:attrNameLst>
                                          <p:attrName>r</p:attrName>
                                        </p:attrNameLst>
                                      </p:cBhvr>
                                    </p:animRot>
                                  </p:childTnLst>
                                </p:cTn>
                              </p:par>
                              <p:par>
                                <p:cTn id="149" presetID="8" presetClass="emph" presetSubtype="0" repeatCount="indefinite" fill="hold" grpId="1" nodeType="withEffect">
                                  <p:stCondLst>
                                    <p:cond delay="0"/>
                                  </p:stCondLst>
                                  <p:childTnLst>
                                    <p:animRot by="21600000">
                                      <p:cBhvr>
                                        <p:cTn id="150" dur="3500" fill="hold"/>
                                        <p:tgtEl>
                                          <p:spTgt spid="123"/>
                                        </p:tgtEl>
                                        <p:attrNameLst>
                                          <p:attrName>r</p:attrName>
                                        </p:attrNameLst>
                                      </p:cBhvr>
                                    </p:animRot>
                                  </p:childTnLst>
                                </p:cTn>
                              </p:par>
                              <p:par>
                                <p:cTn id="151" presetID="10" presetClass="entr" presetSubtype="0" repeatCount="indefinite" fill="hold" grpId="2" nodeType="withEffect">
                                  <p:stCondLst>
                                    <p:cond delay="0"/>
                                  </p:stCondLst>
                                  <p:childTnLst>
                                    <p:set>
                                      <p:cBhvr>
                                        <p:cTn id="152" dur="1" fill="hold">
                                          <p:stCondLst>
                                            <p:cond delay="0"/>
                                          </p:stCondLst>
                                        </p:cTn>
                                        <p:tgtEl>
                                          <p:spTgt spid="78"/>
                                        </p:tgtEl>
                                        <p:attrNameLst>
                                          <p:attrName>style.visibility</p:attrName>
                                        </p:attrNameLst>
                                      </p:cBhvr>
                                      <p:to>
                                        <p:strVal val="visible"/>
                                      </p:to>
                                    </p:set>
                                    <p:animEffect transition="in" filter="fade">
                                      <p:cBhvr>
                                        <p:cTn id="153" dur="10"/>
                                        <p:tgtEl>
                                          <p:spTgt spid="78"/>
                                        </p:tgtEl>
                                      </p:cBhvr>
                                    </p:animEffect>
                                  </p:childTnLst>
                                </p:cTn>
                              </p:par>
                              <p:par>
                                <p:cTn id="154" presetID="10" presetClass="entr" presetSubtype="0" repeatCount="indefinite" fill="hold" grpId="2" nodeType="withEffect">
                                  <p:stCondLst>
                                    <p:cond delay="0"/>
                                  </p:stCondLst>
                                  <p:childTnLst>
                                    <p:set>
                                      <p:cBhvr>
                                        <p:cTn id="155" dur="1" fill="hold">
                                          <p:stCondLst>
                                            <p:cond delay="0"/>
                                          </p:stCondLst>
                                        </p:cTn>
                                        <p:tgtEl>
                                          <p:spTgt spid="108"/>
                                        </p:tgtEl>
                                        <p:attrNameLst>
                                          <p:attrName>style.visibility</p:attrName>
                                        </p:attrNameLst>
                                      </p:cBhvr>
                                      <p:to>
                                        <p:strVal val="visible"/>
                                      </p:to>
                                    </p:set>
                                    <p:animEffect transition="in" filter="fade">
                                      <p:cBhvr>
                                        <p:cTn id="156" dur="10"/>
                                        <p:tgtEl>
                                          <p:spTgt spid="108"/>
                                        </p:tgtEl>
                                      </p:cBhvr>
                                    </p:animEffect>
                                  </p:childTnLst>
                                </p:cTn>
                              </p:par>
                              <p:par>
                                <p:cTn id="157" presetID="10" presetClass="entr" presetSubtype="0" repeatCount="indefinite" fill="hold" grpId="2" nodeType="withEffect">
                                  <p:stCondLst>
                                    <p:cond delay="0"/>
                                  </p:stCondLst>
                                  <p:childTnLst>
                                    <p:set>
                                      <p:cBhvr>
                                        <p:cTn id="158" dur="1" fill="hold">
                                          <p:stCondLst>
                                            <p:cond delay="0"/>
                                          </p:stCondLst>
                                        </p:cTn>
                                        <p:tgtEl>
                                          <p:spTgt spid="114"/>
                                        </p:tgtEl>
                                        <p:attrNameLst>
                                          <p:attrName>style.visibility</p:attrName>
                                        </p:attrNameLst>
                                      </p:cBhvr>
                                      <p:to>
                                        <p:strVal val="visible"/>
                                      </p:to>
                                    </p:set>
                                    <p:animEffect transition="in" filter="fade">
                                      <p:cBhvr>
                                        <p:cTn id="159" dur="10"/>
                                        <p:tgtEl>
                                          <p:spTgt spid="114"/>
                                        </p:tgtEl>
                                      </p:cBhvr>
                                    </p:animEffect>
                                  </p:childTnLst>
                                </p:cTn>
                              </p:par>
                              <p:par>
                                <p:cTn id="160" presetID="10" presetClass="entr" presetSubtype="0" repeatCount="indefinite" fill="hold" grpId="2" nodeType="withEffect">
                                  <p:stCondLst>
                                    <p:cond delay="0"/>
                                  </p:stCondLst>
                                  <p:childTnLst>
                                    <p:set>
                                      <p:cBhvr>
                                        <p:cTn id="161" dur="1" fill="hold">
                                          <p:stCondLst>
                                            <p:cond delay="0"/>
                                          </p:stCondLst>
                                        </p:cTn>
                                        <p:tgtEl>
                                          <p:spTgt spid="118"/>
                                        </p:tgtEl>
                                        <p:attrNameLst>
                                          <p:attrName>style.visibility</p:attrName>
                                        </p:attrNameLst>
                                      </p:cBhvr>
                                      <p:to>
                                        <p:strVal val="visible"/>
                                      </p:to>
                                    </p:set>
                                    <p:animEffect transition="in" filter="fade">
                                      <p:cBhvr>
                                        <p:cTn id="162" dur="10"/>
                                        <p:tgtEl>
                                          <p:spTgt spid="118"/>
                                        </p:tgtEl>
                                      </p:cBhvr>
                                    </p:animEffect>
                                  </p:childTnLst>
                                </p:cTn>
                              </p:par>
                              <p:par>
                                <p:cTn id="163" presetID="10" presetClass="entr" presetSubtype="0" repeatCount="indefinite" fill="hold" grpId="2" nodeType="withEffect">
                                  <p:stCondLst>
                                    <p:cond delay="0"/>
                                  </p:stCondLst>
                                  <p:childTnLst>
                                    <p:set>
                                      <p:cBhvr>
                                        <p:cTn id="164" dur="1" fill="hold">
                                          <p:stCondLst>
                                            <p:cond delay="0"/>
                                          </p:stCondLst>
                                        </p:cTn>
                                        <p:tgtEl>
                                          <p:spTgt spid="119"/>
                                        </p:tgtEl>
                                        <p:attrNameLst>
                                          <p:attrName>style.visibility</p:attrName>
                                        </p:attrNameLst>
                                      </p:cBhvr>
                                      <p:to>
                                        <p:strVal val="visible"/>
                                      </p:to>
                                    </p:set>
                                    <p:animEffect transition="in" filter="fade">
                                      <p:cBhvr>
                                        <p:cTn id="165" dur="10"/>
                                        <p:tgtEl>
                                          <p:spTgt spid="119"/>
                                        </p:tgtEl>
                                      </p:cBhvr>
                                    </p:animEffect>
                                  </p:childTnLst>
                                </p:cTn>
                              </p:par>
                              <p:par>
                                <p:cTn id="166" presetID="10" presetClass="entr" presetSubtype="0" repeatCount="indefinite" fill="hold" grpId="2" nodeType="withEffect">
                                  <p:stCondLst>
                                    <p:cond delay="0"/>
                                  </p:stCondLst>
                                  <p:childTnLst>
                                    <p:set>
                                      <p:cBhvr>
                                        <p:cTn id="167" dur="1" fill="hold">
                                          <p:stCondLst>
                                            <p:cond delay="0"/>
                                          </p:stCondLst>
                                        </p:cTn>
                                        <p:tgtEl>
                                          <p:spTgt spid="123"/>
                                        </p:tgtEl>
                                        <p:attrNameLst>
                                          <p:attrName>style.visibility</p:attrName>
                                        </p:attrNameLst>
                                      </p:cBhvr>
                                      <p:to>
                                        <p:strVal val="visible"/>
                                      </p:to>
                                    </p:set>
                                    <p:animEffect transition="in" filter="fade">
                                      <p:cBhvr>
                                        <p:cTn id="168" dur="10"/>
                                        <p:tgtEl>
                                          <p:spTgt spid="123"/>
                                        </p:tgtEl>
                                      </p:cBhvr>
                                    </p:animEffect>
                                  </p:childTnLst>
                                </p:cTn>
                              </p:par>
                              <p:par>
                                <p:cTn id="169" presetID="10" presetClass="entr" presetSubtype="0" repeatCount="indefinite" fill="hold" grpId="0" nodeType="withEffect">
                                  <p:stCondLst>
                                    <p:cond delay="0"/>
                                  </p:stCondLst>
                                  <p:childTnLst>
                                    <p:set>
                                      <p:cBhvr>
                                        <p:cTn id="170" dur="1" fill="hold">
                                          <p:stCondLst>
                                            <p:cond delay="0"/>
                                          </p:stCondLst>
                                        </p:cTn>
                                        <p:tgtEl>
                                          <p:spTgt spid="124"/>
                                        </p:tgtEl>
                                        <p:attrNameLst>
                                          <p:attrName>style.visibility</p:attrName>
                                        </p:attrNameLst>
                                      </p:cBhvr>
                                      <p:to>
                                        <p:strVal val="visible"/>
                                      </p:to>
                                    </p:set>
                                    <p:animEffect transition="in" filter="fade">
                                      <p:cBhvr>
                                        <p:cTn id="171" dur="10"/>
                                        <p:tgtEl>
                                          <p:spTgt spid="124"/>
                                        </p:tgtEl>
                                      </p:cBhvr>
                                    </p:animEffect>
                                  </p:childTnLst>
                                </p:cTn>
                              </p:par>
                              <p:par>
                                <p:cTn id="172" presetID="10" presetClass="entr" presetSubtype="0" repeatCount="indefinite" fill="hold" grpId="0" nodeType="withEffect">
                                  <p:stCondLst>
                                    <p:cond delay="0"/>
                                  </p:stCondLst>
                                  <p:childTnLst>
                                    <p:set>
                                      <p:cBhvr>
                                        <p:cTn id="173" dur="1" fill="hold">
                                          <p:stCondLst>
                                            <p:cond delay="0"/>
                                          </p:stCondLst>
                                        </p:cTn>
                                        <p:tgtEl>
                                          <p:spTgt spid="125"/>
                                        </p:tgtEl>
                                        <p:attrNameLst>
                                          <p:attrName>style.visibility</p:attrName>
                                        </p:attrNameLst>
                                      </p:cBhvr>
                                      <p:to>
                                        <p:strVal val="visible"/>
                                      </p:to>
                                    </p:set>
                                    <p:animEffect transition="in" filter="fade">
                                      <p:cBhvr>
                                        <p:cTn id="174" dur="250"/>
                                        <p:tgtEl>
                                          <p:spTgt spid="125"/>
                                        </p:tgtEl>
                                      </p:cBhvr>
                                    </p:animEffect>
                                  </p:childTnLst>
                                </p:cTn>
                              </p:par>
                              <p:par>
                                <p:cTn id="175" presetID="42" presetClass="path" presetSubtype="0" repeatCount="indefinite" fill="hold" grpId="0" nodeType="withEffect">
                                  <p:stCondLst>
                                    <p:cond delay="2700"/>
                                  </p:stCondLst>
                                  <p:childTnLst>
                                    <p:animMotion origin="layout" path="M -4.99449E-6 9.80392E-7 L 0.0725 1.09191 " pathEditMode="relative" rAng="0" ptsTypes="AA">
                                      <p:cBhvr>
                                        <p:cTn id="176" dur="6000" fill="hold"/>
                                        <p:tgtEl>
                                          <p:spTgt spid="126"/>
                                        </p:tgtEl>
                                        <p:attrNameLst>
                                          <p:attrName>ppt_x</p:attrName>
                                          <p:attrName>ppt_y</p:attrName>
                                        </p:attrNameLst>
                                      </p:cBhvr>
                                      <p:rCtr x="3625" y="54583"/>
                                    </p:animMotion>
                                  </p:childTnLst>
                                </p:cTn>
                              </p:par>
                              <p:par>
                                <p:cTn id="177" presetID="42" presetClass="path" presetSubtype="0" repeatCount="indefinite" fill="hold" grpId="0" nodeType="withEffect">
                                  <p:stCondLst>
                                    <p:cond delay="0"/>
                                  </p:stCondLst>
                                  <p:childTnLst>
                                    <p:animMotion origin="layout" path="M 0.07431 0.00444 L 0.05122 1.16361 " pathEditMode="relative" rAng="0" ptsTypes="AA">
                                      <p:cBhvr>
                                        <p:cTn id="178" dur="6750" fill="hold"/>
                                        <p:tgtEl>
                                          <p:spTgt spid="127"/>
                                        </p:tgtEl>
                                        <p:attrNameLst>
                                          <p:attrName>ppt_x</p:attrName>
                                          <p:attrName>ppt_y</p:attrName>
                                        </p:attrNameLst>
                                      </p:cBhvr>
                                      <p:rCtr x="-1163" y="57944"/>
                                    </p:animMotion>
                                  </p:childTnLst>
                                </p:cTn>
                              </p:par>
                              <p:par>
                                <p:cTn id="179" presetID="42" presetClass="path" presetSubtype="0" repeatCount="indefinite" fill="hold" grpId="0" nodeType="withEffect">
                                  <p:stCondLst>
                                    <p:cond delay="1800"/>
                                  </p:stCondLst>
                                  <p:childTnLst>
                                    <p:animMotion origin="layout" path="M -0.14983 -0.17445 L -0.1283 1.21944 " pathEditMode="relative" rAng="0" ptsTypes="AA">
                                      <p:cBhvr>
                                        <p:cTn id="180" dur="6000" fill="hold"/>
                                        <p:tgtEl>
                                          <p:spTgt spid="128"/>
                                        </p:tgtEl>
                                        <p:attrNameLst>
                                          <p:attrName>ppt_x</p:attrName>
                                          <p:attrName>ppt_y</p:attrName>
                                        </p:attrNameLst>
                                      </p:cBhvr>
                                      <p:rCtr x="1076" y="69694"/>
                                    </p:animMotion>
                                  </p:childTnLst>
                                </p:cTn>
                              </p:par>
                              <p:par>
                                <p:cTn id="181" presetID="42" presetClass="path" presetSubtype="0" repeatCount="indefinite" fill="hold" grpId="0" nodeType="withEffect">
                                  <p:stCondLst>
                                    <p:cond delay="2800"/>
                                  </p:stCondLst>
                                  <p:childTnLst>
                                    <p:animMotion origin="layout" path="M 0.06753 -0.49194 L 0.05555 1.15834 " pathEditMode="relative" rAng="0" ptsTypes="AA">
                                      <p:cBhvr>
                                        <p:cTn id="182" dur="4750" fill="hold"/>
                                        <p:tgtEl>
                                          <p:spTgt spid="129"/>
                                        </p:tgtEl>
                                        <p:attrNameLst>
                                          <p:attrName>ppt_x</p:attrName>
                                          <p:attrName>ppt_y</p:attrName>
                                        </p:attrNameLst>
                                      </p:cBhvr>
                                      <p:rCtr x="-608" y="82500"/>
                                    </p:animMotion>
                                  </p:childTnLst>
                                </p:cTn>
                              </p:par>
                              <p:par>
                                <p:cTn id="183" presetID="42" presetClass="path" presetSubtype="0" repeatCount="indefinite" fill="hold" grpId="0" nodeType="withEffect">
                                  <p:stCondLst>
                                    <p:cond delay="1400"/>
                                  </p:stCondLst>
                                  <p:childTnLst>
                                    <p:animMotion origin="layout" path="M 0.16962 -0.32639 L 0.23524 1.12278 " pathEditMode="relative" rAng="0" ptsTypes="AA">
                                      <p:cBhvr>
                                        <p:cTn id="184" dur="8250" fill="hold"/>
                                        <p:tgtEl>
                                          <p:spTgt spid="130"/>
                                        </p:tgtEl>
                                        <p:attrNameLst>
                                          <p:attrName>ppt_x</p:attrName>
                                          <p:attrName>ppt_y</p:attrName>
                                        </p:attrNameLst>
                                      </p:cBhvr>
                                      <p:rCtr x="3281" y="72444"/>
                                    </p:animMotion>
                                  </p:childTnLst>
                                </p:cTn>
                              </p:par>
                              <p:par>
                                <p:cTn id="185" presetID="42" presetClass="path" presetSubtype="0" repeatCount="indefinite" fill="hold" grpId="0" nodeType="withEffect">
                                  <p:stCondLst>
                                    <p:cond delay="600"/>
                                  </p:stCondLst>
                                  <p:childTnLst>
                                    <p:animMotion origin="layout" path="M -0.05 -0.14333 L 0.08316 1.145 " pathEditMode="relative" rAng="0" ptsTypes="AA">
                                      <p:cBhvr>
                                        <p:cTn id="186" dur="6250" fill="hold"/>
                                        <p:tgtEl>
                                          <p:spTgt spid="131"/>
                                        </p:tgtEl>
                                        <p:attrNameLst>
                                          <p:attrName>ppt_x</p:attrName>
                                          <p:attrName>ppt_y</p:attrName>
                                        </p:attrNameLst>
                                      </p:cBhvr>
                                      <p:rCtr x="6649" y="64417"/>
                                    </p:animMotion>
                                  </p:childTnLst>
                                </p:cTn>
                              </p:par>
                              <p:par>
                                <p:cTn id="187" presetID="8" presetClass="emph" presetSubtype="0" repeatCount="indefinite" fill="hold" grpId="1" nodeType="withEffect">
                                  <p:stCondLst>
                                    <p:cond delay="0"/>
                                  </p:stCondLst>
                                  <p:childTnLst>
                                    <p:animRot by="21600000">
                                      <p:cBhvr>
                                        <p:cTn id="188" dur="5000" fill="hold"/>
                                        <p:tgtEl>
                                          <p:spTgt spid="126"/>
                                        </p:tgtEl>
                                        <p:attrNameLst>
                                          <p:attrName>r</p:attrName>
                                        </p:attrNameLst>
                                      </p:cBhvr>
                                    </p:animRot>
                                  </p:childTnLst>
                                </p:cTn>
                              </p:par>
                              <p:par>
                                <p:cTn id="189" presetID="8" presetClass="emph" presetSubtype="0" repeatCount="indefinite" fill="hold" grpId="1" nodeType="withEffect">
                                  <p:stCondLst>
                                    <p:cond delay="0"/>
                                  </p:stCondLst>
                                  <p:childTnLst>
                                    <p:animRot by="21600000">
                                      <p:cBhvr>
                                        <p:cTn id="190" dur="4000" fill="hold"/>
                                        <p:tgtEl>
                                          <p:spTgt spid="127"/>
                                        </p:tgtEl>
                                        <p:attrNameLst>
                                          <p:attrName>r</p:attrName>
                                        </p:attrNameLst>
                                      </p:cBhvr>
                                    </p:animRot>
                                  </p:childTnLst>
                                </p:cTn>
                              </p:par>
                              <p:par>
                                <p:cTn id="191" presetID="8" presetClass="emph" presetSubtype="0" repeatCount="indefinite" fill="hold" grpId="1" nodeType="withEffect">
                                  <p:stCondLst>
                                    <p:cond delay="0"/>
                                  </p:stCondLst>
                                  <p:childTnLst>
                                    <p:animRot by="21600000">
                                      <p:cBhvr>
                                        <p:cTn id="192" dur="3000" fill="hold"/>
                                        <p:tgtEl>
                                          <p:spTgt spid="128"/>
                                        </p:tgtEl>
                                        <p:attrNameLst>
                                          <p:attrName>r</p:attrName>
                                        </p:attrNameLst>
                                      </p:cBhvr>
                                    </p:animRot>
                                  </p:childTnLst>
                                </p:cTn>
                              </p:par>
                              <p:par>
                                <p:cTn id="193" presetID="8" presetClass="emph" presetSubtype="0" repeatCount="indefinite" fill="hold" grpId="1" nodeType="withEffect">
                                  <p:stCondLst>
                                    <p:cond delay="0"/>
                                  </p:stCondLst>
                                  <p:childTnLst>
                                    <p:animRot by="21600000">
                                      <p:cBhvr>
                                        <p:cTn id="194" dur="2000" fill="hold"/>
                                        <p:tgtEl>
                                          <p:spTgt spid="129"/>
                                        </p:tgtEl>
                                        <p:attrNameLst>
                                          <p:attrName>r</p:attrName>
                                        </p:attrNameLst>
                                      </p:cBhvr>
                                    </p:animRot>
                                  </p:childTnLst>
                                </p:cTn>
                              </p:par>
                              <p:par>
                                <p:cTn id="195" presetID="8" presetClass="emph" presetSubtype="0" repeatCount="indefinite" fill="hold" grpId="1" nodeType="withEffect">
                                  <p:stCondLst>
                                    <p:cond delay="0"/>
                                  </p:stCondLst>
                                  <p:childTnLst>
                                    <p:animRot by="21600000">
                                      <p:cBhvr>
                                        <p:cTn id="196" dur="2500" fill="hold"/>
                                        <p:tgtEl>
                                          <p:spTgt spid="130"/>
                                        </p:tgtEl>
                                        <p:attrNameLst>
                                          <p:attrName>r</p:attrName>
                                        </p:attrNameLst>
                                      </p:cBhvr>
                                    </p:animRot>
                                  </p:childTnLst>
                                </p:cTn>
                              </p:par>
                              <p:par>
                                <p:cTn id="197" presetID="8" presetClass="emph" presetSubtype="0" repeatCount="indefinite" fill="hold" grpId="1" nodeType="withEffect">
                                  <p:stCondLst>
                                    <p:cond delay="0"/>
                                  </p:stCondLst>
                                  <p:childTnLst>
                                    <p:animRot by="21600000">
                                      <p:cBhvr>
                                        <p:cTn id="198" dur="3500" fill="hold"/>
                                        <p:tgtEl>
                                          <p:spTgt spid="131"/>
                                        </p:tgtEl>
                                        <p:attrNameLst>
                                          <p:attrName>r</p:attrName>
                                        </p:attrNameLst>
                                      </p:cBhvr>
                                    </p:animRot>
                                  </p:childTnLst>
                                </p:cTn>
                              </p:par>
                              <p:par>
                                <p:cTn id="199" presetID="10" presetClass="entr" presetSubtype="0" repeatCount="indefinite" fill="hold" grpId="2" nodeType="withEffect">
                                  <p:stCondLst>
                                    <p:cond delay="0"/>
                                  </p:stCondLst>
                                  <p:childTnLst>
                                    <p:set>
                                      <p:cBhvr>
                                        <p:cTn id="200" dur="1" fill="hold">
                                          <p:stCondLst>
                                            <p:cond delay="0"/>
                                          </p:stCondLst>
                                        </p:cTn>
                                        <p:tgtEl>
                                          <p:spTgt spid="126"/>
                                        </p:tgtEl>
                                        <p:attrNameLst>
                                          <p:attrName>style.visibility</p:attrName>
                                        </p:attrNameLst>
                                      </p:cBhvr>
                                      <p:to>
                                        <p:strVal val="visible"/>
                                      </p:to>
                                    </p:set>
                                    <p:animEffect transition="in" filter="fade">
                                      <p:cBhvr>
                                        <p:cTn id="201" dur="10"/>
                                        <p:tgtEl>
                                          <p:spTgt spid="126"/>
                                        </p:tgtEl>
                                      </p:cBhvr>
                                    </p:animEffect>
                                  </p:childTnLst>
                                </p:cTn>
                              </p:par>
                              <p:par>
                                <p:cTn id="202" presetID="10" presetClass="entr" presetSubtype="0" repeatCount="indefinite" fill="hold" grpId="2" nodeType="withEffect">
                                  <p:stCondLst>
                                    <p:cond delay="0"/>
                                  </p:stCondLst>
                                  <p:childTnLst>
                                    <p:set>
                                      <p:cBhvr>
                                        <p:cTn id="203" dur="1" fill="hold">
                                          <p:stCondLst>
                                            <p:cond delay="0"/>
                                          </p:stCondLst>
                                        </p:cTn>
                                        <p:tgtEl>
                                          <p:spTgt spid="127"/>
                                        </p:tgtEl>
                                        <p:attrNameLst>
                                          <p:attrName>style.visibility</p:attrName>
                                        </p:attrNameLst>
                                      </p:cBhvr>
                                      <p:to>
                                        <p:strVal val="visible"/>
                                      </p:to>
                                    </p:set>
                                    <p:animEffect transition="in" filter="fade">
                                      <p:cBhvr>
                                        <p:cTn id="204" dur="10"/>
                                        <p:tgtEl>
                                          <p:spTgt spid="127"/>
                                        </p:tgtEl>
                                      </p:cBhvr>
                                    </p:animEffect>
                                  </p:childTnLst>
                                </p:cTn>
                              </p:par>
                              <p:par>
                                <p:cTn id="205" presetID="10" presetClass="entr" presetSubtype="0" repeatCount="indefinite" fill="hold" grpId="2" nodeType="withEffect">
                                  <p:stCondLst>
                                    <p:cond delay="0"/>
                                  </p:stCondLst>
                                  <p:childTnLst>
                                    <p:set>
                                      <p:cBhvr>
                                        <p:cTn id="206" dur="1" fill="hold">
                                          <p:stCondLst>
                                            <p:cond delay="0"/>
                                          </p:stCondLst>
                                        </p:cTn>
                                        <p:tgtEl>
                                          <p:spTgt spid="128"/>
                                        </p:tgtEl>
                                        <p:attrNameLst>
                                          <p:attrName>style.visibility</p:attrName>
                                        </p:attrNameLst>
                                      </p:cBhvr>
                                      <p:to>
                                        <p:strVal val="visible"/>
                                      </p:to>
                                    </p:set>
                                    <p:animEffect transition="in" filter="fade">
                                      <p:cBhvr>
                                        <p:cTn id="207" dur="10"/>
                                        <p:tgtEl>
                                          <p:spTgt spid="128"/>
                                        </p:tgtEl>
                                      </p:cBhvr>
                                    </p:animEffect>
                                  </p:childTnLst>
                                </p:cTn>
                              </p:par>
                              <p:par>
                                <p:cTn id="208" presetID="10" presetClass="entr" presetSubtype="0" repeatCount="indefinite" fill="hold" grpId="2" nodeType="withEffect">
                                  <p:stCondLst>
                                    <p:cond delay="0"/>
                                  </p:stCondLst>
                                  <p:childTnLst>
                                    <p:set>
                                      <p:cBhvr>
                                        <p:cTn id="209" dur="1" fill="hold">
                                          <p:stCondLst>
                                            <p:cond delay="0"/>
                                          </p:stCondLst>
                                        </p:cTn>
                                        <p:tgtEl>
                                          <p:spTgt spid="129"/>
                                        </p:tgtEl>
                                        <p:attrNameLst>
                                          <p:attrName>style.visibility</p:attrName>
                                        </p:attrNameLst>
                                      </p:cBhvr>
                                      <p:to>
                                        <p:strVal val="visible"/>
                                      </p:to>
                                    </p:set>
                                    <p:animEffect transition="in" filter="fade">
                                      <p:cBhvr>
                                        <p:cTn id="210" dur="10"/>
                                        <p:tgtEl>
                                          <p:spTgt spid="129"/>
                                        </p:tgtEl>
                                      </p:cBhvr>
                                    </p:animEffect>
                                  </p:childTnLst>
                                </p:cTn>
                              </p:par>
                              <p:par>
                                <p:cTn id="211" presetID="10" presetClass="entr" presetSubtype="0" repeatCount="indefinite" fill="hold" grpId="2" nodeType="withEffect">
                                  <p:stCondLst>
                                    <p:cond delay="0"/>
                                  </p:stCondLst>
                                  <p:childTnLst>
                                    <p:set>
                                      <p:cBhvr>
                                        <p:cTn id="212" dur="1" fill="hold">
                                          <p:stCondLst>
                                            <p:cond delay="0"/>
                                          </p:stCondLst>
                                        </p:cTn>
                                        <p:tgtEl>
                                          <p:spTgt spid="130"/>
                                        </p:tgtEl>
                                        <p:attrNameLst>
                                          <p:attrName>style.visibility</p:attrName>
                                        </p:attrNameLst>
                                      </p:cBhvr>
                                      <p:to>
                                        <p:strVal val="visible"/>
                                      </p:to>
                                    </p:set>
                                    <p:animEffect transition="in" filter="fade">
                                      <p:cBhvr>
                                        <p:cTn id="213" dur="10"/>
                                        <p:tgtEl>
                                          <p:spTgt spid="130"/>
                                        </p:tgtEl>
                                      </p:cBhvr>
                                    </p:animEffect>
                                  </p:childTnLst>
                                </p:cTn>
                              </p:par>
                              <p:par>
                                <p:cTn id="214" presetID="10" presetClass="entr" presetSubtype="0" repeatCount="indefinite" fill="hold" grpId="2" nodeType="withEffect">
                                  <p:stCondLst>
                                    <p:cond delay="0"/>
                                  </p:stCondLst>
                                  <p:childTnLst>
                                    <p:set>
                                      <p:cBhvr>
                                        <p:cTn id="215" dur="1" fill="hold">
                                          <p:stCondLst>
                                            <p:cond delay="0"/>
                                          </p:stCondLst>
                                        </p:cTn>
                                        <p:tgtEl>
                                          <p:spTgt spid="131"/>
                                        </p:tgtEl>
                                        <p:attrNameLst>
                                          <p:attrName>style.visibility</p:attrName>
                                        </p:attrNameLst>
                                      </p:cBhvr>
                                      <p:to>
                                        <p:strVal val="visible"/>
                                      </p:to>
                                    </p:set>
                                    <p:animEffect transition="in" filter="fade">
                                      <p:cBhvr>
                                        <p:cTn id="216" dur="10"/>
                                        <p:tgtEl>
                                          <p:spTgt spid="131"/>
                                        </p:tgtEl>
                                      </p:cBhvr>
                                    </p:animEffect>
                                  </p:childTnLst>
                                </p:cTn>
                              </p:par>
                              <p:par>
                                <p:cTn id="217" presetID="10" presetClass="entr" presetSubtype="0" fill="hold" grpId="0" nodeType="withEffect">
                                  <p:stCondLst>
                                    <p:cond delay="4200"/>
                                  </p:stCondLst>
                                  <p:childTnLst>
                                    <p:set>
                                      <p:cBhvr>
                                        <p:cTn id="218" dur="1" fill="hold">
                                          <p:stCondLst>
                                            <p:cond delay="0"/>
                                          </p:stCondLst>
                                        </p:cTn>
                                        <p:tgtEl>
                                          <p:spTgt spid="132"/>
                                        </p:tgtEl>
                                        <p:attrNameLst>
                                          <p:attrName>style.visibility</p:attrName>
                                        </p:attrNameLst>
                                      </p:cBhvr>
                                      <p:to>
                                        <p:strVal val="visible"/>
                                      </p:to>
                                    </p:set>
                                    <p:animEffect transition="in" filter="fade">
                                      <p:cBhvr>
                                        <p:cTn id="219" dur="1000"/>
                                        <p:tgtEl>
                                          <p:spTgt spid="132"/>
                                        </p:tgtEl>
                                      </p:cBhvr>
                                    </p:animEffect>
                                  </p:childTnLst>
                                </p:cTn>
                              </p:par>
                              <p:par>
                                <p:cTn id="220" presetID="22" presetClass="entr" presetSubtype="1" fill="hold" grpId="0" nodeType="withEffect">
                                  <p:stCondLst>
                                    <p:cond delay="5100"/>
                                  </p:stCondLst>
                                  <p:iterate type="lt">
                                    <p:tmPct val="674"/>
                                  </p:iterate>
                                  <p:childTnLst>
                                    <p:set>
                                      <p:cBhvr>
                                        <p:cTn id="221" dur="1" fill="hold">
                                          <p:stCondLst>
                                            <p:cond delay="0"/>
                                          </p:stCondLst>
                                        </p:cTn>
                                        <p:tgtEl>
                                          <p:spTgt spid="133"/>
                                        </p:tgtEl>
                                        <p:attrNameLst>
                                          <p:attrName>style.visibility</p:attrName>
                                        </p:attrNameLst>
                                      </p:cBhvr>
                                      <p:to>
                                        <p:strVal val="visible"/>
                                      </p:to>
                                    </p:set>
                                    <p:animEffect transition="in" filter="wipe(up)">
                                      <p:cBhvr>
                                        <p:cTn id="222" dur="4800"/>
                                        <p:tgtEl>
                                          <p:spTgt spid="133"/>
                                        </p:tgtEl>
                                      </p:cBhvr>
                                    </p:animEffect>
                                  </p:childTnLst>
                                </p:cTn>
                              </p:par>
                              <p:par>
                                <p:cTn id="223" presetID="26" presetClass="emph" presetSubtype="0" repeatCount="2000" fill="hold" grpId="1" nodeType="withEffect">
                                  <p:stCondLst>
                                    <p:cond delay="5200"/>
                                  </p:stCondLst>
                                  <p:childTnLst>
                                    <p:animEffect transition="out" filter="fade">
                                      <p:cBhvr>
                                        <p:cTn id="224" dur="1100" tmFilter="0, 0; .2, .5; .8, .5; 1, 0"/>
                                        <p:tgtEl>
                                          <p:spTgt spid="132"/>
                                        </p:tgtEl>
                                      </p:cBhvr>
                                    </p:animEffect>
                                    <p:animScale>
                                      <p:cBhvr>
                                        <p:cTn id="225" dur="550" autoRev="1" fill="hold"/>
                                        <p:tgtEl>
                                          <p:spTgt spid="1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8" grpId="2" animBg="1"/>
      <p:bldP spid="108" grpId="0" animBg="1"/>
      <p:bldP spid="108" grpId="1" animBg="1"/>
      <p:bldP spid="108" grpId="2" animBg="1"/>
      <p:bldP spid="114" grpId="0" animBg="1"/>
      <p:bldP spid="114" grpId="1" animBg="1"/>
      <p:bldP spid="114" grpId="2" animBg="1"/>
      <p:bldP spid="118" grpId="0" animBg="1"/>
      <p:bldP spid="118" grpId="1" animBg="1"/>
      <p:bldP spid="118" grpId="2" animBg="1"/>
      <p:bldP spid="119" grpId="0" animBg="1"/>
      <p:bldP spid="119" grpId="1" animBg="1"/>
      <p:bldP spid="119" grpId="2" animBg="1"/>
      <p:bldP spid="123" grpId="0" animBg="1"/>
      <p:bldP spid="123" grpId="1" animBg="1"/>
      <p:bldP spid="123" grpId="2" animBg="1"/>
      <p:bldP spid="124" grpId="0" animBg="1"/>
      <p:bldP spid="125" grpId="0" animBg="1"/>
      <p:bldP spid="126" grpId="0" animBg="1"/>
      <p:bldP spid="126" grpId="1" animBg="1"/>
      <p:bldP spid="126" grpId="2" animBg="1"/>
      <p:bldP spid="127" grpId="0" animBg="1"/>
      <p:bldP spid="127" grpId="1" animBg="1"/>
      <p:bldP spid="127" grpId="2" animBg="1"/>
      <p:bldP spid="128" grpId="0" animBg="1"/>
      <p:bldP spid="128" grpId="1" animBg="1"/>
      <p:bldP spid="128" grpId="2" animBg="1"/>
      <p:bldP spid="129" grpId="0" animBg="1"/>
      <p:bldP spid="129" grpId="1" animBg="1"/>
      <p:bldP spid="129" grpId="2" animBg="1"/>
      <p:bldP spid="130" grpId="0" animBg="1"/>
      <p:bldP spid="130" grpId="1" animBg="1"/>
      <p:bldP spid="130" grpId="2" animBg="1"/>
      <p:bldP spid="131" grpId="0" animBg="1"/>
      <p:bldP spid="131" grpId="1" animBg="1"/>
      <p:bldP spid="131" grpId="2" animBg="1"/>
      <p:bldP spid="132" grpId="0"/>
      <p:bldP spid="132" grpId="1"/>
      <p:bldP spid="1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4" cstate="email">
            <a:duotone>
              <a:prstClr val="black"/>
              <a:schemeClr val="accent2">
                <a:tint val="45000"/>
                <a:satMod val="400000"/>
              </a:schemeClr>
            </a:duotone>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399158" y="2182103"/>
            <a:ext cx="2954655" cy="1200329"/>
          </a:xfrm>
          <a:prstGeom prst="rect">
            <a:avLst/>
          </a:prstGeom>
          <a:noFill/>
          <a:scene3d>
            <a:camera prst="orthographicFront"/>
            <a:lightRig rig="flat" dir="tl">
              <a:rot lat="0" lon="0" rev="6600000"/>
            </a:lightRig>
          </a:scene3d>
          <a:sp3d>
            <a:bevelT prst="angle"/>
          </a:sp3d>
        </p:spPr>
        <p:txBody>
          <a:bodyPr wrap="none" lIns="91440" tIns="45720" rIns="91440" bIns="45720">
            <a:spAutoFit/>
            <a:sp3d extrusionH="25400" contourW="8890">
              <a:bevelT w="38100" h="31750"/>
              <a:contourClr>
                <a:schemeClr val="accent2">
                  <a:shade val="75000"/>
                </a:schemeClr>
              </a:contourClr>
            </a:sp3d>
          </a:bodyPr>
          <a:lstStyle/>
          <a:p>
            <a:pPr algn="ctr"/>
            <a:r>
              <a:rPr lang="zh-CN" altLang="en-US" sz="7200" cap="none" spc="0" dirty="0">
                <a:ln w="11430">
                  <a:noFill/>
                </a:ln>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cs typeface="经典趣体简" panose="02010609000101010101" pitchFamily="49" charset="-122"/>
              </a:rPr>
              <a:t>第一幕</a:t>
            </a:r>
          </a:p>
        </p:txBody>
      </p:sp>
      <p:sp>
        <p:nvSpPr>
          <p:cNvPr id="4" name="矩形 3"/>
          <p:cNvSpPr/>
          <p:nvPr/>
        </p:nvSpPr>
        <p:spPr>
          <a:xfrm>
            <a:off x="5300006" y="3801264"/>
            <a:ext cx="4924259" cy="1015663"/>
          </a:xfrm>
          <a:prstGeom prst="rect">
            <a:avLst/>
          </a:prstGeom>
          <a:noFill/>
        </p:spPr>
        <p:txBody>
          <a:bodyPr wrap="square" lIns="91440" tIns="45720" rIns="91440" bIns="45720">
            <a:spAutoFit/>
          </a:bodyPr>
          <a:lstStyle/>
          <a:p>
            <a:r>
              <a:rPr lang="zh-CN" altLang="en-US" sz="2000" dirty="0">
                <a:latin typeface="微软雅黑" panose="020B0503020204020204" pitchFamily="34" charset="-122"/>
                <a:ea typeface="微软雅黑" panose="020B0503020204020204" pitchFamily="34" charset="-122"/>
              </a:rPr>
              <a:t>圣节前夜就是</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圣夜</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的意思</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然而由于种种原因万圣节前夜已变成一年中最流行和最受欢迎的节日之一好恐怖啊</a:t>
            </a:r>
            <a:endParaRPr lang="zh-CN" altLang="en-US" sz="2000" b="1" cap="all" spc="0" dirty="0">
              <a:ln w="9000" cmpd="sng">
                <a:solidFill>
                  <a:schemeClr val="accent4">
                    <a:shade val="50000"/>
                    <a:satMod val="120000"/>
                  </a:schemeClr>
                </a:solidFill>
                <a:prstDash val="solid"/>
              </a:ln>
              <a:latin typeface="微软雅黑" panose="020B0503020204020204" pitchFamily="34" charset="-122"/>
              <a:ea typeface="微软雅黑" panose="020B0503020204020204" pitchFamily="34" charset="-122"/>
            </a:endParaRPr>
          </a:p>
        </p:txBody>
      </p:sp>
      <p:pic>
        <p:nvPicPr>
          <p:cNvPr id="10" name="Picture 4" descr="U:\我图\PPT制作\PPT119万圣节动态\素材\照片\笔迹.png"/>
          <p:cNvPicPr>
            <a:picLocks noChangeAspect="1" noChangeArrowheads="1"/>
          </p:cNvPicPr>
          <p:nvPr/>
        </p:nvPicPr>
        <p:blipFill rotWithShape="1">
          <a:blip r:embed="rId5" cstate="email">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Effect>
                      <a14:colorTemperature colorTemp="4700"/>
                    </a14:imgEffect>
                  </a14:imgLayer>
                </a14:imgProps>
              </a:ext>
            </a:extLst>
          </a:blip>
          <a:srcRect/>
          <a:stretch>
            <a:fillRect/>
          </a:stretch>
        </p:blipFill>
        <p:spPr bwMode="auto">
          <a:xfrm>
            <a:off x="5486253" y="3442619"/>
            <a:ext cx="3149599" cy="18828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rotWithShape="1">
          <a:blip r:embed="rId7" cstate="email"/>
          <a:srcRect/>
          <a:stretch>
            <a:fillRect/>
          </a:stretch>
        </p:blipFill>
        <p:spPr>
          <a:xfrm>
            <a:off x="2230864" y="1685113"/>
            <a:ext cx="3069142" cy="3330345"/>
          </a:xfrm>
          <a:prstGeom prst="rect">
            <a:avLst/>
          </a:prstGeom>
        </p:spPr>
      </p:pic>
      <p:pic>
        <p:nvPicPr>
          <p:cNvPr id="11" name="图片 10"/>
          <p:cNvPicPr>
            <a:picLocks noChangeAspect="1"/>
          </p:cNvPicPr>
          <p:nvPr/>
        </p:nvPicPr>
        <p:blipFill rotWithShape="1">
          <a:blip r:embed="rId8" cstate="email"/>
          <a:srcRect/>
          <a:stretch>
            <a:fillRect/>
          </a:stretch>
        </p:blipFill>
        <p:spPr>
          <a:xfrm>
            <a:off x="390524" y="3686174"/>
            <a:ext cx="1133475" cy="714375"/>
          </a:xfrm>
          <a:prstGeom prst="rect">
            <a:avLst/>
          </a:prstGeom>
        </p:spPr>
      </p:pic>
      <p:pic>
        <p:nvPicPr>
          <p:cNvPr id="12" name="图片 11"/>
          <p:cNvPicPr>
            <a:picLocks noChangeAspect="1"/>
          </p:cNvPicPr>
          <p:nvPr/>
        </p:nvPicPr>
        <p:blipFill rotWithShape="1">
          <a:blip r:embed="rId8" cstate="email"/>
          <a:srcRect/>
          <a:stretch>
            <a:fillRect/>
          </a:stretch>
        </p:blipFill>
        <p:spPr>
          <a:xfrm>
            <a:off x="3276599" y="6762749"/>
            <a:ext cx="1133475" cy="714375"/>
          </a:xfrm>
          <a:prstGeom prst="rect">
            <a:avLst/>
          </a:prstGeom>
        </p:spPr>
      </p:pic>
      <p:pic>
        <p:nvPicPr>
          <p:cNvPr id="15" name="图片 14"/>
          <p:cNvPicPr>
            <a:picLocks noChangeAspect="1"/>
          </p:cNvPicPr>
          <p:nvPr/>
        </p:nvPicPr>
        <p:blipFill rotWithShape="1">
          <a:blip r:embed="rId9" cstate="email"/>
          <a:srcRect/>
          <a:stretch>
            <a:fillRect/>
          </a:stretch>
        </p:blipFill>
        <p:spPr>
          <a:xfrm>
            <a:off x="958467" y="1938969"/>
            <a:ext cx="1277958" cy="1167788"/>
          </a:xfrm>
          <a:prstGeom prst="rect">
            <a:avLst/>
          </a:prstGeom>
        </p:spPr>
      </p:pic>
      <p:pic>
        <p:nvPicPr>
          <p:cNvPr id="16" name="图片 15"/>
          <p:cNvPicPr>
            <a:picLocks noChangeAspect="1"/>
          </p:cNvPicPr>
          <p:nvPr/>
        </p:nvPicPr>
        <p:blipFill rotWithShape="1">
          <a:blip r:embed="rId9" cstate="email"/>
          <a:srcRect/>
          <a:stretch>
            <a:fillRect/>
          </a:stretch>
        </p:blipFill>
        <p:spPr>
          <a:xfrm>
            <a:off x="-1765321" y="6768257"/>
            <a:ext cx="1277958" cy="1167788"/>
          </a:xfrm>
          <a:prstGeom prst="rect">
            <a:avLst/>
          </a:prstGeom>
        </p:spPr>
      </p:pic>
      <p:pic>
        <p:nvPicPr>
          <p:cNvPr id="17" name="图片 16"/>
          <p:cNvPicPr>
            <a:picLocks noChangeAspect="1"/>
          </p:cNvPicPr>
          <p:nvPr/>
        </p:nvPicPr>
        <p:blipFill rotWithShape="1">
          <a:blip r:embed="rId10" cstate="email"/>
          <a:srcRect/>
          <a:stretch>
            <a:fillRect/>
          </a:stretch>
        </p:blipFill>
        <p:spPr>
          <a:xfrm>
            <a:off x="3276599" y="5688661"/>
            <a:ext cx="1355075" cy="700402"/>
          </a:xfrm>
          <a:prstGeom prst="rect">
            <a:avLst/>
          </a:prstGeom>
        </p:spPr>
      </p:pic>
      <p:pic>
        <p:nvPicPr>
          <p:cNvPr id="18" name="图片 17"/>
          <p:cNvPicPr>
            <a:picLocks noChangeAspect="1"/>
          </p:cNvPicPr>
          <p:nvPr/>
        </p:nvPicPr>
        <p:blipFill rotWithShape="1">
          <a:blip r:embed="rId10" cstate="email"/>
          <a:srcRect/>
          <a:stretch>
            <a:fillRect/>
          </a:stretch>
        </p:blipFill>
        <p:spPr>
          <a:xfrm>
            <a:off x="772509" y="7546580"/>
            <a:ext cx="1355075" cy="700402"/>
          </a:xfrm>
          <a:prstGeom prst="rect">
            <a:avLst/>
          </a:prstGeom>
        </p:spPr>
      </p:pic>
      <p:pic>
        <p:nvPicPr>
          <p:cNvPr id="19" name="图片 18"/>
          <p:cNvPicPr>
            <a:picLocks noChangeAspect="1"/>
          </p:cNvPicPr>
          <p:nvPr/>
        </p:nvPicPr>
        <p:blipFill rotWithShape="1">
          <a:blip r:embed="rId11" cstate="email"/>
          <a:srcRect/>
          <a:stretch>
            <a:fillRect/>
          </a:stretch>
        </p:blipFill>
        <p:spPr>
          <a:xfrm>
            <a:off x="8846544" y="407624"/>
            <a:ext cx="1322789" cy="1531345"/>
          </a:xfrm>
          <a:prstGeom prst="rect">
            <a:avLst/>
          </a:prstGeom>
        </p:spPr>
      </p:pic>
      <p:pic>
        <p:nvPicPr>
          <p:cNvPr id="20" name="图片 19"/>
          <p:cNvPicPr>
            <a:picLocks noChangeAspect="1"/>
          </p:cNvPicPr>
          <p:nvPr/>
        </p:nvPicPr>
        <p:blipFill rotWithShape="1">
          <a:blip r:embed="rId11" cstate="email"/>
          <a:srcRect/>
          <a:stretch>
            <a:fillRect/>
          </a:stretch>
        </p:blipFill>
        <p:spPr>
          <a:xfrm>
            <a:off x="8174036" y="7131108"/>
            <a:ext cx="1322789" cy="1531345"/>
          </a:xfrm>
          <a:prstGeom prst="rect">
            <a:avLst/>
          </a:prstGeom>
        </p:spPr>
      </p:pic>
      <p:pic>
        <p:nvPicPr>
          <p:cNvPr id="21" name="图片 20"/>
          <p:cNvPicPr>
            <a:picLocks noChangeAspect="1"/>
          </p:cNvPicPr>
          <p:nvPr/>
        </p:nvPicPr>
        <p:blipFill rotWithShape="1">
          <a:blip r:embed="rId12" cstate="email"/>
          <a:srcRect/>
          <a:stretch>
            <a:fillRect/>
          </a:stretch>
        </p:blipFill>
        <p:spPr>
          <a:xfrm rot="20225079">
            <a:off x="9714651" y="2713198"/>
            <a:ext cx="1573405" cy="1437765"/>
          </a:xfrm>
          <a:prstGeom prst="rect">
            <a:avLst/>
          </a:prstGeom>
        </p:spPr>
      </p:pic>
      <p:pic>
        <p:nvPicPr>
          <p:cNvPr id="22" name="图片 21"/>
          <p:cNvPicPr>
            <a:picLocks noChangeAspect="1"/>
          </p:cNvPicPr>
          <p:nvPr/>
        </p:nvPicPr>
        <p:blipFill rotWithShape="1">
          <a:blip r:embed="rId12" cstate="email"/>
          <a:srcRect/>
          <a:stretch>
            <a:fillRect/>
          </a:stretch>
        </p:blipFill>
        <p:spPr>
          <a:xfrm rot="20225079">
            <a:off x="6990863" y="7542486"/>
            <a:ext cx="1573405" cy="14377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375E-6 -0.00023 L -4.375E-6 0.00047 C -0.00169 -0.00486 -0.00273 -0.01041 -0.00468 -0.01435 C -0.00559 -0.0162 -0.00729 -0.01597 -0.00833 -0.01736 C -0.0095 -0.01851 -0.01041 -0.02037 -0.01132 -0.02152 C -0.01354 -0.02384 -0.01549 -0.02615 -0.01744 -0.02731 C -0.01822 -0.02777 -0.01914 -0.02824 -0.01966 -0.0287 C -0.02057 -0.02963 -0.02122 -0.03078 -0.02187 -0.03171 C -0.02213 -0.0331 -0.02226 -0.03495 -0.02265 -0.03611 C -0.02421 -0.04004 -0.02591 -0.04375 -0.02734 -0.04745 C -0.02773 -0.04884 -0.02825 -0.05069 -0.02877 -0.05185 C -0.03007 -0.05439 -0.03112 -0.05694 -0.03255 -0.05902 C -0.03424 -0.06157 -0.03619 -0.06273 -0.03789 -0.06481 C -0.03984 -0.06759 -0.04114 -0.07129 -0.04309 -0.07338 C -0.04518 -0.07615 -0.04791 -0.07685 -0.04987 -0.07916 C -0.05338 -0.0831 -0.05651 -0.08773 -0.05976 -0.09236 C -0.06158 -0.09467 -0.06302 -0.09768 -0.06497 -0.0993 C -0.0707 -0.10486 -0.06705 -0.10138 -0.07552 -0.11088 L -0.07916 -0.11504 C -0.08007 -0.11713 -0.08085 -0.11921 -0.08164 -0.12106 C -0.08632 -0.13148 -0.08151 -0.11851 -0.08606 -0.13101 C -0.08671 -0.1324 -0.0871 -0.13425 -0.0875 -0.13541 C -0.08828 -0.1375 -0.08919 -0.13912 -0.08984 -0.14097 C -0.09075 -0.14351 -0.0914 -0.14606 -0.09218 -0.14814 C -0.09869 -0.16504 -0.08893 -0.13588 -0.09739 -0.15995 C -0.10065 -0.16898 -0.09687 -0.16319 -0.10182 -0.17268 C -0.10299 -0.17453 -0.10403 -0.17523 -0.10494 -0.17708 C -0.11158 -0.18981 -0.10351 -0.17615 -0.10872 -0.18865 C -0.11132 -0.19467 -0.11445 -0.19791 -0.11627 -0.20439 C -0.11679 -0.20601 -0.11809 -0.21342 -0.11849 -0.21597 C -0.11888 -0.21805 -0.11901 -0.22013 -0.11927 -0.22175 C -0.12018 -0.228 -0.1207 -0.23078 -0.12226 -0.23611 C -0.12278 -0.23773 -0.12317 -0.23888 -0.12369 -0.24027 C -0.12604 -0.25694 -0.12291 -0.23657 -0.12604 -0.25046 C -0.12656 -0.25254 -0.12656 -0.25463 -0.12682 -0.25625 C -0.12734 -0.25833 -0.12786 -0.26018 -0.12838 -0.26203 C -0.12851 -0.26713 -0.12877 -0.27291 -0.12903 -0.278 C -0.12929 -0.28009 -0.12968 -0.28171 -0.12981 -0.28356 C -0.1302 -0.28611 -0.13033 -0.28865 -0.13059 -0.29074 C -0.13112 -0.2949 -0.13112 -0.29884 -0.13203 -0.30254 C -0.13307 -0.30625 -0.13437 -0.31018 -0.13502 -0.31388 C -0.13697 -0.3243 -0.13463 -0.31157 -0.13658 -0.32384 C -0.13684 -0.32546 -0.13697 -0.32708 -0.13737 -0.32824 C -0.13841 -0.33148 -0.13932 -0.33402 -0.14036 -0.33703 L -0.14192 -0.3412 C -0.14231 -0.34259 -0.14296 -0.34421 -0.14335 -0.3456 C -0.14388 -0.34745 -0.1444 -0.34953 -0.14479 -0.35115 C -0.14622 -0.35578 -0.15143 -0.36805 -0.15169 -0.36875 C -0.15273 -0.3706 -0.15377 -0.37245 -0.15468 -0.3743 C -0.15533 -0.37569 -0.15559 -0.37754 -0.15612 -0.3787 C -0.15716 -0.38055 -0.15833 -0.38148 -0.15924 -0.38287 C -0.16041 -0.38472 -0.16106 -0.38726 -0.16224 -0.38865 C -0.16328 -0.39004 -0.16432 -0.3905 -0.16523 -0.39143 C -0.17643 -0.40347 -0.16406 -0.39143 -0.17135 -0.39745 C -0.17239 -0.39838 -0.1733 -0.39976 -0.17434 -0.40023 C -0.17552 -0.40115 -0.17695 -0.40115 -0.17799 -0.40162 C -0.17942 -0.40277 -0.18046 -0.40393 -0.1819 -0.40463 C -0.18294 -0.40532 -0.18398 -0.40532 -0.18489 -0.40601 C -0.18697 -0.40763 -0.1888 -0.41064 -0.19088 -0.4118 C -0.19153 -0.41226 -0.19257 -0.41273 -0.19322 -0.41319 C -0.19427 -0.41412 -0.19518 -0.41527 -0.19622 -0.41597 C -0.19817 -0.41736 -0.1996 -0.41713 -0.20143 -0.41898 C -0.20911 -0.42638 -0.19752 -0.41713 -0.20677 -0.42476 C -0.20755 -0.42546 -0.20833 -0.42569 -0.20898 -0.42615 C -0.21028 -0.42731 -0.21145 -0.42847 -0.21276 -0.42916 C -0.21341 -0.42986 -0.21432 -0.43009 -0.21497 -0.43055 C -0.21588 -0.43148 -0.21653 -0.43287 -0.21731 -0.43333 C -0.21875 -0.43472 -0.22057 -0.43449 -0.22174 -0.43634 C -0.22838 -0.44467 -0.22018 -0.43472 -0.2263 -0.4405 C -0.22721 -0.44143 -0.22786 -0.44259 -0.22864 -0.44328 C -0.22942 -0.44421 -0.2302 -0.44444 -0.23085 -0.4449 C -0.23203 -0.44583 -0.23294 -0.44675 -0.23385 -0.44768 C -0.24023 -0.45486 -0.23307 -0.44768 -0.2375 -0.45185 L -0.2375 -0.45162 " pathEditMode="relative" rAng="0" ptsTypes="AAAAAAAAAAAAAAAAAAAAAAAAAAAAAAAAAAAAAAAAAAAAAAAAAAAAAAAAAAAAAAAAAAAAAAAAAA">
                                      <p:cBhvr>
                                        <p:cTn id="6" dur="2000" fill="hold"/>
                                        <p:tgtEl>
                                          <p:spTgt spid="12"/>
                                        </p:tgtEl>
                                        <p:attrNameLst>
                                          <p:attrName>ppt_x</p:attrName>
                                          <p:attrName>ppt_y</p:attrName>
                                        </p:attrNameLst>
                                      </p:cBhvr>
                                      <p:rCtr x="-11875" y="-22546"/>
                                    </p:animMotion>
                                  </p:childTnLst>
                                </p:cTn>
                              </p:par>
                              <p:par>
                                <p:cTn id="7" presetID="10" presetClass="entr" presetSubtype="0" fill="hold" nodeType="withEffect">
                                  <p:stCondLst>
                                    <p:cond delay="20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0" presetClass="path" presetSubtype="0" accel="50000" decel="50000" fill="hold" nodeType="withEffect">
                                  <p:stCondLst>
                                    <p:cond delay="0"/>
                                  </p:stCondLst>
                                  <p:childTnLst>
                                    <p:animMotion origin="layout" path="M -2.29167E-6 -7.40741E-7 L -2.29167E-6 0.00023 C 0.0013 -0.00486 0.00222 -0.00995 0.00365 -0.01458 C 0.0043 -0.01643 0.00586 -0.01736 0.00638 -0.01944 C 0.00742 -0.02338 0.00755 -0.02801 0.00821 -0.03218 C 0.00938 -0.04028 0.00873 -0.03657 0.01003 -0.04352 C 0.01029 -0.04676 0.01055 -0.05 0.01094 -0.05324 C 0.01107 -0.05486 0.01185 -0.05625 0.01185 -0.05787 C 0.01198 -0.06875 0.01107 -0.19375 0.01367 -0.24815 C 0.01419 -0.25949 0.01433 -0.25718 0.01537 -0.26597 C 0.01576 -0.26852 0.01602 -0.2713 0.01628 -0.27384 C 0.01667 -0.27708 0.0168 -0.28032 0.01719 -0.28356 C 0.01745 -0.28518 0.01797 -0.2868 0.0181 -0.28843 C 0.01849 -0.29097 0.01875 -0.29375 0.01901 -0.2963 C 0.01927 -0.29838 0.01966 -0.30046 0.01992 -0.30255 C 0.02031 -0.30532 0.02058 -0.30787 0.02084 -0.31065 C 0.02123 -0.31435 0.02123 -0.31829 0.02175 -0.32199 C 0.02214 -0.32523 0.02357 -0.33148 0.02357 -0.33125 C 0.02513 -0.35116 0.0237 -0.33565 0.02539 -0.3493 C 0.02565 -0.35185 0.02591 -0.3544 0.0263 -0.35694 C 0.02656 -0.35856 0.02696 -0.36018 0.02722 -0.3618 C 0.02761 -0.36458 0.02761 -0.36736 0.02813 -0.36991 C 0.03034 -0.38333 0.02904 -0.37268 0.03255 -0.38426 C 0.03334 -0.3868 0.03386 -0.38958 0.03438 -0.39236 C 0.03477 -0.39398 0.03503 -0.3956 0.03529 -0.39722 C 0.03568 -0.39977 0.03568 -0.40255 0.0362 -0.40532 C 0.03659 -0.40741 0.0375 -0.40949 0.03776 -0.41157 C 0.03815 -0.41343 0.03828 -0.41574 0.03867 -0.41782 C 0.04063 -0.42708 0.04024 -0.42106 0.04141 -0.42917 C 0.0418 -0.43171 0.0418 -0.43449 0.04232 -0.43704 C 0.04271 -0.43889 0.04362 -0.44028 0.04414 -0.4419 C 0.04479 -0.44444 0.04518 -0.44745 0.04584 -0.45 C 0.04649 -0.45208 0.04727 -0.45417 0.04766 -0.45648 C 0.04844 -0.45949 0.04896 -0.46273 0.04948 -0.46597 C 0.05091 -0.47292 0.05248 -0.48102 0.05313 -0.48843 C 0.0543 -0.50231 0.05365 -0.49583 0.05495 -0.50764 C 0.05521 -0.52593 0.05534 -0.54375 0.05586 -0.56204 C 0.05586 -0.56481 0.05625 -0.56759 0.05677 -0.57014 C 0.05716 -0.57176 0.05794 -0.57315 0.0586 -0.57477 C 0.05925 -0.57685 0.05951 -0.5794 0.06042 -0.58125 C 0.06211 -0.58565 0.06341 -0.58634 0.06576 -0.58935 C 0.06706 -0.59074 0.0681 -0.59259 0.0694 -0.59398 C 0.07201 -0.59676 0.07305 -0.59722 0.07552 -0.59861 C 0.07669 -0.60023 0.07774 -0.60231 0.07904 -0.60347 C 0.08073 -0.60509 0.08268 -0.60579 0.08451 -0.60671 C 0.08841 -0.60903 0.08933 -0.60972 0.09401 -0.61157 C 0.09558 -0.61204 0.09701 -0.61319 0.09857 -0.61319 C 0.12058 -0.61412 0.14284 -0.61435 0.16498 -0.61481 C 0.16732 -0.6162 0.16992 -0.61759 0.17214 -0.61968 C 0.17318 -0.62037 0.17383 -0.62199 0.17487 -0.62292 C 0.17878 -0.62639 0.17683 -0.62199 0.18112 -0.62755 C 0.18216 -0.62893 0.18295 -0.63102 0.18386 -0.63241 C 0.18503 -0.63426 0.18646 -0.63542 0.1875 -0.63727 C 0.19558 -0.65185 0.18164 -0.63125 0.1918 -0.64699 C 0.19297 -0.64861 0.19414 -0.65 0.19545 -0.65162 C 0.19623 -0.65255 0.19727 -0.65347 0.19805 -0.65463 C 0.2 -0.65764 0.20143 -0.6618 0.20352 -0.66435 C 0.20534 -0.66643 0.20742 -0.66805 0.20899 -0.67083 C 0.2099 -0.67245 0.21081 -0.67384 0.21159 -0.67569 C 0.21302 -0.6787 0.21367 -0.68264 0.21524 -0.68518 C 0.21615 -0.6868 0.21693 -0.68866 0.21797 -0.69005 C 0.22552 -0.70116 0.2155 -0.68403 0.22344 -0.69815 C 0.2237 -0.69977 0.22383 -0.70139 0.22435 -0.70301 C 0.22474 -0.70463 0.22604 -0.70741 0.22604 -0.70741 L 0.22604 -0.70741 " pathEditMode="relative" rAng="0" ptsTypes="AAAAAAAAAAAAAAAAAAAAAAAAAAAAAAAAAAAAAAAAAAAAAAAAAAAAAAAAAAAAAAAAA">
                                      <p:cBhvr>
                                        <p:cTn id="11" dur="2000" fill="hold"/>
                                        <p:tgtEl>
                                          <p:spTgt spid="16"/>
                                        </p:tgtEl>
                                        <p:attrNameLst>
                                          <p:attrName>ppt_x</p:attrName>
                                          <p:attrName>ppt_y</p:attrName>
                                        </p:attrNameLst>
                                      </p:cBhvr>
                                      <p:rCtr x="11302" y="-35370"/>
                                    </p:animMotion>
                                  </p:childTnLst>
                                </p:cTn>
                              </p:par>
                              <p:par>
                                <p:cTn id="12" presetID="10" presetClass="entr" presetSubtype="0" fill="hold" nodeType="withEffect">
                                  <p:stCondLst>
                                    <p:cond delay="20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0" presetClass="path" presetSubtype="0" accel="50000" decel="50000" fill="hold" nodeType="withEffect">
                                  <p:stCondLst>
                                    <p:cond delay="0"/>
                                  </p:stCondLst>
                                  <p:childTnLst>
                                    <p:animMotion origin="layout" path="M -0.00234 0.0037 L -0.00234 0.0037 C -0.00026 0.00046 0.00208 -0.00232 0.00391 -0.00602 C 0.00456 -0.00741 0.00443 -0.00926 0.00482 -0.01088 C 0.00534 -0.0125 0.00599 -0.01412 0.00664 -0.01574 C 0.00716 -0.01921 0.00846 -0.0294 0.00938 -0.03171 C 0.0099 -0.03333 0.01055 -0.03495 0.0112 -0.03658 C 0.01276 -0.04167 0.01393 -0.04676 0.01471 -0.05255 C 0.01536 -0.05695 0.0155 -0.06158 0.01654 -0.06551 C 0.01784 -0.07014 0.01862 -0.07199 0.01927 -0.07685 C 0.01966 -0.0794 0.01966 -0.08218 0.02018 -0.08472 C 0.02109 -0.08935 0.02318 -0.09306 0.02383 -0.09769 C 0.02409 -0.09977 0.02422 -0.10208 0.02474 -0.10417 C 0.02578 -0.10857 0.0276 -0.11227 0.02826 -0.1169 C 0.02943 -0.12523 0.02852 -0.12153 0.03099 -0.12824 C 0.03294 -0.14213 0.0306 -0.12708 0.03372 -0.14097 C 0.03438 -0.14421 0.0349 -0.14745 0.03555 -0.1507 C 0.03581 -0.15232 0.03607 -0.15394 0.03646 -0.15556 C 0.03698 -0.15764 0.03776 -0.15972 0.03828 -0.16204 C 0.03867 -0.16389 0.03867 -0.16644 0.03919 -0.16829 C 0.03984 -0.1713 0.04102 -0.17361 0.0418 -0.17639 C 0.04232 -0.17801 0.04232 -0.17986 0.04271 -0.18125 C 0.0444 -0.18565 0.04688 -0.18935 0.04818 -0.19398 C 0.04935 -0.19838 0.04961 -0.20417 0.05182 -0.20695 C 0.05443 -0.21019 0.05508 -0.21042 0.05716 -0.21505 C 0.05794 -0.21644 0.0582 -0.21852 0.05898 -0.21968 C 0.06237 -0.2257 0.06276 -0.22454 0.06719 -0.22616 C 0.0681 -0.22732 0.06888 -0.2287 0.06992 -0.2294 C 0.07227 -0.23102 0.07474 -0.23125 0.07708 -0.23264 C 0.078 -0.2331 0.07891 -0.23403 0.07982 -0.23426 C 0.08307 -0.23519 0.08646 -0.23542 0.08971 -0.23588 C 0.09583 -0.2412 0.09115 -0.23796 0.09974 -0.24074 C 0.10091 -0.24097 0.10208 -0.2419 0.10326 -0.24236 C 0.10573 -0.24306 0.10807 -0.24329 0.11055 -0.24398 C 0.11146 -0.24445 0.11224 -0.24537 0.11328 -0.2456 C 0.15404 -0.24884 0.13828 -0.24005 0.153 -0.24861 C 0.15417 -0.25023 0.1556 -0.25162 0.15664 -0.25347 C 0.16107 -0.26134 0.15547 -0.25579 0.16107 -0.26158 C 0.16484 -0.26528 0.16576 -0.26528 0.17018 -0.26806 C 0.17331 -0.26991 0.17357 -0.27014 0.17734 -0.2713 C 0.19245 -0.275 0.17982 -0.27083 0.18997 -0.27431 C 0.19362 -0.27384 0.19727 -0.27361 0.20091 -0.27292 C 0.20182 -0.27269 0.20365 -0.2713 0.20365 -0.2713 L 0.20365 -0.2713 " pathEditMode="relative" ptsTypes="AAAAAAAAAAAAAAAAAAAAAAAAAAAAAAAAAAAAAAAAAAAA">
                                      <p:cBhvr>
                                        <p:cTn id="16" dur="2000" fill="hold"/>
                                        <p:tgtEl>
                                          <p:spTgt spid="18"/>
                                        </p:tgtEl>
                                        <p:attrNameLst>
                                          <p:attrName>ppt_x</p:attrName>
                                          <p:attrName>ppt_y</p:attrName>
                                        </p:attrNameLst>
                                      </p:cBhvr>
                                    </p:animMotion>
                                  </p:childTnLst>
                                </p:cTn>
                              </p:par>
                              <p:par>
                                <p:cTn id="17" presetID="10" presetClass="entr" presetSubtype="0" fill="hold" nodeType="withEffect">
                                  <p:stCondLst>
                                    <p:cond delay="2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0" presetClass="path" presetSubtype="0" accel="50000" decel="50000" fill="hold" nodeType="withEffect">
                                  <p:stCondLst>
                                    <p:cond delay="0"/>
                                  </p:stCondLst>
                                  <p:childTnLst>
                                    <p:animMotion origin="layout" path="M 0.00365 1.11111E-6 L 0.00365 0.00046 C 0.00404 -0.00278 0.00703 -0.01597 0.00859 -0.02083 C 0.00898 -0.02245 0.0095 -0.02408 0.01016 -0.0257 C 0.01198 -0.03565 0.0095 -0.02477 0.01367 -0.03495 C 0.01432 -0.03704 0.01471 -0.03935 0.01536 -0.04144 C 0.01602 -0.04421 0.0168 -0.04722 0.01771 -0.04977 C 0.01849 -0.05139 0.01953 -0.05278 0.02031 -0.0544 C 0.02109 -0.05602 0.02148 -0.05741 0.022 -0.05903 C 0.02409 -0.0706 0.02266 -0.06597 0.02539 -0.07361 C 0.02565 -0.0757 0.02578 -0.07801 0.0263 -0.07986 C 0.03229 -0.10278 0.02734 -0.07917 0.03125 -0.09607 C 0.03164 -0.09769 0.03177 -0.09931 0.03216 -0.10093 C 0.03268 -0.10255 0.03333 -0.10394 0.03372 -0.10579 C 0.03424 -0.10718 0.03424 -0.10903 0.03463 -0.11042 C 0.03529 -0.11296 0.03633 -0.11551 0.03724 -0.11829 C 0.03789 -0.12037 0.03841 -0.12245 0.0388 -0.12477 C 0.03919 -0.12639 0.03932 -0.12801 0.03971 -0.12963 C 0.04023 -0.13125 0.04075 -0.13287 0.04141 -0.13426 C 0.04193 -0.13866 0.04232 -0.14306 0.04323 -0.14722 C 0.04336 -0.14908 0.04427 -0.15046 0.04466 -0.15208 C 0.04544 -0.15417 0.04596 -0.15625 0.04635 -0.15857 C 0.04674 -0.16158 0.04687 -0.16505 0.04727 -0.16806 C 0.04779 -0.1706 0.04857 -0.17315 0.04896 -0.17593 C 0.04948 -0.17963 0.04948 -0.18333 0.04987 -0.18704 C 0.05039 -0.19167 0.05091 -0.19583 0.05143 -0.2 L 0.05234 -0.20648 C 0.0526 -0.21065 0.05273 -0.21505 0.05325 -0.21921 C 0.05365 -0.22269 0.05456 -0.22546 0.05495 -0.2287 C 0.05547 -0.23333 0.05547 -0.23866 0.05586 -0.24329 C 0.05599 -0.2456 0.05638 -0.24769 0.05651 -0.24977 C 0.05703 -0.25301 0.0582 -0.25926 0.0582 -0.25903 C 0.05963 -0.28056 0.0582 -0.26528 0.0599 -0.27685 C 0.06029 -0.27894 0.06042 -0.28125 0.06081 -0.28333 C 0.06159 -0.28658 0.0625 -0.28958 0.06328 -0.29306 C 0.06367 -0.29445 0.0638 -0.2963 0.06419 -0.29769 C 0.06523 -0.30208 0.06667 -0.30625 0.06758 -0.31042 C 0.0681 -0.31296 0.06862 -0.31574 0.06927 -0.31852 C 0.06979 -0.32153 0.07005 -0.325 0.07096 -0.32801 L 0.07253 -0.33472 C 0.07448 -0.35255 0.07187 -0.33333 0.07591 -0.34884 C 0.07682 -0.35185 0.07695 -0.35556 0.07773 -0.35857 C 0.07825 -0.36065 0.07878 -0.36296 0.07943 -0.36505 C 0.07995 -0.36644 0.08047 -0.36783 0.08099 -0.36968 C 0.08138 -0.37107 0.08151 -0.37292 0.0819 -0.37431 C 0.08242 -0.37732 0.08307 -0.37986 0.08359 -0.38264 C 0.08437 -0.38727 0.08424 -0.38958 0.08542 -0.39398 C 0.0862 -0.39815 0.08802 -0.40185 0.08854 -0.40648 C 0.08893 -0.40857 0.08919 -0.41088 0.08945 -0.41296 C 0.0901 -0.41829 0.09036 -0.42384 0.09115 -0.42894 C 0.09141 -0.43056 0.09167 -0.43241 0.09193 -0.4338 C 0.09245 -0.43565 0.0931 -0.43704 0.09362 -0.43866 C 0.09544 -0.45185 0.09336 -0.43889 0.09635 -0.45 C 0.09661 -0.45116 0.09687 -0.45278 0.09713 -0.4544 C 0.0974 -0.45671 0.0974 -0.45903 0.09792 -0.46088 C 0.09961 -0.46667 0.10338 -0.4757 0.10638 -0.48009 C 0.10911 -0.48472 0.11484 -0.49306 0.11484 -0.49283 C 0.11523 -0.49514 0.11562 -0.49769 0.11641 -0.49954 C 0.11719 -0.50093 0.1181 -0.50162 0.11901 -0.50278 C 0.12695 -0.51343 0.12292 -0.51042 0.12812 -0.51366 C 0.13099 -0.52176 0.12878 -0.51713 0.13411 -0.52361 C 0.13594 -0.5257 0.13737 -0.52847 0.13919 -0.53009 C 0.14206 -0.53218 0.14466 -0.53449 0.14766 -0.53611 C 0.14857 -0.53681 0.14948 -0.53704 0.15026 -0.53773 C 0.15677 -0.54398 0.14896 -0.53866 0.15521 -0.54259 C 0.15768 -0.54607 0.15924 -0.54769 0.1612 -0.55232 C 0.16185 -0.5537 0.16224 -0.55556 0.16276 -0.55718 C 0.16367 -0.55926 0.16458 -0.56134 0.16536 -0.56343 C 0.16562 -0.5662 0.16602 -0.56875 0.16628 -0.57153 C 0.16693 -0.57801 0.1681 -0.59074 0.1681 -0.59051 C 0.16771 -0.60602 0.16771 -0.62176 0.16719 -0.63727 C 0.16706 -0.63935 0.16641 -0.64144 0.16628 -0.64352 C 0.16588 -0.64792 0.16588 -0.65208 0.16536 -0.65625 C 0.1651 -0.65972 0.16406 -0.66273 0.16367 -0.6662 C 0.16328 -0.66829 0.16328 -0.6706 0.16276 -0.67245 C 0.1625 -0.67431 0.16185 -0.6757 0.1612 -0.67708 C 0.16094 -0.6787 0.16068 -0.68033 0.16029 -0.68195 C 0.15924 -0.68681 0.15625 -0.6963 0.15521 -0.69954 C 0.15469 -0.70116 0.15417 -0.70278 0.15365 -0.7044 C 0.15286 -0.70648 0.1526 -0.70903 0.15195 -0.71088 C 0.15039 -0.71435 0.14805 -0.71667 0.14674 -0.72037 C 0.14505 -0.72616 0.1444 -0.7294 0.14167 -0.7331 C 0.14049 -0.73495 0.1388 -0.73611 0.13763 -0.73796 C 0.13529 -0.74097 0.13281 -0.74375 0.13086 -0.74745 C 0.12995 -0.74908 0.12917 -0.75093 0.12812 -0.75255 C 0.12695 -0.7544 0.12552 -0.75579 0.12409 -0.75741 C 0.12344 -0.75903 0.12305 -0.76065 0.1224 -0.76204 C 0.12109 -0.76412 0.11953 -0.76505 0.1181 -0.7669 C 0.11719 -0.76829 0.11641 -0.77014 0.11549 -0.77176 C 0.11523 -0.77384 0.11523 -0.77593 0.11484 -0.77801 C 0.11445 -0.78033 0.11315 -0.78218 0.11315 -0.78449 C 0.11276 -0.8044 0.11341 -0.82384 0.11393 -0.84375 C 0.11406 -0.84514 0.11497 -0.85417 0.11549 -0.85648 C 0.11628 -0.8588 0.11745 -0.86065 0.1181 -0.86296 C 0.11888 -0.86505 0.11901 -0.86783 0.11992 -0.86945 C 0.12122 -0.87222 0.12318 -0.87338 0.125 -0.8757 L 0.12995 -0.88195 L 0.13255 -0.88357 C 0.13333 -0.88472 0.13424 -0.88542 0.13503 -0.88681 C 0.13607 -0.88866 0.13685 -0.89097 0.13763 -0.89352 C 0.13815 -0.89537 0.13893 -0.90324 0.13919 -0.90463 C 0.1388 -0.91204 0.13893 -0.91968 0.13854 -0.92708 C 0.13828 -0.92963 0.1375 -0.93218 0.13672 -0.93472 C 0.13581 -0.9382 0.13503 -0.94259 0.13333 -0.94468 C 0.13216 -0.9463 0.12812 -0.95232 0.12578 -0.95278 C 0.11784 -0.9537 0.1099 -0.9537 0.10208 -0.9544 C 0.09779 -0.95579 0.09453 -0.95648 0.09036 -0.95903 C 0.08945 -0.95949 0.08854 -0.95995 0.08776 -0.96042 C 0.08659 -0.96158 0.08568 -0.9625 0.0845 -0.96366 C 0.08346 -0.96458 0.08281 -0.9662 0.0819 -0.9669 C 0.08073 -0.96783 0.07969 -0.96806 0.07852 -0.96852 C 0.07747 -0.96968 0.0763 -0.97083 0.07513 -0.97176 C 0.07357 -0.97292 0.07005 -0.975 0.07005 -0.97477 C 0.06862 -0.97708 0.06745 -0.97963 0.06588 -0.98148 C 0.06458 -0.98287 0.06094 -0.98519 0.05911 -0.98588 C 0.05742 -0.98565 0.0556 -0.98588 0.05404 -0.98472 C 0.05312 -0.9838 0.05299 -0.98125 0.05234 -0.97986 C 0.05208 -0.97917 0.05169 -0.9787 0.05143 -0.97824 L 0.05143 -0.97801 " pathEditMode="relative" rAng="0" ptsTypes="AAAAAAAAAAAAAAAAAAAAAAAAAAAAAAAAAAAAAAAAAAAAAAAAAAAAAAAAAAAAAAAAAAAAAAAAAAAAAAAAAAAAAAAAAAAAAAAAAAAAAAAAAAAAAAAAAAAAAAA">
                                      <p:cBhvr>
                                        <p:cTn id="21" dur="2000" fill="hold"/>
                                        <p:tgtEl>
                                          <p:spTgt spid="20"/>
                                        </p:tgtEl>
                                        <p:attrNameLst>
                                          <p:attrName>ppt_x</p:attrName>
                                          <p:attrName>ppt_y</p:attrName>
                                        </p:attrNameLst>
                                      </p:cBhvr>
                                      <p:rCtr x="8216" y="-49282"/>
                                    </p:animMotion>
                                  </p:childTnLst>
                                </p:cTn>
                              </p:par>
                              <p:par>
                                <p:cTn id="22" presetID="10" presetClass="entr" presetSubtype="0" fill="hold" nodeType="withEffect">
                                  <p:stCondLst>
                                    <p:cond delay="20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0" presetClass="path" presetSubtype="0" accel="50000" decel="50000" fill="hold" nodeType="withEffect">
                                  <p:stCondLst>
                                    <p:cond delay="0"/>
                                  </p:stCondLst>
                                  <p:childTnLst>
                                    <p:animMotion origin="layout" path="M -6.25E-7 3.7037E-7 L -6.25E-7 0.00023 C 0.0013 -0.00486 0.00221 -0.00995 0.00365 -0.01458 C 0.0043 -0.01644 0.00586 -0.01736 0.00638 -0.01944 C 0.00742 -0.02338 0.00755 -0.02801 0.0082 -0.03218 C 0.00938 -0.04028 0.00872 -0.03657 0.01003 -0.04352 C 0.01029 -0.04676 0.01055 -0.05 0.01094 -0.05324 C 0.01107 -0.05486 0.01185 -0.05625 0.01185 -0.05787 C 0.01198 -0.06875 0.01107 -0.19375 0.01367 -0.24815 C 0.01419 -0.25949 0.01432 -0.25718 0.01537 -0.26597 C 0.01576 -0.26852 0.01602 -0.2713 0.01628 -0.27384 C 0.01667 -0.27708 0.0168 -0.28032 0.01719 -0.28357 C 0.01745 -0.28519 0.01797 -0.28681 0.0181 -0.28843 C 0.01849 -0.29097 0.01875 -0.29375 0.01901 -0.2963 C 0.01927 -0.29838 0.01966 -0.30046 0.01992 -0.30255 C 0.02031 -0.30532 0.02057 -0.30787 0.02083 -0.31065 C 0.02122 -0.31435 0.02122 -0.31829 0.02175 -0.32199 C 0.02214 -0.32523 0.02357 -0.33148 0.02357 -0.33125 C 0.02513 -0.35116 0.0237 -0.33565 0.02539 -0.34931 C 0.02565 -0.35185 0.02591 -0.3544 0.0263 -0.35694 C 0.02656 -0.35857 0.02695 -0.36019 0.02721 -0.36181 C 0.0276 -0.36458 0.0276 -0.36736 0.02813 -0.36991 C 0.03034 -0.38333 0.02904 -0.37269 0.03255 -0.38426 C 0.03333 -0.38681 0.03385 -0.38958 0.03438 -0.39236 C 0.03477 -0.39398 0.03503 -0.3956 0.03529 -0.39722 C 0.03568 -0.39977 0.03568 -0.40255 0.0362 -0.40532 C 0.03659 -0.40741 0.0375 -0.40949 0.03776 -0.41157 C 0.03815 -0.41343 0.03828 -0.41574 0.03867 -0.41782 C 0.04063 -0.42708 0.04024 -0.42107 0.04141 -0.42917 C 0.0418 -0.43171 0.0418 -0.43449 0.04232 -0.43704 C 0.04271 -0.43889 0.04362 -0.44028 0.04414 -0.4419 C 0.04479 -0.44444 0.04518 -0.44745 0.04583 -0.45 C 0.04649 -0.45208 0.04727 -0.45417 0.04766 -0.45648 C 0.04844 -0.45949 0.04896 -0.46273 0.04948 -0.46597 C 0.05091 -0.47292 0.05247 -0.48102 0.05313 -0.48843 C 0.0543 -0.50232 0.05365 -0.49583 0.05495 -0.50764 C 0.05521 -0.52593 0.05534 -0.54375 0.05586 -0.56204 C 0.05586 -0.56482 0.05625 -0.56759 0.05677 -0.57014 C 0.05716 -0.57176 0.05794 -0.57315 0.05859 -0.57477 C 0.05925 -0.57685 0.05951 -0.5794 0.06042 -0.58125 C 0.06211 -0.58565 0.06341 -0.58634 0.06576 -0.58935 C 0.06706 -0.59074 0.0681 -0.59259 0.0694 -0.59398 C 0.07201 -0.59676 0.07305 -0.59722 0.07552 -0.59861 C 0.07669 -0.60023 0.07774 -0.60232 0.07904 -0.60347 C 0.08073 -0.60509 0.08268 -0.60579 0.08451 -0.60671 C 0.08841 -0.60903 0.08932 -0.60972 0.09401 -0.61157 C 0.09557 -0.61204 0.09701 -0.61319 0.09857 -0.61319 C 0.12057 -0.61412 0.14284 -0.61435 0.16497 -0.61482 C 0.16732 -0.6162 0.16992 -0.61759 0.17214 -0.61968 C 0.17318 -0.62037 0.17383 -0.62199 0.17487 -0.62292 C 0.17878 -0.62639 0.17682 -0.62199 0.18112 -0.62755 C 0.18216 -0.62894 0.18294 -0.63102 0.18385 -0.63241 C 0.18503 -0.63426 0.18646 -0.63542 0.1875 -0.63727 C 0.19557 -0.65185 0.18164 -0.63125 0.1918 -0.64699 C 0.19297 -0.64861 0.19414 -0.65 0.19544 -0.65162 C 0.19622 -0.65255 0.19727 -0.65347 0.19805 -0.65463 C 0.2 -0.65764 0.20143 -0.66181 0.20352 -0.66435 C 0.20534 -0.66644 0.20742 -0.66806 0.20899 -0.67083 C 0.2099 -0.67245 0.21081 -0.67384 0.21159 -0.67569 C 0.21302 -0.6787 0.21367 -0.68264 0.21524 -0.68519 C 0.21615 -0.68681 0.21693 -0.68866 0.21797 -0.69005 C 0.22552 -0.70116 0.2155 -0.68403 0.22344 -0.69815 C 0.2237 -0.69977 0.22383 -0.70139 0.22435 -0.70301 C 0.22474 -0.70463 0.22604 -0.70741 0.22604 -0.70718 L 0.22604 -0.70741 " pathEditMode="relative" rAng="0" ptsTypes="AAAAAAAAAAAAAAAAAAAAAAAAAAAAAAAAAAAAAAAAAAAAAAAAAAAAAAAAAAAAAAAAA">
                                      <p:cBhvr>
                                        <p:cTn id="26" dur="2000" fill="hold"/>
                                        <p:tgtEl>
                                          <p:spTgt spid="22"/>
                                        </p:tgtEl>
                                        <p:attrNameLst>
                                          <p:attrName>ppt_x</p:attrName>
                                          <p:attrName>ppt_y</p:attrName>
                                        </p:attrNameLst>
                                      </p:cBhvr>
                                      <p:rCtr x="11302" y="-35370"/>
                                    </p:animMotion>
                                  </p:childTnLst>
                                </p:cTn>
                              </p:par>
                              <p:par>
                                <p:cTn id="27" presetID="10" presetClass="entr" presetSubtype="0" fill="hold" nodeType="withEffect">
                                  <p:stCondLst>
                                    <p:cond delay="20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53" presetClass="entr" presetSubtype="16" fill="hold" grpId="0" nodeType="withEffect">
                                  <p:stCondLst>
                                    <p:cond delay="0"/>
                                  </p:stCondLst>
                                  <p:iterate type="lt">
                                    <p:tmPct val="90000"/>
                                  </p:iterate>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100"/>
                                        <p:tgtEl>
                                          <p:spTgt spid="10"/>
                                        </p:tgtEl>
                                      </p:cBhvr>
                                    </p:animEffect>
                                  </p:childTnLst>
                                </p:cTn>
                              </p:par>
                            </p:childTnLst>
                          </p:cTn>
                        </p:par>
                        <p:par>
                          <p:cTn id="39" fill="hold">
                            <p:stCondLst>
                              <p:cond delay="1500"/>
                            </p:stCondLst>
                            <p:childTnLst>
                              <p:par>
                                <p:cTn id="40" presetID="22" presetClass="entr" presetSubtype="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1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4" cstate="email">
            <a:duotone>
              <a:prstClr val="black"/>
              <a:schemeClr val="accent2">
                <a:tint val="45000"/>
                <a:satMod val="400000"/>
              </a:schemeClr>
            </a:duotone>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sp>
        <p:nvSpPr>
          <p:cNvPr id="7" name="branch"/>
          <p:cNvSpPr>
            <a:spLocks noEditPoints="1"/>
          </p:cNvSpPr>
          <p:nvPr/>
        </p:nvSpPr>
        <p:spPr bwMode="auto">
          <a:xfrm rot="14449517">
            <a:off x="810402" y="-2981017"/>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ea typeface="微软雅黑" panose="020B0503020204020204" pitchFamily="34" charset="-122"/>
            </a:endParaRPr>
          </a:p>
        </p:txBody>
      </p:sp>
      <p:sp>
        <p:nvSpPr>
          <p:cNvPr id="9" name="branch"/>
          <p:cNvSpPr>
            <a:spLocks noEditPoints="1"/>
          </p:cNvSpPr>
          <p:nvPr/>
        </p:nvSpPr>
        <p:spPr bwMode="auto">
          <a:xfrm rot="14682283">
            <a:off x="7741149" y="-2870615"/>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ea typeface="微软雅黑" panose="020B0503020204020204" pitchFamily="34" charset="-122"/>
            </a:endParaRPr>
          </a:p>
        </p:txBody>
      </p:sp>
      <p:pic>
        <p:nvPicPr>
          <p:cNvPr id="5122" name="Picture 2" descr="U:\我图\PPT制作\爱爱\PM下载\万圣节\蛛网.png"/>
          <p:cNvPicPr>
            <a:picLocks noChangeAspect="1" noChangeArrowheads="1"/>
          </p:cNvPicPr>
          <p:nvPr/>
        </p:nvPicPr>
        <p:blipFill>
          <a:blip r:embed="rId5" cstate="email"/>
          <a:srcRect/>
          <a:stretch>
            <a:fillRect/>
          </a:stretch>
        </p:blipFill>
        <p:spPr bwMode="auto">
          <a:xfrm rot="15865139">
            <a:off x="1535830" y="-1360407"/>
            <a:ext cx="2507414" cy="30256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U:\我图\PPT制作\爱爱\PM下载\万圣节\蛛网.png"/>
          <p:cNvPicPr>
            <a:picLocks noChangeAspect="1" noChangeArrowheads="1"/>
          </p:cNvPicPr>
          <p:nvPr/>
        </p:nvPicPr>
        <p:blipFill>
          <a:blip r:embed="rId6" cstate="email"/>
          <a:srcRect/>
          <a:stretch>
            <a:fillRect/>
          </a:stretch>
        </p:blipFill>
        <p:spPr bwMode="auto">
          <a:xfrm rot="12677349">
            <a:off x="4468972" y="-2298482"/>
            <a:ext cx="3254057" cy="39265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U:\我图\PPT制作\爱爱\PM下载\万圣节\蛛网.png"/>
          <p:cNvPicPr>
            <a:picLocks noChangeAspect="1" noChangeArrowheads="1"/>
          </p:cNvPicPr>
          <p:nvPr/>
        </p:nvPicPr>
        <p:blipFill>
          <a:blip r:embed="rId7" cstate="email"/>
          <a:srcRect/>
          <a:stretch>
            <a:fillRect/>
          </a:stretch>
        </p:blipFill>
        <p:spPr bwMode="auto">
          <a:xfrm rot="12634932">
            <a:off x="8791793" y="-2032828"/>
            <a:ext cx="2862621" cy="345422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U:\我图\PPT制作\爱爱\PM下载\万圣节\62fbe4083a4a637ae4ebd0ed11c94f0a\蜘蛛.png"/>
          <p:cNvPicPr>
            <a:picLocks noChangeAspect="1" noChangeArrowheads="1"/>
          </p:cNvPicPr>
          <p:nvPr/>
        </p:nvPicPr>
        <p:blipFill>
          <a:blip r:embed="rId8" cstate="email"/>
          <a:srcRect/>
          <a:stretch>
            <a:fillRect/>
          </a:stretch>
        </p:blipFill>
        <p:spPr bwMode="auto">
          <a:xfrm>
            <a:off x="1922937" y="41998"/>
            <a:ext cx="1122363"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2484120" y="152400"/>
            <a:ext cx="0" cy="24201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3" descr="U:\我图\PPT制作\爱爱\PM下载\万圣节\62fbe4083a4a637ae4ebd0ed11c94f0a\蜘蛛.png"/>
          <p:cNvPicPr>
            <a:picLocks noChangeAspect="1" noChangeArrowheads="1"/>
          </p:cNvPicPr>
          <p:nvPr/>
        </p:nvPicPr>
        <p:blipFill>
          <a:blip r:embed="rId8" cstate="email"/>
          <a:srcRect/>
          <a:stretch>
            <a:fillRect/>
          </a:stretch>
        </p:blipFill>
        <p:spPr bwMode="auto">
          <a:xfrm>
            <a:off x="5534818" y="-190501"/>
            <a:ext cx="1122363"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接连接符 15"/>
          <p:cNvCxnSpPr/>
          <p:nvPr/>
        </p:nvCxnSpPr>
        <p:spPr>
          <a:xfrm>
            <a:off x="6096001" y="-80099"/>
            <a:ext cx="0" cy="31589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3" descr="U:\我图\PPT制作\爱爱\PM下载\万圣节\62fbe4083a4a637ae4ebd0ed11c94f0a\蜘蛛.png"/>
          <p:cNvPicPr>
            <a:picLocks noChangeAspect="1" noChangeArrowheads="1"/>
          </p:cNvPicPr>
          <p:nvPr/>
        </p:nvPicPr>
        <p:blipFill>
          <a:blip r:embed="rId8" cstate="email"/>
          <a:srcRect/>
          <a:stretch>
            <a:fillRect/>
          </a:stretch>
        </p:blipFill>
        <p:spPr bwMode="auto">
          <a:xfrm>
            <a:off x="9227979" y="-218442"/>
            <a:ext cx="1122363"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接连接符 17"/>
          <p:cNvCxnSpPr/>
          <p:nvPr/>
        </p:nvCxnSpPr>
        <p:spPr>
          <a:xfrm>
            <a:off x="9789162" y="-108040"/>
            <a:ext cx="0" cy="24201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272423" y="1936614"/>
            <a:ext cx="3158237" cy="923330"/>
          </a:xfrm>
          <a:prstGeom prst="rect">
            <a:avLst/>
          </a:prstGeom>
        </p:spPr>
        <p:txBody>
          <a:bodyPr wrap="none">
            <a:spAutoFit/>
          </a:bodyPr>
          <a:lstStyle/>
          <a:p>
            <a:r>
              <a:rPr lang="zh-CN" altLang="en-US" sz="5400" dirty="0">
                <a:ln w="19050">
                  <a:solidFill>
                    <a:schemeClr val="tx1"/>
                  </a:solidFill>
                </a:ln>
                <a:solidFill>
                  <a:schemeClr val="accent2"/>
                </a:solidFill>
                <a:latin typeface="微软雅黑" panose="020B0503020204020204" pitchFamily="34" charset="-122"/>
                <a:ea typeface="微软雅黑" panose="020B0503020204020204" pitchFamily="34" charset="-122"/>
              </a:rPr>
              <a:t>服装</a:t>
            </a:r>
            <a:r>
              <a:rPr lang="en-US" altLang="zh-CN" sz="5400" dirty="0">
                <a:ln w="19050">
                  <a:solidFill>
                    <a:schemeClr val="tx1"/>
                  </a:solidFill>
                </a:ln>
                <a:solidFill>
                  <a:schemeClr val="accent2"/>
                </a:solidFill>
                <a:latin typeface="微软雅黑" panose="020B0503020204020204" pitchFamily="34" charset="-122"/>
                <a:ea typeface="微软雅黑" panose="020B0503020204020204" pitchFamily="34" charset="-122"/>
              </a:rPr>
              <a:t>·</a:t>
            </a:r>
            <a:r>
              <a:rPr lang="zh-CN" altLang="en-US" sz="5400" dirty="0">
                <a:latin typeface="微软雅黑" panose="020B0503020204020204" pitchFamily="34" charset="-122"/>
                <a:ea typeface="微软雅黑" panose="020B0503020204020204" pitchFamily="34" charset="-122"/>
              </a:rPr>
              <a:t>由来</a:t>
            </a:r>
            <a:endParaRPr lang="en-US" altLang="zh-CN" sz="5400" dirty="0">
              <a:latin typeface="微软雅黑" panose="020B0503020204020204" pitchFamily="34" charset="-122"/>
              <a:ea typeface="微软雅黑" panose="020B0503020204020204" pitchFamily="34" charset="-122"/>
            </a:endParaRPr>
          </a:p>
        </p:txBody>
      </p:sp>
      <p:sp>
        <p:nvSpPr>
          <p:cNvPr id="3" name="矩形 2"/>
          <p:cNvSpPr/>
          <p:nvPr/>
        </p:nvSpPr>
        <p:spPr>
          <a:xfrm>
            <a:off x="1744003" y="3572546"/>
            <a:ext cx="9173596" cy="1754326"/>
          </a:xfrm>
          <a:prstGeom prst="rect">
            <a:avLst/>
          </a:prstGeom>
        </p:spPr>
        <p:txBody>
          <a:bodyPr wrap="square">
            <a:spAutoFit/>
          </a:bodyPr>
          <a:lstStyle/>
          <a:p>
            <a:pPr>
              <a:lnSpc>
                <a:spcPct val="150000"/>
              </a:lnSpc>
            </a:pPr>
            <a:r>
              <a:rPr lang="zh-CN" altLang="en-US" dirty="0">
                <a:solidFill>
                  <a:srgbClr val="333333"/>
                </a:solidFill>
                <a:latin typeface="微软雅黑" panose="020B0503020204020204" pitchFamily="34" charset="-122"/>
                <a:ea typeface="微软雅黑" panose="020B0503020204020204" pitchFamily="34" charset="-122"/>
              </a:rPr>
              <a:t>万圣节的服装，万人万相，不只是单调的大鬼小鬼。制作最简单的</a:t>
            </a:r>
            <a:r>
              <a:rPr lang="zh-CN" altLang="en-US" dirty="0">
                <a:solidFill>
                  <a:srgbClr val="136EC2"/>
                </a:solidFill>
                <a:latin typeface="微软雅黑" panose="020B0503020204020204" pitchFamily="34" charset="-122"/>
                <a:ea typeface="微软雅黑" panose="020B0503020204020204" pitchFamily="34" charset="-122"/>
                <a:hlinkClick r:id="rId9"/>
              </a:rPr>
              <a:t>鬼服</a:t>
            </a:r>
            <a:r>
              <a:rPr lang="zh-CN" altLang="en-US" dirty="0">
                <a:solidFill>
                  <a:srgbClr val="333333"/>
                </a:solidFill>
                <a:latin typeface="微软雅黑" panose="020B0503020204020204" pitchFamily="34" charset="-122"/>
                <a:ea typeface="微软雅黑" panose="020B0503020204020204" pitchFamily="34" charset="-122"/>
              </a:rPr>
              <a:t>就用一张</a:t>
            </a:r>
            <a:r>
              <a:rPr lang="zh-CN" altLang="en-US" dirty="0">
                <a:solidFill>
                  <a:srgbClr val="136EC2"/>
                </a:solidFill>
                <a:latin typeface="微软雅黑" panose="020B0503020204020204" pitchFamily="34" charset="-122"/>
                <a:ea typeface="微软雅黑" panose="020B0503020204020204" pitchFamily="34" charset="-122"/>
                <a:hlinkClick r:id="rId10"/>
              </a:rPr>
              <a:t>白床单</a:t>
            </a:r>
            <a:r>
              <a:rPr lang="zh-CN" altLang="en-US" dirty="0">
                <a:solidFill>
                  <a:srgbClr val="333333"/>
                </a:solidFill>
                <a:latin typeface="微软雅黑" panose="020B0503020204020204" pitchFamily="34" charset="-122"/>
                <a:ea typeface="微软雅黑" panose="020B0503020204020204" pitchFamily="34" charset="-122"/>
              </a:rPr>
              <a:t>顶在头上，抠两个洞留出眼睛；若要扮演</a:t>
            </a:r>
            <a:r>
              <a:rPr lang="zh-CN" altLang="en-US" dirty="0">
                <a:solidFill>
                  <a:srgbClr val="136EC2"/>
                </a:solidFill>
                <a:latin typeface="微软雅黑" panose="020B0503020204020204" pitchFamily="34" charset="-122"/>
                <a:ea typeface="微软雅黑" panose="020B0503020204020204" pitchFamily="34" charset="-122"/>
                <a:hlinkClick r:id="rId11"/>
              </a:rPr>
              <a:t>魔术师</a:t>
            </a:r>
            <a:r>
              <a:rPr lang="zh-CN" altLang="en-US" dirty="0">
                <a:solidFill>
                  <a:srgbClr val="333333"/>
                </a:solidFill>
                <a:latin typeface="微软雅黑" panose="020B0503020204020204" pitchFamily="34" charset="-122"/>
                <a:ea typeface="微软雅黑" panose="020B0503020204020204" pitchFamily="34" charset="-122"/>
              </a:rPr>
              <a:t>，就穿上黑衣黑裤，再戴上黑</a:t>
            </a:r>
            <a:r>
              <a:rPr lang="zh-CN" altLang="en-US" dirty="0">
                <a:solidFill>
                  <a:srgbClr val="136EC2"/>
                </a:solidFill>
                <a:latin typeface="微软雅黑" panose="020B0503020204020204" pitchFamily="34" charset="-122"/>
                <a:ea typeface="微软雅黑" panose="020B0503020204020204" pitchFamily="34" charset="-122"/>
                <a:hlinkClick r:id="rId12"/>
              </a:rPr>
              <a:t>礼帽</a:t>
            </a:r>
            <a:r>
              <a:rPr lang="zh-CN" altLang="en-US" dirty="0">
                <a:solidFill>
                  <a:srgbClr val="333333"/>
                </a:solidFill>
                <a:latin typeface="微软雅黑" panose="020B0503020204020204" pitchFamily="34" charset="-122"/>
                <a:ea typeface="微软雅黑" panose="020B0503020204020204" pitchFamily="34" charset="-122"/>
              </a:rPr>
              <a:t>，并在</a:t>
            </a:r>
            <a:r>
              <a:rPr lang="zh-CN" altLang="en-US" dirty="0">
                <a:solidFill>
                  <a:srgbClr val="136EC2"/>
                </a:solidFill>
                <a:latin typeface="微软雅黑" panose="020B0503020204020204" pitchFamily="34" charset="-122"/>
                <a:ea typeface="微软雅黑" panose="020B0503020204020204" pitchFamily="34" charset="-122"/>
                <a:hlinkClick r:id="rId12"/>
              </a:rPr>
              <a:t>礼帽</a:t>
            </a:r>
            <a:r>
              <a:rPr lang="zh-CN" altLang="en-US" dirty="0">
                <a:solidFill>
                  <a:srgbClr val="333333"/>
                </a:solidFill>
                <a:latin typeface="微软雅黑" panose="020B0503020204020204" pitchFamily="34" charset="-122"/>
                <a:ea typeface="微软雅黑" panose="020B0503020204020204" pitchFamily="34" charset="-122"/>
              </a:rPr>
              <a:t>与头顶之间藏一只</a:t>
            </a:r>
            <a:r>
              <a:rPr lang="zh-CN" altLang="en-US" dirty="0">
                <a:solidFill>
                  <a:srgbClr val="136EC2"/>
                </a:solidFill>
                <a:latin typeface="微软雅黑" panose="020B0503020204020204" pitchFamily="34" charset="-122"/>
                <a:ea typeface="微软雅黑" panose="020B0503020204020204" pitchFamily="34" charset="-122"/>
                <a:hlinkClick r:id="rId13"/>
              </a:rPr>
              <a:t>绒毛小兔</a:t>
            </a:r>
            <a:r>
              <a:rPr lang="zh-CN" altLang="en-US" dirty="0">
                <a:solidFill>
                  <a:srgbClr val="333333"/>
                </a:solidFill>
                <a:latin typeface="微软雅黑" panose="020B0503020204020204" pitchFamily="34" charset="-122"/>
                <a:ea typeface="微软雅黑" panose="020B0503020204020204" pitchFamily="34" charset="-122"/>
              </a:rPr>
              <a:t>备用；小孩穿上白衣白裤，再在背后绑一个</a:t>
            </a:r>
            <a:r>
              <a:rPr lang="zh-CN" altLang="en-US" dirty="0">
                <a:solidFill>
                  <a:srgbClr val="136EC2"/>
                </a:solidFill>
                <a:latin typeface="微软雅黑" panose="020B0503020204020204" pitchFamily="34" charset="-122"/>
                <a:ea typeface="微软雅黑" panose="020B0503020204020204" pitchFamily="34" charset="-122"/>
                <a:hlinkClick r:id="rId14"/>
              </a:rPr>
              <a:t>手电筒</a:t>
            </a:r>
            <a:r>
              <a:rPr lang="zh-CN" altLang="en-US" dirty="0">
                <a:solidFill>
                  <a:srgbClr val="333333"/>
                </a:solidFill>
                <a:latin typeface="微软雅黑" panose="020B0503020204020204" pitchFamily="34" charset="-122"/>
                <a:ea typeface="微软雅黑" panose="020B0503020204020204" pitchFamily="34" charset="-122"/>
              </a:rPr>
              <a:t>在头上就打扮成了小</a:t>
            </a:r>
            <a:r>
              <a:rPr lang="zh-CN" altLang="en-US" dirty="0">
                <a:solidFill>
                  <a:srgbClr val="136EC2"/>
                </a:solidFill>
                <a:latin typeface="微软雅黑" panose="020B0503020204020204" pitchFamily="34" charset="-122"/>
                <a:ea typeface="微软雅黑" panose="020B0503020204020204" pitchFamily="34" charset="-122"/>
                <a:hlinkClick r:id="rId15"/>
              </a:rPr>
              <a:t>天使</a:t>
            </a:r>
            <a:r>
              <a:rPr lang="zh-CN" altLang="en-US" dirty="0">
                <a:solidFill>
                  <a:srgbClr val="333333"/>
                </a:solidFill>
                <a:latin typeface="微软雅黑" panose="020B0503020204020204" pitchFamily="34" charset="-122"/>
                <a:ea typeface="微软雅黑" panose="020B0503020204020204" pitchFamily="34" charset="-122"/>
              </a:rPr>
              <a:t>；也有家长把孩子打扮成他们喜欢的</a:t>
            </a:r>
            <a:r>
              <a:rPr lang="zh-CN" altLang="en-US" dirty="0">
                <a:solidFill>
                  <a:srgbClr val="136EC2"/>
                </a:solidFill>
                <a:latin typeface="微软雅黑" panose="020B0503020204020204" pitchFamily="34" charset="-122"/>
                <a:ea typeface="微软雅黑" panose="020B0503020204020204" pitchFamily="34" charset="-122"/>
                <a:hlinkClick r:id="rId16"/>
              </a:rPr>
              <a:t>卡通</a:t>
            </a:r>
            <a:r>
              <a:rPr lang="zh-CN" altLang="en-US" dirty="0">
                <a:solidFill>
                  <a:srgbClr val="333333"/>
                </a:solidFill>
                <a:latin typeface="微软雅黑" panose="020B0503020204020204" pitchFamily="34" charset="-122"/>
                <a:ea typeface="微软雅黑" panose="020B0503020204020204" pitchFamily="34" charset="-122"/>
              </a:rPr>
              <a:t>形象的。</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par>
                                <p:cTn id="8" presetID="42" presetClass="path" presetSubtype="0" accel="50000" decel="50000" fill="hold" nodeType="withEffect">
                                  <p:stCondLst>
                                    <p:cond delay="500"/>
                                  </p:stCondLst>
                                  <p:childTnLst>
                                    <p:animMotion origin="layout" path="M 4.16667E-6 1.48148E-6 L 4.16667E-6 0.34282 " pathEditMode="relative" rAng="0" ptsTypes="AA">
                                      <p:cBhvr>
                                        <p:cTn id="9" dur="1500" fill="hold"/>
                                        <p:tgtEl>
                                          <p:spTgt spid="5123"/>
                                        </p:tgtEl>
                                        <p:attrNameLst>
                                          <p:attrName>ppt_x</p:attrName>
                                          <p:attrName>ppt_y</p:attrName>
                                        </p:attrNameLst>
                                      </p:cBhvr>
                                      <p:rCtr x="0" y="17130"/>
                                    </p:animMotion>
                                  </p:childTnLst>
                                </p:cTn>
                              </p:par>
                              <p:par>
                                <p:cTn id="10" presetID="32" presetClass="emph" presetSubtype="0" repeatCount="4000" fill="hold" nodeType="withEffect">
                                  <p:stCondLst>
                                    <p:cond delay="500"/>
                                  </p:stCondLst>
                                  <p:childTnLst>
                                    <p:animRot by="120000">
                                      <p:cBhvr>
                                        <p:cTn id="11" dur="160" fill="hold">
                                          <p:stCondLst>
                                            <p:cond delay="0"/>
                                          </p:stCondLst>
                                        </p:cTn>
                                        <p:tgtEl>
                                          <p:spTgt spid="5123"/>
                                        </p:tgtEl>
                                        <p:attrNameLst>
                                          <p:attrName>r</p:attrName>
                                        </p:attrNameLst>
                                      </p:cBhvr>
                                    </p:animRot>
                                    <p:animRot by="-240000">
                                      <p:cBhvr>
                                        <p:cTn id="12" dur="320" fill="hold">
                                          <p:stCondLst>
                                            <p:cond delay="320"/>
                                          </p:stCondLst>
                                        </p:cTn>
                                        <p:tgtEl>
                                          <p:spTgt spid="5123"/>
                                        </p:tgtEl>
                                        <p:attrNameLst>
                                          <p:attrName>r</p:attrName>
                                        </p:attrNameLst>
                                      </p:cBhvr>
                                    </p:animRot>
                                    <p:animRot by="240000">
                                      <p:cBhvr>
                                        <p:cTn id="13" dur="320" fill="hold">
                                          <p:stCondLst>
                                            <p:cond delay="640"/>
                                          </p:stCondLst>
                                        </p:cTn>
                                        <p:tgtEl>
                                          <p:spTgt spid="5123"/>
                                        </p:tgtEl>
                                        <p:attrNameLst>
                                          <p:attrName>r</p:attrName>
                                        </p:attrNameLst>
                                      </p:cBhvr>
                                    </p:animRot>
                                    <p:animRot by="-240000">
                                      <p:cBhvr>
                                        <p:cTn id="14" dur="320" fill="hold">
                                          <p:stCondLst>
                                            <p:cond delay="960"/>
                                          </p:stCondLst>
                                        </p:cTn>
                                        <p:tgtEl>
                                          <p:spTgt spid="5123"/>
                                        </p:tgtEl>
                                        <p:attrNameLst>
                                          <p:attrName>r</p:attrName>
                                        </p:attrNameLst>
                                      </p:cBhvr>
                                    </p:animRot>
                                    <p:animRot by="120000">
                                      <p:cBhvr>
                                        <p:cTn id="15" dur="320" fill="hold">
                                          <p:stCondLst>
                                            <p:cond delay="1280"/>
                                          </p:stCondLst>
                                        </p:cTn>
                                        <p:tgtEl>
                                          <p:spTgt spid="5123"/>
                                        </p:tgtEl>
                                        <p:attrNameLst>
                                          <p:attrName>r</p:attrName>
                                        </p:attrNameLst>
                                      </p:cBhvr>
                                    </p:animRot>
                                  </p:childTnLst>
                                </p:cTn>
                              </p:par>
                              <p:par>
                                <p:cTn id="16" presetID="22" presetClass="entr" presetSubtype="1" fill="hold" nodeType="with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1500"/>
                                        <p:tgtEl>
                                          <p:spTgt spid="16"/>
                                        </p:tgtEl>
                                      </p:cBhvr>
                                    </p:animEffect>
                                  </p:childTnLst>
                                </p:cTn>
                              </p:par>
                              <p:par>
                                <p:cTn id="19" presetID="42" presetClass="path" presetSubtype="0" accel="50000" decel="50000" fill="hold" nodeType="withEffect">
                                  <p:stCondLst>
                                    <p:cond delay="1000"/>
                                  </p:stCondLst>
                                  <p:childTnLst>
                                    <p:animMotion origin="layout" path="M 0 -1.66512E-6 L 0 0.4438 " pathEditMode="relative" rAng="0" ptsTypes="AA">
                                      <p:cBhvr>
                                        <p:cTn id="20" dur="1500" fill="hold"/>
                                        <p:tgtEl>
                                          <p:spTgt spid="15"/>
                                        </p:tgtEl>
                                        <p:attrNameLst>
                                          <p:attrName>ppt_x</p:attrName>
                                          <p:attrName>ppt_y</p:attrName>
                                        </p:attrNameLst>
                                      </p:cBhvr>
                                      <p:rCtr x="0" y="22179"/>
                                    </p:animMotion>
                                  </p:childTnLst>
                                </p:cTn>
                              </p:par>
                              <p:par>
                                <p:cTn id="21" presetID="32" presetClass="emph" presetSubtype="0" repeatCount="4000" fill="hold" nodeType="withEffect">
                                  <p:stCondLst>
                                    <p:cond delay="1000"/>
                                  </p:stCondLst>
                                  <p:childTnLst>
                                    <p:animRot by="120000">
                                      <p:cBhvr>
                                        <p:cTn id="22" dur="160" fill="hold">
                                          <p:stCondLst>
                                            <p:cond delay="0"/>
                                          </p:stCondLst>
                                        </p:cTn>
                                        <p:tgtEl>
                                          <p:spTgt spid="15"/>
                                        </p:tgtEl>
                                        <p:attrNameLst>
                                          <p:attrName>r</p:attrName>
                                        </p:attrNameLst>
                                      </p:cBhvr>
                                    </p:animRot>
                                    <p:animRot by="-240000">
                                      <p:cBhvr>
                                        <p:cTn id="23" dur="320" fill="hold">
                                          <p:stCondLst>
                                            <p:cond delay="320"/>
                                          </p:stCondLst>
                                        </p:cTn>
                                        <p:tgtEl>
                                          <p:spTgt spid="15"/>
                                        </p:tgtEl>
                                        <p:attrNameLst>
                                          <p:attrName>r</p:attrName>
                                        </p:attrNameLst>
                                      </p:cBhvr>
                                    </p:animRot>
                                    <p:animRot by="240000">
                                      <p:cBhvr>
                                        <p:cTn id="24" dur="320" fill="hold">
                                          <p:stCondLst>
                                            <p:cond delay="640"/>
                                          </p:stCondLst>
                                        </p:cTn>
                                        <p:tgtEl>
                                          <p:spTgt spid="15"/>
                                        </p:tgtEl>
                                        <p:attrNameLst>
                                          <p:attrName>r</p:attrName>
                                        </p:attrNameLst>
                                      </p:cBhvr>
                                    </p:animRot>
                                    <p:animRot by="-240000">
                                      <p:cBhvr>
                                        <p:cTn id="25" dur="320" fill="hold">
                                          <p:stCondLst>
                                            <p:cond delay="960"/>
                                          </p:stCondLst>
                                        </p:cTn>
                                        <p:tgtEl>
                                          <p:spTgt spid="15"/>
                                        </p:tgtEl>
                                        <p:attrNameLst>
                                          <p:attrName>r</p:attrName>
                                        </p:attrNameLst>
                                      </p:cBhvr>
                                    </p:animRot>
                                    <p:animRot by="120000">
                                      <p:cBhvr>
                                        <p:cTn id="26" dur="320" fill="hold">
                                          <p:stCondLst>
                                            <p:cond delay="1280"/>
                                          </p:stCondLst>
                                        </p:cTn>
                                        <p:tgtEl>
                                          <p:spTgt spid="15"/>
                                        </p:tgtEl>
                                        <p:attrNameLst>
                                          <p:attrName>r</p:attrName>
                                        </p:attrNameLst>
                                      </p:cBhvr>
                                    </p:animRot>
                                  </p:childTnLst>
                                </p:cTn>
                              </p:par>
                              <p:par>
                                <p:cTn id="27" presetID="22" presetClass="entr" presetSubtype="1" fill="hold" nodeType="withEffect">
                                  <p:stCondLst>
                                    <p:cond delay="60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1500"/>
                                        <p:tgtEl>
                                          <p:spTgt spid="18"/>
                                        </p:tgtEl>
                                      </p:cBhvr>
                                    </p:animEffect>
                                  </p:childTnLst>
                                </p:cTn>
                              </p:par>
                              <p:par>
                                <p:cTn id="30" presetID="42" presetClass="path" presetSubtype="0" accel="50000" decel="50000" fill="hold" nodeType="withEffect">
                                  <p:stCondLst>
                                    <p:cond delay="600"/>
                                  </p:stCondLst>
                                  <p:childTnLst>
                                    <p:animMotion origin="layout" path="M 1.12008E-6 3.3025E-6 L 1.12008E-6 0.34273 " pathEditMode="relative" rAng="0" ptsTypes="AA">
                                      <p:cBhvr>
                                        <p:cTn id="31" dur="1500" fill="hold"/>
                                        <p:tgtEl>
                                          <p:spTgt spid="17"/>
                                        </p:tgtEl>
                                        <p:attrNameLst>
                                          <p:attrName>ppt_x</p:attrName>
                                          <p:attrName>ppt_y</p:attrName>
                                        </p:attrNameLst>
                                      </p:cBhvr>
                                      <p:rCtr x="0" y="17137"/>
                                    </p:animMotion>
                                  </p:childTnLst>
                                </p:cTn>
                              </p:par>
                              <p:par>
                                <p:cTn id="32" presetID="32" presetClass="emph" presetSubtype="0" repeatCount="4000" fill="hold" nodeType="withEffect">
                                  <p:stCondLst>
                                    <p:cond delay="600"/>
                                  </p:stCondLst>
                                  <p:childTnLst>
                                    <p:animRot by="120000">
                                      <p:cBhvr>
                                        <p:cTn id="33" dur="160" fill="hold">
                                          <p:stCondLst>
                                            <p:cond delay="0"/>
                                          </p:stCondLst>
                                        </p:cTn>
                                        <p:tgtEl>
                                          <p:spTgt spid="17"/>
                                        </p:tgtEl>
                                        <p:attrNameLst>
                                          <p:attrName>r</p:attrName>
                                        </p:attrNameLst>
                                      </p:cBhvr>
                                    </p:animRot>
                                    <p:animRot by="-240000">
                                      <p:cBhvr>
                                        <p:cTn id="34" dur="320" fill="hold">
                                          <p:stCondLst>
                                            <p:cond delay="320"/>
                                          </p:stCondLst>
                                        </p:cTn>
                                        <p:tgtEl>
                                          <p:spTgt spid="17"/>
                                        </p:tgtEl>
                                        <p:attrNameLst>
                                          <p:attrName>r</p:attrName>
                                        </p:attrNameLst>
                                      </p:cBhvr>
                                    </p:animRot>
                                    <p:animRot by="240000">
                                      <p:cBhvr>
                                        <p:cTn id="35" dur="320" fill="hold">
                                          <p:stCondLst>
                                            <p:cond delay="640"/>
                                          </p:stCondLst>
                                        </p:cTn>
                                        <p:tgtEl>
                                          <p:spTgt spid="17"/>
                                        </p:tgtEl>
                                        <p:attrNameLst>
                                          <p:attrName>r</p:attrName>
                                        </p:attrNameLst>
                                      </p:cBhvr>
                                    </p:animRot>
                                    <p:animRot by="-240000">
                                      <p:cBhvr>
                                        <p:cTn id="36" dur="320" fill="hold">
                                          <p:stCondLst>
                                            <p:cond delay="960"/>
                                          </p:stCondLst>
                                        </p:cTn>
                                        <p:tgtEl>
                                          <p:spTgt spid="17"/>
                                        </p:tgtEl>
                                        <p:attrNameLst>
                                          <p:attrName>r</p:attrName>
                                        </p:attrNameLst>
                                      </p:cBhvr>
                                    </p:animRot>
                                    <p:animRot by="120000">
                                      <p:cBhvr>
                                        <p:cTn id="37" dur="320" fill="hold">
                                          <p:stCondLst>
                                            <p:cond delay="1280"/>
                                          </p:stCondLst>
                                        </p:cTn>
                                        <p:tgtEl>
                                          <p:spTgt spid="17"/>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0-#ppt_w/2"/>
                                          </p:val>
                                        </p:tav>
                                        <p:tav tm="100000">
                                          <p:val>
                                            <p:strVal val="#ppt_x"/>
                                          </p:val>
                                        </p:tav>
                                      </p:tavLst>
                                    </p:anim>
                                    <p:anim calcmode="lin" valueType="num">
                                      <p:cBhvr additive="base">
                                        <p:cTn id="4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4099" name="Picture 3" descr="U:\我图\PPT制作\PPT119万圣节动态\素材\照片\1.jpg"/>
          <p:cNvPicPr>
            <a:picLocks noChangeAspect="1" noChangeArrowheads="1"/>
          </p:cNvPicPr>
          <p:nvPr/>
        </p:nvPicPr>
        <p:blipFill>
          <a:blip r:embed="rId4" cstate="email"/>
          <a:srcRect/>
          <a:stretch>
            <a:fillRect/>
          </a:stretch>
        </p:blipFill>
        <p:spPr bwMode="auto">
          <a:xfrm rot="19679855">
            <a:off x="1056261" y="1754673"/>
            <a:ext cx="2609913" cy="3689877"/>
          </a:xfrm>
          <a:prstGeom prst="rect">
            <a:avLst/>
          </a:prstGeom>
          <a:solidFill>
            <a:srgbClr val="FFFFFF">
              <a:shade val="85000"/>
            </a:srgbClr>
          </a:solidFill>
          <a:ln w="88900" cap="sq">
            <a:solidFill>
              <a:schemeClr val="accent4">
                <a:lumMod val="40000"/>
                <a:lumOff val="6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U:\我图\PPT制作\PPT119万圣节动态\素材\照片\2.jpg"/>
          <p:cNvPicPr>
            <a:picLocks noChangeAspect="1" noChangeArrowheads="1"/>
          </p:cNvPicPr>
          <p:nvPr/>
        </p:nvPicPr>
        <p:blipFill rotWithShape="1">
          <a:blip r:embed="rId5" cstate="email"/>
          <a:srcRect/>
          <a:stretch>
            <a:fillRect/>
          </a:stretch>
        </p:blipFill>
        <p:spPr bwMode="auto">
          <a:xfrm rot="21438038">
            <a:off x="3813589" y="1342861"/>
            <a:ext cx="4778706" cy="3586225"/>
          </a:xfrm>
          <a:prstGeom prst="rect">
            <a:avLst/>
          </a:prstGeom>
          <a:solidFill>
            <a:srgbClr val="FFFFFF">
              <a:shade val="85000"/>
            </a:srgbClr>
          </a:solidFill>
          <a:ln w="88900" cap="sq">
            <a:solidFill>
              <a:schemeClr val="accent4">
                <a:lumMod val="40000"/>
                <a:lumOff val="6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1" name="Picture 5" descr="U:\我图\PPT制作\PPT119万圣节动态\素材\照片\3.jpg"/>
          <p:cNvPicPr>
            <a:picLocks noChangeAspect="1" noChangeArrowheads="1"/>
          </p:cNvPicPr>
          <p:nvPr/>
        </p:nvPicPr>
        <p:blipFill>
          <a:blip r:embed="rId6" cstate="email"/>
          <a:srcRect/>
          <a:stretch>
            <a:fillRect/>
          </a:stretch>
        </p:blipFill>
        <p:spPr bwMode="auto">
          <a:xfrm rot="720231">
            <a:off x="8113604" y="2096183"/>
            <a:ext cx="3662003" cy="2433982"/>
          </a:xfrm>
          <a:prstGeom prst="rect">
            <a:avLst/>
          </a:prstGeom>
          <a:solidFill>
            <a:srgbClr val="FFFFFF">
              <a:shade val="85000"/>
            </a:srgbClr>
          </a:solidFill>
          <a:ln w="88900" cap="sq">
            <a:solidFill>
              <a:schemeClr val="accent4">
                <a:lumMod val="40000"/>
                <a:lumOff val="6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cru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0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1000" fill="hold"/>
                                        <p:tgtEl>
                                          <p:spTgt spid="4099"/>
                                        </p:tgtEl>
                                        <p:attrNameLst>
                                          <p:attrName>ppt_x</p:attrName>
                                        </p:attrNameLst>
                                      </p:cBhvr>
                                      <p:tavLst>
                                        <p:tav tm="0">
                                          <p:val>
                                            <p:strVal val="0-#ppt_w/2"/>
                                          </p:val>
                                        </p:tav>
                                        <p:tav tm="100000">
                                          <p:val>
                                            <p:strVal val="#ppt_x"/>
                                          </p:val>
                                        </p:tav>
                                      </p:tavLst>
                                    </p:anim>
                                    <p:anim calcmode="lin" valueType="num">
                                      <p:cBhvr additive="base">
                                        <p:cTn id="8" dur="1000" fill="hold"/>
                                        <p:tgtEl>
                                          <p:spTgt spid="409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1100"/>
                                  </p:stCondLst>
                                  <p:childTnLst>
                                    <p:set>
                                      <p:cBhvr>
                                        <p:cTn id="10" dur="1" fill="hold">
                                          <p:stCondLst>
                                            <p:cond delay="0"/>
                                          </p:stCondLst>
                                        </p:cTn>
                                        <p:tgtEl>
                                          <p:spTgt spid="4100"/>
                                        </p:tgtEl>
                                        <p:attrNameLst>
                                          <p:attrName>style.visibility</p:attrName>
                                        </p:attrNameLst>
                                      </p:cBhvr>
                                      <p:to>
                                        <p:strVal val="visible"/>
                                      </p:to>
                                    </p:set>
                                    <p:anim calcmode="lin" valueType="num">
                                      <p:cBhvr additive="base">
                                        <p:cTn id="11" dur="900" fill="hold"/>
                                        <p:tgtEl>
                                          <p:spTgt spid="4100"/>
                                        </p:tgtEl>
                                        <p:attrNameLst>
                                          <p:attrName>ppt_x</p:attrName>
                                        </p:attrNameLst>
                                      </p:cBhvr>
                                      <p:tavLst>
                                        <p:tav tm="0">
                                          <p:val>
                                            <p:strVal val="#ppt_x"/>
                                          </p:val>
                                        </p:tav>
                                        <p:tav tm="100000">
                                          <p:val>
                                            <p:strVal val="#ppt_x"/>
                                          </p:val>
                                        </p:tav>
                                      </p:tavLst>
                                    </p:anim>
                                    <p:anim calcmode="lin" valueType="num">
                                      <p:cBhvr additive="base">
                                        <p:cTn id="12" dur="900" fill="hold"/>
                                        <p:tgtEl>
                                          <p:spTgt spid="410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900"/>
                                  </p:stCondLst>
                                  <p:childTnLst>
                                    <p:set>
                                      <p:cBhvr>
                                        <p:cTn id="14" dur="1" fill="hold">
                                          <p:stCondLst>
                                            <p:cond delay="0"/>
                                          </p:stCondLst>
                                        </p:cTn>
                                        <p:tgtEl>
                                          <p:spTgt spid="4101"/>
                                        </p:tgtEl>
                                        <p:attrNameLst>
                                          <p:attrName>style.visibility</p:attrName>
                                        </p:attrNameLst>
                                      </p:cBhvr>
                                      <p:to>
                                        <p:strVal val="visible"/>
                                      </p:to>
                                    </p:set>
                                    <p:anim calcmode="lin" valueType="num">
                                      <p:cBhvr additive="base">
                                        <p:cTn id="15" dur="1000" fill="hold"/>
                                        <p:tgtEl>
                                          <p:spTgt spid="4101"/>
                                        </p:tgtEl>
                                        <p:attrNameLst>
                                          <p:attrName>ppt_x</p:attrName>
                                        </p:attrNameLst>
                                      </p:cBhvr>
                                      <p:tavLst>
                                        <p:tav tm="0">
                                          <p:val>
                                            <p:strVal val="1+#ppt_w/2"/>
                                          </p:val>
                                        </p:tav>
                                        <p:tav tm="100000">
                                          <p:val>
                                            <p:strVal val="#ppt_x"/>
                                          </p:val>
                                        </p:tav>
                                      </p:tavLst>
                                    </p:anim>
                                    <p:anim calcmode="lin" valueType="num">
                                      <p:cBhvr additive="base">
                                        <p:cTn id="16" dur="1000" fill="hold"/>
                                        <p:tgtEl>
                                          <p:spTgt spid="4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4" cstate="email">
            <a:duotone>
              <a:prstClr val="black"/>
              <a:schemeClr val="accent2">
                <a:tint val="45000"/>
                <a:satMod val="400000"/>
              </a:schemeClr>
            </a:duotone>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399158" y="2182103"/>
            <a:ext cx="2954655" cy="1200329"/>
          </a:xfrm>
          <a:prstGeom prst="rect">
            <a:avLst/>
          </a:prstGeom>
          <a:noFill/>
          <a:scene3d>
            <a:camera prst="orthographicFront"/>
            <a:lightRig rig="flat" dir="tl">
              <a:rot lat="0" lon="0" rev="6600000"/>
            </a:lightRig>
          </a:scene3d>
          <a:sp3d>
            <a:bevelT prst="angle"/>
          </a:sp3d>
        </p:spPr>
        <p:txBody>
          <a:bodyPr wrap="none" lIns="91440" tIns="45720" rIns="91440" bIns="45720">
            <a:spAutoFit/>
            <a:sp3d extrusionH="25400" contourW="8890">
              <a:bevelT w="38100" h="31750"/>
              <a:contourClr>
                <a:schemeClr val="accent2">
                  <a:shade val="75000"/>
                </a:schemeClr>
              </a:contourClr>
            </a:sp3d>
          </a:bodyPr>
          <a:lstStyle/>
          <a:p>
            <a:pPr algn="ctr"/>
            <a:r>
              <a:rPr lang="zh-CN" altLang="en-US" sz="7200" cap="none" spc="0" dirty="0">
                <a:ln w="11430">
                  <a:noFill/>
                </a:ln>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cs typeface="经典趣体简" panose="02010609000101010101" pitchFamily="49" charset="-122"/>
              </a:rPr>
              <a:t>第二幕</a:t>
            </a:r>
          </a:p>
        </p:txBody>
      </p:sp>
      <p:sp>
        <p:nvSpPr>
          <p:cNvPr id="4" name="矩形 3"/>
          <p:cNvSpPr/>
          <p:nvPr/>
        </p:nvSpPr>
        <p:spPr>
          <a:xfrm>
            <a:off x="5300006" y="3801264"/>
            <a:ext cx="4924259" cy="1015663"/>
          </a:xfrm>
          <a:prstGeom prst="rect">
            <a:avLst/>
          </a:prstGeom>
          <a:noFill/>
        </p:spPr>
        <p:txBody>
          <a:bodyPr wrap="square" lIns="91440" tIns="45720" rIns="91440" bIns="45720">
            <a:spAutoFit/>
          </a:bodyPr>
          <a:lstStyle/>
          <a:p>
            <a:r>
              <a:rPr lang="zh-CN" altLang="en-US" sz="2000" dirty="0">
                <a:latin typeface="微软雅黑" panose="020B0503020204020204" pitchFamily="34" charset="-122"/>
                <a:ea typeface="微软雅黑" panose="020B0503020204020204" pitchFamily="34" charset="-122"/>
              </a:rPr>
              <a:t>圣节前夜就是</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圣夜</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的意思</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然而由于种种原因万圣节前夜已变成一年中最流行和最受欢迎的节日之一好恐怖啊</a:t>
            </a:r>
            <a:endParaRPr lang="zh-CN" altLang="en-US" sz="2000" b="1" cap="all" spc="0" dirty="0">
              <a:ln w="9000" cmpd="sng">
                <a:solidFill>
                  <a:schemeClr val="accent4">
                    <a:shade val="50000"/>
                    <a:satMod val="120000"/>
                  </a:schemeClr>
                </a:solidFill>
                <a:prstDash val="solid"/>
              </a:ln>
              <a:latin typeface="微软雅黑" panose="020B0503020204020204" pitchFamily="34" charset="-122"/>
              <a:ea typeface="微软雅黑" panose="020B0503020204020204" pitchFamily="34" charset="-122"/>
            </a:endParaRPr>
          </a:p>
        </p:txBody>
      </p:sp>
      <p:pic>
        <p:nvPicPr>
          <p:cNvPr id="10" name="Picture 4" descr="U:\我图\PPT制作\PPT119万圣节动态\素材\照片\笔迹.png"/>
          <p:cNvPicPr>
            <a:picLocks noChangeAspect="1" noChangeArrowheads="1"/>
          </p:cNvPicPr>
          <p:nvPr/>
        </p:nvPicPr>
        <p:blipFill rotWithShape="1">
          <a:blip r:embed="rId5" cstate="email">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Effect>
                      <a14:colorTemperature colorTemp="4700"/>
                    </a14:imgEffect>
                  </a14:imgLayer>
                </a14:imgProps>
              </a:ext>
            </a:extLst>
          </a:blip>
          <a:srcRect/>
          <a:stretch>
            <a:fillRect/>
          </a:stretch>
        </p:blipFill>
        <p:spPr bwMode="auto">
          <a:xfrm>
            <a:off x="5486253" y="3442619"/>
            <a:ext cx="3149599" cy="18828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rotWithShape="1">
          <a:blip r:embed="rId7" cstate="email"/>
          <a:srcRect/>
          <a:stretch>
            <a:fillRect/>
          </a:stretch>
        </p:blipFill>
        <p:spPr>
          <a:xfrm>
            <a:off x="2230864" y="1685113"/>
            <a:ext cx="3069142" cy="3330345"/>
          </a:xfrm>
          <a:prstGeom prst="rect">
            <a:avLst/>
          </a:prstGeom>
        </p:spPr>
      </p:pic>
      <p:pic>
        <p:nvPicPr>
          <p:cNvPr id="11" name="图片 10"/>
          <p:cNvPicPr>
            <a:picLocks noChangeAspect="1"/>
          </p:cNvPicPr>
          <p:nvPr/>
        </p:nvPicPr>
        <p:blipFill rotWithShape="1">
          <a:blip r:embed="rId8" cstate="email"/>
          <a:srcRect/>
          <a:stretch>
            <a:fillRect/>
          </a:stretch>
        </p:blipFill>
        <p:spPr>
          <a:xfrm>
            <a:off x="390524" y="3686174"/>
            <a:ext cx="1133475" cy="714375"/>
          </a:xfrm>
          <a:prstGeom prst="rect">
            <a:avLst/>
          </a:prstGeom>
        </p:spPr>
      </p:pic>
      <p:pic>
        <p:nvPicPr>
          <p:cNvPr id="12" name="图片 11"/>
          <p:cNvPicPr>
            <a:picLocks noChangeAspect="1"/>
          </p:cNvPicPr>
          <p:nvPr/>
        </p:nvPicPr>
        <p:blipFill rotWithShape="1">
          <a:blip r:embed="rId8" cstate="email"/>
          <a:srcRect/>
          <a:stretch>
            <a:fillRect/>
          </a:stretch>
        </p:blipFill>
        <p:spPr>
          <a:xfrm>
            <a:off x="3276599" y="6762749"/>
            <a:ext cx="1133475" cy="714375"/>
          </a:xfrm>
          <a:prstGeom prst="rect">
            <a:avLst/>
          </a:prstGeom>
        </p:spPr>
      </p:pic>
      <p:pic>
        <p:nvPicPr>
          <p:cNvPr id="15" name="图片 14"/>
          <p:cNvPicPr>
            <a:picLocks noChangeAspect="1"/>
          </p:cNvPicPr>
          <p:nvPr/>
        </p:nvPicPr>
        <p:blipFill rotWithShape="1">
          <a:blip r:embed="rId9" cstate="email"/>
          <a:srcRect/>
          <a:stretch>
            <a:fillRect/>
          </a:stretch>
        </p:blipFill>
        <p:spPr>
          <a:xfrm>
            <a:off x="958467" y="1938969"/>
            <a:ext cx="1277958" cy="1167788"/>
          </a:xfrm>
          <a:prstGeom prst="rect">
            <a:avLst/>
          </a:prstGeom>
        </p:spPr>
      </p:pic>
      <p:pic>
        <p:nvPicPr>
          <p:cNvPr id="16" name="图片 15"/>
          <p:cNvPicPr>
            <a:picLocks noChangeAspect="1"/>
          </p:cNvPicPr>
          <p:nvPr/>
        </p:nvPicPr>
        <p:blipFill rotWithShape="1">
          <a:blip r:embed="rId9" cstate="email"/>
          <a:srcRect/>
          <a:stretch>
            <a:fillRect/>
          </a:stretch>
        </p:blipFill>
        <p:spPr>
          <a:xfrm>
            <a:off x="-1765321" y="6768257"/>
            <a:ext cx="1277958" cy="1167788"/>
          </a:xfrm>
          <a:prstGeom prst="rect">
            <a:avLst/>
          </a:prstGeom>
        </p:spPr>
      </p:pic>
      <p:pic>
        <p:nvPicPr>
          <p:cNvPr id="17" name="图片 16"/>
          <p:cNvPicPr>
            <a:picLocks noChangeAspect="1"/>
          </p:cNvPicPr>
          <p:nvPr/>
        </p:nvPicPr>
        <p:blipFill rotWithShape="1">
          <a:blip r:embed="rId10" cstate="email"/>
          <a:srcRect/>
          <a:stretch>
            <a:fillRect/>
          </a:stretch>
        </p:blipFill>
        <p:spPr>
          <a:xfrm>
            <a:off x="3276599" y="5688661"/>
            <a:ext cx="1355075" cy="700402"/>
          </a:xfrm>
          <a:prstGeom prst="rect">
            <a:avLst/>
          </a:prstGeom>
        </p:spPr>
      </p:pic>
      <p:pic>
        <p:nvPicPr>
          <p:cNvPr id="18" name="图片 17"/>
          <p:cNvPicPr>
            <a:picLocks noChangeAspect="1"/>
          </p:cNvPicPr>
          <p:nvPr/>
        </p:nvPicPr>
        <p:blipFill rotWithShape="1">
          <a:blip r:embed="rId10" cstate="email"/>
          <a:srcRect/>
          <a:stretch>
            <a:fillRect/>
          </a:stretch>
        </p:blipFill>
        <p:spPr>
          <a:xfrm>
            <a:off x="772509" y="7546580"/>
            <a:ext cx="1355075" cy="700402"/>
          </a:xfrm>
          <a:prstGeom prst="rect">
            <a:avLst/>
          </a:prstGeom>
        </p:spPr>
      </p:pic>
      <p:pic>
        <p:nvPicPr>
          <p:cNvPr id="19" name="图片 18"/>
          <p:cNvPicPr>
            <a:picLocks noChangeAspect="1"/>
          </p:cNvPicPr>
          <p:nvPr/>
        </p:nvPicPr>
        <p:blipFill rotWithShape="1">
          <a:blip r:embed="rId11" cstate="email"/>
          <a:srcRect/>
          <a:stretch>
            <a:fillRect/>
          </a:stretch>
        </p:blipFill>
        <p:spPr>
          <a:xfrm>
            <a:off x="8846544" y="407624"/>
            <a:ext cx="1322789" cy="1531345"/>
          </a:xfrm>
          <a:prstGeom prst="rect">
            <a:avLst/>
          </a:prstGeom>
        </p:spPr>
      </p:pic>
      <p:pic>
        <p:nvPicPr>
          <p:cNvPr id="20" name="图片 19"/>
          <p:cNvPicPr>
            <a:picLocks noChangeAspect="1"/>
          </p:cNvPicPr>
          <p:nvPr/>
        </p:nvPicPr>
        <p:blipFill rotWithShape="1">
          <a:blip r:embed="rId11" cstate="email"/>
          <a:srcRect/>
          <a:stretch>
            <a:fillRect/>
          </a:stretch>
        </p:blipFill>
        <p:spPr>
          <a:xfrm>
            <a:off x="8174036" y="7131108"/>
            <a:ext cx="1322789" cy="1531345"/>
          </a:xfrm>
          <a:prstGeom prst="rect">
            <a:avLst/>
          </a:prstGeom>
        </p:spPr>
      </p:pic>
      <p:pic>
        <p:nvPicPr>
          <p:cNvPr id="21" name="图片 20"/>
          <p:cNvPicPr>
            <a:picLocks noChangeAspect="1"/>
          </p:cNvPicPr>
          <p:nvPr/>
        </p:nvPicPr>
        <p:blipFill rotWithShape="1">
          <a:blip r:embed="rId12" cstate="email"/>
          <a:srcRect/>
          <a:stretch>
            <a:fillRect/>
          </a:stretch>
        </p:blipFill>
        <p:spPr>
          <a:xfrm rot="20225079">
            <a:off x="9714651" y="2713198"/>
            <a:ext cx="1573405" cy="1437765"/>
          </a:xfrm>
          <a:prstGeom prst="rect">
            <a:avLst/>
          </a:prstGeom>
        </p:spPr>
      </p:pic>
      <p:pic>
        <p:nvPicPr>
          <p:cNvPr id="22" name="图片 21"/>
          <p:cNvPicPr>
            <a:picLocks noChangeAspect="1"/>
          </p:cNvPicPr>
          <p:nvPr/>
        </p:nvPicPr>
        <p:blipFill rotWithShape="1">
          <a:blip r:embed="rId12" cstate="email"/>
          <a:srcRect/>
          <a:stretch>
            <a:fillRect/>
          </a:stretch>
        </p:blipFill>
        <p:spPr>
          <a:xfrm rot="20225079">
            <a:off x="6990863" y="7542486"/>
            <a:ext cx="1573405" cy="14377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375E-6 -0.00023 L -4.375E-6 0.00047 C -0.00169 -0.00486 -0.00273 -0.01041 -0.00468 -0.01435 C -0.00559 -0.0162 -0.00729 -0.01597 -0.00833 -0.01736 C -0.0095 -0.01851 -0.01041 -0.02037 -0.01132 -0.02152 C -0.01354 -0.02384 -0.01549 -0.02615 -0.01744 -0.02731 C -0.01822 -0.02777 -0.01914 -0.02824 -0.01966 -0.0287 C -0.02057 -0.02963 -0.02122 -0.03078 -0.02187 -0.03171 C -0.02213 -0.0331 -0.02226 -0.03495 -0.02265 -0.03611 C -0.02421 -0.04004 -0.02591 -0.04375 -0.02734 -0.04745 C -0.02773 -0.04884 -0.02825 -0.05069 -0.02877 -0.05185 C -0.03007 -0.05439 -0.03112 -0.05694 -0.03255 -0.05902 C -0.03424 -0.06157 -0.03619 -0.06273 -0.03789 -0.06481 C -0.03984 -0.06759 -0.04114 -0.07129 -0.04309 -0.07338 C -0.04518 -0.07615 -0.04791 -0.07685 -0.04987 -0.07916 C -0.05338 -0.0831 -0.05651 -0.08773 -0.05976 -0.09236 C -0.06158 -0.09467 -0.06302 -0.09768 -0.06497 -0.0993 C -0.0707 -0.10486 -0.06705 -0.10138 -0.07552 -0.11088 L -0.07916 -0.11504 C -0.08007 -0.11713 -0.08085 -0.11921 -0.08164 -0.12106 C -0.08632 -0.13148 -0.08151 -0.11851 -0.08606 -0.13101 C -0.08671 -0.1324 -0.0871 -0.13425 -0.0875 -0.13541 C -0.08828 -0.1375 -0.08919 -0.13912 -0.08984 -0.14097 C -0.09075 -0.14351 -0.0914 -0.14606 -0.09218 -0.14814 C -0.09869 -0.16504 -0.08893 -0.13588 -0.09739 -0.15995 C -0.10065 -0.16898 -0.09687 -0.16319 -0.10182 -0.17268 C -0.10299 -0.17453 -0.10403 -0.17523 -0.10494 -0.17708 C -0.11158 -0.18981 -0.10351 -0.17615 -0.10872 -0.18865 C -0.11132 -0.19467 -0.11445 -0.19791 -0.11627 -0.20439 C -0.11679 -0.20601 -0.11809 -0.21342 -0.11849 -0.21597 C -0.11888 -0.21805 -0.11901 -0.22013 -0.11927 -0.22175 C -0.12018 -0.228 -0.1207 -0.23078 -0.12226 -0.23611 C -0.12278 -0.23773 -0.12317 -0.23888 -0.12369 -0.24027 C -0.12604 -0.25694 -0.12291 -0.23657 -0.12604 -0.25046 C -0.12656 -0.25254 -0.12656 -0.25463 -0.12682 -0.25625 C -0.12734 -0.25833 -0.12786 -0.26018 -0.12838 -0.26203 C -0.12851 -0.26713 -0.12877 -0.27291 -0.12903 -0.278 C -0.12929 -0.28009 -0.12968 -0.28171 -0.12981 -0.28356 C -0.1302 -0.28611 -0.13033 -0.28865 -0.13059 -0.29074 C -0.13112 -0.2949 -0.13112 -0.29884 -0.13203 -0.30254 C -0.13307 -0.30625 -0.13437 -0.31018 -0.13502 -0.31388 C -0.13697 -0.3243 -0.13463 -0.31157 -0.13658 -0.32384 C -0.13684 -0.32546 -0.13697 -0.32708 -0.13737 -0.32824 C -0.13841 -0.33148 -0.13932 -0.33402 -0.14036 -0.33703 L -0.14192 -0.3412 C -0.14231 -0.34259 -0.14296 -0.34421 -0.14335 -0.3456 C -0.14388 -0.34745 -0.1444 -0.34953 -0.14479 -0.35115 C -0.14622 -0.35578 -0.15143 -0.36805 -0.15169 -0.36875 C -0.15273 -0.3706 -0.15377 -0.37245 -0.15468 -0.3743 C -0.15533 -0.37569 -0.15559 -0.37754 -0.15612 -0.3787 C -0.15716 -0.38055 -0.15833 -0.38148 -0.15924 -0.38287 C -0.16041 -0.38472 -0.16106 -0.38726 -0.16224 -0.38865 C -0.16328 -0.39004 -0.16432 -0.3905 -0.16523 -0.39143 C -0.17643 -0.40347 -0.16406 -0.39143 -0.17135 -0.39745 C -0.17239 -0.39838 -0.1733 -0.39976 -0.17434 -0.40023 C -0.17552 -0.40115 -0.17695 -0.40115 -0.17799 -0.40162 C -0.17942 -0.40277 -0.18046 -0.40393 -0.1819 -0.40463 C -0.18294 -0.40532 -0.18398 -0.40532 -0.18489 -0.40601 C -0.18697 -0.40763 -0.1888 -0.41064 -0.19088 -0.4118 C -0.19153 -0.41226 -0.19257 -0.41273 -0.19322 -0.41319 C -0.19427 -0.41412 -0.19518 -0.41527 -0.19622 -0.41597 C -0.19817 -0.41736 -0.1996 -0.41713 -0.20143 -0.41898 C -0.20911 -0.42638 -0.19752 -0.41713 -0.20677 -0.42476 C -0.20755 -0.42546 -0.20833 -0.42569 -0.20898 -0.42615 C -0.21028 -0.42731 -0.21145 -0.42847 -0.21276 -0.42916 C -0.21341 -0.42986 -0.21432 -0.43009 -0.21497 -0.43055 C -0.21588 -0.43148 -0.21653 -0.43287 -0.21731 -0.43333 C -0.21875 -0.43472 -0.22057 -0.43449 -0.22174 -0.43634 C -0.22838 -0.44467 -0.22018 -0.43472 -0.2263 -0.4405 C -0.22721 -0.44143 -0.22786 -0.44259 -0.22864 -0.44328 C -0.22942 -0.44421 -0.2302 -0.44444 -0.23085 -0.4449 C -0.23203 -0.44583 -0.23294 -0.44675 -0.23385 -0.44768 C -0.24023 -0.45486 -0.23307 -0.44768 -0.2375 -0.45185 L -0.2375 -0.45162 " pathEditMode="relative" rAng="0" ptsTypes="AAAAAAAAAAAAAAAAAAAAAAAAAAAAAAAAAAAAAAAAAAAAAAAAAAAAAAAAAAAAAAAAAAAAAAAAAA">
                                      <p:cBhvr>
                                        <p:cTn id="6" dur="2000" fill="hold"/>
                                        <p:tgtEl>
                                          <p:spTgt spid="12"/>
                                        </p:tgtEl>
                                        <p:attrNameLst>
                                          <p:attrName>ppt_x</p:attrName>
                                          <p:attrName>ppt_y</p:attrName>
                                        </p:attrNameLst>
                                      </p:cBhvr>
                                      <p:rCtr x="-11875" y="-22546"/>
                                    </p:animMotion>
                                  </p:childTnLst>
                                </p:cTn>
                              </p:par>
                              <p:par>
                                <p:cTn id="7" presetID="10" presetClass="entr" presetSubtype="0" fill="hold" nodeType="withEffect">
                                  <p:stCondLst>
                                    <p:cond delay="20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0" presetClass="path" presetSubtype="0" accel="50000" decel="50000" fill="hold" nodeType="withEffect">
                                  <p:stCondLst>
                                    <p:cond delay="0"/>
                                  </p:stCondLst>
                                  <p:childTnLst>
                                    <p:animMotion origin="layout" path="M -2.29167E-6 -7.40741E-7 L -2.29167E-6 0.00023 C 0.0013 -0.00486 0.00222 -0.00995 0.00365 -0.01458 C 0.0043 -0.01643 0.00586 -0.01736 0.00638 -0.01944 C 0.00742 -0.02338 0.00755 -0.02801 0.00821 -0.03218 C 0.00938 -0.04028 0.00873 -0.03657 0.01003 -0.04352 C 0.01029 -0.04676 0.01055 -0.05 0.01094 -0.05324 C 0.01107 -0.05486 0.01185 -0.05625 0.01185 -0.05787 C 0.01198 -0.06875 0.01107 -0.19375 0.01367 -0.24815 C 0.01419 -0.25949 0.01433 -0.25718 0.01537 -0.26597 C 0.01576 -0.26852 0.01602 -0.2713 0.01628 -0.27384 C 0.01667 -0.27708 0.0168 -0.28032 0.01719 -0.28356 C 0.01745 -0.28518 0.01797 -0.2868 0.0181 -0.28843 C 0.01849 -0.29097 0.01875 -0.29375 0.01901 -0.2963 C 0.01927 -0.29838 0.01966 -0.30046 0.01992 -0.30255 C 0.02031 -0.30532 0.02058 -0.30787 0.02084 -0.31065 C 0.02123 -0.31435 0.02123 -0.31829 0.02175 -0.32199 C 0.02214 -0.32523 0.02357 -0.33148 0.02357 -0.33125 C 0.02513 -0.35116 0.0237 -0.33565 0.02539 -0.3493 C 0.02565 -0.35185 0.02591 -0.3544 0.0263 -0.35694 C 0.02656 -0.35856 0.02696 -0.36018 0.02722 -0.3618 C 0.02761 -0.36458 0.02761 -0.36736 0.02813 -0.36991 C 0.03034 -0.38333 0.02904 -0.37268 0.03255 -0.38426 C 0.03334 -0.3868 0.03386 -0.38958 0.03438 -0.39236 C 0.03477 -0.39398 0.03503 -0.3956 0.03529 -0.39722 C 0.03568 -0.39977 0.03568 -0.40255 0.0362 -0.40532 C 0.03659 -0.40741 0.0375 -0.40949 0.03776 -0.41157 C 0.03815 -0.41343 0.03828 -0.41574 0.03867 -0.41782 C 0.04063 -0.42708 0.04024 -0.42106 0.04141 -0.42917 C 0.0418 -0.43171 0.0418 -0.43449 0.04232 -0.43704 C 0.04271 -0.43889 0.04362 -0.44028 0.04414 -0.4419 C 0.04479 -0.44444 0.04518 -0.44745 0.04584 -0.45 C 0.04649 -0.45208 0.04727 -0.45417 0.04766 -0.45648 C 0.04844 -0.45949 0.04896 -0.46273 0.04948 -0.46597 C 0.05091 -0.47292 0.05248 -0.48102 0.05313 -0.48843 C 0.0543 -0.50231 0.05365 -0.49583 0.05495 -0.50764 C 0.05521 -0.52593 0.05534 -0.54375 0.05586 -0.56204 C 0.05586 -0.56481 0.05625 -0.56759 0.05677 -0.57014 C 0.05716 -0.57176 0.05794 -0.57315 0.0586 -0.57477 C 0.05925 -0.57685 0.05951 -0.5794 0.06042 -0.58125 C 0.06211 -0.58565 0.06341 -0.58634 0.06576 -0.58935 C 0.06706 -0.59074 0.0681 -0.59259 0.0694 -0.59398 C 0.07201 -0.59676 0.07305 -0.59722 0.07552 -0.59861 C 0.07669 -0.60023 0.07774 -0.60231 0.07904 -0.60347 C 0.08073 -0.60509 0.08268 -0.60579 0.08451 -0.60671 C 0.08841 -0.60903 0.08933 -0.60972 0.09401 -0.61157 C 0.09558 -0.61204 0.09701 -0.61319 0.09857 -0.61319 C 0.12058 -0.61412 0.14284 -0.61435 0.16498 -0.61481 C 0.16732 -0.6162 0.16992 -0.61759 0.17214 -0.61968 C 0.17318 -0.62037 0.17383 -0.62199 0.17487 -0.62292 C 0.17878 -0.62639 0.17683 -0.62199 0.18112 -0.62755 C 0.18216 -0.62893 0.18295 -0.63102 0.18386 -0.63241 C 0.18503 -0.63426 0.18646 -0.63542 0.1875 -0.63727 C 0.19558 -0.65185 0.18164 -0.63125 0.1918 -0.64699 C 0.19297 -0.64861 0.19414 -0.65 0.19545 -0.65162 C 0.19623 -0.65255 0.19727 -0.65347 0.19805 -0.65463 C 0.2 -0.65764 0.20143 -0.6618 0.20352 -0.66435 C 0.20534 -0.66643 0.20742 -0.66805 0.20899 -0.67083 C 0.2099 -0.67245 0.21081 -0.67384 0.21159 -0.67569 C 0.21302 -0.6787 0.21367 -0.68264 0.21524 -0.68518 C 0.21615 -0.6868 0.21693 -0.68866 0.21797 -0.69005 C 0.22552 -0.70116 0.2155 -0.68403 0.22344 -0.69815 C 0.2237 -0.69977 0.22383 -0.70139 0.22435 -0.70301 C 0.22474 -0.70463 0.22604 -0.70741 0.22604 -0.70741 L 0.22604 -0.70741 " pathEditMode="relative" rAng="0" ptsTypes="AAAAAAAAAAAAAAAAAAAAAAAAAAAAAAAAAAAAAAAAAAAAAAAAAAAAAAAAAAAAAAAAA">
                                      <p:cBhvr>
                                        <p:cTn id="11" dur="2000" fill="hold"/>
                                        <p:tgtEl>
                                          <p:spTgt spid="16"/>
                                        </p:tgtEl>
                                        <p:attrNameLst>
                                          <p:attrName>ppt_x</p:attrName>
                                          <p:attrName>ppt_y</p:attrName>
                                        </p:attrNameLst>
                                      </p:cBhvr>
                                      <p:rCtr x="11302" y="-35370"/>
                                    </p:animMotion>
                                  </p:childTnLst>
                                </p:cTn>
                              </p:par>
                              <p:par>
                                <p:cTn id="12" presetID="10" presetClass="entr" presetSubtype="0" fill="hold" nodeType="withEffect">
                                  <p:stCondLst>
                                    <p:cond delay="20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0" presetClass="path" presetSubtype="0" accel="50000" decel="50000" fill="hold" nodeType="withEffect">
                                  <p:stCondLst>
                                    <p:cond delay="0"/>
                                  </p:stCondLst>
                                  <p:childTnLst>
                                    <p:animMotion origin="layout" path="M -0.00234 0.0037 L -0.00234 0.0037 C -0.00026 0.00046 0.00208 -0.00232 0.00391 -0.00602 C 0.00456 -0.00741 0.00443 -0.00926 0.00482 -0.01088 C 0.00534 -0.0125 0.00599 -0.01412 0.00664 -0.01574 C 0.00716 -0.01921 0.00846 -0.0294 0.00938 -0.03171 C 0.0099 -0.03333 0.01055 -0.03495 0.0112 -0.03658 C 0.01276 -0.04167 0.01393 -0.04676 0.01471 -0.05255 C 0.01536 -0.05695 0.0155 -0.06158 0.01654 -0.06551 C 0.01784 -0.07014 0.01862 -0.07199 0.01927 -0.07685 C 0.01966 -0.0794 0.01966 -0.08218 0.02018 -0.08472 C 0.02109 -0.08935 0.02318 -0.09306 0.02383 -0.09769 C 0.02409 -0.09977 0.02422 -0.10208 0.02474 -0.10417 C 0.02578 -0.10857 0.0276 -0.11227 0.02826 -0.1169 C 0.02943 -0.12523 0.02852 -0.12153 0.03099 -0.12824 C 0.03294 -0.14213 0.0306 -0.12708 0.03372 -0.14097 C 0.03438 -0.14421 0.0349 -0.14745 0.03555 -0.1507 C 0.03581 -0.15232 0.03607 -0.15394 0.03646 -0.15556 C 0.03698 -0.15764 0.03776 -0.15972 0.03828 -0.16204 C 0.03867 -0.16389 0.03867 -0.16644 0.03919 -0.16829 C 0.03984 -0.1713 0.04102 -0.17361 0.0418 -0.17639 C 0.04232 -0.17801 0.04232 -0.17986 0.04271 -0.18125 C 0.0444 -0.18565 0.04688 -0.18935 0.04818 -0.19398 C 0.04935 -0.19838 0.04961 -0.20417 0.05182 -0.20695 C 0.05443 -0.21019 0.05508 -0.21042 0.05716 -0.21505 C 0.05794 -0.21644 0.0582 -0.21852 0.05898 -0.21968 C 0.06237 -0.2257 0.06276 -0.22454 0.06719 -0.22616 C 0.0681 -0.22732 0.06888 -0.2287 0.06992 -0.2294 C 0.07227 -0.23102 0.07474 -0.23125 0.07708 -0.23264 C 0.078 -0.2331 0.07891 -0.23403 0.07982 -0.23426 C 0.08307 -0.23519 0.08646 -0.23542 0.08971 -0.23588 C 0.09583 -0.2412 0.09115 -0.23796 0.09974 -0.24074 C 0.10091 -0.24097 0.10208 -0.2419 0.10326 -0.24236 C 0.10573 -0.24306 0.10807 -0.24329 0.11055 -0.24398 C 0.11146 -0.24445 0.11224 -0.24537 0.11328 -0.2456 C 0.15404 -0.24884 0.13828 -0.24005 0.153 -0.24861 C 0.15417 -0.25023 0.1556 -0.25162 0.15664 -0.25347 C 0.16107 -0.26134 0.15547 -0.25579 0.16107 -0.26158 C 0.16484 -0.26528 0.16576 -0.26528 0.17018 -0.26806 C 0.17331 -0.26991 0.17357 -0.27014 0.17734 -0.2713 C 0.19245 -0.275 0.17982 -0.27083 0.18997 -0.27431 C 0.19362 -0.27384 0.19727 -0.27361 0.20091 -0.27292 C 0.20182 -0.27269 0.20365 -0.2713 0.20365 -0.2713 L 0.20365 -0.2713 " pathEditMode="relative" ptsTypes="AAAAAAAAAAAAAAAAAAAAAAAAAAAAAAAAAAAAAAAAAAAA">
                                      <p:cBhvr>
                                        <p:cTn id="16" dur="2000" fill="hold"/>
                                        <p:tgtEl>
                                          <p:spTgt spid="18"/>
                                        </p:tgtEl>
                                        <p:attrNameLst>
                                          <p:attrName>ppt_x</p:attrName>
                                          <p:attrName>ppt_y</p:attrName>
                                        </p:attrNameLst>
                                      </p:cBhvr>
                                    </p:animMotion>
                                  </p:childTnLst>
                                </p:cTn>
                              </p:par>
                              <p:par>
                                <p:cTn id="17" presetID="10" presetClass="entr" presetSubtype="0" fill="hold" nodeType="withEffect">
                                  <p:stCondLst>
                                    <p:cond delay="2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0" presetClass="path" presetSubtype="0" accel="50000" decel="50000" fill="hold" nodeType="withEffect">
                                  <p:stCondLst>
                                    <p:cond delay="0"/>
                                  </p:stCondLst>
                                  <p:childTnLst>
                                    <p:animMotion origin="layout" path="M 0.00365 1.11111E-6 L 0.00365 0.00046 C 0.00404 -0.00278 0.00703 -0.01597 0.00859 -0.02083 C 0.00898 -0.02245 0.0095 -0.02408 0.01016 -0.0257 C 0.01198 -0.03565 0.0095 -0.02477 0.01367 -0.03495 C 0.01432 -0.03704 0.01471 -0.03935 0.01536 -0.04144 C 0.01602 -0.04421 0.0168 -0.04722 0.01771 -0.04977 C 0.01849 -0.05139 0.01953 -0.05278 0.02031 -0.0544 C 0.02109 -0.05602 0.02148 -0.05741 0.022 -0.05903 C 0.02409 -0.0706 0.02266 -0.06597 0.02539 -0.07361 C 0.02565 -0.0757 0.02578 -0.07801 0.0263 -0.07986 C 0.03229 -0.10278 0.02734 -0.07917 0.03125 -0.09607 C 0.03164 -0.09769 0.03177 -0.09931 0.03216 -0.10093 C 0.03268 -0.10255 0.03333 -0.10394 0.03372 -0.10579 C 0.03424 -0.10718 0.03424 -0.10903 0.03463 -0.11042 C 0.03529 -0.11296 0.03633 -0.11551 0.03724 -0.11829 C 0.03789 -0.12037 0.03841 -0.12245 0.0388 -0.12477 C 0.03919 -0.12639 0.03932 -0.12801 0.03971 -0.12963 C 0.04023 -0.13125 0.04075 -0.13287 0.04141 -0.13426 C 0.04193 -0.13866 0.04232 -0.14306 0.04323 -0.14722 C 0.04336 -0.14908 0.04427 -0.15046 0.04466 -0.15208 C 0.04544 -0.15417 0.04596 -0.15625 0.04635 -0.15857 C 0.04674 -0.16158 0.04687 -0.16505 0.04727 -0.16806 C 0.04779 -0.1706 0.04857 -0.17315 0.04896 -0.17593 C 0.04948 -0.17963 0.04948 -0.18333 0.04987 -0.18704 C 0.05039 -0.19167 0.05091 -0.19583 0.05143 -0.2 L 0.05234 -0.20648 C 0.0526 -0.21065 0.05273 -0.21505 0.05325 -0.21921 C 0.05365 -0.22269 0.05456 -0.22546 0.05495 -0.2287 C 0.05547 -0.23333 0.05547 -0.23866 0.05586 -0.24329 C 0.05599 -0.2456 0.05638 -0.24769 0.05651 -0.24977 C 0.05703 -0.25301 0.0582 -0.25926 0.0582 -0.25903 C 0.05963 -0.28056 0.0582 -0.26528 0.0599 -0.27685 C 0.06029 -0.27894 0.06042 -0.28125 0.06081 -0.28333 C 0.06159 -0.28658 0.0625 -0.28958 0.06328 -0.29306 C 0.06367 -0.29445 0.0638 -0.2963 0.06419 -0.29769 C 0.06523 -0.30208 0.06667 -0.30625 0.06758 -0.31042 C 0.0681 -0.31296 0.06862 -0.31574 0.06927 -0.31852 C 0.06979 -0.32153 0.07005 -0.325 0.07096 -0.32801 L 0.07253 -0.33472 C 0.07448 -0.35255 0.07187 -0.33333 0.07591 -0.34884 C 0.07682 -0.35185 0.07695 -0.35556 0.07773 -0.35857 C 0.07825 -0.36065 0.07878 -0.36296 0.07943 -0.36505 C 0.07995 -0.36644 0.08047 -0.36783 0.08099 -0.36968 C 0.08138 -0.37107 0.08151 -0.37292 0.0819 -0.37431 C 0.08242 -0.37732 0.08307 -0.37986 0.08359 -0.38264 C 0.08437 -0.38727 0.08424 -0.38958 0.08542 -0.39398 C 0.0862 -0.39815 0.08802 -0.40185 0.08854 -0.40648 C 0.08893 -0.40857 0.08919 -0.41088 0.08945 -0.41296 C 0.0901 -0.41829 0.09036 -0.42384 0.09115 -0.42894 C 0.09141 -0.43056 0.09167 -0.43241 0.09193 -0.4338 C 0.09245 -0.43565 0.0931 -0.43704 0.09362 -0.43866 C 0.09544 -0.45185 0.09336 -0.43889 0.09635 -0.45 C 0.09661 -0.45116 0.09687 -0.45278 0.09713 -0.4544 C 0.0974 -0.45671 0.0974 -0.45903 0.09792 -0.46088 C 0.09961 -0.46667 0.10338 -0.4757 0.10638 -0.48009 C 0.10911 -0.48472 0.11484 -0.49306 0.11484 -0.49283 C 0.11523 -0.49514 0.11562 -0.49769 0.11641 -0.49954 C 0.11719 -0.50093 0.1181 -0.50162 0.11901 -0.50278 C 0.12695 -0.51343 0.12292 -0.51042 0.12812 -0.51366 C 0.13099 -0.52176 0.12878 -0.51713 0.13411 -0.52361 C 0.13594 -0.5257 0.13737 -0.52847 0.13919 -0.53009 C 0.14206 -0.53218 0.14466 -0.53449 0.14766 -0.53611 C 0.14857 -0.53681 0.14948 -0.53704 0.15026 -0.53773 C 0.15677 -0.54398 0.14896 -0.53866 0.15521 -0.54259 C 0.15768 -0.54607 0.15924 -0.54769 0.1612 -0.55232 C 0.16185 -0.5537 0.16224 -0.55556 0.16276 -0.55718 C 0.16367 -0.55926 0.16458 -0.56134 0.16536 -0.56343 C 0.16562 -0.5662 0.16602 -0.56875 0.16628 -0.57153 C 0.16693 -0.57801 0.1681 -0.59074 0.1681 -0.59051 C 0.16771 -0.60602 0.16771 -0.62176 0.16719 -0.63727 C 0.16706 -0.63935 0.16641 -0.64144 0.16628 -0.64352 C 0.16588 -0.64792 0.16588 -0.65208 0.16536 -0.65625 C 0.1651 -0.65972 0.16406 -0.66273 0.16367 -0.6662 C 0.16328 -0.66829 0.16328 -0.6706 0.16276 -0.67245 C 0.1625 -0.67431 0.16185 -0.6757 0.1612 -0.67708 C 0.16094 -0.6787 0.16068 -0.68033 0.16029 -0.68195 C 0.15924 -0.68681 0.15625 -0.6963 0.15521 -0.69954 C 0.15469 -0.70116 0.15417 -0.70278 0.15365 -0.7044 C 0.15286 -0.70648 0.1526 -0.70903 0.15195 -0.71088 C 0.15039 -0.71435 0.14805 -0.71667 0.14674 -0.72037 C 0.14505 -0.72616 0.1444 -0.7294 0.14167 -0.7331 C 0.14049 -0.73495 0.1388 -0.73611 0.13763 -0.73796 C 0.13529 -0.74097 0.13281 -0.74375 0.13086 -0.74745 C 0.12995 -0.74908 0.12917 -0.75093 0.12812 -0.75255 C 0.12695 -0.7544 0.12552 -0.75579 0.12409 -0.75741 C 0.12344 -0.75903 0.12305 -0.76065 0.1224 -0.76204 C 0.12109 -0.76412 0.11953 -0.76505 0.1181 -0.7669 C 0.11719 -0.76829 0.11641 -0.77014 0.11549 -0.77176 C 0.11523 -0.77384 0.11523 -0.77593 0.11484 -0.77801 C 0.11445 -0.78033 0.11315 -0.78218 0.11315 -0.78449 C 0.11276 -0.8044 0.11341 -0.82384 0.11393 -0.84375 C 0.11406 -0.84514 0.11497 -0.85417 0.11549 -0.85648 C 0.11628 -0.8588 0.11745 -0.86065 0.1181 -0.86296 C 0.11888 -0.86505 0.11901 -0.86783 0.11992 -0.86945 C 0.12122 -0.87222 0.12318 -0.87338 0.125 -0.8757 L 0.12995 -0.88195 L 0.13255 -0.88357 C 0.13333 -0.88472 0.13424 -0.88542 0.13503 -0.88681 C 0.13607 -0.88866 0.13685 -0.89097 0.13763 -0.89352 C 0.13815 -0.89537 0.13893 -0.90324 0.13919 -0.90463 C 0.1388 -0.91204 0.13893 -0.91968 0.13854 -0.92708 C 0.13828 -0.92963 0.1375 -0.93218 0.13672 -0.93472 C 0.13581 -0.9382 0.13503 -0.94259 0.13333 -0.94468 C 0.13216 -0.9463 0.12812 -0.95232 0.12578 -0.95278 C 0.11784 -0.9537 0.1099 -0.9537 0.10208 -0.9544 C 0.09779 -0.95579 0.09453 -0.95648 0.09036 -0.95903 C 0.08945 -0.95949 0.08854 -0.95995 0.08776 -0.96042 C 0.08659 -0.96158 0.08568 -0.9625 0.0845 -0.96366 C 0.08346 -0.96458 0.08281 -0.9662 0.0819 -0.9669 C 0.08073 -0.96783 0.07969 -0.96806 0.07852 -0.96852 C 0.07747 -0.96968 0.0763 -0.97083 0.07513 -0.97176 C 0.07357 -0.97292 0.07005 -0.975 0.07005 -0.97477 C 0.06862 -0.97708 0.06745 -0.97963 0.06588 -0.98148 C 0.06458 -0.98287 0.06094 -0.98519 0.05911 -0.98588 C 0.05742 -0.98565 0.0556 -0.98588 0.05404 -0.98472 C 0.05312 -0.9838 0.05299 -0.98125 0.05234 -0.97986 C 0.05208 -0.97917 0.05169 -0.9787 0.05143 -0.97824 L 0.05143 -0.97801 " pathEditMode="relative" rAng="0" ptsTypes="AAAAAAAAAAAAAAAAAAAAAAAAAAAAAAAAAAAAAAAAAAAAAAAAAAAAAAAAAAAAAAAAAAAAAAAAAAAAAAAAAAAAAAAAAAAAAAAAAAAAAAAAAAAAAAAAAAAAAAA">
                                      <p:cBhvr>
                                        <p:cTn id="21" dur="2000" fill="hold"/>
                                        <p:tgtEl>
                                          <p:spTgt spid="20"/>
                                        </p:tgtEl>
                                        <p:attrNameLst>
                                          <p:attrName>ppt_x</p:attrName>
                                          <p:attrName>ppt_y</p:attrName>
                                        </p:attrNameLst>
                                      </p:cBhvr>
                                      <p:rCtr x="8216" y="-49282"/>
                                    </p:animMotion>
                                  </p:childTnLst>
                                </p:cTn>
                              </p:par>
                              <p:par>
                                <p:cTn id="22" presetID="10" presetClass="entr" presetSubtype="0" fill="hold" nodeType="withEffect">
                                  <p:stCondLst>
                                    <p:cond delay="20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0" presetClass="path" presetSubtype="0" accel="50000" decel="50000" fill="hold" nodeType="withEffect">
                                  <p:stCondLst>
                                    <p:cond delay="0"/>
                                  </p:stCondLst>
                                  <p:childTnLst>
                                    <p:animMotion origin="layout" path="M -6.25E-7 3.7037E-7 L -6.25E-7 0.00023 C 0.0013 -0.00486 0.00221 -0.00995 0.00365 -0.01458 C 0.0043 -0.01644 0.00586 -0.01736 0.00638 -0.01944 C 0.00742 -0.02338 0.00755 -0.02801 0.0082 -0.03218 C 0.00938 -0.04028 0.00872 -0.03657 0.01003 -0.04352 C 0.01029 -0.04676 0.01055 -0.05 0.01094 -0.05324 C 0.01107 -0.05486 0.01185 -0.05625 0.01185 -0.05787 C 0.01198 -0.06875 0.01107 -0.19375 0.01367 -0.24815 C 0.01419 -0.25949 0.01432 -0.25718 0.01537 -0.26597 C 0.01576 -0.26852 0.01602 -0.2713 0.01628 -0.27384 C 0.01667 -0.27708 0.0168 -0.28032 0.01719 -0.28357 C 0.01745 -0.28519 0.01797 -0.28681 0.0181 -0.28843 C 0.01849 -0.29097 0.01875 -0.29375 0.01901 -0.2963 C 0.01927 -0.29838 0.01966 -0.30046 0.01992 -0.30255 C 0.02031 -0.30532 0.02057 -0.30787 0.02083 -0.31065 C 0.02122 -0.31435 0.02122 -0.31829 0.02175 -0.32199 C 0.02214 -0.32523 0.02357 -0.33148 0.02357 -0.33125 C 0.02513 -0.35116 0.0237 -0.33565 0.02539 -0.34931 C 0.02565 -0.35185 0.02591 -0.3544 0.0263 -0.35694 C 0.02656 -0.35857 0.02695 -0.36019 0.02721 -0.36181 C 0.0276 -0.36458 0.0276 -0.36736 0.02813 -0.36991 C 0.03034 -0.38333 0.02904 -0.37269 0.03255 -0.38426 C 0.03333 -0.38681 0.03385 -0.38958 0.03438 -0.39236 C 0.03477 -0.39398 0.03503 -0.3956 0.03529 -0.39722 C 0.03568 -0.39977 0.03568 -0.40255 0.0362 -0.40532 C 0.03659 -0.40741 0.0375 -0.40949 0.03776 -0.41157 C 0.03815 -0.41343 0.03828 -0.41574 0.03867 -0.41782 C 0.04063 -0.42708 0.04024 -0.42107 0.04141 -0.42917 C 0.0418 -0.43171 0.0418 -0.43449 0.04232 -0.43704 C 0.04271 -0.43889 0.04362 -0.44028 0.04414 -0.4419 C 0.04479 -0.44444 0.04518 -0.44745 0.04583 -0.45 C 0.04649 -0.45208 0.04727 -0.45417 0.04766 -0.45648 C 0.04844 -0.45949 0.04896 -0.46273 0.04948 -0.46597 C 0.05091 -0.47292 0.05247 -0.48102 0.05313 -0.48843 C 0.0543 -0.50232 0.05365 -0.49583 0.05495 -0.50764 C 0.05521 -0.52593 0.05534 -0.54375 0.05586 -0.56204 C 0.05586 -0.56482 0.05625 -0.56759 0.05677 -0.57014 C 0.05716 -0.57176 0.05794 -0.57315 0.05859 -0.57477 C 0.05925 -0.57685 0.05951 -0.5794 0.06042 -0.58125 C 0.06211 -0.58565 0.06341 -0.58634 0.06576 -0.58935 C 0.06706 -0.59074 0.0681 -0.59259 0.0694 -0.59398 C 0.07201 -0.59676 0.07305 -0.59722 0.07552 -0.59861 C 0.07669 -0.60023 0.07774 -0.60232 0.07904 -0.60347 C 0.08073 -0.60509 0.08268 -0.60579 0.08451 -0.60671 C 0.08841 -0.60903 0.08932 -0.60972 0.09401 -0.61157 C 0.09557 -0.61204 0.09701 -0.61319 0.09857 -0.61319 C 0.12057 -0.61412 0.14284 -0.61435 0.16497 -0.61482 C 0.16732 -0.6162 0.16992 -0.61759 0.17214 -0.61968 C 0.17318 -0.62037 0.17383 -0.62199 0.17487 -0.62292 C 0.17878 -0.62639 0.17682 -0.62199 0.18112 -0.62755 C 0.18216 -0.62894 0.18294 -0.63102 0.18385 -0.63241 C 0.18503 -0.63426 0.18646 -0.63542 0.1875 -0.63727 C 0.19557 -0.65185 0.18164 -0.63125 0.1918 -0.64699 C 0.19297 -0.64861 0.19414 -0.65 0.19544 -0.65162 C 0.19622 -0.65255 0.19727 -0.65347 0.19805 -0.65463 C 0.2 -0.65764 0.20143 -0.66181 0.20352 -0.66435 C 0.20534 -0.66644 0.20742 -0.66806 0.20899 -0.67083 C 0.2099 -0.67245 0.21081 -0.67384 0.21159 -0.67569 C 0.21302 -0.6787 0.21367 -0.68264 0.21524 -0.68519 C 0.21615 -0.68681 0.21693 -0.68866 0.21797 -0.69005 C 0.22552 -0.70116 0.2155 -0.68403 0.22344 -0.69815 C 0.2237 -0.69977 0.22383 -0.70139 0.22435 -0.70301 C 0.22474 -0.70463 0.22604 -0.70741 0.22604 -0.70718 L 0.22604 -0.70741 " pathEditMode="relative" rAng="0" ptsTypes="AAAAAAAAAAAAAAAAAAAAAAAAAAAAAAAAAAAAAAAAAAAAAAAAAAAAAAAAAAAAAAAAA">
                                      <p:cBhvr>
                                        <p:cTn id="26" dur="2000" fill="hold"/>
                                        <p:tgtEl>
                                          <p:spTgt spid="22"/>
                                        </p:tgtEl>
                                        <p:attrNameLst>
                                          <p:attrName>ppt_x</p:attrName>
                                          <p:attrName>ppt_y</p:attrName>
                                        </p:attrNameLst>
                                      </p:cBhvr>
                                      <p:rCtr x="11302" y="-35370"/>
                                    </p:animMotion>
                                  </p:childTnLst>
                                </p:cTn>
                              </p:par>
                              <p:par>
                                <p:cTn id="27" presetID="10" presetClass="entr" presetSubtype="0" fill="hold" nodeType="withEffect">
                                  <p:stCondLst>
                                    <p:cond delay="20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53" presetClass="entr" presetSubtype="16" fill="hold" grpId="0" nodeType="withEffect">
                                  <p:stCondLst>
                                    <p:cond delay="0"/>
                                  </p:stCondLst>
                                  <p:iterate type="lt">
                                    <p:tmPct val="90000"/>
                                  </p:iterate>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100"/>
                                        <p:tgtEl>
                                          <p:spTgt spid="10"/>
                                        </p:tgtEl>
                                      </p:cBhvr>
                                    </p:animEffect>
                                  </p:childTnLst>
                                </p:cTn>
                              </p:par>
                            </p:childTnLst>
                          </p:cTn>
                        </p:par>
                        <p:par>
                          <p:cTn id="39" fill="hold">
                            <p:stCondLst>
                              <p:cond delay="1500"/>
                            </p:stCondLst>
                            <p:childTnLst>
                              <p:par>
                                <p:cTn id="40" presetID="22" presetClass="entr" presetSubtype="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1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4" cstate="email">
            <a:duotone>
              <a:prstClr val="black"/>
              <a:schemeClr val="accent2">
                <a:tint val="45000"/>
                <a:satMod val="400000"/>
              </a:schemeClr>
            </a:duotone>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960613" y="749889"/>
            <a:ext cx="3850734" cy="923330"/>
          </a:xfrm>
          <a:prstGeom prst="rect">
            <a:avLst/>
          </a:prstGeom>
        </p:spPr>
        <p:txBody>
          <a:bodyPr wrap="none">
            <a:spAutoFit/>
          </a:bodyPr>
          <a:lstStyle/>
          <a:p>
            <a:r>
              <a:rPr lang="zh-CN" altLang="en-US" sz="5400" dirty="0">
                <a:ln w="19050">
                  <a:solidFill>
                    <a:schemeClr val="tx1"/>
                  </a:solidFill>
                </a:ln>
                <a:solidFill>
                  <a:schemeClr val="accent2"/>
                </a:solidFill>
                <a:latin typeface="微软雅黑" panose="020B0503020204020204" pitchFamily="34" charset="-122"/>
                <a:ea typeface="微软雅黑" panose="020B0503020204020204" pitchFamily="34" charset="-122"/>
              </a:rPr>
              <a:t>南瓜灯</a:t>
            </a:r>
            <a:r>
              <a:rPr lang="en-US" altLang="zh-CN" sz="5400" dirty="0">
                <a:ln w="19050">
                  <a:solidFill>
                    <a:schemeClr val="tx1"/>
                  </a:solidFill>
                </a:ln>
                <a:solidFill>
                  <a:schemeClr val="accent2"/>
                </a:solidFill>
                <a:latin typeface="微软雅黑" panose="020B0503020204020204" pitchFamily="34" charset="-122"/>
                <a:ea typeface="微软雅黑" panose="020B0503020204020204" pitchFamily="34" charset="-122"/>
              </a:rPr>
              <a:t>·</a:t>
            </a:r>
            <a:r>
              <a:rPr lang="zh-CN" altLang="en-US" sz="5400" dirty="0">
                <a:latin typeface="微软雅黑" panose="020B0503020204020204" pitchFamily="34" charset="-122"/>
                <a:ea typeface="微软雅黑" panose="020B0503020204020204" pitchFamily="34" charset="-122"/>
              </a:rPr>
              <a:t>由来</a:t>
            </a:r>
            <a:endParaRPr lang="en-US" altLang="zh-CN" sz="5400" dirty="0">
              <a:latin typeface="微软雅黑" panose="020B0503020204020204" pitchFamily="34" charset="-122"/>
              <a:ea typeface="微软雅黑" panose="020B0503020204020204" pitchFamily="34" charset="-122"/>
            </a:endParaRPr>
          </a:p>
        </p:txBody>
      </p:sp>
      <p:sp>
        <p:nvSpPr>
          <p:cNvPr id="3" name="矩形 2"/>
          <p:cNvSpPr/>
          <p:nvPr/>
        </p:nvSpPr>
        <p:spPr>
          <a:xfrm>
            <a:off x="3176544" y="1944890"/>
            <a:ext cx="6231862" cy="3003515"/>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南瓜灯源于古代爱尔兰。传说一个名叫</a:t>
            </a:r>
            <a:r>
              <a:rPr lang="en-US" altLang="zh-CN" sz="1600" dirty="0">
                <a:latin typeface="微软雅黑" panose="020B0503020204020204" pitchFamily="34" charset="-122"/>
                <a:ea typeface="微软雅黑" panose="020B0503020204020204" pitchFamily="34" charset="-122"/>
              </a:rPr>
              <a:t>Jack</a:t>
            </a:r>
            <a:r>
              <a:rPr lang="zh-CN" altLang="en-US" sz="1600" dirty="0">
                <a:latin typeface="微软雅黑" panose="020B0503020204020204" pitchFamily="34" charset="-122"/>
                <a:ea typeface="微软雅黑" panose="020B0503020204020204" pitchFamily="34" charset="-122"/>
              </a:rPr>
              <a:t>的人，是个醉汉且爱恶作剧。在万圣节当日，他设圈套将魔鬼困在一棵树上，他不许魔鬼下来，直至恶魔答应永远不让他住在地狱。</a:t>
            </a:r>
            <a:r>
              <a:rPr lang="en-US" altLang="zh-CN" sz="1600" dirty="0">
                <a:latin typeface="微软雅黑" panose="020B0503020204020204" pitchFamily="34" charset="-122"/>
                <a:ea typeface="微软雅黑" panose="020B0503020204020204" pitchFamily="34" charset="-122"/>
              </a:rPr>
              <a:t>Jack</a:t>
            </a:r>
            <a:r>
              <a:rPr lang="zh-CN" altLang="en-US" sz="1600" dirty="0">
                <a:latin typeface="微软雅黑" panose="020B0503020204020204" pitchFamily="34" charset="-122"/>
                <a:ea typeface="微软雅黑" panose="020B0503020204020204" pitchFamily="34" charset="-122"/>
              </a:rPr>
              <a:t>死后，因他不相信神，他不能进天堂，而魔鬼也不让他入地狱，为了协助</a:t>
            </a:r>
            <a:r>
              <a:rPr lang="en-US" altLang="zh-CN" sz="1600" dirty="0">
                <a:latin typeface="微软雅黑" panose="020B0503020204020204" pitchFamily="34" charset="-122"/>
                <a:ea typeface="微软雅黑" panose="020B0503020204020204" pitchFamily="34" charset="-122"/>
              </a:rPr>
              <a:t>Jack</a:t>
            </a:r>
            <a:r>
              <a:rPr lang="zh-CN" altLang="en-US" sz="1600" dirty="0">
                <a:latin typeface="微软雅黑" panose="020B0503020204020204" pitchFamily="34" charset="-122"/>
                <a:ea typeface="微软雅黑" panose="020B0503020204020204" pitchFamily="34" charset="-122"/>
              </a:rPr>
              <a:t>找到回人间的路径，魔鬼给了他一块燃烧的炭，</a:t>
            </a:r>
            <a:r>
              <a:rPr lang="en-US" altLang="zh-CN" sz="1600" dirty="0">
                <a:latin typeface="微软雅黑" panose="020B0503020204020204" pitchFamily="34" charset="-122"/>
                <a:ea typeface="微软雅黑" panose="020B0503020204020204" pitchFamily="34" charset="-122"/>
              </a:rPr>
              <a:t>Jack</a:t>
            </a:r>
            <a:r>
              <a:rPr lang="zh-CN" altLang="en-US" sz="1600" dirty="0">
                <a:latin typeface="微软雅黑" panose="020B0503020204020204" pitchFamily="34" charset="-122"/>
                <a:ea typeface="微软雅黑" panose="020B0503020204020204" pitchFamily="34" charset="-122"/>
              </a:rPr>
              <a:t>将这燃烧的炭放在他以大红萝卜雕刻成的一个灯笼内，这第一个“</a:t>
            </a:r>
            <a:r>
              <a:rPr lang="en-US" altLang="zh-CN" sz="1600" dirty="0">
                <a:latin typeface="微软雅黑" panose="020B0503020204020204" pitchFamily="34" charset="-122"/>
                <a:ea typeface="微软雅黑" panose="020B0503020204020204" pitchFamily="34" charset="-122"/>
              </a:rPr>
              <a:t>Jack</a:t>
            </a:r>
            <a:r>
              <a:rPr lang="zh-CN" altLang="en-US" sz="1600" dirty="0">
                <a:latin typeface="微软雅黑" panose="020B0503020204020204" pitchFamily="34" charset="-122"/>
                <a:ea typeface="微软雅黑" panose="020B0503020204020204" pitchFamily="34" charset="-122"/>
              </a:rPr>
              <a:t>的灯笼”，帮助积找寻他的路径回爱尔兰，但他从没找着，于是他永远带著灯笼流浪人间。</a:t>
            </a:r>
          </a:p>
        </p:txBody>
      </p:sp>
      <p:pic>
        <p:nvPicPr>
          <p:cNvPr id="6" name="图片 5" descr="图片包含 橙色&#10;&#10;已生成高可信度的说明"/>
          <p:cNvPicPr>
            <a:picLocks noChangeAspect="1"/>
          </p:cNvPicPr>
          <p:nvPr/>
        </p:nvPicPr>
        <p:blipFill>
          <a:blip r:embed="rId5"/>
          <a:stretch>
            <a:fillRect/>
          </a:stretch>
        </p:blipFill>
        <p:spPr>
          <a:xfrm>
            <a:off x="9323752" y="257054"/>
            <a:ext cx="2761752" cy="2761752"/>
          </a:xfrm>
          <a:prstGeom prst="rect">
            <a:avLst/>
          </a:prstGeom>
        </p:spPr>
      </p:pic>
      <p:pic>
        <p:nvPicPr>
          <p:cNvPr id="12" name="图片 11" descr="图片包含 灯具, 物体&#10;&#10;已生成极高可信度的说明"/>
          <p:cNvPicPr>
            <a:picLocks noChangeAspect="1"/>
          </p:cNvPicPr>
          <p:nvPr/>
        </p:nvPicPr>
        <p:blipFill>
          <a:blip r:embed="rId6" cstate="email"/>
          <a:stretch>
            <a:fillRect/>
          </a:stretch>
        </p:blipFill>
        <p:spPr>
          <a:xfrm>
            <a:off x="224045" y="517793"/>
            <a:ext cx="2713079" cy="6148684"/>
          </a:xfrm>
          <a:prstGeom prst="rect">
            <a:avLst/>
          </a:prstGeom>
        </p:spPr>
      </p:pic>
      <p:pic>
        <p:nvPicPr>
          <p:cNvPr id="19" name="图片 18" descr="图片包含 灯具, 物体&#10;&#10;已生成极高可信度的说明"/>
          <p:cNvPicPr>
            <a:picLocks noChangeAspect="1"/>
          </p:cNvPicPr>
          <p:nvPr/>
        </p:nvPicPr>
        <p:blipFill>
          <a:blip r:embed="rId7" cstate="email"/>
          <a:stretch>
            <a:fillRect/>
          </a:stretch>
        </p:blipFill>
        <p:spPr>
          <a:xfrm>
            <a:off x="4070546" y="5101945"/>
            <a:ext cx="1275887" cy="1347861"/>
          </a:xfrm>
          <a:prstGeom prst="rect">
            <a:avLst/>
          </a:prstGeom>
        </p:spPr>
      </p:pic>
      <p:pic>
        <p:nvPicPr>
          <p:cNvPr id="22" name="图片 21" descr="图片包含 灯具, 物体&#10;&#10;已生成极高可信度的说明"/>
          <p:cNvPicPr>
            <a:picLocks noChangeAspect="1"/>
          </p:cNvPicPr>
          <p:nvPr/>
        </p:nvPicPr>
        <p:blipFill>
          <a:blip r:embed="rId7" cstate="email"/>
          <a:stretch>
            <a:fillRect/>
          </a:stretch>
        </p:blipFill>
        <p:spPr>
          <a:xfrm>
            <a:off x="5809375" y="5314951"/>
            <a:ext cx="1275887" cy="1347861"/>
          </a:xfrm>
          <a:prstGeom prst="rect">
            <a:avLst/>
          </a:prstGeom>
        </p:spPr>
      </p:pic>
      <p:pic>
        <p:nvPicPr>
          <p:cNvPr id="23" name="图片 22" descr="图片包含 灯具, 物体&#10;&#10;已生成极高可信度的说明"/>
          <p:cNvPicPr>
            <a:picLocks noChangeAspect="1"/>
          </p:cNvPicPr>
          <p:nvPr/>
        </p:nvPicPr>
        <p:blipFill>
          <a:blip r:embed="rId7" cstate="email"/>
          <a:stretch>
            <a:fillRect/>
          </a:stretch>
        </p:blipFill>
        <p:spPr>
          <a:xfrm>
            <a:off x="7629903" y="4850406"/>
            <a:ext cx="1275887" cy="1347861"/>
          </a:xfrm>
          <a:prstGeom prst="rect">
            <a:avLst/>
          </a:prstGeom>
        </p:spPr>
      </p:pic>
      <p:pic>
        <p:nvPicPr>
          <p:cNvPr id="24" name="图片 23" descr="图片包含 灯具, 物体&#10;&#10;已生成极高可信度的说明"/>
          <p:cNvPicPr>
            <a:picLocks noChangeAspect="1"/>
          </p:cNvPicPr>
          <p:nvPr/>
        </p:nvPicPr>
        <p:blipFill>
          <a:blip r:embed="rId7" cstate="email"/>
          <a:stretch>
            <a:fillRect/>
          </a:stretch>
        </p:blipFill>
        <p:spPr>
          <a:xfrm>
            <a:off x="9539396" y="5101945"/>
            <a:ext cx="1275887" cy="1347861"/>
          </a:xfrm>
          <a:prstGeom prst="rect">
            <a:avLst/>
          </a:prstGeom>
        </p:spPr>
      </p:pic>
      <p:pic>
        <p:nvPicPr>
          <p:cNvPr id="25" name="图片 24" descr="图片包含 灯具, 物体&#10;&#10;已生成极高可信度的说明"/>
          <p:cNvPicPr>
            <a:picLocks noChangeAspect="1"/>
          </p:cNvPicPr>
          <p:nvPr/>
        </p:nvPicPr>
        <p:blipFill>
          <a:blip r:embed="rId7" cstate="email"/>
          <a:stretch>
            <a:fillRect/>
          </a:stretch>
        </p:blipFill>
        <p:spPr>
          <a:xfrm>
            <a:off x="10254573" y="3489837"/>
            <a:ext cx="1275887" cy="1347861"/>
          </a:xfrm>
          <a:prstGeom prst="rect">
            <a:avLst/>
          </a:prstGeom>
        </p:spPr>
      </p:pic>
      <p:pic>
        <p:nvPicPr>
          <p:cNvPr id="26" name="图片 25"/>
          <p:cNvPicPr>
            <a:picLocks noChangeAspect="1"/>
          </p:cNvPicPr>
          <p:nvPr/>
        </p:nvPicPr>
        <p:blipFill rotWithShape="1">
          <a:blip r:embed="rId8" cstate="email"/>
          <a:srcRect/>
          <a:stretch>
            <a:fillRect/>
          </a:stretch>
        </p:blipFill>
        <p:spPr>
          <a:xfrm>
            <a:off x="2976028" y="782891"/>
            <a:ext cx="945680" cy="10261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9"/>
                                        </p:tgtEl>
                                      </p:cBhvr>
                                    </p:animEffect>
                                    <p:animScale>
                                      <p:cBhvr>
                                        <p:cTn id="37" dur="250" autoRev="1" fill="hold"/>
                                        <p:tgtEl>
                                          <p:spTgt spid="19"/>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22"/>
                                        </p:tgtEl>
                                      </p:cBhvr>
                                    </p:animEffect>
                                    <p:animScale>
                                      <p:cBhvr>
                                        <p:cTn id="48" dur="250" autoRev="1" fill="hold"/>
                                        <p:tgtEl>
                                          <p:spTgt spid="22"/>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23"/>
                                        </p:tgtEl>
                                      </p:cBhvr>
                                    </p:animEffect>
                                    <p:animScale>
                                      <p:cBhvr>
                                        <p:cTn id="59" dur="250" autoRev="1" fill="hold"/>
                                        <p:tgtEl>
                                          <p:spTgt spid="23"/>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6" presetClass="emph" presetSubtype="0" fill="hold" nodeType="clickEffect">
                                  <p:stCondLst>
                                    <p:cond delay="0"/>
                                  </p:stCondLst>
                                  <p:childTnLst>
                                    <p:animEffect transition="out" filter="fade">
                                      <p:cBhvr>
                                        <p:cTn id="69" dur="500" tmFilter="0, 0; .2, .5; .8, .5; 1, 0"/>
                                        <p:tgtEl>
                                          <p:spTgt spid="24"/>
                                        </p:tgtEl>
                                      </p:cBhvr>
                                    </p:animEffect>
                                    <p:animScale>
                                      <p:cBhvr>
                                        <p:cTn id="70" dur="250" autoRev="1" fill="hold"/>
                                        <p:tgtEl>
                                          <p:spTgt spid="24"/>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6" presetClass="emph" presetSubtype="0" fill="hold" nodeType="clickEffect">
                                  <p:stCondLst>
                                    <p:cond delay="0"/>
                                  </p:stCondLst>
                                  <p:childTnLst>
                                    <p:animEffect transition="out" filter="fade">
                                      <p:cBhvr>
                                        <p:cTn id="80" dur="500" tmFilter="0, 0; .2, .5; .8, .5; 1, 0"/>
                                        <p:tgtEl>
                                          <p:spTgt spid="25"/>
                                        </p:tgtEl>
                                      </p:cBhvr>
                                    </p:animEffect>
                                    <p:animScale>
                                      <p:cBhvr>
                                        <p:cTn id="81" dur="250" autoRev="1" fill="hold"/>
                                        <p:tgtEl>
                                          <p:spTgt spid="25"/>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additive="base">
                                        <p:cTn id="86" dur="500" fill="hold"/>
                                        <p:tgtEl>
                                          <p:spTgt spid="26"/>
                                        </p:tgtEl>
                                        <p:attrNameLst>
                                          <p:attrName>ppt_x</p:attrName>
                                        </p:attrNameLst>
                                      </p:cBhvr>
                                      <p:tavLst>
                                        <p:tav tm="0">
                                          <p:val>
                                            <p:strVal val="#ppt_x"/>
                                          </p:val>
                                        </p:tav>
                                        <p:tav tm="100000">
                                          <p:val>
                                            <p:strVal val="#ppt_x"/>
                                          </p:val>
                                        </p:tav>
                                      </p:tavLst>
                                    </p:anim>
                                    <p:anim calcmode="lin" valueType="num">
                                      <p:cBhvr additive="base">
                                        <p:cTn id="8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cstate="email"/>
          <a:stretch>
            <a:fillRect/>
          </a:stretch>
        </p:blipFill>
        <p:spPr>
          <a:xfrm>
            <a:off x="-863758" y="257054"/>
            <a:ext cx="4446453" cy="6858000"/>
          </a:xfrm>
          <a:prstGeom prst="rect">
            <a:avLst/>
          </a:prstGeom>
        </p:spPr>
      </p:pic>
      <p:pic>
        <p:nvPicPr>
          <p:cNvPr id="13" name="Picture 2" descr="U:\画册PSD\B01-韩国高清PSD分层图库2-DVD1\韩国高清PSD分层图库2-DVD1\DVD01\儿童\ET-0070\bgg.jpg" hidden="1"/>
          <p:cNvPicPr>
            <a:picLocks noChangeAspect="1" noChangeArrowheads="1"/>
          </p:cNvPicPr>
          <p:nvPr/>
        </p:nvPicPr>
        <p:blipFill rotWithShape="1">
          <a:blip r:embed="rId5" cstate="email">
            <a:duotone>
              <a:prstClr val="black"/>
              <a:schemeClr val="accent2">
                <a:tint val="45000"/>
                <a:satMod val="400000"/>
              </a:schemeClr>
            </a:duotone>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960613" y="749889"/>
            <a:ext cx="3850734" cy="923330"/>
          </a:xfrm>
          <a:prstGeom prst="rect">
            <a:avLst/>
          </a:prstGeom>
        </p:spPr>
        <p:txBody>
          <a:bodyPr wrap="none">
            <a:spAutoFit/>
          </a:bodyPr>
          <a:lstStyle/>
          <a:p>
            <a:r>
              <a:rPr lang="zh-CN" altLang="en-US" sz="5400" dirty="0">
                <a:ln w="19050">
                  <a:solidFill>
                    <a:schemeClr val="tx1"/>
                  </a:solidFill>
                </a:ln>
                <a:solidFill>
                  <a:schemeClr val="accent2"/>
                </a:solidFill>
                <a:latin typeface="微软雅黑" panose="020B0503020204020204" pitchFamily="34" charset="-122"/>
                <a:ea typeface="微软雅黑" panose="020B0503020204020204" pitchFamily="34" charset="-122"/>
              </a:rPr>
              <a:t>南瓜灯</a:t>
            </a:r>
            <a:r>
              <a:rPr lang="en-US" altLang="zh-CN" sz="5400" dirty="0">
                <a:ln w="19050">
                  <a:solidFill>
                    <a:schemeClr val="tx1"/>
                  </a:solidFill>
                </a:ln>
                <a:solidFill>
                  <a:schemeClr val="accent2"/>
                </a:solidFill>
                <a:latin typeface="微软雅黑" panose="020B0503020204020204" pitchFamily="34" charset="-122"/>
                <a:ea typeface="微软雅黑" panose="020B0503020204020204" pitchFamily="34" charset="-122"/>
              </a:rPr>
              <a:t>·</a:t>
            </a:r>
            <a:r>
              <a:rPr lang="zh-CN" altLang="en-US" sz="5400" dirty="0">
                <a:latin typeface="微软雅黑" panose="020B0503020204020204" pitchFamily="34" charset="-122"/>
                <a:ea typeface="微软雅黑" panose="020B0503020204020204" pitchFamily="34" charset="-122"/>
              </a:rPr>
              <a:t>由来</a:t>
            </a:r>
            <a:endParaRPr lang="en-US" altLang="zh-CN" sz="5400" dirty="0">
              <a:latin typeface="微软雅黑" panose="020B0503020204020204" pitchFamily="34" charset="-122"/>
              <a:ea typeface="微软雅黑" panose="020B0503020204020204" pitchFamily="34" charset="-122"/>
            </a:endParaRPr>
          </a:p>
        </p:txBody>
      </p:sp>
      <p:sp>
        <p:nvSpPr>
          <p:cNvPr id="3" name="矩形 2"/>
          <p:cNvSpPr/>
          <p:nvPr/>
        </p:nvSpPr>
        <p:spPr>
          <a:xfrm>
            <a:off x="3235109" y="2010991"/>
            <a:ext cx="6231862" cy="2677656"/>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中国传统的七月中元节与西方的万圣节相仿，在鬼节这段时间里连许多匪徒都忌讳许多事情，就是为了避免遇到晦气。可见即使在民间信仰中都知道，精灵鬼怪之事最好敬而远之。可惜的是却把它包装成一个狂欢、刺激、放任的节日，在商业利益诱因的推波助澜之下，把万圣节哄抬成除了圣诞节与感恩节之外的第三大节期，每年此时在夜色的掩护下迷惑了世人，随著死亡之舞的节拍膜拜恐惧与死亡。</a:t>
            </a:r>
          </a:p>
        </p:txBody>
      </p:sp>
      <p:pic>
        <p:nvPicPr>
          <p:cNvPr id="6" name="图片 5" descr="图片包含 橙色&#10;&#10;已生成高可信度的说明"/>
          <p:cNvPicPr>
            <a:picLocks noChangeAspect="1"/>
          </p:cNvPicPr>
          <p:nvPr/>
        </p:nvPicPr>
        <p:blipFill>
          <a:blip r:embed="rId6"/>
          <a:stretch>
            <a:fillRect/>
          </a:stretch>
        </p:blipFill>
        <p:spPr>
          <a:xfrm>
            <a:off x="9323752" y="257054"/>
            <a:ext cx="2761752" cy="2761752"/>
          </a:xfrm>
          <a:prstGeom prst="rect">
            <a:avLst/>
          </a:prstGeom>
        </p:spPr>
      </p:pic>
      <p:pic>
        <p:nvPicPr>
          <p:cNvPr id="8" name="图片 7" descr="图片包含 物体&#10;&#10;已生成高可信度的说明"/>
          <p:cNvPicPr>
            <a:picLocks noChangeAspect="1"/>
          </p:cNvPicPr>
          <p:nvPr/>
        </p:nvPicPr>
        <p:blipFill rotWithShape="1">
          <a:blip r:embed="rId7" cstate="email"/>
          <a:srcRect/>
          <a:stretch>
            <a:fillRect/>
          </a:stretch>
        </p:blipFill>
        <p:spPr>
          <a:xfrm>
            <a:off x="5110828" y="4514899"/>
            <a:ext cx="6378870" cy="21427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175133" y="2315761"/>
            <a:ext cx="10051055" cy="1477328"/>
          </a:xfrm>
          <a:prstGeom prst="rect">
            <a:avLst/>
          </a:prstGeom>
        </p:spPr>
        <p:txBody>
          <a:bodyPr wrap="square">
            <a:spAutoFit/>
          </a:bodyPr>
          <a:lstStyle/>
          <a:p>
            <a:pPr>
              <a:lnSpc>
                <a:spcPct val="150000"/>
              </a:lnSpc>
            </a:pPr>
            <a:r>
              <a:rPr lang="zh-CN" altLang="en-US" sz="2000" dirty="0">
                <a:solidFill>
                  <a:srgbClr val="333333"/>
                </a:solidFill>
                <a:latin typeface="微软雅黑" panose="020B0503020204020204" pitchFamily="34" charset="-122"/>
                <a:ea typeface="微软雅黑" panose="020B0503020204020204" pitchFamily="34" charset="-122"/>
              </a:rPr>
              <a:t>其实正确的万圣节为</a:t>
            </a:r>
            <a:r>
              <a:rPr lang="en-US" altLang="zh-CN" sz="2000" dirty="0">
                <a:solidFill>
                  <a:srgbClr val="333333"/>
                </a:solidFill>
                <a:latin typeface="微软雅黑" panose="020B0503020204020204" pitchFamily="34" charset="-122"/>
                <a:ea typeface="微软雅黑" panose="020B0503020204020204" pitchFamily="34" charset="-122"/>
              </a:rPr>
              <a:t>11</a:t>
            </a:r>
            <a:r>
              <a:rPr lang="zh-CN" altLang="en-US" sz="2000" dirty="0">
                <a:solidFill>
                  <a:srgbClr val="333333"/>
                </a:solidFill>
                <a:latin typeface="微软雅黑" panose="020B0503020204020204" pitchFamily="34" charset="-122"/>
                <a:ea typeface="微软雅黑" panose="020B0503020204020204" pitchFamily="34" charset="-122"/>
              </a:rPr>
              <a:t>月</a:t>
            </a:r>
            <a:r>
              <a:rPr lang="en-US" altLang="zh-CN" sz="2000" dirty="0">
                <a:solidFill>
                  <a:srgbClr val="333333"/>
                </a:solidFill>
                <a:latin typeface="微软雅黑" panose="020B0503020204020204" pitchFamily="34" charset="-122"/>
                <a:ea typeface="微软雅黑" panose="020B0503020204020204" pitchFamily="34" charset="-122"/>
              </a:rPr>
              <a:t>1</a:t>
            </a:r>
            <a:r>
              <a:rPr lang="zh-CN" altLang="en-US" sz="2000" dirty="0">
                <a:solidFill>
                  <a:srgbClr val="333333"/>
                </a:solidFill>
                <a:latin typeface="微软雅黑" panose="020B0503020204020204" pitchFamily="34" charset="-122"/>
                <a:ea typeface="微软雅黑" panose="020B0503020204020204" pitchFamily="34" charset="-122"/>
              </a:rPr>
              <a:t>日。</a:t>
            </a:r>
            <a:r>
              <a:rPr lang="en-US" altLang="zh-CN" sz="2000" dirty="0">
                <a:solidFill>
                  <a:srgbClr val="333333"/>
                </a:solidFill>
                <a:latin typeface="微软雅黑" panose="020B0503020204020204" pitchFamily="34" charset="-122"/>
                <a:ea typeface="微软雅黑" panose="020B0503020204020204" pitchFamily="34" charset="-122"/>
              </a:rPr>
              <a:t>10</a:t>
            </a:r>
            <a:r>
              <a:rPr lang="zh-CN" altLang="en-US" sz="2000" dirty="0">
                <a:solidFill>
                  <a:srgbClr val="333333"/>
                </a:solidFill>
                <a:latin typeface="微软雅黑" panose="020B0503020204020204" pitchFamily="34" charset="-122"/>
                <a:ea typeface="微软雅黑" panose="020B0503020204020204" pitchFamily="34" charset="-122"/>
              </a:rPr>
              <a:t>月</a:t>
            </a:r>
            <a:r>
              <a:rPr lang="en-US" altLang="zh-CN" sz="2000" dirty="0">
                <a:solidFill>
                  <a:srgbClr val="333333"/>
                </a:solidFill>
                <a:latin typeface="微软雅黑" panose="020B0503020204020204" pitchFamily="34" charset="-122"/>
                <a:ea typeface="微软雅黑" panose="020B0503020204020204" pitchFamily="34" charset="-122"/>
              </a:rPr>
              <a:t>31</a:t>
            </a:r>
            <a:r>
              <a:rPr lang="zh-CN" altLang="en-US" sz="2000" dirty="0">
                <a:solidFill>
                  <a:srgbClr val="333333"/>
                </a:solidFill>
                <a:latin typeface="微软雅黑" panose="020B0503020204020204" pitchFamily="34" charset="-122"/>
                <a:ea typeface="微软雅黑" panose="020B0503020204020204" pitchFamily="34" charset="-122"/>
              </a:rPr>
              <a:t>日则是万圣夜（或万圣前夕），这相当于新年前的除夕夜、圣诞前的平安夜。由于万圣夜的扮鬼怪的狂热，再加上商家对其的活动吹捧，很多人都被错误引导以为万圣节是</a:t>
            </a:r>
            <a:r>
              <a:rPr lang="en-US" altLang="zh-CN" sz="2000" dirty="0">
                <a:solidFill>
                  <a:srgbClr val="333333"/>
                </a:solidFill>
                <a:latin typeface="微软雅黑" panose="020B0503020204020204" pitchFamily="34" charset="-122"/>
                <a:ea typeface="微软雅黑" panose="020B0503020204020204" pitchFamily="34" charset="-122"/>
              </a:rPr>
              <a:t>10</a:t>
            </a:r>
            <a:r>
              <a:rPr lang="zh-CN" altLang="en-US" sz="2000" dirty="0">
                <a:solidFill>
                  <a:srgbClr val="333333"/>
                </a:solidFill>
                <a:latin typeface="微软雅黑" panose="020B0503020204020204" pitchFamily="34" charset="-122"/>
                <a:ea typeface="微软雅黑" panose="020B0503020204020204" pitchFamily="34" charset="-122"/>
              </a:rPr>
              <a:t>月</a:t>
            </a:r>
            <a:r>
              <a:rPr lang="en-US" altLang="zh-CN" sz="2000" dirty="0">
                <a:solidFill>
                  <a:srgbClr val="333333"/>
                </a:solidFill>
                <a:latin typeface="微软雅黑" panose="020B0503020204020204" pitchFamily="34" charset="-122"/>
                <a:ea typeface="微软雅黑" panose="020B0503020204020204" pitchFamily="34" charset="-122"/>
              </a:rPr>
              <a:t>31</a:t>
            </a:r>
            <a:r>
              <a:rPr lang="zh-CN" altLang="en-US" sz="2000" dirty="0">
                <a:solidFill>
                  <a:srgbClr val="333333"/>
                </a:solidFill>
                <a:latin typeface="微软雅黑" panose="020B0503020204020204" pitchFamily="34" charset="-122"/>
                <a:ea typeface="微软雅黑" panose="020B0503020204020204" pitchFamily="34" charset="-122"/>
              </a:rPr>
              <a:t>日。这点需要正视！</a:t>
            </a:r>
            <a:endParaRPr lang="zh-CN" altLang="en-US" sz="2000" dirty="0">
              <a:latin typeface="微软雅黑" panose="020B0503020204020204" pitchFamily="34" charset="-122"/>
              <a:ea typeface="微软雅黑" panose="020B0503020204020204" pitchFamily="34" charset="-122"/>
            </a:endParaRPr>
          </a:p>
        </p:txBody>
      </p:sp>
      <p:sp>
        <p:nvSpPr>
          <p:cNvPr id="6" name="矩形 5"/>
          <p:cNvSpPr/>
          <p:nvPr/>
        </p:nvSpPr>
        <p:spPr>
          <a:xfrm>
            <a:off x="4291119" y="1181329"/>
            <a:ext cx="5235729" cy="923330"/>
          </a:xfrm>
          <a:prstGeom prst="rect">
            <a:avLst/>
          </a:prstGeom>
        </p:spPr>
        <p:txBody>
          <a:bodyPr wrap="none">
            <a:spAutoFit/>
          </a:bodyPr>
          <a:lstStyle/>
          <a:p>
            <a:r>
              <a:rPr lang="zh-CN" altLang="en-US" sz="5400" dirty="0">
                <a:ln w="19050">
                  <a:solidFill>
                    <a:schemeClr val="tx1"/>
                  </a:solidFill>
                </a:ln>
                <a:solidFill>
                  <a:schemeClr val="accent2"/>
                </a:solidFill>
                <a:latin typeface="微软雅黑" panose="020B0503020204020204" pitchFamily="34" charset="-122"/>
                <a:ea typeface="微软雅黑" panose="020B0503020204020204" pitchFamily="34" charset="-122"/>
              </a:rPr>
              <a:t>万圣节</a:t>
            </a:r>
            <a:r>
              <a:rPr lang="en-US" altLang="zh-CN" sz="5400" dirty="0">
                <a:ln w="19050">
                  <a:solidFill>
                    <a:schemeClr val="tx1"/>
                  </a:solidFill>
                </a:ln>
                <a:solidFill>
                  <a:schemeClr val="accent2"/>
                </a:solidFill>
                <a:latin typeface="微软雅黑" panose="020B0503020204020204" pitchFamily="34" charset="-122"/>
                <a:ea typeface="微软雅黑" panose="020B0503020204020204" pitchFamily="34" charset="-122"/>
              </a:rPr>
              <a:t>·</a:t>
            </a:r>
            <a:r>
              <a:rPr lang="zh-CN" altLang="en-US" sz="5400" dirty="0">
                <a:latin typeface="微软雅黑" panose="020B0503020204020204" pitchFamily="34" charset="-122"/>
                <a:ea typeface="微软雅黑" panose="020B0503020204020204" pitchFamily="34" charset="-122"/>
              </a:rPr>
              <a:t>错误理解</a:t>
            </a:r>
            <a:endParaRPr lang="en-US" altLang="zh-CN" sz="5400" dirty="0">
              <a:latin typeface="微软雅黑" panose="020B0503020204020204" pitchFamily="34" charset="-122"/>
              <a:ea typeface="微软雅黑" panose="020B0503020204020204" pitchFamily="34" charset="-122"/>
            </a:endParaRPr>
          </a:p>
        </p:txBody>
      </p:sp>
      <p:pic>
        <p:nvPicPr>
          <p:cNvPr id="4" name="图片 3" descr="图片包含 餐桌, 室内, 灯具, 就坐&#10;&#10;已生成极高可信度的说明"/>
          <p:cNvPicPr>
            <a:picLocks noChangeAspect="1"/>
          </p:cNvPicPr>
          <p:nvPr/>
        </p:nvPicPr>
        <p:blipFill>
          <a:blip r:embed="rId4" cstate="email"/>
          <a:stretch>
            <a:fillRect/>
          </a:stretch>
        </p:blipFill>
        <p:spPr>
          <a:xfrm>
            <a:off x="2214472" y="3999634"/>
            <a:ext cx="3172776" cy="2582944"/>
          </a:xfrm>
          <a:prstGeom prst="rect">
            <a:avLst/>
          </a:prstGeom>
        </p:spPr>
      </p:pic>
      <p:pic>
        <p:nvPicPr>
          <p:cNvPr id="9" name="图片 8"/>
          <p:cNvPicPr>
            <a:picLocks noChangeAspect="1"/>
          </p:cNvPicPr>
          <p:nvPr/>
        </p:nvPicPr>
        <p:blipFill rotWithShape="1">
          <a:blip r:embed="rId5" cstate="email"/>
          <a:srcRect/>
          <a:stretch>
            <a:fillRect/>
          </a:stretch>
        </p:blipFill>
        <p:spPr>
          <a:xfrm>
            <a:off x="3339037" y="1289598"/>
            <a:ext cx="945680" cy="10261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1056</Words>
  <Application>Microsoft Office PowerPoint</Application>
  <PresentationFormat>宽屏</PresentationFormat>
  <Paragraphs>69</Paragraphs>
  <Slides>18</Slides>
  <Notes>18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经典趣体简</vt:lpstr>
      <vt:lpstr>宋体</vt:lpstr>
      <vt:lpstr>微软雅黑</vt:lpstr>
      <vt:lpstr>Arial</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2021-07-23T01:13:05Z</dcterms:created>
  <dcterms:modified xsi:type="dcterms:W3CDTF">2023-01-10T11:52:21Z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74A87345E47C472CBFBED781142962C9</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