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291" r:id="rId3"/>
    <p:sldId id="298" r:id="rId4"/>
    <p:sldId id="299" r:id="rId5"/>
    <p:sldId id="300" r:id="rId6"/>
    <p:sldId id="301" r:id="rId7"/>
    <p:sldId id="302" r:id="rId8"/>
    <p:sldId id="304" r:id="rId9"/>
    <p:sldId id="303" r:id="rId10"/>
    <p:sldId id="307" r:id="rId11"/>
    <p:sldId id="309" r:id="rId12"/>
    <p:sldId id="318" r:id="rId13"/>
    <p:sldId id="310" r:id="rId14"/>
    <p:sldId id="316" r:id="rId15"/>
    <p:sldId id="317" r:id="rId16"/>
    <p:sldId id="321" r:id="rId17"/>
    <p:sldId id="322" r:id="rId18"/>
    <p:sldId id="320" r:id="rId19"/>
    <p:sldId id="312" r:id="rId20"/>
    <p:sldId id="313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9900"/>
    <a:srgbClr val="CCFFFF"/>
    <a:srgbClr val="FFFFCC"/>
    <a:srgbClr val="FF99FF"/>
    <a:srgbClr val="CC66FF"/>
    <a:srgbClr val="CC00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3325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5269D2-E21A-45D6-8180-ADDFE76FDF3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FE23004-D3E8-4EC8-A850-FA2924CFC16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23004-D3E8-4EC8-A850-FA2924CFC16F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09F3F38C-A6F9-4B27-9CE9-CAE1FAC559F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4AC001BB-050C-403A-81AC-2B6A22CCF5F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6F5E21A0-94A6-49EF-AA48-5A5EC43B8C5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85800"/>
            <a:ext cx="8543925" cy="5181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CE0D11F8-903C-4646-9F16-8235BD0F070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846428F7-9CB8-4CBF-9E50-CD52DF5B6EC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1A55D52E-022C-4ADE-8E0C-EC3CCDC0421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52A3B857-D8C2-493E-8713-10D905B4D5D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D3A5E36B-114B-4D39-B44F-F328A133B02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2081A772-2601-4517-99BC-3DB948A5CD0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C82646FC-55C2-42E9-A9EB-4266B014D20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E8B15AB2-54D4-4546-94EE-C1D9C047F97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mtClean="0"/>
            </a:lvl1pPr>
          </a:lstStyle>
          <a:p>
            <a:pPr>
              <a:defRPr/>
            </a:pPr>
            <a:fld id="{CF7D5AA5-8722-416A-A9B7-B89545CA263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fld id="{B2F4A2FF-A51F-42C0-968E-25AA2953E988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63" y="12687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4800" kern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Unit </a:t>
            </a:r>
            <a:r>
              <a:rPr lang="en-US" altLang="zh-CN" sz="4800" kern="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2</a:t>
            </a:r>
            <a:endParaRPr lang="en-US" altLang="zh-CN" sz="2800" kern="0" dirty="0" smtClean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6000" kern="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His hobby is </a:t>
            </a:r>
            <a:r>
              <a:rPr lang="en-US" altLang="zh-CN" sz="6000" kern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drawing</a:t>
            </a:r>
          </a:p>
        </p:txBody>
      </p:sp>
      <p:sp>
        <p:nvSpPr>
          <p:cNvPr id="6" name="矩形 5"/>
          <p:cNvSpPr/>
          <p:nvPr/>
        </p:nvSpPr>
        <p:spPr>
          <a:xfrm>
            <a:off x="11063" y="5301208"/>
            <a:ext cx="9132937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0" y="4437063"/>
            <a:ext cx="102250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4000" b="1" dirty="0" smtClean="0">
                <a:solidFill>
                  <a:schemeClr val="accent2"/>
                </a:solidFill>
              </a:rPr>
              <a:t>A:</a:t>
            </a:r>
            <a:r>
              <a:rPr lang="en-US" altLang="zh-CN" sz="4000" b="1" dirty="0" smtClean="0"/>
              <a:t>What’s her hobby</a:t>
            </a:r>
            <a:r>
              <a:rPr lang="en-US" altLang="zh-CN" sz="4000" b="1" dirty="0"/>
              <a:t>?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4000" b="1" dirty="0" smtClean="0">
                <a:solidFill>
                  <a:schemeClr val="accent2"/>
                </a:solidFill>
              </a:rPr>
              <a:t>B:</a:t>
            </a:r>
            <a:r>
              <a:rPr lang="en-US" altLang="zh-CN" sz="4000" b="1" dirty="0" smtClean="0"/>
              <a:t>Her </a:t>
            </a:r>
            <a:r>
              <a:rPr lang="en-US" altLang="zh-CN" sz="4000" b="1" dirty="0"/>
              <a:t>hobby is listen</a:t>
            </a:r>
            <a:r>
              <a:rPr lang="en-US" altLang="zh-CN" sz="4000" b="1" dirty="0">
                <a:solidFill>
                  <a:srgbClr val="FF00FF"/>
                </a:solidFill>
              </a:rPr>
              <a:t>ing</a:t>
            </a:r>
            <a:r>
              <a:rPr lang="en-US" altLang="zh-CN" sz="4000" b="1" dirty="0"/>
              <a:t> </a:t>
            </a:r>
            <a:r>
              <a:rPr lang="en-US" altLang="zh-CN" sz="4000" b="1" dirty="0" smtClean="0"/>
              <a:t>to music</a:t>
            </a:r>
            <a:r>
              <a:rPr lang="en-US" altLang="zh-CN" sz="4000" b="1" dirty="0"/>
              <a:t>.</a:t>
            </a:r>
          </a:p>
        </p:txBody>
      </p:sp>
      <p:pic>
        <p:nvPicPr>
          <p:cNvPr id="104452" name="Picture 7" descr="听音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713" y="0"/>
            <a:ext cx="40925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808038" y="5307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1763713" y="4624388"/>
            <a:ext cx="6013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accent2"/>
                </a:solidFill>
              </a:rPr>
              <a:t>A:</a:t>
            </a:r>
            <a:r>
              <a:rPr lang="en-US" altLang="zh-CN" sz="3600" b="1" dirty="0"/>
              <a:t> What’s  </a:t>
            </a:r>
            <a:r>
              <a:rPr lang="en-US" altLang="zh-CN" sz="3600" b="1" dirty="0">
                <a:solidFill>
                  <a:srgbClr val="FF00FF"/>
                </a:solidFill>
              </a:rPr>
              <a:t>her</a:t>
            </a:r>
            <a:r>
              <a:rPr lang="en-US" altLang="zh-CN" sz="3600" b="1" dirty="0"/>
              <a:t>  hobby?</a:t>
            </a:r>
          </a:p>
          <a:p>
            <a:pPr eaLnBrk="1" hangingPunct="1"/>
            <a:r>
              <a:rPr lang="en-US" altLang="zh-CN" sz="3600" b="1" dirty="0">
                <a:solidFill>
                  <a:schemeClr val="accent2"/>
                </a:solidFill>
              </a:rPr>
              <a:t>B:</a:t>
            </a:r>
            <a:r>
              <a:rPr lang="en-US" altLang="zh-CN" sz="3600" b="1" dirty="0"/>
              <a:t> Her hobby is danc</a:t>
            </a:r>
            <a:r>
              <a:rPr lang="en-US" altLang="zh-CN" sz="3600" b="1" dirty="0">
                <a:solidFill>
                  <a:srgbClr val="FF0000"/>
                </a:solidFill>
              </a:rPr>
              <a:t>ing</a:t>
            </a:r>
            <a:r>
              <a:rPr lang="en-US" altLang="zh-CN" sz="3600" b="1" dirty="0"/>
              <a:t>.</a:t>
            </a:r>
          </a:p>
        </p:txBody>
      </p:sp>
      <p:pic>
        <p:nvPicPr>
          <p:cNvPr id="105476" name="Picture 10" descr="舞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88913"/>
            <a:ext cx="662605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AutoShape 11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144000" y="5815013"/>
            <a:ext cx="1042988" cy="1042987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" descr="weds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463"/>
            <a:ext cx="49514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350838" y="4202113"/>
            <a:ext cx="83518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</a:rPr>
              <a:t>A:  </a:t>
            </a:r>
            <a:r>
              <a:rPr lang="en-US" altLang="zh-CN" sz="4000" b="1"/>
              <a:t>What’s </a:t>
            </a:r>
            <a:r>
              <a:rPr lang="en-US" altLang="zh-CN" sz="4000" b="1">
                <a:solidFill>
                  <a:srgbClr val="FF00FF"/>
                </a:solidFill>
              </a:rPr>
              <a:t>her</a:t>
            </a:r>
            <a:r>
              <a:rPr lang="en-US" altLang="zh-CN" sz="4000" b="1"/>
              <a:t> hobby?</a:t>
            </a:r>
          </a:p>
          <a:p>
            <a:pPr eaLnBrk="1" hangingPunct="1"/>
            <a:r>
              <a:rPr lang="en-US" altLang="zh-CN" sz="4000" b="1">
                <a:solidFill>
                  <a:schemeClr val="accent2"/>
                </a:solidFill>
              </a:rPr>
              <a:t>B:  </a:t>
            </a:r>
            <a:r>
              <a:rPr lang="en-US" altLang="zh-CN" sz="4000" b="1"/>
              <a:t>Her hobby is go</a:t>
            </a:r>
            <a:r>
              <a:rPr lang="en-US" altLang="zh-CN" sz="4000" b="1">
                <a:solidFill>
                  <a:srgbClr val="FF00FF"/>
                </a:solidFill>
              </a:rPr>
              <a:t>ing</a:t>
            </a:r>
            <a:r>
              <a:rPr lang="en-US" altLang="zh-CN" sz="4000" b="1"/>
              <a:t> shopping.</a:t>
            </a:r>
          </a:p>
          <a:p>
            <a:pPr eaLnBrk="1" hangingPunct="1"/>
            <a:endParaRPr lang="en-US" altLang="zh-CN" sz="4000" b="1"/>
          </a:p>
        </p:txBody>
      </p:sp>
      <p:pic>
        <p:nvPicPr>
          <p:cNvPr id="106500" name="Picture 7" descr="29_1240882744xn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15888"/>
            <a:ext cx="38623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9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144000" y="5815013"/>
            <a:ext cx="1042988" cy="1042987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s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69875"/>
            <a:ext cx="54006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2" descr="28c29450e3ce861162db77225ebb61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5213" y="549275"/>
            <a:ext cx="4471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395288" y="4652963"/>
            <a:ext cx="8640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A:</a:t>
            </a:r>
            <a:r>
              <a:rPr lang="en-US" altLang="zh-CN" sz="3600" b="1"/>
              <a:t> What’s his hobby?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B:</a:t>
            </a:r>
            <a:r>
              <a:rPr lang="en-US" altLang="zh-CN" sz="3600" b="1"/>
              <a:t> His hobby is play</a:t>
            </a:r>
            <a:r>
              <a:rPr lang="en-US" altLang="zh-CN" sz="3600" b="1">
                <a:solidFill>
                  <a:srgbClr val="FF0000"/>
                </a:solidFill>
              </a:rPr>
              <a:t>ing </a:t>
            </a:r>
            <a:r>
              <a:rPr lang="en-US" altLang="zh-CN" sz="3600" b="1"/>
              <a:t> basketball.</a:t>
            </a:r>
          </a:p>
        </p:txBody>
      </p:sp>
      <p:sp>
        <p:nvSpPr>
          <p:cNvPr id="39940" name="AutoShape 4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144000" y="5815013"/>
            <a:ext cx="1042988" cy="1042987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00046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46799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3996569"/>
            <a:ext cx="9143999" cy="138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Arial" panose="020B0604020202020204" pitchFamily="34" charset="0"/>
              </a:rPr>
              <a:t>  </a:t>
            </a:r>
            <a:r>
              <a:rPr lang="zh-CN" altLang="zh-CN" sz="4000">
                <a:latin typeface="Arial" panose="020B0604020202020204" pitchFamily="34" charset="0"/>
              </a:rPr>
              <a:t>Yao Ming’s hobby is</a:t>
            </a:r>
            <a:endParaRPr lang="en-US" altLang="zh-CN" sz="40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4000">
                <a:latin typeface="Arial" panose="020B0604020202020204" pitchFamily="34" charset="0"/>
              </a:rPr>
              <a:t>                          </a:t>
            </a:r>
            <a:r>
              <a:rPr lang="zh-CN" altLang="zh-CN" sz="4000">
                <a:latin typeface="Arial" panose="020B0604020202020204" pitchFamily="34" charset="0"/>
              </a:rPr>
              <a:t> </a:t>
            </a:r>
            <a:r>
              <a:rPr lang="zh-CN" altLang="zh-CN" sz="4400">
                <a:solidFill>
                  <a:srgbClr val="FF0000"/>
                </a:solidFill>
                <a:latin typeface="Arial" panose="020B0604020202020204" pitchFamily="34" charset="0"/>
              </a:rPr>
              <a:t>playing basketball.</a:t>
            </a:r>
          </a:p>
        </p:txBody>
      </p:sp>
      <p:pic>
        <p:nvPicPr>
          <p:cNvPr id="108548" name="Picture 4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0928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2603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00682814291350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76250"/>
            <a:ext cx="49323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735013" y="3578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88" y="2133600"/>
            <a:ext cx="4608512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solidFill>
                  <a:schemeClr val="tx2"/>
                </a:solidFill>
                <a:latin typeface="Arial" panose="020B0604020202020204" pitchFamily="34" charset="0"/>
              </a:rPr>
              <a:t>Mimi’s hobby is </a:t>
            </a:r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playing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zh-CN" sz="4000" dirty="0">
                <a:solidFill>
                  <a:schemeClr val="tx2"/>
                </a:solidFill>
                <a:latin typeface="Arial" panose="020B0604020202020204" pitchFamily="34" charset="0"/>
              </a:rPr>
              <a:t>the piano.</a:t>
            </a:r>
          </a:p>
        </p:txBody>
      </p:sp>
      <p:pic>
        <p:nvPicPr>
          <p:cNvPr id="109573" name="Picture 5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0350110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775" y="765175"/>
            <a:ext cx="50403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20101016223520-177360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7163" y="414338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zh-CN" sz="4000" smtClean="0">
                <a:solidFill>
                  <a:schemeClr val="tx1"/>
                </a:solidFill>
              </a:rPr>
              <a:t>What </a:t>
            </a:r>
            <a:r>
              <a:rPr lang="zh-CN" altLang="zh-CN" sz="4000" smtClean="0">
                <a:solidFill>
                  <a:schemeClr val="hlink"/>
                </a:solidFill>
              </a:rPr>
              <a:t>are</a:t>
            </a:r>
            <a:r>
              <a:rPr lang="zh-CN" altLang="zh-CN" sz="4000" smtClean="0">
                <a:solidFill>
                  <a:schemeClr val="tx1"/>
                </a:solidFill>
              </a:rPr>
              <a:t> </a:t>
            </a:r>
            <a:r>
              <a:rPr lang="en-US" altLang="zh-CN" sz="4000" smtClean="0">
                <a:solidFill>
                  <a:schemeClr val="tx1"/>
                </a:solidFill>
              </a:rPr>
              <a:t>their hobbies</a:t>
            </a:r>
            <a:r>
              <a:rPr lang="zh-CN" altLang="zh-CN" sz="4000" smtClean="0">
                <a:solidFill>
                  <a:schemeClr val="tx1"/>
                </a:solidFill>
              </a:rPr>
              <a:t>?</a:t>
            </a:r>
            <a:br>
              <a:rPr lang="zh-CN" altLang="zh-CN" sz="4000" smtClean="0">
                <a:solidFill>
                  <a:schemeClr val="tx1"/>
                </a:solidFill>
              </a:rPr>
            </a:br>
            <a:endParaRPr lang="zh-CN" altLang="zh-CN" sz="4000" smtClean="0">
              <a:solidFill>
                <a:schemeClr val="tx1"/>
              </a:solidFill>
            </a:endParaRPr>
          </a:p>
        </p:txBody>
      </p:sp>
      <p:pic>
        <p:nvPicPr>
          <p:cNvPr id="118787" name="Picture 3" descr="__scale__1_167820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439" y="3821113"/>
            <a:ext cx="1943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r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7177" y="4313238"/>
            <a:ext cx="1727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u=691698056,2164177504&amp;fm=52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8852" y="4195763"/>
            <a:ext cx="17287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0350110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177" y="1319213"/>
            <a:ext cx="23764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1533237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489" y="1319213"/>
            <a:ext cx="21605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10" descr="basketb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439" y="1319213"/>
            <a:ext cx="22320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95102"/>
            <a:ext cx="8229600" cy="1143000"/>
          </a:xfrm>
        </p:spPr>
        <p:txBody>
          <a:bodyPr anchor="b"/>
          <a:lstStyle/>
          <a:p>
            <a:r>
              <a:rPr lang="en-US" altLang="zh-CN" sz="6600" dirty="0">
                <a:solidFill>
                  <a:srgbClr val="CC0066"/>
                </a:solidFill>
              </a:rPr>
              <a:t>Homework:</a:t>
            </a:r>
          </a:p>
        </p:txBody>
      </p:sp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905570" y="1909539"/>
            <a:ext cx="7324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99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请您课后用英语采访身边的老师、家人、朋友等各自的是什么，然后用英语写一篇简短的调查报告（至少</a:t>
            </a:r>
            <a:r>
              <a:rPr lang="en-US" altLang="zh-CN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人）。格式如：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2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en-US" altLang="zh-CN" sz="40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Hobby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Hello! My name</a:t>
            </a:r>
            <a:r>
              <a:rPr lang="en-US" altLang="zh-CN" sz="3200" dirty="0">
                <a:solidFill>
                  <a:srgbClr val="FF6600"/>
                </a:solidFill>
                <a:ea typeface="黑体" panose="02010609060101010101" pitchFamily="49" charset="-122"/>
              </a:rPr>
              <a:t>’</a:t>
            </a:r>
            <a:r>
              <a:rPr lang="en-US" altLang="zh-CN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 </a:t>
            </a:r>
            <a:r>
              <a:rPr lang="en-US" altLang="zh-CN" sz="3200" dirty="0">
                <a:solidFill>
                  <a:srgbClr val="FF6600"/>
                </a:solidFill>
                <a:ea typeface="黑体" panose="02010609060101010101" pitchFamily="49" charset="-122"/>
              </a:rPr>
              <a:t>……</a:t>
            </a:r>
            <a:r>
              <a:rPr lang="en-US" altLang="zh-CN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like</a:t>
            </a:r>
            <a:r>
              <a:rPr lang="en-US" altLang="zh-CN" sz="3200" dirty="0">
                <a:solidFill>
                  <a:srgbClr val="FF6600"/>
                </a:solidFill>
                <a:ea typeface="黑体" panose="02010609060101010101" pitchFamily="49" charset="-122"/>
              </a:rPr>
              <a:t>……</a:t>
            </a:r>
            <a:r>
              <a:rPr lang="en-US" altLang="zh-CN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., ××× likes</a:t>
            </a:r>
            <a:r>
              <a:rPr lang="en-US" altLang="zh-CN" sz="3200" dirty="0">
                <a:solidFill>
                  <a:srgbClr val="FF6600"/>
                </a:solidFill>
                <a:ea typeface="黑体" panose="02010609060101010101" pitchFamily="49" charset="-122"/>
              </a:rPr>
              <a:t>……</a:t>
            </a:r>
            <a:r>
              <a:rPr lang="en-US" altLang="zh-CN" sz="32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., ××× loves</a:t>
            </a:r>
            <a:r>
              <a:rPr lang="en-US" altLang="zh-CN" sz="3200" dirty="0" smtClean="0">
                <a:solidFill>
                  <a:srgbClr val="FF6600"/>
                </a:solidFill>
                <a:ea typeface="黑体" panose="02010609060101010101" pitchFamily="49" charset="-122"/>
              </a:rPr>
              <a:t>…… </a:t>
            </a:r>
            <a:endParaRPr lang="en-US" altLang="zh-CN" sz="32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700808"/>
            <a:ext cx="9144000" cy="1224136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5400" b="1" dirty="0" smtClean="0"/>
              <a:t>What’s  </a:t>
            </a:r>
            <a:r>
              <a:rPr lang="en-US" altLang="zh-CN" sz="5400" b="1" dirty="0"/>
              <a:t>your  hobby</a:t>
            </a:r>
            <a:r>
              <a:rPr lang="en-US" altLang="zh-CN" sz="5400" b="1" dirty="0" smtClean="0"/>
              <a:t>?</a:t>
            </a:r>
            <a:endParaRPr lang="en-US" altLang="zh-C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755576" y="1989138"/>
            <a:ext cx="80073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200" dirty="0">
                <a:solidFill>
                  <a:srgbClr val="FF3300"/>
                </a:solidFill>
              </a:rPr>
              <a:t>Goodbye!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4" descr="tggtytytytytytytyyt"/>
          <p:cNvPicPr>
            <a:picLocks noChangeAspect="1" noChangeArrowheads="1"/>
          </p:cNvPicPr>
          <p:nvPr/>
        </p:nvPicPr>
        <p:blipFill>
          <a:blip r:embed="rId2">
            <a:lum bright="-4000"/>
          </a:blip>
          <a:srcRect/>
          <a:stretch>
            <a:fillRect/>
          </a:stretch>
        </p:blipFill>
        <p:spPr bwMode="auto">
          <a:xfrm>
            <a:off x="0" y="-257175"/>
            <a:ext cx="9144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7" descr="DSC04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641350"/>
            <a:ext cx="30622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8" descr="DSC04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1538" y="3608388"/>
            <a:ext cx="30591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9" descr="DSC04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2113" y="641350"/>
            <a:ext cx="32416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10" descr="DSC04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800" y="3608388"/>
            <a:ext cx="15271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11" descr="DSC041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5700" y="638175"/>
            <a:ext cx="15065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12" descr="DSC065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2113" y="3608388"/>
            <a:ext cx="32416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1311275" y="25701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钓鱼图片</a:t>
            </a:r>
          </a:p>
        </p:txBody>
      </p:sp>
      <p:pic>
        <p:nvPicPr>
          <p:cNvPr id="98308" name="Picture 6" descr="DSC06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275" y="258763"/>
            <a:ext cx="686117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11"/>
          <p:cNvSpPr txBox="1">
            <a:spLocks noChangeArrowheads="1"/>
          </p:cNvSpPr>
          <p:nvPr/>
        </p:nvSpPr>
        <p:spPr bwMode="auto">
          <a:xfrm>
            <a:off x="3546474" y="5275558"/>
            <a:ext cx="239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/>
              <a:t>fish</a:t>
            </a:r>
            <a:r>
              <a:rPr lang="en-US" altLang="zh-CN" sz="5400" b="1" dirty="0">
                <a:solidFill>
                  <a:srgbClr val="FF00FF"/>
                </a:solidFill>
              </a:rPr>
              <a:t>ing</a:t>
            </a:r>
            <a:endParaRPr lang="en-US" altLang="zh-C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4" descr="DSC04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25" y="549275"/>
            <a:ext cx="666115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1241425" y="5229200"/>
            <a:ext cx="322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/>
              <a:t>read</a:t>
            </a:r>
            <a:r>
              <a:rPr lang="en-US" altLang="zh-CN" sz="6000" b="1" dirty="0">
                <a:solidFill>
                  <a:srgbClr val="FF0000"/>
                </a:solidFill>
              </a:rPr>
              <a:t>ing</a:t>
            </a:r>
            <a:r>
              <a:rPr lang="en-US" altLang="zh-CN" sz="6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" descr="ddfdfddfddddd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4" descr="DSC04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458788"/>
            <a:ext cx="61214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312738" y="5589588"/>
            <a:ext cx="700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/>
              <a:t>play</a:t>
            </a:r>
            <a:r>
              <a:rPr lang="en-US" altLang="zh-CN" sz="5400" b="1" dirty="0">
                <a:solidFill>
                  <a:srgbClr val="FF0000"/>
                </a:solidFill>
              </a:rPr>
              <a:t>ing</a:t>
            </a:r>
            <a:r>
              <a:rPr lang="en-US" altLang="zh-CN" sz="5400" b="1" dirty="0"/>
              <a:t> table tennis.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6" descr="xcszxxZ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8900"/>
            <a:ext cx="4411662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4" descr="DSC04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368300"/>
            <a:ext cx="33670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2052638" y="5753100"/>
            <a:ext cx="4125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/>
              <a:t>    skat</a:t>
            </a:r>
            <a:r>
              <a:rPr lang="en-US" altLang="zh-CN" sz="6000" b="1" dirty="0">
                <a:solidFill>
                  <a:srgbClr val="FF0000"/>
                </a:solidFill>
              </a:rPr>
              <a:t>ing</a:t>
            </a:r>
            <a:endParaRPr lang="en-US" altLang="zh-C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6" descr="dd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4" descr="DSC04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6119813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1258888" y="5229225"/>
            <a:ext cx="5151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play</a:t>
            </a:r>
            <a:r>
              <a:rPr lang="en-US" altLang="zh-CN" sz="4800" b="1" dirty="0">
                <a:solidFill>
                  <a:srgbClr val="FF0000"/>
                </a:solidFill>
              </a:rPr>
              <a:t>ing</a:t>
            </a:r>
            <a:r>
              <a:rPr lang="en-US" altLang="zh-CN" sz="4800" b="1" dirty="0"/>
              <a:t>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gt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4" descr="DSC04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188913"/>
            <a:ext cx="3879850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2206625" y="5302250"/>
            <a:ext cx="4730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/>
              <a:t>play</a:t>
            </a:r>
            <a:r>
              <a:rPr lang="en-US" altLang="zh-CN" sz="4400" b="1" dirty="0">
                <a:solidFill>
                  <a:srgbClr val="FF0000"/>
                </a:solidFill>
              </a:rPr>
              <a:t>ing</a:t>
            </a:r>
            <a:r>
              <a:rPr lang="en-US" altLang="zh-CN" sz="4400" b="1" dirty="0"/>
              <a:t> volleyball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163</Words>
  <Application>Microsoft Office PowerPoint</Application>
  <PresentationFormat>全屏显示(4:3)</PresentationFormat>
  <Paragraphs>29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are their hobbies? </vt:lpstr>
      <vt:lpstr>Homework: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2004-10-10T12:40:00Z</dcterms:created>
  <dcterms:modified xsi:type="dcterms:W3CDTF">2023-01-16T21:21:05Z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856FD01B5820430BB76D9AE49EBA5407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