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7" r:id="rId6"/>
    <p:sldId id="260" r:id="rId7"/>
    <p:sldId id="263" r:id="rId8"/>
    <p:sldId id="271" r:id="rId9"/>
    <p:sldId id="276" r:id="rId10"/>
    <p:sldId id="268" r:id="rId11"/>
    <p:sldId id="261" r:id="rId12"/>
    <p:sldId id="266" r:id="rId13"/>
    <p:sldId id="265" r:id="rId14"/>
    <p:sldId id="264" r:id="rId15"/>
    <p:sldId id="269" r:id="rId16"/>
    <p:sldId id="277" r:id="rId17"/>
    <p:sldId id="270" r:id="rId18"/>
    <p:sldId id="273" r:id="rId19"/>
    <p:sldId id="262" r:id="rId20"/>
    <p:sldId id="275" r:id="rId21"/>
    <p:sldId id="274" r:id="rId22"/>
    <p:sldId id="278" r:id="rId23"/>
    <p:sldId id="272" r:id="rId24"/>
    <p:sldId id="280" r:id="rId25"/>
    <p:sldId id="279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1"/>
    <a:srgbClr val="F1F1F1"/>
    <a:srgbClr val="ED4022"/>
    <a:srgbClr val="1B2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3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2B4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A-4B11-A493-C28F76B11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4"/>
        <c:overlap val="100"/>
        <c:axId val="1018669936"/>
        <c:axId val="1018668848"/>
      </c:barChart>
      <c:catAx>
        <c:axId val="1018669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018668848"/>
        <c:crosses val="autoZero"/>
        <c:auto val="1"/>
        <c:lblAlgn val="ctr"/>
        <c:lblOffset val="100"/>
        <c:noMultiLvlLbl val="0"/>
      </c:catAx>
      <c:valAx>
        <c:axId val="101866884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8669936"/>
        <c:crosses val="autoZero"/>
        <c:crossBetween val="between"/>
      </c:valAx>
      <c:spPr>
        <a:solidFill>
          <a:srgbClr val="F1F1F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>
              <a:lumMod val="9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8086782409901"/>
          <c:y val="1.29887263991262E-2"/>
          <c:w val="0.60316615795107698"/>
          <c:h val="0.904749339739742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079FB6"/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rgbClr val="002B4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82-4B32-91FC-B1544CB5F08D}"/>
              </c:ext>
            </c:extLst>
          </c:dPt>
          <c:dPt>
            <c:idx val="1"/>
            <c:bubble3D val="0"/>
            <c:spPr>
              <a:solidFill>
                <a:srgbClr val="002B41"/>
              </a:solidFill>
              <a:ln w="19050">
                <a:solidFill>
                  <a:srgbClr val="002B4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82-4B32-91FC-B1544CB5F08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82-4B32-91FC-B1544CB5F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8086782409901"/>
          <c:y val="1.29887263991262E-2"/>
          <c:w val="0.60316615795107698"/>
          <c:h val="0.904749339739742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002B41"/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rgbClr val="002B4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6D-471D-BF26-E3C382CE3E07}"/>
              </c:ext>
            </c:extLst>
          </c:dPt>
          <c:dPt>
            <c:idx val="1"/>
            <c:bubble3D val="0"/>
            <c:spPr>
              <a:solidFill>
                <a:srgbClr val="002B41"/>
              </a:solidFill>
              <a:ln w="19050">
                <a:solidFill>
                  <a:srgbClr val="002B4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6D-471D-BF26-E3C382CE3E0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6D-471D-BF26-E3C382CE3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2B41"/>
            </a:solidFill>
            <a:ln>
              <a:solidFill>
                <a:srgbClr val="002B41"/>
              </a:solidFill>
            </a:ln>
            <a:effectLst>
              <a:outerShdw blurRad="635000" dist="2540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D7A-4B21-AE4A-1892FEA9C22E}"/>
              </c:ext>
            </c:extLst>
          </c:dPt>
          <c:dPt>
            <c:idx val="2"/>
            <c:invertIfNegative val="0"/>
            <c:bubble3D val="0"/>
            <c:spPr>
              <a:solidFill>
                <a:srgbClr val="002B41"/>
              </a:solidFill>
              <a:ln>
                <a:solidFill>
                  <a:srgbClr val="002B41"/>
                </a:solidFill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D7A-4B21-AE4A-1892FEA9C22E}"/>
              </c:ext>
            </c:extLst>
          </c:dPt>
          <c:dPt>
            <c:idx val="4"/>
            <c:invertIfNegative val="0"/>
            <c:bubble3D val="0"/>
            <c:spPr>
              <a:solidFill>
                <a:srgbClr val="002B41"/>
              </a:solidFill>
              <a:ln>
                <a:solidFill>
                  <a:srgbClr val="002B41"/>
                </a:solidFill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D7A-4B21-AE4A-1892FEA9C22E}"/>
              </c:ext>
            </c:extLst>
          </c:dPt>
          <c:dPt>
            <c:idx val="6"/>
            <c:invertIfNegative val="0"/>
            <c:bubble3D val="0"/>
            <c:spPr>
              <a:solidFill>
                <a:srgbClr val="002B41"/>
              </a:solidFill>
              <a:ln>
                <a:solidFill>
                  <a:srgbClr val="002B41"/>
                </a:solidFill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D7A-4B21-AE4A-1892FEA9C22E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6.9</c:v>
                </c:pt>
                <c:pt idx="6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7A-4B21-AE4A-1892FEA9C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-22"/>
        <c:axId val="1433106432"/>
        <c:axId val="1433124928"/>
      </c:barChart>
      <c:catAx>
        <c:axId val="143310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F1F1F1"/>
          </a:solidFill>
          <a:ln w="9525" cap="flat" cmpd="sng" algn="ctr">
            <a:solidFill>
              <a:srgbClr val="002B4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433124928"/>
        <c:crosses val="autoZero"/>
        <c:auto val="1"/>
        <c:lblAlgn val="ctr"/>
        <c:lblOffset val="100"/>
        <c:noMultiLvlLbl val="0"/>
      </c:catAx>
      <c:valAx>
        <c:axId val="143312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B41">
                  <a:alpha val="2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rgbClr val="F1F1F1"/>
          </a:solidFill>
          <a:ln>
            <a:solidFill>
              <a:srgbClr val="002B4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433106432"/>
        <c:crosses val="autoZero"/>
        <c:crossBetween val="between"/>
      </c:valAx>
      <c:spPr>
        <a:noFill/>
        <a:ln>
          <a:solidFill>
            <a:srgbClr val="F1F1F1">
              <a:alpha val="20000"/>
            </a:srgb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rgbClr val="F1F1F1"/>
      </a:solidFill>
    </a:ln>
    <a:effectLst/>
  </c:spPr>
  <c:txPr>
    <a:bodyPr/>
    <a:lstStyle/>
    <a:p>
      <a:pPr>
        <a:defRPr lang="zh-CN">
          <a:solidFill>
            <a:schemeClr val="bg1">
              <a:lumMod val="9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EEDEB-74DD-4590-ADB0-3BDFBC7AA6C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043DD-9C8A-432D-8FD9-15B0804A3E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notesSlide" Target="../notesSlides/notesSlide25.xml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40874" y="2480149"/>
            <a:ext cx="470089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002B4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202X</a:t>
            </a:r>
            <a:endParaRPr lang="en-US" altLang="zh-CN" sz="8000" dirty="0">
              <a:solidFill>
                <a:srgbClr val="002B4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新能源项目路演</a:t>
            </a:r>
            <a:r>
              <a:rPr lang="en-US" altLang="zh-CN" sz="3200" dirty="0" err="1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0873" y="6056366"/>
            <a:ext cx="230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</a:t>
            </a: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</a:t>
            </a:r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0874" y="4605925"/>
            <a:ext cx="32075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data</a:t>
            </a:r>
            <a:endParaRPr lang="zh-CN" altLang="en-US" sz="105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PA_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PA_任意多边形 5"/>
          <p:cNvSpPr/>
          <p:nvPr>
            <p:custDataLst>
              <p:tags r:id="rId7"/>
            </p:custDataLst>
          </p:nvPr>
        </p:nvSpPr>
        <p:spPr bwMode="auto">
          <a:xfrm>
            <a:off x="9257122" y="0"/>
            <a:ext cx="2926691" cy="491188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40873" y="4505178"/>
            <a:ext cx="450666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55934" y="1886673"/>
            <a:ext cx="4721785" cy="4116236"/>
            <a:chOff x="2098355" y="789986"/>
            <a:chExt cx="4201275" cy="366247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339" y="944468"/>
              <a:ext cx="3917305" cy="2297694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avLst/>
                <a:gdLst>
                  <a:gd name="connsiteX0" fmla="*/ 216000 w 5148000"/>
                  <a:gd name="connsiteY0" fmla="*/ 216000 h 3132000"/>
                  <a:gd name="connsiteX1" fmla="*/ 216000 w 5148000"/>
                  <a:gd name="connsiteY1" fmla="*/ 2916000 h 3132000"/>
                  <a:gd name="connsiteX2" fmla="*/ 4932000 w 5148000"/>
                  <a:gd name="connsiteY2" fmla="*/ 2916000 h 3132000"/>
                  <a:gd name="connsiteX3" fmla="*/ 4932000 w 5148000"/>
                  <a:gd name="connsiteY3" fmla="*/ 216000 h 3132000"/>
                  <a:gd name="connsiteX4" fmla="*/ 181341 w 5148000"/>
                  <a:gd name="connsiteY4" fmla="*/ 0 h 3132000"/>
                  <a:gd name="connsiteX5" fmla="*/ 4966659 w 5148000"/>
                  <a:gd name="connsiteY5" fmla="*/ 0 h 3132000"/>
                  <a:gd name="connsiteX6" fmla="*/ 5148000 w 5148000"/>
                  <a:gd name="connsiteY6" fmla="*/ 181341 h 3132000"/>
                  <a:gd name="connsiteX7" fmla="*/ 5148000 w 5148000"/>
                  <a:gd name="connsiteY7" fmla="*/ 3132000 h 3132000"/>
                  <a:gd name="connsiteX8" fmla="*/ 0 w 5148000"/>
                  <a:gd name="connsiteY8" fmla="*/ 3132000 h 3132000"/>
                  <a:gd name="connsiteX9" fmla="*/ 0 w 5148000"/>
                  <a:gd name="connsiteY9" fmla="*/ 181341 h 3132000"/>
                  <a:gd name="connsiteX10" fmla="*/ 181341 w 5148000"/>
                  <a:gd name="connsiteY10" fmla="*/ 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8000" h="3132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avLst/>
                <a:gdLst>
                  <a:gd name="connsiteX0" fmla="*/ 0 w 5148000"/>
                  <a:gd name="connsiteY0" fmla="*/ 0 h 509665"/>
                  <a:gd name="connsiteX1" fmla="*/ 5148000 w 5148000"/>
                  <a:gd name="connsiteY1" fmla="*/ 0 h 509665"/>
                  <a:gd name="connsiteX2" fmla="*/ 5148000 w 5148000"/>
                  <a:gd name="connsiteY2" fmla="*/ 328324 h 509665"/>
                  <a:gd name="connsiteX3" fmla="*/ 4966659 w 5148000"/>
                  <a:gd name="connsiteY3" fmla="*/ 509665 h 509665"/>
                  <a:gd name="connsiteX4" fmla="*/ 181341 w 5148000"/>
                  <a:gd name="connsiteY4" fmla="*/ 509665 h 509665"/>
                  <a:gd name="connsiteX5" fmla="*/ 0 w 5148000"/>
                  <a:gd name="connsiteY5" fmla="*/ 328324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000" h="509665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avLst/>
                <a:gdLst>
                  <a:gd name="connsiteX0" fmla="*/ 485189 w 2612038"/>
                  <a:gd name="connsiteY0" fmla="*/ 0 h 1054155"/>
                  <a:gd name="connsiteX1" fmla="*/ 2126847 w 2612038"/>
                  <a:gd name="connsiteY1" fmla="*/ 0 h 1054155"/>
                  <a:gd name="connsiteX2" fmla="*/ 2346146 w 2612038"/>
                  <a:gd name="connsiteY2" fmla="*/ 776937 h 1054155"/>
                  <a:gd name="connsiteX3" fmla="*/ 2612036 w 2612038"/>
                  <a:gd name="connsiteY3" fmla="*/ 974364 h 1054155"/>
                  <a:gd name="connsiteX4" fmla="*/ 2564864 w 2612038"/>
                  <a:gd name="connsiteY4" fmla="*/ 974364 h 1054155"/>
                  <a:gd name="connsiteX5" fmla="*/ 2585504 w 2612038"/>
                  <a:gd name="connsiteY5" fmla="*/ 977608 h 1054155"/>
                  <a:gd name="connsiteX6" fmla="*/ 2612038 w 2612038"/>
                  <a:gd name="connsiteY6" fmla="*/ 990447 h 1054155"/>
                  <a:gd name="connsiteX7" fmla="*/ 1306019 w 2612038"/>
                  <a:gd name="connsiteY7" fmla="*/ 1054155 h 1054155"/>
                  <a:gd name="connsiteX8" fmla="*/ 0 w 2612038"/>
                  <a:gd name="connsiteY8" fmla="*/ 990447 h 1054155"/>
                  <a:gd name="connsiteX9" fmla="*/ 26534 w 2612038"/>
                  <a:gd name="connsiteY9" fmla="*/ 977608 h 1054155"/>
                  <a:gd name="connsiteX10" fmla="*/ 47175 w 2612038"/>
                  <a:gd name="connsiteY10" fmla="*/ 974364 h 1054155"/>
                  <a:gd name="connsiteX11" fmla="*/ 0 w 2612038"/>
                  <a:gd name="connsiteY11" fmla="*/ 974364 h 1054155"/>
                  <a:gd name="connsiteX12" fmla="*/ 265890 w 2612038"/>
                  <a:gd name="connsiteY12" fmla="*/ 776937 h 105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2038" h="1054155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avLst/>
                <a:gdLst>
                  <a:gd name="connsiteX0" fmla="*/ 0 w 2276254"/>
                  <a:gd name="connsiteY0" fmla="*/ 0 h 3132000"/>
                  <a:gd name="connsiteX1" fmla="*/ 777237 w 2276254"/>
                  <a:gd name="connsiteY1" fmla="*/ 0 h 3132000"/>
                  <a:gd name="connsiteX2" fmla="*/ 1768840 w 2276254"/>
                  <a:gd name="connsiteY2" fmla="*/ 0 h 3132000"/>
                  <a:gd name="connsiteX3" fmla="*/ 2054039 w 2276254"/>
                  <a:gd name="connsiteY3" fmla="*/ 0 h 3132000"/>
                  <a:gd name="connsiteX4" fmla="*/ 2276254 w 2276254"/>
                  <a:gd name="connsiteY4" fmla="*/ 222215 h 3132000"/>
                  <a:gd name="connsiteX5" fmla="*/ 2276254 w 2276254"/>
                  <a:gd name="connsiteY5" fmla="*/ 2909785 h 3132000"/>
                  <a:gd name="connsiteX6" fmla="*/ 2054039 w 2276254"/>
                  <a:gd name="connsiteY6" fmla="*/ 3132000 h 3132000"/>
                  <a:gd name="connsiteX7" fmla="*/ 1326630 w 2276254"/>
                  <a:gd name="connsiteY7" fmla="*/ 3132000 h 3132000"/>
                  <a:gd name="connsiteX8" fmla="*/ 777237 w 2276254"/>
                  <a:gd name="connsiteY8" fmla="*/ 3132000 h 3132000"/>
                  <a:gd name="connsiteX9" fmla="*/ 442210 w 2276254"/>
                  <a:gd name="connsiteY9" fmla="*/ 313200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254" h="3132000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</p:grpSp>
      <p:sp>
        <p:nvSpPr>
          <p:cNvPr id="15" name="文本框 14"/>
          <p:cNvSpPr txBox="1"/>
          <p:nvPr/>
        </p:nvSpPr>
        <p:spPr>
          <a:xfrm>
            <a:off x="6908390" y="2900271"/>
            <a:ext cx="4350636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169647" y="2282043"/>
            <a:ext cx="17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Freeform 7"/>
          <p:cNvSpPr/>
          <p:nvPr/>
        </p:nvSpPr>
        <p:spPr bwMode="auto">
          <a:xfrm rot="16200000">
            <a:off x="5641574" y="2813571"/>
            <a:ext cx="1138016" cy="1486068"/>
          </a:xfrm>
          <a:custGeom>
            <a:avLst/>
            <a:gdLst>
              <a:gd name="T0" fmla="*/ 0 w 309"/>
              <a:gd name="T1" fmla="*/ 402 h 403"/>
              <a:gd name="T2" fmla="*/ 35 w 309"/>
              <a:gd name="T3" fmla="*/ 344 h 403"/>
              <a:gd name="T4" fmla="*/ 167 w 309"/>
              <a:gd name="T5" fmla="*/ 36 h 403"/>
              <a:gd name="T6" fmla="*/ 196 w 309"/>
              <a:gd name="T7" fmla="*/ 4 h 403"/>
              <a:gd name="T8" fmla="*/ 226 w 309"/>
              <a:gd name="T9" fmla="*/ 38 h 403"/>
              <a:gd name="T10" fmla="*/ 305 w 309"/>
              <a:gd name="T11" fmla="*/ 227 h 403"/>
              <a:gd name="T12" fmla="*/ 305 w 309"/>
              <a:gd name="T13" fmla="*/ 261 h 403"/>
              <a:gd name="T14" fmla="*/ 261 w 309"/>
              <a:gd name="T15" fmla="*/ 359 h 403"/>
              <a:gd name="T16" fmla="*/ 194 w 309"/>
              <a:gd name="T17" fmla="*/ 402 h 403"/>
              <a:gd name="T18" fmla="*/ 0 w 309"/>
              <a:gd name="T19" fmla="*/ 402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9" h="403">
                <a:moveTo>
                  <a:pt x="0" y="402"/>
                </a:moveTo>
                <a:cubicBezTo>
                  <a:pt x="12" y="382"/>
                  <a:pt x="26" y="364"/>
                  <a:pt x="35" y="344"/>
                </a:cubicBezTo>
                <a:cubicBezTo>
                  <a:pt x="80" y="242"/>
                  <a:pt x="123" y="139"/>
                  <a:pt x="167" y="36"/>
                </a:cubicBezTo>
                <a:cubicBezTo>
                  <a:pt x="173" y="22"/>
                  <a:pt x="178" y="0"/>
                  <a:pt x="196" y="4"/>
                </a:cubicBezTo>
                <a:cubicBezTo>
                  <a:pt x="208" y="6"/>
                  <a:pt x="220" y="24"/>
                  <a:pt x="226" y="38"/>
                </a:cubicBezTo>
                <a:cubicBezTo>
                  <a:pt x="254" y="100"/>
                  <a:pt x="280" y="163"/>
                  <a:pt x="305" y="227"/>
                </a:cubicBezTo>
                <a:cubicBezTo>
                  <a:pt x="309" y="237"/>
                  <a:pt x="309" y="251"/>
                  <a:pt x="305" y="261"/>
                </a:cubicBezTo>
                <a:cubicBezTo>
                  <a:pt x="292" y="294"/>
                  <a:pt x="276" y="326"/>
                  <a:pt x="261" y="359"/>
                </a:cubicBezTo>
                <a:cubicBezTo>
                  <a:pt x="248" y="388"/>
                  <a:pt x="227" y="403"/>
                  <a:pt x="194" y="402"/>
                </a:cubicBezTo>
                <a:cubicBezTo>
                  <a:pt x="128" y="401"/>
                  <a:pt x="62" y="402"/>
                  <a:pt x="0" y="402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6235792" y="3280549"/>
            <a:ext cx="236350" cy="211798"/>
            <a:chOff x="7384500" y="4999605"/>
            <a:chExt cx="576302" cy="516437"/>
          </a:xfrm>
          <a:solidFill>
            <a:schemeClr val="bg1">
              <a:lumMod val="95000"/>
            </a:schemeClr>
          </a:solidFill>
        </p:grpSpPr>
        <p:sp>
          <p:nvSpPr>
            <p:cNvPr id="28" name="Freeform 387"/>
            <p:cNvSpPr/>
            <p:nvPr/>
          </p:nvSpPr>
          <p:spPr bwMode="auto">
            <a:xfrm>
              <a:off x="7691044" y="5267200"/>
              <a:ext cx="269758" cy="248842"/>
            </a:xfrm>
            <a:custGeom>
              <a:avLst/>
              <a:gdLst>
                <a:gd name="T0" fmla="*/ 139 w 158"/>
                <a:gd name="T1" fmla="*/ 74 h 146"/>
                <a:gd name="T2" fmla="*/ 46 w 158"/>
                <a:gd name="T3" fmla="*/ 0 h 146"/>
                <a:gd name="T4" fmla="*/ 28 w 158"/>
                <a:gd name="T5" fmla="*/ 33 h 146"/>
                <a:gd name="T6" fmla="*/ 0 w 158"/>
                <a:gd name="T7" fmla="*/ 58 h 146"/>
                <a:gd name="T8" fmla="*/ 91 w 158"/>
                <a:gd name="T9" fmla="*/ 131 h 146"/>
                <a:gd name="T10" fmla="*/ 138 w 158"/>
                <a:gd name="T11" fmla="*/ 121 h 146"/>
                <a:gd name="T12" fmla="*/ 139 w 158"/>
                <a:gd name="T1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46">
                  <a:moveTo>
                    <a:pt x="139" y="74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2" y="11"/>
                    <a:pt x="36" y="22"/>
                    <a:pt x="28" y="33"/>
                  </a:cubicBezTo>
                  <a:cubicBezTo>
                    <a:pt x="19" y="43"/>
                    <a:pt x="10" y="51"/>
                    <a:pt x="0" y="58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1" y="131"/>
                    <a:pt x="117" y="146"/>
                    <a:pt x="138" y="121"/>
                  </a:cubicBezTo>
                  <a:cubicBezTo>
                    <a:pt x="158" y="95"/>
                    <a:pt x="139" y="74"/>
                    <a:pt x="139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" name="Freeform 388"/>
            <p:cNvSpPr/>
            <p:nvPr/>
          </p:nvSpPr>
          <p:spPr bwMode="auto">
            <a:xfrm>
              <a:off x="7384500" y="4999605"/>
              <a:ext cx="386606" cy="385163"/>
            </a:xfrm>
            <a:custGeom>
              <a:avLst/>
              <a:gdLst>
                <a:gd name="T0" fmla="*/ 195 w 227"/>
                <a:gd name="T1" fmla="*/ 180 h 226"/>
                <a:gd name="T2" fmla="*/ 213 w 227"/>
                <a:gd name="T3" fmla="*/ 146 h 226"/>
                <a:gd name="T4" fmla="*/ 179 w 227"/>
                <a:gd name="T5" fmla="*/ 30 h 226"/>
                <a:gd name="T6" fmla="*/ 65 w 227"/>
                <a:gd name="T7" fmla="*/ 18 h 226"/>
                <a:gd name="T8" fmla="*/ 119 w 227"/>
                <a:gd name="T9" fmla="*/ 61 h 226"/>
                <a:gd name="T10" fmla="*/ 112 w 227"/>
                <a:gd name="T11" fmla="*/ 113 h 226"/>
                <a:gd name="T12" fmla="*/ 62 w 227"/>
                <a:gd name="T13" fmla="*/ 135 h 226"/>
                <a:gd name="T14" fmla="*/ 8 w 227"/>
                <a:gd name="T15" fmla="*/ 91 h 226"/>
                <a:gd name="T16" fmla="*/ 46 w 227"/>
                <a:gd name="T17" fmla="*/ 196 h 226"/>
                <a:gd name="T18" fmla="*/ 166 w 227"/>
                <a:gd name="T19" fmla="*/ 204 h 226"/>
                <a:gd name="T20" fmla="*/ 195 w 227"/>
                <a:gd name="T21" fmla="*/ 18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" h="226">
                  <a:moveTo>
                    <a:pt x="195" y="180"/>
                  </a:moveTo>
                  <a:cubicBezTo>
                    <a:pt x="203" y="169"/>
                    <a:pt x="209" y="158"/>
                    <a:pt x="213" y="146"/>
                  </a:cubicBezTo>
                  <a:cubicBezTo>
                    <a:pt x="227" y="105"/>
                    <a:pt x="214" y="58"/>
                    <a:pt x="179" y="30"/>
                  </a:cubicBezTo>
                  <a:cubicBezTo>
                    <a:pt x="145" y="3"/>
                    <a:pt x="101" y="0"/>
                    <a:pt x="65" y="18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0" y="129"/>
                    <a:pt x="13" y="170"/>
                    <a:pt x="46" y="196"/>
                  </a:cubicBezTo>
                  <a:cubicBezTo>
                    <a:pt x="81" y="225"/>
                    <a:pt x="129" y="226"/>
                    <a:pt x="166" y="204"/>
                  </a:cubicBezTo>
                  <a:cubicBezTo>
                    <a:pt x="177" y="198"/>
                    <a:pt x="187" y="190"/>
                    <a:pt x="195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0" name="Freeform 5"/>
          <p:cNvSpPr/>
          <p:nvPr/>
        </p:nvSpPr>
        <p:spPr bwMode="auto">
          <a:xfrm rot="16200000">
            <a:off x="5304275" y="1660889"/>
            <a:ext cx="1605347" cy="1693335"/>
          </a:xfrm>
          <a:custGeom>
            <a:avLst/>
            <a:gdLst>
              <a:gd name="T0" fmla="*/ 436 w 436"/>
              <a:gd name="T1" fmla="*/ 458 h 459"/>
              <a:gd name="T2" fmla="*/ 305 w 436"/>
              <a:gd name="T3" fmla="*/ 458 h 459"/>
              <a:gd name="T4" fmla="*/ 225 w 436"/>
              <a:gd name="T5" fmla="*/ 458 h 459"/>
              <a:gd name="T6" fmla="*/ 195 w 436"/>
              <a:gd name="T7" fmla="*/ 439 h 459"/>
              <a:gd name="T8" fmla="*/ 37 w 436"/>
              <a:gd name="T9" fmla="*/ 66 h 459"/>
              <a:gd name="T10" fmla="*/ 0 w 436"/>
              <a:gd name="T11" fmla="*/ 2 h 459"/>
              <a:gd name="T12" fmla="*/ 63 w 436"/>
              <a:gd name="T13" fmla="*/ 2 h 459"/>
              <a:gd name="T14" fmla="*/ 191 w 436"/>
              <a:gd name="T15" fmla="*/ 2 h 459"/>
              <a:gd name="T16" fmla="*/ 261 w 436"/>
              <a:gd name="T17" fmla="*/ 48 h 459"/>
              <a:gd name="T18" fmla="*/ 306 w 436"/>
              <a:gd name="T19" fmla="*/ 151 h 459"/>
              <a:gd name="T20" fmla="*/ 428 w 436"/>
              <a:gd name="T21" fmla="*/ 435 h 459"/>
              <a:gd name="T22" fmla="*/ 436 w 436"/>
              <a:gd name="T23" fmla="*/ 458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6" h="459">
                <a:moveTo>
                  <a:pt x="436" y="458"/>
                </a:moveTo>
                <a:cubicBezTo>
                  <a:pt x="390" y="458"/>
                  <a:pt x="347" y="458"/>
                  <a:pt x="305" y="458"/>
                </a:cubicBezTo>
                <a:cubicBezTo>
                  <a:pt x="278" y="458"/>
                  <a:pt x="251" y="457"/>
                  <a:pt x="225" y="458"/>
                </a:cubicBezTo>
                <a:cubicBezTo>
                  <a:pt x="209" y="459"/>
                  <a:pt x="201" y="454"/>
                  <a:pt x="195" y="439"/>
                </a:cubicBezTo>
                <a:cubicBezTo>
                  <a:pt x="143" y="314"/>
                  <a:pt x="91" y="190"/>
                  <a:pt x="37" y="66"/>
                </a:cubicBezTo>
                <a:cubicBezTo>
                  <a:pt x="28" y="43"/>
                  <a:pt x="13" y="23"/>
                  <a:pt x="0" y="2"/>
                </a:cubicBezTo>
                <a:cubicBezTo>
                  <a:pt x="18" y="2"/>
                  <a:pt x="41" y="2"/>
                  <a:pt x="63" y="2"/>
                </a:cubicBezTo>
                <a:cubicBezTo>
                  <a:pt x="105" y="2"/>
                  <a:pt x="148" y="4"/>
                  <a:pt x="191" y="2"/>
                </a:cubicBezTo>
                <a:cubicBezTo>
                  <a:pt x="227" y="0"/>
                  <a:pt x="248" y="17"/>
                  <a:pt x="261" y="48"/>
                </a:cubicBezTo>
                <a:cubicBezTo>
                  <a:pt x="276" y="82"/>
                  <a:pt x="291" y="117"/>
                  <a:pt x="306" y="151"/>
                </a:cubicBezTo>
                <a:cubicBezTo>
                  <a:pt x="346" y="246"/>
                  <a:pt x="387" y="340"/>
                  <a:pt x="428" y="435"/>
                </a:cubicBezTo>
                <a:cubicBezTo>
                  <a:pt x="430" y="441"/>
                  <a:pt x="432" y="447"/>
                  <a:pt x="436" y="458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069810" y="2339503"/>
            <a:ext cx="193903" cy="236350"/>
            <a:chOff x="6069810" y="2547847"/>
            <a:chExt cx="193903" cy="236350"/>
          </a:xfrm>
          <a:solidFill>
            <a:schemeClr val="bg1">
              <a:lumMod val="95000"/>
            </a:schemeClr>
          </a:solidFill>
        </p:grpSpPr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6069810" y="2547847"/>
              <a:ext cx="193903" cy="236350"/>
            </a:xfrm>
            <a:custGeom>
              <a:avLst/>
              <a:gdLst>
                <a:gd name="T0" fmla="*/ 16 w 667"/>
                <a:gd name="T1" fmla="*/ 176 h 813"/>
                <a:gd name="T2" fmla="*/ 175 w 667"/>
                <a:gd name="T3" fmla="*/ 16 h 813"/>
                <a:gd name="T4" fmla="*/ 214 w 667"/>
                <a:gd name="T5" fmla="*/ 0 h 813"/>
                <a:gd name="T6" fmla="*/ 613 w 667"/>
                <a:gd name="T7" fmla="*/ 0 h 813"/>
                <a:gd name="T8" fmla="*/ 667 w 667"/>
                <a:gd name="T9" fmla="*/ 54 h 813"/>
                <a:gd name="T10" fmla="*/ 667 w 667"/>
                <a:gd name="T11" fmla="*/ 759 h 813"/>
                <a:gd name="T12" fmla="*/ 613 w 667"/>
                <a:gd name="T13" fmla="*/ 813 h 813"/>
                <a:gd name="T14" fmla="*/ 54 w 667"/>
                <a:gd name="T15" fmla="*/ 813 h 813"/>
                <a:gd name="T16" fmla="*/ 0 w 667"/>
                <a:gd name="T17" fmla="*/ 759 h 813"/>
                <a:gd name="T18" fmla="*/ 0 w 667"/>
                <a:gd name="T19" fmla="*/ 214 h 813"/>
                <a:gd name="T20" fmla="*/ 16 w 667"/>
                <a:gd name="T21" fmla="*/ 176 h 813"/>
                <a:gd name="T22" fmla="*/ 194 w 667"/>
                <a:gd name="T23" fmla="*/ 229 h 813"/>
                <a:gd name="T24" fmla="*/ 57 w 667"/>
                <a:gd name="T25" fmla="*/ 229 h 813"/>
                <a:gd name="T26" fmla="*/ 57 w 667"/>
                <a:gd name="T27" fmla="*/ 756 h 813"/>
                <a:gd name="T28" fmla="*/ 610 w 667"/>
                <a:gd name="T29" fmla="*/ 756 h 813"/>
                <a:gd name="T30" fmla="*/ 610 w 667"/>
                <a:gd name="T31" fmla="*/ 57 h 813"/>
                <a:gd name="T32" fmla="*/ 238 w 667"/>
                <a:gd name="T33" fmla="*/ 57 h 813"/>
                <a:gd name="T34" fmla="*/ 238 w 667"/>
                <a:gd name="T35" fmla="*/ 185 h 813"/>
                <a:gd name="T36" fmla="*/ 194 w 667"/>
                <a:gd name="T37" fmla="*/ 229 h 813"/>
                <a:gd name="T38" fmla="*/ 82 w 667"/>
                <a:gd name="T39" fmla="*/ 191 h 813"/>
                <a:gd name="T40" fmla="*/ 194 w 667"/>
                <a:gd name="T41" fmla="*/ 191 h 813"/>
                <a:gd name="T42" fmla="*/ 200 w 667"/>
                <a:gd name="T43" fmla="*/ 185 h 813"/>
                <a:gd name="T44" fmla="*/ 200 w 667"/>
                <a:gd name="T45" fmla="*/ 72 h 813"/>
                <a:gd name="T46" fmla="*/ 82 w 667"/>
                <a:gd name="T47" fmla="*/ 19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7" h="813">
                  <a:moveTo>
                    <a:pt x="16" y="17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86" y="6"/>
                    <a:pt x="199" y="0"/>
                    <a:pt x="214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43" y="0"/>
                    <a:pt x="667" y="24"/>
                    <a:pt x="667" y="54"/>
                  </a:cubicBezTo>
                  <a:cubicBezTo>
                    <a:pt x="667" y="759"/>
                    <a:pt x="667" y="759"/>
                    <a:pt x="667" y="759"/>
                  </a:cubicBezTo>
                  <a:cubicBezTo>
                    <a:pt x="667" y="789"/>
                    <a:pt x="643" y="813"/>
                    <a:pt x="613" y="813"/>
                  </a:cubicBezTo>
                  <a:cubicBezTo>
                    <a:pt x="54" y="813"/>
                    <a:pt x="54" y="813"/>
                    <a:pt x="54" y="813"/>
                  </a:cubicBezTo>
                  <a:cubicBezTo>
                    <a:pt x="24" y="813"/>
                    <a:pt x="0" y="789"/>
                    <a:pt x="0" y="75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00"/>
                    <a:pt x="5" y="186"/>
                    <a:pt x="16" y="176"/>
                  </a:cubicBezTo>
                  <a:close/>
                  <a:moveTo>
                    <a:pt x="194" y="229"/>
                  </a:moveTo>
                  <a:cubicBezTo>
                    <a:pt x="57" y="229"/>
                    <a:pt x="57" y="229"/>
                    <a:pt x="57" y="229"/>
                  </a:cubicBezTo>
                  <a:cubicBezTo>
                    <a:pt x="57" y="756"/>
                    <a:pt x="57" y="756"/>
                    <a:pt x="57" y="756"/>
                  </a:cubicBezTo>
                  <a:cubicBezTo>
                    <a:pt x="610" y="756"/>
                    <a:pt x="610" y="756"/>
                    <a:pt x="610" y="756"/>
                  </a:cubicBezTo>
                  <a:cubicBezTo>
                    <a:pt x="610" y="57"/>
                    <a:pt x="610" y="57"/>
                    <a:pt x="610" y="57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38" y="185"/>
                    <a:pt x="238" y="185"/>
                    <a:pt x="238" y="185"/>
                  </a:cubicBezTo>
                  <a:cubicBezTo>
                    <a:pt x="238" y="210"/>
                    <a:pt x="218" y="229"/>
                    <a:pt x="194" y="229"/>
                  </a:cubicBezTo>
                  <a:close/>
                  <a:moveTo>
                    <a:pt x="82" y="191"/>
                  </a:moveTo>
                  <a:cubicBezTo>
                    <a:pt x="194" y="191"/>
                    <a:pt x="194" y="191"/>
                    <a:pt x="194" y="191"/>
                  </a:cubicBezTo>
                  <a:cubicBezTo>
                    <a:pt x="197" y="191"/>
                    <a:pt x="200" y="188"/>
                    <a:pt x="200" y="185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82" y="191"/>
                    <a:pt x="82" y="191"/>
                    <a:pt x="82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6097370" y="2601367"/>
              <a:ext cx="138783" cy="145919"/>
            </a:xfrm>
            <a:custGeom>
              <a:avLst/>
              <a:gdLst>
                <a:gd name="T0" fmla="*/ 170 w 477"/>
                <a:gd name="T1" fmla="*/ 429 h 502"/>
                <a:gd name="T2" fmla="*/ 86 w 477"/>
                <a:gd name="T3" fmla="*/ 502 h 502"/>
                <a:gd name="T4" fmla="*/ 0 w 477"/>
                <a:gd name="T5" fmla="*/ 416 h 502"/>
                <a:gd name="T6" fmla="*/ 72 w 477"/>
                <a:gd name="T7" fmla="*/ 330 h 502"/>
                <a:gd name="T8" fmla="*/ 63 w 477"/>
                <a:gd name="T9" fmla="*/ 258 h 502"/>
                <a:gd name="T10" fmla="*/ 144 w 477"/>
                <a:gd name="T11" fmla="*/ 143 h 502"/>
                <a:gd name="T12" fmla="*/ 254 w 477"/>
                <a:gd name="T13" fmla="*/ 20 h 502"/>
                <a:gd name="T14" fmla="*/ 458 w 477"/>
                <a:gd name="T15" fmla="*/ 0 h 502"/>
                <a:gd name="T16" fmla="*/ 477 w 477"/>
                <a:gd name="T17" fmla="*/ 153 h 502"/>
                <a:gd name="T18" fmla="*/ 398 w 477"/>
                <a:gd name="T19" fmla="*/ 172 h 502"/>
                <a:gd name="T20" fmla="*/ 438 w 477"/>
                <a:gd name="T21" fmla="*/ 223 h 502"/>
                <a:gd name="T22" fmla="*/ 404 w 477"/>
                <a:gd name="T23" fmla="*/ 245 h 502"/>
                <a:gd name="T24" fmla="*/ 452 w 477"/>
                <a:gd name="T25" fmla="*/ 355 h 502"/>
                <a:gd name="T26" fmla="*/ 452 w 477"/>
                <a:gd name="T27" fmla="*/ 477 h 502"/>
                <a:gd name="T28" fmla="*/ 330 w 477"/>
                <a:gd name="T29" fmla="*/ 477 h 502"/>
                <a:gd name="T30" fmla="*/ 256 w 477"/>
                <a:gd name="T31" fmla="*/ 464 h 502"/>
                <a:gd name="T32" fmla="*/ 235 w 477"/>
                <a:gd name="T33" fmla="*/ 429 h 502"/>
                <a:gd name="T34" fmla="*/ 162 w 477"/>
                <a:gd name="T35" fmla="*/ 160 h 502"/>
                <a:gd name="T36" fmla="*/ 135 w 477"/>
                <a:gd name="T37" fmla="*/ 275 h 502"/>
                <a:gd name="T38" fmla="*/ 101 w 477"/>
                <a:gd name="T39" fmla="*/ 331 h 502"/>
                <a:gd name="T40" fmla="*/ 171 w 477"/>
                <a:gd name="T41" fmla="*/ 404 h 502"/>
                <a:gd name="T42" fmla="*/ 235 w 477"/>
                <a:gd name="T43" fmla="*/ 378 h 502"/>
                <a:gd name="T44" fmla="*/ 306 w 477"/>
                <a:gd name="T45" fmla="*/ 408 h 502"/>
                <a:gd name="T46" fmla="*/ 378 w 477"/>
                <a:gd name="T47" fmla="*/ 330 h 502"/>
                <a:gd name="T48" fmla="*/ 353 w 477"/>
                <a:gd name="T49" fmla="*/ 245 h 502"/>
                <a:gd name="T50" fmla="*/ 382 w 477"/>
                <a:gd name="T51" fmla="*/ 174 h 502"/>
                <a:gd name="T52" fmla="*/ 273 w 477"/>
                <a:gd name="T53" fmla="*/ 172 h 502"/>
                <a:gd name="T54" fmla="*/ 254 w 477"/>
                <a:gd name="T55" fmla="*/ 101 h 502"/>
                <a:gd name="T56" fmla="*/ 292 w 477"/>
                <a:gd name="T57" fmla="*/ 38 h 502"/>
                <a:gd name="T58" fmla="*/ 439 w 477"/>
                <a:gd name="T59" fmla="*/ 134 h 502"/>
                <a:gd name="T60" fmla="*/ 425 w 477"/>
                <a:gd name="T61" fmla="*/ 382 h 502"/>
                <a:gd name="T62" fmla="*/ 357 w 477"/>
                <a:gd name="T63" fmla="*/ 382 h 502"/>
                <a:gd name="T64" fmla="*/ 357 w 477"/>
                <a:gd name="T65" fmla="*/ 450 h 502"/>
                <a:gd name="T66" fmla="*/ 425 w 477"/>
                <a:gd name="T67" fmla="*/ 450 h 502"/>
                <a:gd name="T68" fmla="*/ 425 w 477"/>
                <a:gd name="T69" fmla="*/ 382 h 502"/>
                <a:gd name="T70" fmla="*/ 86 w 477"/>
                <a:gd name="T71" fmla="*/ 367 h 502"/>
                <a:gd name="T72" fmla="*/ 38 w 477"/>
                <a:gd name="T73" fmla="*/ 416 h 502"/>
                <a:gd name="T74" fmla="*/ 86 w 477"/>
                <a:gd name="T75" fmla="*/ 464 h 502"/>
                <a:gd name="T76" fmla="*/ 134 w 477"/>
                <a:gd name="T77" fmla="*/ 41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02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4" name="Freeform 6"/>
          <p:cNvSpPr/>
          <p:nvPr/>
        </p:nvSpPr>
        <p:spPr bwMode="auto">
          <a:xfrm rot="16200000">
            <a:off x="5663083" y="4415006"/>
            <a:ext cx="1094999" cy="1478247"/>
          </a:xfrm>
          <a:custGeom>
            <a:avLst/>
            <a:gdLst>
              <a:gd name="T0" fmla="*/ 0 w 297"/>
              <a:gd name="T1" fmla="*/ 397 h 401"/>
              <a:gd name="T2" fmla="*/ 34 w 297"/>
              <a:gd name="T3" fmla="*/ 315 h 401"/>
              <a:gd name="T4" fmla="*/ 155 w 297"/>
              <a:gd name="T5" fmla="*/ 35 h 401"/>
              <a:gd name="T6" fmla="*/ 183 w 297"/>
              <a:gd name="T7" fmla="*/ 3 h 401"/>
              <a:gd name="T8" fmla="*/ 213 w 297"/>
              <a:gd name="T9" fmla="*/ 35 h 401"/>
              <a:gd name="T10" fmla="*/ 291 w 297"/>
              <a:gd name="T11" fmla="*/ 223 h 401"/>
              <a:gd name="T12" fmla="*/ 292 w 297"/>
              <a:gd name="T13" fmla="*/ 259 h 401"/>
              <a:gd name="T14" fmla="*/ 237 w 297"/>
              <a:gd name="T15" fmla="*/ 386 h 401"/>
              <a:gd name="T16" fmla="*/ 220 w 297"/>
              <a:gd name="T17" fmla="*/ 400 h 401"/>
              <a:gd name="T18" fmla="*/ 6 w 297"/>
              <a:gd name="T19" fmla="*/ 400 h 401"/>
              <a:gd name="T20" fmla="*/ 0 w 297"/>
              <a:gd name="T21" fmla="*/ 397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7" h="401">
                <a:moveTo>
                  <a:pt x="0" y="397"/>
                </a:moveTo>
                <a:cubicBezTo>
                  <a:pt x="11" y="369"/>
                  <a:pt x="23" y="342"/>
                  <a:pt x="34" y="315"/>
                </a:cubicBezTo>
                <a:cubicBezTo>
                  <a:pt x="74" y="222"/>
                  <a:pt x="114" y="128"/>
                  <a:pt x="155" y="35"/>
                </a:cubicBezTo>
                <a:cubicBezTo>
                  <a:pt x="160" y="22"/>
                  <a:pt x="172" y="5"/>
                  <a:pt x="183" y="3"/>
                </a:cubicBezTo>
                <a:cubicBezTo>
                  <a:pt x="201" y="0"/>
                  <a:pt x="207" y="21"/>
                  <a:pt x="213" y="35"/>
                </a:cubicBezTo>
                <a:cubicBezTo>
                  <a:pt x="239" y="98"/>
                  <a:pt x="265" y="161"/>
                  <a:pt x="291" y="223"/>
                </a:cubicBezTo>
                <a:cubicBezTo>
                  <a:pt x="297" y="236"/>
                  <a:pt x="297" y="246"/>
                  <a:pt x="292" y="259"/>
                </a:cubicBezTo>
                <a:cubicBezTo>
                  <a:pt x="273" y="301"/>
                  <a:pt x="256" y="344"/>
                  <a:pt x="237" y="386"/>
                </a:cubicBezTo>
                <a:cubicBezTo>
                  <a:pt x="235" y="392"/>
                  <a:pt x="226" y="400"/>
                  <a:pt x="220" y="400"/>
                </a:cubicBezTo>
                <a:cubicBezTo>
                  <a:pt x="149" y="401"/>
                  <a:pt x="77" y="400"/>
                  <a:pt x="6" y="400"/>
                </a:cubicBezTo>
                <a:cubicBezTo>
                  <a:pt x="5" y="400"/>
                  <a:pt x="4" y="399"/>
                  <a:pt x="0" y="397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6250921" y="4956462"/>
            <a:ext cx="236350" cy="234763"/>
            <a:chOff x="6463926" y="2278309"/>
            <a:chExt cx="708057" cy="703302"/>
          </a:xfrm>
          <a:solidFill>
            <a:schemeClr val="bg1">
              <a:lumMod val="95000"/>
            </a:schemeClr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0" name="Freeform 8"/>
          <p:cNvSpPr/>
          <p:nvPr/>
        </p:nvSpPr>
        <p:spPr bwMode="auto">
          <a:xfrm rot="16200000">
            <a:off x="5439196" y="3608423"/>
            <a:ext cx="1134105" cy="1519310"/>
          </a:xfrm>
          <a:custGeom>
            <a:avLst/>
            <a:gdLst>
              <a:gd name="T0" fmla="*/ 0 w 308"/>
              <a:gd name="T1" fmla="*/ 6 h 412"/>
              <a:gd name="T2" fmla="*/ 166 w 308"/>
              <a:gd name="T3" fmla="*/ 5 h 412"/>
              <a:gd name="T4" fmla="*/ 273 w 308"/>
              <a:gd name="T5" fmla="*/ 76 h 412"/>
              <a:gd name="T6" fmla="*/ 304 w 308"/>
              <a:gd name="T7" fmla="*/ 150 h 412"/>
              <a:gd name="T8" fmla="*/ 305 w 308"/>
              <a:gd name="T9" fmla="*/ 180 h 412"/>
              <a:gd name="T10" fmla="*/ 225 w 308"/>
              <a:gd name="T11" fmla="*/ 375 h 412"/>
              <a:gd name="T12" fmla="*/ 220 w 308"/>
              <a:gd name="T13" fmla="*/ 386 h 412"/>
              <a:gd name="T14" fmla="*/ 170 w 308"/>
              <a:gd name="T15" fmla="*/ 382 h 412"/>
              <a:gd name="T16" fmla="*/ 142 w 308"/>
              <a:gd name="T17" fmla="*/ 314 h 412"/>
              <a:gd name="T18" fmla="*/ 34 w 308"/>
              <a:gd name="T19" fmla="*/ 60 h 412"/>
              <a:gd name="T20" fmla="*/ 0 w 308"/>
              <a:gd name="T21" fmla="*/ 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8" h="412">
                <a:moveTo>
                  <a:pt x="0" y="6"/>
                </a:moveTo>
                <a:cubicBezTo>
                  <a:pt x="53" y="6"/>
                  <a:pt x="110" y="10"/>
                  <a:pt x="166" y="5"/>
                </a:cubicBezTo>
                <a:cubicBezTo>
                  <a:pt x="224" y="0"/>
                  <a:pt x="256" y="23"/>
                  <a:pt x="273" y="76"/>
                </a:cubicBezTo>
                <a:cubicBezTo>
                  <a:pt x="281" y="101"/>
                  <a:pt x="295" y="125"/>
                  <a:pt x="304" y="150"/>
                </a:cubicBezTo>
                <a:cubicBezTo>
                  <a:pt x="308" y="159"/>
                  <a:pt x="308" y="171"/>
                  <a:pt x="305" y="180"/>
                </a:cubicBezTo>
                <a:cubicBezTo>
                  <a:pt x="279" y="245"/>
                  <a:pt x="252" y="310"/>
                  <a:pt x="225" y="375"/>
                </a:cubicBezTo>
                <a:cubicBezTo>
                  <a:pt x="224" y="379"/>
                  <a:pt x="222" y="383"/>
                  <a:pt x="220" y="386"/>
                </a:cubicBezTo>
                <a:cubicBezTo>
                  <a:pt x="203" y="412"/>
                  <a:pt x="184" y="411"/>
                  <a:pt x="170" y="382"/>
                </a:cubicBezTo>
                <a:cubicBezTo>
                  <a:pt x="159" y="360"/>
                  <a:pt x="152" y="336"/>
                  <a:pt x="142" y="314"/>
                </a:cubicBezTo>
                <a:cubicBezTo>
                  <a:pt x="106" y="229"/>
                  <a:pt x="71" y="144"/>
                  <a:pt x="34" y="60"/>
                </a:cubicBezTo>
                <a:cubicBezTo>
                  <a:pt x="26" y="41"/>
                  <a:pt x="12" y="25"/>
                  <a:pt x="0" y="6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5801517" y="4112566"/>
            <a:ext cx="177662" cy="236350"/>
            <a:chOff x="8776738" y="4901987"/>
            <a:chExt cx="528116" cy="702571"/>
          </a:xfrm>
          <a:solidFill>
            <a:schemeClr val="bg1">
              <a:lumMod val="95000"/>
            </a:schemeClr>
          </a:solidFill>
        </p:grpSpPr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8776738" y="4901987"/>
              <a:ext cx="519705" cy="702571"/>
            </a:xfrm>
            <a:custGeom>
              <a:avLst/>
              <a:gdLst>
                <a:gd name="T0" fmla="*/ 592 w 601"/>
                <a:gd name="T1" fmla="*/ 600 h 813"/>
                <a:gd name="T2" fmla="*/ 374 w 601"/>
                <a:gd name="T3" fmla="*/ 589 h 813"/>
                <a:gd name="T4" fmla="*/ 374 w 601"/>
                <a:gd name="T5" fmla="*/ 423 h 813"/>
                <a:gd name="T6" fmla="*/ 601 w 601"/>
                <a:gd name="T7" fmla="*/ 435 h 813"/>
                <a:gd name="T8" fmla="*/ 533 w 601"/>
                <a:gd name="T9" fmla="*/ 514 h 813"/>
                <a:gd name="T10" fmla="*/ 592 w 601"/>
                <a:gd name="T11" fmla="*/ 600 h 813"/>
                <a:gd name="T12" fmla="*/ 253 w 601"/>
                <a:gd name="T13" fmla="*/ 44 h 813"/>
                <a:gd name="T14" fmla="*/ 298 w 601"/>
                <a:gd name="T15" fmla="*/ 0 h 813"/>
                <a:gd name="T16" fmla="*/ 342 w 601"/>
                <a:gd name="T17" fmla="*/ 44 h 813"/>
                <a:gd name="T18" fmla="*/ 342 w 601"/>
                <a:gd name="T19" fmla="*/ 103 h 813"/>
                <a:gd name="T20" fmla="*/ 253 w 601"/>
                <a:gd name="T21" fmla="*/ 108 h 813"/>
                <a:gd name="T22" fmla="*/ 253 w 601"/>
                <a:gd name="T23" fmla="*/ 44 h 813"/>
                <a:gd name="T24" fmla="*/ 342 w 601"/>
                <a:gd name="T25" fmla="*/ 332 h 813"/>
                <a:gd name="T26" fmla="*/ 342 w 601"/>
                <a:gd name="T27" fmla="*/ 737 h 813"/>
                <a:gd name="T28" fmla="*/ 355 w 601"/>
                <a:gd name="T29" fmla="*/ 750 h 813"/>
                <a:gd name="T30" fmla="*/ 380 w 601"/>
                <a:gd name="T31" fmla="*/ 750 h 813"/>
                <a:gd name="T32" fmla="*/ 415 w 601"/>
                <a:gd name="T33" fmla="*/ 786 h 813"/>
                <a:gd name="T34" fmla="*/ 415 w 601"/>
                <a:gd name="T35" fmla="*/ 813 h 813"/>
                <a:gd name="T36" fmla="*/ 180 w 601"/>
                <a:gd name="T37" fmla="*/ 813 h 813"/>
                <a:gd name="T38" fmla="*/ 180 w 601"/>
                <a:gd name="T39" fmla="*/ 786 h 813"/>
                <a:gd name="T40" fmla="*/ 216 w 601"/>
                <a:gd name="T41" fmla="*/ 750 h 813"/>
                <a:gd name="T42" fmla="*/ 240 w 601"/>
                <a:gd name="T43" fmla="*/ 750 h 813"/>
                <a:gd name="T44" fmla="*/ 253 w 601"/>
                <a:gd name="T45" fmla="*/ 737 h 813"/>
                <a:gd name="T46" fmla="*/ 253 w 601"/>
                <a:gd name="T47" fmla="*/ 337 h 813"/>
                <a:gd name="T48" fmla="*/ 342 w 601"/>
                <a:gd name="T49" fmla="*/ 332 h 813"/>
                <a:gd name="T50" fmla="*/ 221 w 601"/>
                <a:gd name="T51" fmla="*/ 581 h 813"/>
                <a:gd name="T52" fmla="*/ 59 w 601"/>
                <a:gd name="T53" fmla="*/ 572 h 813"/>
                <a:gd name="T54" fmla="*/ 0 w 601"/>
                <a:gd name="T55" fmla="*/ 486 h 813"/>
                <a:gd name="T56" fmla="*/ 68 w 601"/>
                <a:gd name="T57" fmla="*/ 407 h 813"/>
                <a:gd name="T58" fmla="*/ 221 w 601"/>
                <a:gd name="T59" fmla="*/ 415 h 813"/>
                <a:gd name="T60" fmla="*/ 221 w 601"/>
                <a:gd name="T61" fmla="*/ 58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1" h="813">
                  <a:moveTo>
                    <a:pt x="592" y="600"/>
                  </a:moveTo>
                  <a:cubicBezTo>
                    <a:pt x="374" y="589"/>
                    <a:pt x="374" y="589"/>
                    <a:pt x="374" y="589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601" y="435"/>
                    <a:pt x="601" y="435"/>
                    <a:pt x="601" y="435"/>
                  </a:cubicBezTo>
                  <a:cubicBezTo>
                    <a:pt x="533" y="514"/>
                    <a:pt x="533" y="514"/>
                    <a:pt x="533" y="514"/>
                  </a:cubicBezTo>
                  <a:cubicBezTo>
                    <a:pt x="592" y="600"/>
                    <a:pt x="592" y="600"/>
                    <a:pt x="592" y="600"/>
                  </a:cubicBezTo>
                  <a:close/>
                  <a:moveTo>
                    <a:pt x="253" y="44"/>
                  </a:moveTo>
                  <a:cubicBezTo>
                    <a:pt x="253" y="20"/>
                    <a:pt x="273" y="0"/>
                    <a:pt x="298" y="0"/>
                  </a:cubicBezTo>
                  <a:cubicBezTo>
                    <a:pt x="322" y="0"/>
                    <a:pt x="342" y="20"/>
                    <a:pt x="342" y="44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44"/>
                    <a:pt x="253" y="44"/>
                    <a:pt x="253" y="44"/>
                  </a:cubicBezTo>
                  <a:close/>
                  <a:moveTo>
                    <a:pt x="342" y="332"/>
                  </a:moveTo>
                  <a:cubicBezTo>
                    <a:pt x="342" y="737"/>
                    <a:pt x="342" y="737"/>
                    <a:pt x="342" y="737"/>
                  </a:cubicBezTo>
                  <a:cubicBezTo>
                    <a:pt x="342" y="744"/>
                    <a:pt x="348" y="750"/>
                    <a:pt x="355" y="750"/>
                  </a:cubicBezTo>
                  <a:cubicBezTo>
                    <a:pt x="380" y="750"/>
                    <a:pt x="380" y="750"/>
                    <a:pt x="380" y="750"/>
                  </a:cubicBezTo>
                  <a:cubicBezTo>
                    <a:pt x="399" y="750"/>
                    <a:pt x="415" y="766"/>
                    <a:pt x="415" y="786"/>
                  </a:cubicBezTo>
                  <a:cubicBezTo>
                    <a:pt x="415" y="813"/>
                    <a:pt x="415" y="813"/>
                    <a:pt x="415" y="813"/>
                  </a:cubicBezTo>
                  <a:cubicBezTo>
                    <a:pt x="180" y="813"/>
                    <a:pt x="180" y="813"/>
                    <a:pt x="180" y="813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80" y="766"/>
                    <a:pt x="196" y="750"/>
                    <a:pt x="216" y="750"/>
                  </a:cubicBezTo>
                  <a:cubicBezTo>
                    <a:pt x="240" y="750"/>
                    <a:pt x="240" y="750"/>
                    <a:pt x="240" y="750"/>
                  </a:cubicBezTo>
                  <a:cubicBezTo>
                    <a:pt x="247" y="750"/>
                    <a:pt x="253" y="744"/>
                    <a:pt x="253" y="737"/>
                  </a:cubicBezTo>
                  <a:cubicBezTo>
                    <a:pt x="253" y="337"/>
                    <a:pt x="253" y="337"/>
                    <a:pt x="253" y="337"/>
                  </a:cubicBezTo>
                  <a:cubicBezTo>
                    <a:pt x="342" y="332"/>
                    <a:pt x="342" y="332"/>
                    <a:pt x="342" y="332"/>
                  </a:cubicBezTo>
                  <a:close/>
                  <a:moveTo>
                    <a:pt x="221" y="581"/>
                  </a:moveTo>
                  <a:cubicBezTo>
                    <a:pt x="59" y="572"/>
                    <a:pt x="59" y="572"/>
                    <a:pt x="59" y="57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21" y="581"/>
                    <a:pt x="221" y="581"/>
                    <a:pt x="221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8785515" y="5009147"/>
              <a:ext cx="519339" cy="166774"/>
            </a:xfrm>
            <a:custGeom>
              <a:avLst/>
              <a:gdLst>
                <a:gd name="T0" fmla="*/ 0 w 1420"/>
                <a:gd name="T1" fmla="*/ 66 h 456"/>
                <a:gd name="T2" fmla="*/ 631 w 1420"/>
                <a:gd name="T3" fmla="*/ 33 h 456"/>
                <a:gd name="T4" fmla="*/ 1259 w 1420"/>
                <a:gd name="T5" fmla="*/ 0 h 456"/>
                <a:gd name="T6" fmla="*/ 1420 w 1420"/>
                <a:gd name="T7" fmla="*/ 189 h 456"/>
                <a:gd name="T8" fmla="*/ 1281 w 1420"/>
                <a:gd name="T9" fmla="*/ 390 h 456"/>
                <a:gd name="T10" fmla="*/ 650 w 1420"/>
                <a:gd name="T11" fmla="*/ 423 h 456"/>
                <a:gd name="T12" fmla="*/ 21 w 1420"/>
                <a:gd name="T13" fmla="*/ 456 h 456"/>
                <a:gd name="T14" fmla="*/ 160 w 1420"/>
                <a:gd name="T15" fmla="*/ 253 h 456"/>
                <a:gd name="T16" fmla="*/ 0 w 1420"/>
                <a:gd name="T17" fmla="*/ 66 h 456"/>
                <a:gd name="T18" fmla="*/ 0 w 1420"/>
                <a:gd name="T19" fmla="*/ 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0" h="456">
                  <a:moveTo>
                    <a:pt x="0" y="66"/>
                  </a:moveTo>
                  <a:lnTo>
                    <a:pt x="631" y="33"/>
                  </a:lnTo>
                  <a:lnTo>
                    <a:pt x="1259" y="0"/>
                  </a:lnTo>
                  <a:lnTo>
                    <a:pt x="1420" y="189"/>
                  </a:lnTo>
                  <a:lnTo>
                    <a:pt x="1281" y="390"/>
                  </a:lnTo>
                  <a:lnTo>
                    <a:pt x="650" y="423"/>
                  </a:lnTo>
                  <a:lnTo>
                    <a:pt x="21" y="456"/>
                  </a:lnTo>
                  <a:lnTo>
                    <a:pt x="160" y="25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7037727" y="5191225"/>
            <a:ext cx="388877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76"/>
          <p:cNvSpPr txBox="1"/>
          <p:nvPr/>
        </p:nvSpPr>
        <p:spPr>
          <a:xfrm>
            <a:off x="7037727" y="4824506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037727" y="3552233"/>
            <a:ext cx="388877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76"/>
          <p:cNvSpPr txBox="1"/>
          <p:nvPr/>
        </p:nvSpPr>
        <p:spPr>
          <a:xfrm>
            <a:off x="7037727" y="3185514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190835" y="4296736"/>
            <a:ext cx="388877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76"/>
          <p:cNvSpPr txBox="1"/>
          <p:nvPr/>
        </p:nvSpPr>
        <p:spPr>
          <a:xfrm>
            <a:off x="3742585" y="3930017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190835" y="2657744"/>
            <a:ext cx="388877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76"/>
          <p:cNvSpPr txBox="1"/>
          <p:nvPr/>
        </p:nvSpPr>
        <p:spPr>
          <a:xfrm>
            <a:off x="3742585" y="2291025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517840" y="202673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93964" y="2208714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75274" y="2272186"/>
            <a:ext cx="279810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608455" y="202673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184579" y="2208714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65889" y="2272186"/>
            <a:ext cx="279810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 flipH="1">
            <a:off x="7169355" y="414625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10180907" y="4321161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7276077" y="4391706"/>
            <a:ext cx="279810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2078740" y="414625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 flipH="1">
            <a:off x="5090292" y="4321161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2185462" y="4391706"/>
            <a:ext cx="279810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6107" y="2260191"/>
            <a:ext cx="9539785" cy="2781884"/>
          </a:xfrm>
          <a:prstGeom prst="rect">
            <a:avLst/>
          </a:prstGeom>
          <a:noFill/>
          <a:ln w="28575">
            <a:solidFill>
              <a:srgbClr val="002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09" y="1677650"/>
            <a:ext cx="4189122" cy="3033247"/>
          </a:xfrm>
          <a:prstGeom prst="rect">
            <a:avLst/>
          </a:prstGeom>
        </p:spPr>
      </p:pic>
      <p:sp>
        <p:nvSpPr>
          <p:cNvPr id="7" name="TextBox 76"/>
          <p:cNvSpPr txBox="1"/>
          <p:nvPr/>
        </p:nvSpPr>
        <p:spPr>
          <a:xfrm>
            <a:off x="1698622" y="256260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98622" y="2962718"/>
            <a:ext cx="3938249" cy="9325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椭圆 6"/>
          <p:cNvSpPr/>
          <p:nvPr/>
        </p:nvSpPr>
        <p:spPr>
          <a:xfrm flipH="1" flipV="1">
            <a:off x="6165595" y="3582383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1"/>
          <p:cNvSpPr/>
          <p:nvPr/>
        </p:nvSpPr>
        <p:spPr>
          <a:xfrm flipH="1" flipV="1">
            <a:off x="4386515" y="3831007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6"/>
          <p:cNvSpPr/>
          <p:nvPr/>
        </p:nvSpPr>
        <p:spPr>
          <a:xfrm>
            <a:off x="4386515" y="2063656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61"/>
          <p:cNvSpPr/>
          <p:nvPr/>
        </p:nvSpPr>
        <p:spPr>
          <a:xfrm>
            <a:off x="5904673" y="2051594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21"/>
          <p:cNvSpPr txBox="1"/>
          <p:nvPr/>
        </p:nvSpPr>
        <p:spPr>
          <a:xfrm>
            <a:off x="4698240" y="2597245"/>
            <a:ext cx="107202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22"/>
          <p:cNvSpPr txBox="1"/>
          <p:nvPr/>
        </p:nvSpPr>
        <p:spPr>
          <a:xfrm>
            <a:off x="6376977" y="2572958"/>
            <a:ext cx="98784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23"/>
          <p:cNvSpPr txBox="1"/>
          <p:nvPr/>
        </p:nvSpPr>
        <p:spPr>
          <a:xfrm>
            <a:off x="4752714" y="4298304"/>
            <a:ext cx="110480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4"/>
          <p:cNvSpPr txBox="1"/>
          <p:nvPr/>
        </p:nvSpPr>
        <p:spPr>
          <a:xfrm>
            <a:off x="6500763" y="4225672"/>
            <a:ext cx="102114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7942998" y="42908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42998" y="4690937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942998" y="18385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42998" y="2238637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2441511" y="42908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90788" y="4690937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2441511" y="18385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90788" y="2238637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8419" y="3173927"/>
            <a:ext cx="4041656" cy="2694437"/>
            <a:chOff x="230126" y="2180286"/>
            <a:chExt cx="4399970" cy="2933313"/>
          </a:xfrm>
        </p:grpSpPr>
        <p:graphicFrame>
          <p:nvGraphicFramePr>
            <p:cNvPr id="6" name="图表 5"/>
            <p:cNvGraphicFramePr/>
            <p:nvPr/>
          </p:nvGraphicFramePr>
          <p:xfrm>
            <a:off x="230126" y="2180286"/>
            <a:ext cx="4399970" cy="293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3"/>
            <p:cNvSpPr txBox="1"/>
            <p:nvPr/>
          </p:nvSpPr>
          <p:spPr>
            <a:xfrm>
              <a:off x="2027648" y="3171446"/>
              <a:ext cx="1014262" cy="703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r>
                <a:rPr lang="en-US" altLang="zh-CN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36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77978" y="3173927"/>
            <a:ext cx="4041656" cy="2694437"/>
            <a:chOff x="230126" y="2180286"/>
            <a:chExt cx="4399970" cy="2933313"/>
          </a:xfrm>
        </p:grpSpPr>
        <p:graphicFrame>
          <p:nvGraphicFramePr>
            <p:cNvPr id="9" name="图表 8"/>
            <p:cNvGraphicFramePr/>
            <p:nvPr/>
          </p:nvGraphicFramePr>
          <p:xfrm>
            <a:off x="230126" y="2180286"/>
            <a:ext cx="4399970" cy="293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TextBox 3"/>
            <p:cNvSpPr txBox="1"/>
            <p:nvPr/>
          </p:nvSpPr>
          <p:spPr>
            <a:xfrm>
              <a:off x="2080841" y="3171446"/>
              <a:ext cx="1014262" cy="703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36</a:t>
              </a:r>
              <a:r>
                <a:rPr lang="en-US" altLang="zh-CN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36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1628358" y="156559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8358" y="1934927"/>
            <a:ext cx="2932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7308460" y="156559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08460" y="1934927"/>
            <a:ext cx="2932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 rot="2700000">
            <a:off x="3737952" y="2246012"/>
            <a:ext cx="1440000" cy="14400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8"/>
          <p:cNvSpPr>
            <a:spLocks noChangeArrowheads="1"/>
          </p:cNvSpPr>
          <p:nvPr/>
        </p:nvSpPr>
        <p:spPr bwMode="auto">
          <a:xfrm rot="2700000">
            <a:off x="5376000" y="2246012"/>
            <a:ext cx="1440000" cy="14400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 rot="2700000">
            <a:off x="7084003" y="2246012"/>
            <a:ext cx="1440000" cy="14400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8"/>
          <p:cNvSpPr>
            <a:spLocks noEditPoints="1"/>
          </p:cNvSpPr>
          <p:nvPr/>
        </p:nvSpPr>
        <p:spPr bwMode="auto">
          <a:xfrm>
            <a:off x="5723670" y="2607118"/>
            <a:ext cx="721832" cy="688172"/>
          </a:xfrm>
          <a:custGeom>
            <a:avLst/>
            <a:gdLst>
              <a:gd name="T0" fmla="*/ 188 w 490"/>
              <a:gd name="T1" fmla="*/ 199 h 467"/>
              <a:gd name="T2" fmla="*/ 162 w 490"/>
              <a:gd name="T3" fmla="*/ 123 h 467"/>
              <a:gd name="T4" fmla="*/ 162 w 490"/>
              <a:gd name="T5" fmla="*/ 117 h 467"/>
              <a:gd name="T6" fmla="*/ 329 w 490"/>
              <a:gd name="T7" fmla="*/ 117 h 467"/>
              <a:gd name="T8" fmla="*/ 329 w 490"/>
              <a:gd name="T9" fmla="*/ 123 h 467"/>
              <a:gd name="T10" fmla="*/ 303 w 490"/>
              <a:gd name="T11" fmla="*/ 199 h 467"/>
              <a:gd name="T12" fmla="*/ 391 w 490"/>
              <a:gd name="T13" fmla="*/ 244 h 467"/>
              <a:gd name="T14" fmla="*/ 445 w 490"/>
              <a:gd name="T15" fmla="*/ 172 h 467"/>
              <a:gd name="T16" fmla="*/ 445 w 490"/>
              <a:gd name="T17" fmla="*/ 172 h 467"/>
              <a:gd name="T18" fmla="*/ 407 w 490"/>
              <a:gd name="T19" fmla="*/ 94 h 467"/>
              <a:gd name="T20" fmla="*/ 375 w 490"/>
              <a:gd name="T21" fmla="*/ 93 h 467"/>
              <a:gd name="T22" fmla="*/ 337 w 490"/>
              <a:gd name="T23" fmla="*/ 172 h 467"/>
              <a:gd name="T24" fmla="*/ 337 w 490"/>
              <a:gd name="T25" fmla="*/ 172 h 467"/>
              <a:gd name="T26" fmla="*/ 391 w 490"/>
              <a:gd name="T27" fmla="*/ 244 h 467"/>
              <a:gd name="T28" fmla="*/ 344 w 490"/>
              <a:gd name="T29" fmla="*/ 173 h 467"/>
              <a:gd name="T30" fmla="*/ 349 w 490"/>
              <a:gd name="T31" fmla="*/ 148 h 467"/>
              <a:gd name="T32" fmla="*/ 430 w 490"/>
              <a:gd name="T33" fmla="*/ 134 h 467"/>
              <a:gd name="T34" fmla="*/ 434 w 490"/>
              <a:gd name="T35" fmla="*/ 160 h 467"/>
              <a:gd name="T36" fmla="*/ 422 w 490"/>
              <a:gd name="T37" fmla="*/ 217 h 467"/>
              <a:gd name="T38" fmla="*/ 360 w 490"/>
              <a:gd name="T39" fmla="*/ 217 h 467"/>
              <a:gd name="T40" fmla="*/ 137 w 490"/>
              <a:gd name="T41" fmla="*/ 221 h 467"/>
              <a:gd name="T42" fmla="*/ 154 w 490"/>
              <a:gd name="T43" fmla="*/ 172 h 467"/>
              <a:gd name="T44" fmla="*/ 154 w 490"/>
              <a:gd name="T45" fmla="*/ 168 h 467"/>
              <a:gd name="T46" fmla="*/ 99 w 490"/>
              <a:gd name="T47" fmla="*/ 92 h 467"/>
              <a:gd name="T48" fmla="*/ 46 w 490"/>
              <a:gd name="T49" fmla="*/ 168 h 467"/>
              <a:gd name="T50" fmla="*/ 46 w 490"/>
              <a:gd name="T51" fmla="*/ 172 h 467"/>
              <a:gd name="T52" fmla="*/ 62 w 490"/>
              <a:gd name="T53" fmla="*/ 221 h 467"/>
              <a:gd name="T54" fmla="*/ 68 w 490"/>
              <a:gd name="T55" fmla="*/ 217 h 467"/>
              <a:gd name="T56" fmla="*/ 56 w 490"/>
              <a:gd name="T57" fmla="*/ 160 h 467"/>
              <a:gd name="T58" fmla="*/ 61 w 490"/>
              <a:gd name="T59" fmla="*/ 134 h 467"/>
              <a:gd name="T60" fmla="*/ 142 w 490"/>
              <a:gd name="T61" fmla="*/ 148 h 467"/>
              <a:gd name="T62" fmla="*/ 146 w 490"/>
              <a:gd name="T63" fmla="*/ 173 h 467"/>
              <a:gd name="T64" fmla="*/ 100 w 490"/>
              <a:gd name="T65" fmla="*/ 237 h 467"/>
              <a:gd name="T66" fmla="*/ 262 w 490"/>
              <a:gd name="T67" fmla="*/ 291 h 467"/>
              <a:gd name="T68" fmla="*/ 252 w 490"/>
              <a:gd name="T69" fmla="*/ 313 h 467"/>
              <a:gd name="T70" fmla="*/ 314 w 490"/>
              <a:gd name="T71" fmla="*/ 264 h 467"/>
              <a:gd name="T72" fmla="*/ 402 w 490"/>
              <a:gd name="T73" fmla="*/ 437 h 467"/>
              <a:gd name="T74" fmla="*/ 119 w 490"/>
              <a:gd name="T75" fmla="*/ 467 h 467"/>
              <a:gd name="T76" fmla="*/ 88 w 490"/>
              <a:gd name="T77" fmla="*/ 334 h 467"/>
              <a:gd name="T78" fmla="*/ 231 w 490"/>
              <a:gd name="T79" fmla="*/ 413 h 467"/>
              <a:gd name="T80" fmla="*/ 238 w 490"/>
              <a:gd name="T81" fmla="*/ 308 h 467"/>
              <a:gd name="T82" fmla="*/ 229 w 490"/>
              <a:gd name="T83" fmla="*/ 288 h 467"/>
              <a:gd name="T84" fmla="*/ 259 w 490"/>
              <a:gd name="T85" fmla="*/ 286 h 467"/>
              <a:gd name="T86" fmla="*/ 262 w 490"/>
              <a:gd name="T87" fmla="*/ 291 h 467"/>
              <a:gd name="T88" fmla="*/ 490 w 490"/>
              <a:gd name="T89" fmla="*/ 305 h 467"/>
              <a:gd name="T90" fmla="*/ 412 w 490"/>
              <a:gd name="T91" fmla="*/ 312 h 467"/>
              <a:gd name="T92" fmla="*/ 416 w 490"/>
              <a:gd name="T93" fmla="*/ 388 h 467"/>
              <a:gd name="T94" fmla="*/ 490 w 490"/>
              <a:gd name="T95" fmla="*/ 371 h 467"/>
              <a:gd name="T96" fmla="*/ 16 w 490"/>
              <a:gd name="T97" fmla="*/ 388 h 467"/>
              <a:gd name="T98" fmla="*/ 74 w 490"/>
              <a:gd name="T99" fmla="*/ 334 h 467"/>
              <a:gd name="T100" fmla="*/ 139 w 490"/>
              <a:gd name="T101" fmla="*/ 260 h 467"/>
              <a:gd name="T102" fmla="*/ 0 w 490"/>
              <a:gd name="T103" fmla="*/ 371 h 467"/>
              <a:gd name="T104" fmla="*/ 245 w 490"/>
              <a:gd name="T105" fmla="*/ 223 h 467"/>
              <a:gd name="T106" fmla="*/ 317 w 490"/>
              <a:gd name="T107" fmla="*/ 124 h 467"/>
              <a:gd name="T108" fmla="*/ 310 w 490"/>
              <a:gd name="T109" fmla="*/ 85 h 467"/>
              <a:gd name="T110" fmla="*/ 274 w 490"/>
              <a:gd name="T111" fmla="*/ 61 h 467"/>
              <a:gd name="T112" fmla="*/ 216 w 490"/>
              <a:gd name="T113" fmla="*/ 61 h 467"/>
              <a:gd name="T114" fmla="*/ 185 w 490"/>
              <a:gd name="T115" fmla="*/ 64 h 467"/>
              <a:gd name="T116" fmla="*/ 178 w 490"/>
              <a:gd name="T117" fmla="*/ 105 h 467"/>
              <a:gd name="T118" fmla="*/ 197 w 490"/>
              <a:gd name="T119" fmla="*/ 19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0" h="467">
                <a:moveTo>
                  <a:pt x="245" y="235"/>
                </a:moveTo>
                <a:cubicBezTo>
                  <a:pt x="224" y="235"/>
                  <a:pt x="203" y="220"/>
                  <a:pt x="188" y="199"/>
                </a:cubicBezTo>
                <a:cubicBezTo>
                  <a:pt x="172" y="178"/>
                  <a:pt x="162" y="150"/>
                  <a:pt x="162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2" y="122"/>
                  <a:pt x="162" y="122"/>
                  <a:pt x="162" y="122"/>
                </a:cubicBezTo>
                <a:cubicBezTo>
                  <a:pt x="162" y="121"/>
                  <a:pt x="162" y="119"/>
                  <a:pt x="162" y="117"/>
                </a:cubicBezTo>
                <a:cubicBezTo>
                  <a:pt x="162" y="52"/>
                  <a:pt x="151" y="0"/>
                  <a:pt x="245" y="0"/>
                </a:cubicBezTo>
                <a:cubicBezTo>
                  <a:pt x="340" y="0"/>
                  <a:pt x="329" y="52"/>
                  <a:pt x="329" y="117"/>
                </a:cubicBezTo>
                <a:cubicBezTo>
                  <a:pt x="329" y="119"/>
                  <a:pt x="329" y="121"/>
                  <a:pt x="329" y="122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50"/>
                  <a:pt x="318" y="178"/>
                  <a:pt x="303" y="199"/>
                </a:cubicBezTo>
                <a:cubicBezTo>
                  <a:pt x="287" y="220"/>
                  <a:pt x="266" y="235"/>
                  <a:pt x="245" y="235"/>
                </a:cubicBezTo>
                <a:close/>
                <a:moveTo>
                  <a:pt x="391" y="244"/>
                </a:moveTo>
                <a:cubicBezTo>
                  <a:pt x="404" y="244"/>
                  <a:pt x="418" y="235"/>
                  <a:pt x="428" y="221"/>
                </a:cubicBezTo>
                <a:cubicBezTo>
                  <a:pt x="438" y="208"/>
                  <a:pt x="445" y="190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0"/>
                  <a:pt x="445" y="169"/>
                  <a:pt x="445" y="168"/>
                </a:cubicBezTo>
                <a:cubicBezTo>
                  <a:pt x="445" y="131"/>
                  <a:pt x="451" y="99"/>
                  <a:pt x="407" y="94"/>
                </a:cubicBezTo>
                <a:cubicBezTo>
                  <a:pt x="402" y="93"/>
                  <a:pt x="397" y="92"/>
                  <a:pt x="391" y="92"/>
                </a:cubicBezTo>
                <a:cubicBezTo>
                  <a:pt x="385" y="92"/>
                  <a:pt x="380" y="93"/>
                  <a:pt x="375" y="93"/>
                </a:cubicBezTo>
                <a:cubicBezTo>
                  <a:pt x="331" y="99"/>
                  <a:pt x="337" y="130"/>
                  <a:pt x="337" y="168"/>
                </a:cubicBezTo>
                <a:cubicBezTo>
                  <a:pt x="337" y="169"/>
                  <a:pt x="337" y="170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90"/>
                  <a:pt x="344" y="208"/>
                  <a:pt x="354" y="221"/>
                </a:cubicBezTo>
                <a:cubicBezTo>
                  <a:pt x="364" y="235"/>
                  <a:pt x="377" y="244"/>
                  <a:pt x="391" y="244"/>
                </a:cubicBezTo>
                <a:close/>
                <a:moveTo>
                  <a:pt x="360" y="217"/>
                </a:moveTo>
                <a:cubicBezTo>
                  <a:pt x="351" y="204"/>
                  <a:pt x="345" y="188"/>
                  <a:pt x="344" y="173"/>
                </a:cubicBezTo>
                <a:cubicBezTo>
                  <a:pt x="348" y="160"/>
                  <a:pt x="348" y="160"/>
                  <a:pt x="348" y="160"/>
                </a:cubicBezTo>
                <a:cubicBezTo>
                  <a:pt x="349" y="156"/>
                  <a:pt x="349" y="152"/>
                  <a:pt x="349" y="148"/>
                </a:cubicBezTo>
                <a:cubicBezTo>
                  <a:pt x="349" y="142"/>
                  <a:pt x="349" y="138"/>
                  <a:pt x="352" y="134"/>
                </a:cubicBezTo>
                <a:cubicBezTo>
                  <a:pt x="354" y="127"/>
                  <a:pt x="429" y="127"/>
                  <a:pt x="430" y="134"/>
                </a:cubicBezTo>
                <a:cubicBezTo>
                  <a:pt x="433" y="138"/>
                  <a:pt x="433" y="142"/>
                  <a:pt x="433" y="148"/>
                </a:cubicBezTo>
                <a:cubicBezTo>
                  <a:pt x="433" y="152"/>
                  <a:pt x="433" y="156"/>
                  <a:pt x="434" y="160"/>
                </a:cubicBezTo>
                <a:cubicBezTo>
                  <a:pt x="437" y="173"/>
                  <a:pt x="437" y="173"/>
                  <a:pt x="437" y="173"/>
                </a:cubicBezTo>
                <a:cubicBezTo>
                  <a:pt x="437" y="188"/>
                  <a:pt x="431" y="204"/>
                  <a:pt x="422" y="217"/>
                </a:cubicBezTo>
                <a:cubicBezTo>
                  <a:pt x="413" y="229"/>
                  <a:pt x="402" y="237"/>
                  <a:pt x="391" y="237"/>
                </a:cubicBezTo>
                <a:cubicBezTo>
                  <a:pt x="380" y="237"/>
                  <a:pt x="368" y="229"/>
                  <a:pt x="360" y="217"/>
                </a:cubicBezTo>
                <a:close/>
                <a:moveTo>
                  <a:pt x="100" y="244"/>
                </a:moveTo>
                <a:cubicBezTo>
                  <a:pt x="113" y="244"/>
                  <a:pt x="127" y="235"/>
                  <a:pt x="137" y="221"/>
                </a:cubicBezTo>
                <a:cubicBezTo>
                  <a:pt x="147" y="208"/>
                  <a:pt x="154" y="190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0"/>
                  <a:pt x="154" y="169"/>
                  <a:pt x="154" y="168"/>
                </a:cubicBezTo>
                <a:cubicBezTo>
                  <a:pt x="154" y="130"/>
                  <a:pt x="160" y="99"/>
                  <a:pt x="114" y="93"/>
                </a:cubicBezTo>
                <a:cubicBezTo>
                  <a:pt x="110" y="92"/>
                  <a:pt x="105" y="92"/>
                  <a:pt x="99" y="92"/>
                </a:cubicBezTo>
                <a:cubicBezTo>
                  <a:pt x="93" y="92"/>
                  <a:pt x="87" y="93"/>
                  <a:pt x="82" y="94"/>
                </a:cubicBezTo>
                <a:cubicBezTo>
                  <a:pt x="40" y="100"/>
                  <a:pt x="46" y="131"/>
                  <a:pt x="46" y="168"/>
                </a:cubicBezTo>
                <a:cubicBezTo>
                  <a:pt x="46" y="169"/>
                  <a:pt x="46" y="170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90"/>
                  <a:pt x="52" y="208"/>
                  <a:pt x="62" y="221"/>
                </a:cubicBezTo>
                <a:cubicBezTo>
                  <a:pt x="72" y="235"/>
                  <a:pt x="86" y="244"/>
                  <a:pt x="100" y="244"/>
                </a:cubicBezTo>
                <a:close/>
                <a:moveTo>
                  <a:pt x="68" y="217"/>
                </a:moveTo>
                <a:cubicBezTo>
                  <a:pt x="59" y="204"/>
                  <a:pt x="53" y="188"/>
                  <a:pt x="53" y="173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57" y="156"/>
                  <a:pt x="57" y="152"/>
                  <a:pt x="58" y="148"/>
                </a:cubicBezTo>
                <a:cubicBezTo>
                  <a:pt x="58" y="142"/>
                  <a:pt x="58" y="138"/>
                  <a:pt x="61" y="134"/>
                </a:cubicBezTo>
                <a:cubicBezTo>
                  <a:pt x="63" y="127"/>
                  <a:pt x="138" y="127"/>
                  <a:pt x="139" y="134"/>
                </a:cubicBezTo>
                <a:cubicBezTo>
                  <a:pt x="141" y="138"/>
                  <a:pt x="142" y="142"/>
                  <a:pt x="142" y="148"/>
                </a:cubicBezTo>
                <a:cubicBezTo>
                  <a:pt x="142" y="152"/>
                  <a:pt x="142" y="156"/>
                  <a:pt x="143" y="160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6" y="188"/>
                  <a:pt x="140" y="204"/>
                  <a:pt x="131" y="217"/>
                </a:cubicBezTo>
                <a:cubicBezTo>
                  <a:pt x="122" y="229"/>
                  <a:pt x="111" y="237"/>
                  <a:pt x="100" y="237"/>
                </a:cubicBezTo>
                <a:cubicBezTo>
                  <a:pt x="89" y="237"/>
                  <a:pt x="77" y="229"/>
                  <a:pt x="68" y="217"/>
                </a:cubicBezTo>
                <a:close/>
                <a:moveTo>
                  <a:pt x="262" y="291"/>
                </a:moveTo>
                <a:cubicBezTo>
                  <a:pt x="253" y="308"/>
                  <a:pt x="253" y="308"/>
                  <a:pt x="253" y="308"/>
                </a:cubicBezTo>
                <a:cubicBezTo>
                  <a:pt x="252" y="310"/>
                  <a:pt x="251" y="311"/>
                  <a:pt x="252" y="313"/>
                </a:cubicBezTo>
                <a:cubicBezTo>
                  <a:pt x="260" y="412"/>
                  <a:pt x="260" y="412"/>
                  <a:pt x="260" y="412"/>
                </a:cubicBezTo>
                <a:cubicBezTo>
                  <a:pt x="285" y="360"/>
                  <a:pt x="299" y="326"/>
                  <a:pt x="314" y="264"/>
                </a:cubicBezTo>
                <a:cubicBezTo>
                  <a:pt x="364" y="275"/>
                  <a:pt x="402" y="298"/>
                  <a:pt x="402" y="334"/>
                </a:cubicBezTo>
                <a:cubicBezTo>
                  <a:pt x="402" y="437"/>
                  <a:pt x="402" y="437"/>
                  <a:pt x="402" y="437"/>
                </a:cubicBezTo>
                <a:cubicBezTo>
                  <a:pt x="402" y="454"/>
                  <a:pt x="388" y="467"/>
                  <a:pt x="371" y="467"/>
                </a:cubicBezTo>
                <a:cubicBezTo>
                  <a:pt x="287" y="467"/>
                  <a:pt x="203" y="467"/>
                  <a:pt x="119" y="467"/>
                </a:cubicBezTo>
                <a:cubicBezTo>
                  <a:pt x="102" y="467"/>
                  <a:pt x="88" y="454"/>
                  <a:pt x="88" y="437"/>
                </a:cubicBezTo>
                <a:cubicBezTo>
                  <a:pt x="88" y="402"/>
                  <a:pt x="88" y="368"/>
                  <a:pt x="88" y="334"/>
                </a:cubicBezTo>
                <a:cubicBezTo>
                  <a:pt x="88" y="298"/>
                  <a:pt x="126" y="275"/>
                  <a:pt x="176" y="264"/>
                </a:cubicBezTo>
                <a:cubicBezTo>
                  <a:pt x="191" y="327"/>
                  <a:pt x="206" y="360"/>
                  <a:pt x="231" y="413"/>
                </a:cubicBezTo>
                <a:cubicBezTo>
                  <a:pt x="239" y="313"/>
                  <a:pt x="239" y="313"/>
                  <a:pt x="239" y="313"/>
                </a:cubicBezTo>
                <a:cubicBezTo>
                  <a:pt x="239" y="311"/>
                  <a:pt x="239" y="310"/>
                  <a:pt x="238" y="308"/>
                </a:cubicBezTo>
                <a:cubicBezTo>
                  <a:pt x="229" y="291"/>
                  <a:pt x="229" y="291"/>
                  <a:pt x="229" y="291"/>
                </a:cubicBezTo>
                <a:cubicBezTo>
                  <a:pt x="228" y="290"/>
                  <a:pt x="228" y="289"/>
                  <a:pt x="229" y="288"/>
                </a:cubicBezTo>
                <a:cubicBezTo>
                  <a:pt x="229" y="287"/>
                  <a:pt x="230" y="286"/>
                  <a:pt x="231" y="286"/>
                </a:cubicBezTo>
                <a:cubicBezTo>
                  <a:pt x="241" y="286"/>
                  <a:pt x="250" y="286"/>
                  <a:pt x="259" y="286"/>
                </a:cubicBezTo>
                <a:cubicBezTo>
                  <a:pt x="261" y="286"/>
                  <a:pt x="262" y="287"/>
                  <a:pt x="262" y="288"/>
                </a:cubicBezTo>
                <a:cubicBezTo>
                  <a:pt x="263" y="289"/>
                  <a:pt x="263" y="290"/>
                  <a:pt x="262" y="291"/>
                </a:cubicBezTo>
                <a:close/>
                <a:moveTo>
                  <a:pt x="490" y="371"/>
                </a:moveTo>
                <a:cubicBezTo>
                  <a:pt x="490" y="305"/>
                  <a:pt x="490" y="305"/>
                  <a:pt x="490" y="305"/>
                </a:cubicBezTo>
                <a:cubicBezTo>
                  <a:pt x="490" y="263"/>
                  <a:pt x="410" y="248"/>
                  <a:pt x="351" y="260"/>
                </a:cubicBezTo>
                <a:cubicBezTo>
                  <a:pt x="376" y="269"/>
                  <a:pt x="402" y="286"/>
                  <a:pt x="412" y="312"/>
                </a:cubicBezTo>
                <a:cubicBezTo>
                  <a:pt x="415" y="319"/>
                  <a:pt x="416" y="326"/>
                  <a:pt x="416" y="334"/>
                </a:cubicBezTo>
                <a:cubicBezTo>
                  <a:pt x="416" y="388"/>
                  <a:pt x="416" y="388"/>
                  <a:pt x="416" y="388"/>
                </a:cubicBezTo>
                <a:cubicBezTo>
                  <a:pt x="435" y="388"/>
                  <a:pt x="454" y="388"/>
                  <a:pt x="474" y="388"/>
                </a:cubicBezTo>
                <a:cubicBezTo>
                  <a:pt x="483" y="388"/>
                  <a:pt x="490" y="380"/>
                  <a:pt x="490" y="371"/>
                </a:cubicBezTo>
                <a:close/>
                <a:moveTo>
                  <a:pt x="0" y="371"/>
                </a:moveTo>
                <a:cubicBezTo>
                  <a:pt x="0" y="380"/>
                  <a:pt x="7" y="388"/>
                  <a:pt x="16" y="388"/>
                </a:cubicBezTo>
                <a:cubicBezTo>
                  <a:pt x="36" y="388"/>
                  <a:pt x="55" y="388"/>
                  <a:pt x="74" y="388"/>
                </a:cubicBezTo>
                <a:cubicBezTo>
                  <a:pt x="74" y="334"/>
                  <a:pt x="74" y="334"/>
                  <a:pt x="74" y="334"/>
                </a:cubicBezTo>
                <a:cubicBezTo>
                  <a:pt x="74" y="326"/>
                  <a:pt x="75" y="319"/>
                  <a:pt x="78" y="312"/>
                </a:cubicBezTo>
                <a:cubicBezTo>
                  <a:pt x="88" y="286"/>
                  <a:pt x="114" y="269"/>
                  <a:pt x="139" y="260"/>
                </a:cubicBezTo>
                <a:cubicBezTo>
                  <a:pt x="80" y="248"/>
                  <a:pt x="0" y="263"/>
                  <a:pt x="0" y="305"/>
                </a:cubicBezTo>
                <a:cubicBezTo>
                  <a:pt x="0" y="327"/>
                  <a:pt x="0" y="349"/>
                  <a:pt x="0" y="371"/>
                </a:cubicBezTo>
                <a:close/>
                <a:moveTo>
                  <a:pt x="197" y="192"/>
                </a:moveTo>
                <a:cubicBezTo>
                  <a:pt x="211" y="210"/>
                  <a:pt x="228" y="223"/>
                  <a:pt x="245" y="223"/>
                </a:cubicBezTo>
                <a:cubicBezTo>
                  <a:pt x="262" y="223"/>
                  <a:pt x="280" y="210"/>
                  <a:pt x="293" y="192"/>
                </a:cubicBezTo>
                <a:cubicBezTo>
                  <a:pt x="307" y="173"/>
                  <a:pt x="317" y="148"/>
                  <a:pt x="317" y="124"/>
                </a:cubicBezTo>
                <a:cubicBezTo>
                  <a:pt x="312" y="105"/>
                  <a:pt x="312" y="105"/>
                  <a:pt x="312" y="105"/>
                </a:cubicBezTo>
                <a:cubicBezTo>
                  <a:pt x="310" y="98"/>
                  <a:pt x="310" y="91"/>
                  <a:pt x="310" y="85"/>
                </a:cubicBezTo>
                <a:cubicBezTo>
                  <a:pt x="310" y="77"/>
                  <a:pt x="310" y="70"/>
                  <a:pt x="305" y="64"/>
                </a:cubicBezTo>
                <a:cubicBezTo>
                  <a:pt x="298" y="54"/>
                  <a:pt x="287" y="57"/>
                  <a:pt x="274" y="61"/>
                </a:cubicBezTo>
                <a:cubicBezTo>
                  <a:pt x="265" y="64"/>
                  <a:pt x="256" y="66"/>
                  <a:pt x="245" y="66"/>
                </a:cubicBezTo>
                <a:cubicBezTo>
                  <a:pt x="235" y="66"/>
                  <a:pt x="225" y="64"/>
                  <a:pt x="216" y="61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03" y="57"/>
                  <a:pt x="192" y="54"/>
                  <a:pt x="185" y="64"/>
                </a:cubicBezTo>
                <a:cubicBezTo>
                  <a:pt x="181" y="70"/>
                  <a:pt x="180" y="77"/>
                  <a:pt x="180" y="85"/>
                </a:cubicBezTo>
                <a:cubicBezTo>
                  <a:pt x="180" y="91"/>
                  <a:pt x="180" y="98"/>
                  <a:pt x="178" y="105"/>
                </a:cubicBezTo>
                <a:cubicBezTo>
                  <a:pt x="174" y="124"/>
                  <a:pt x="174" y="124"/>
                  <a:pt x="174" y="124"/>
                </a:cubicBezTo>
                <a:cubicBezTo>
                  <a:pt x="174" y="148"/>
                  <a:pt x="183" y="173"/>
                  <a:pt x="197" y="1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29"/>
          <p:cNvSpPr>
            <a:spLocks noEditPoints="1"/>
          </p:cNvSpPr>
          <p:nvPr/>
        </p:nvSpPr>
        <p:spPr bwMode="auto">
          <a:xfrm>
            <a:off x="4193165" y="2651859"/>
            <a:ext cx="506744" cy="598693"/>
          </a:xfrm>
          <a:custGeom>
            <a:avLst/>
            <a:gdLst>
              <a:gd name="T0" fmla="*/ 344 w 420"/>
              <a:gd name="T1" fmla="*/ 0 h 496"/>
              <a:gd name="T2" fmla="*/ 332 w 420"/>
              <a:gd name="T3" fmla="*/ 79 h 496"/>
              <a:gd name="T4" fmla="*/ 347 w 420"/>
              <a:gd name="T5" fmla="*/ 92 h 496"/>
              <a:gd name="T6" fmla="*/ 360 w 420"/>
              <a:gd name="T7" fmla="*/ 13 h 496"/>
              <a:gd name="T8" fmla="*/ 193 w 420"/>
              <a:gd name="T9" fmla="*/ 362 h 496"/>
              <a:gd name="T10" fmla="*/ 145 w 420"/>
              <a:gd name="T11" fmla="*/ 410 h 496"/>
              <a:gd name="T12" fmla="*/ 193 w 420"/>
              <a:gd name="T13" fmla="*/ 362 h 496"/>
              <a:gd name="T14" fmla="*/ 229 w 420"/>
              <a:gd name="T15" fmla="*/ 362 h 496"/>
              <a:gd name="T16" fmla="*/ 276 w 420"/>
              <a:gd name="T17" fmla="*/ 410 h 496"/>
              <a:gd name="T18" fmla="*/ 110 w 420"/>
              <a:gd name="T19" fmla="*/ 362 h 496"/>
              <a:gd name="T20" fmla="*/ 62 w 420"/>
              <a:gd name="T21" fmla="*/ 410 h 496"/>
              <a:gd name="T22" fmla="*/ 110 w 420"/>
              <a:gd name="T23" fmla="*/ 362 h 496"/>
              <a:gd name="T24" fmla="*/ 312 w 420"/>
              <a:gd name="T25" fmla="*/ 291 h 496"/>
              <a:gd name="T26" fmla="*/ 360 w 420"/>
              <a:gd name="T27" fmla="*/ 338 h 496"/>
              <a:gd name="T28" fmla="*/ 193 w 420"/>
              <a:gd name="T29" fmla="*/ 291 h 496"/>
              <a:gd name="T30" fmla="*/ 145 w 420"/>
              <a:gd name="T31" fmla="*/ 338 h 496"/>
              <a:gd name="T32" fmla="*/ 193 w 420"/>
              <a:gd name="T33" fmla="*/ 291 h 496"/>
              <a:gd name="T34" fmla="*/ 229 w 420"/>
              <a:gd name="T35" fmla="*/ 291 h 496"/>
              <a:gd name="T36" fmla="*/ 276 w 420"/>
              <a:gd name="T37" fmla="*/ 338 h 496"/>
              <a:gd name="T38" fmla="*/ 110 w 420"/>
              <a:gd name="T39" fmla="*/ 291 h 496"/>
              <a:gd name="T40" fmla="*/ 62 w 420"/>
              <a:gd name="T41" fmla="*/ 338 h 496"/>
              <a:gd name="T42" fmla="*/ 110 w 420"/>
              <a:gd name="T43" fmla="*/ 291 h 496"/>
              <a:gd name="T44" fmla="*/ 312 w 420"/>
              <a:gd name="T45" fmla="*/ 219 h 496"/>
              <a:gd name="T46" fmla="*/ 360 w 420"/>
              <a:gd name="T47" fmla="*/ 267 h 496"/>
              <a:gd name="T48" fmla="*/ 193 w 420"/>
              <a:gd name="T49" fmla="*/ 219 h 496"/>
              <a:gd name="T50" fmla="*/ 145 w 420"/>
              <a:gd name="T51" fmla="*/ 267 h 496"/>
              <a:gd name="T52" fmla="*/ 193 w 420"/>
              <a:gd name="T53" fmla="*/ 219 h 496"/>
              <a:gd name="T54" fmla="*/ 229 w 420"/>
              <a:gd name="T55" fmla="*/ 219 h 496"/>
              <a:gd name="T56" fmla="*/ 276 w 420"/>
              <a:gd name="T57" fmla="*/ 267 h 496"/>
              <a:gd name="T58" fmla="*/ 77 w 420"/>
              <a:gd name="T59" fmla="*/ 0 h 496"/>
              <a:gd name="T60" fmla="*/ 62 w 420"/>
              <a:gd name="T61" fmla="*/ 13 h 496"/>
              <a:gd name="T62" fmla="*/ 75 w 420"/>
              <a:gd name="T63" fmla="*/ 92 h 496"/>
              <a:gd name="T64" fmla="*/ 90 w 420"/>
              <a:gd name="T65" fmla="*/ 79 h 496"/>
              <a:gd name="T66" fmla="*/ 77 w 420"/>
              <a:gd name="T67" fmla="*/ 0 h 496"/>
              <a:gd name="T68" fmla="*/ 392 w 420"/>
              <a:gd name="T69" fmla="*/ 441 h 496"/>
              <a:gd name="T70" fmla="*/ 34 w 420"/>
              <a:gd name="T71" fmla="*/ 446 h 496"/>
              <a:gd name="T72" fmla="*/ 28 w 420"/>
              <a:gd name="T73" fmla="*/ 185 h 496"/>
              <a:gd name="T74" fmla="*/ 386 w 420"/>
              <a:gd name="T75" fmla="*/ 180 h 496"/>
              <a:gd name="T76" fmla="*/ 392 w 420"/>
              <a:gd name="T77" fmla="*/ 460 h 496"/>
              <a:gd name="T78" fmla="*/ 28 w 420"/>
              <a:gd name="T79" fmla="*/ 463 h 496"/>
              <a:gd name="T80" fmla="*/ 392 w 420"/>
              <a:gd name="T81" fmla="*/ 460 h 496"/>
              <a:gd name="T82" fmla="*/ 392 w 420"/>
              <a:gd name="T83" fmla="*/ 481 h 496"/>
              <a:gd name="T84" fmla="*/ 28 w 420"/>
              <a:gd name="T85" fmla="*/ 478 h 496"/>
              <a:gd name="T86" fmla="*/ 386 w 420"/>
              <a:gd name="T87" fmla="*/ 41 h 496"/>
              <a:gd name="T88" fmla="*/ 420 w 420"/>
              <a:gd name="T89" fmla="*/ 463 h 496"/>
              <a:gd name="T90" fmla="*/ 34 w 420"/>
              <a:gd name="T91" fmla="*/ 496 h 496"/>
              <a:gd name="T92" fmla="*/ 0 w 420"/>
              <a:gd name="T93" fmla="*/ 75 h 496"/>
              <a:gd name="T94" fmla="*/ 51 w 420"/>
              <a:gd name="T95" fmla="*/ 41 h 496"/>
              <a:gd name="T96" fmla="*/ 69 w 420"/>
              <a:gd name="T97" fmla="*/ 106 h 496"/>
              <a:gd name="T98" fmla="*/ 101 w 420"/>
              <a:gd name="T99" fmla="*/ 88 h 496"/>
              <a:gd name="T100" fmla="*/ 321 w 420"/>
              <a:gd name="T101" fmla="*/ 41 h 496"/>
              <a:gd name="T102" fmla="*/ 339 w 420"/>
              <a:gd name="T103" fmla="*/ 106 h 496"/>
              <a:gd name="T104" fmla="*/ 370 w 420"/>
              <a:gd name="T105" fmla="*/ 88 h 496"/>
              <a:gd name="T106" fmla="*/ 386 w 420"/>
              <a:gd name="T107" fmla="*/ 41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0" h="496">
                <a:moveTo>
                  <a:pt x="347" y="0"/>
                </a:moveTo>
                <a:cubicBezTo>
                  <a:pt x="346" y="0"/>
                  <a:pt x="345" y="0"/>
                  <a:pt x="344" y="0"/>
                </a:cubicBezTo>
                <a:cubicBezTo>
                  <a:pt x="337" y="0"/>
                  <a:pt x="332" y="6"/>
                  <a:pt x="332" y="13"/>
                </a:cubicBezTo>
                <a:cubicBezTo>
                  <a:pt x="332" y="79"/>
                  <a:pt x="332" y="79"/>
                  <a:pt x="332" y="79"/>
                </a:cubicBezTo>
                <a:cubicBezTo>
                  <a:pt x="332" y="87"/>
                  <a:pt x="337" y="92"/>
                  <a:pt x="344" y="92"/>
                </a:cubicBezTo>
                <a:cubicBezTo>
                  <a:pt x="345" y="92"/>
                  <a:pt x="346" y="92"/>
                  <a:pt x="347" y="92"/>
                </a:cubicBezTo>
                <a:cubicBezTo>
                  <a:pt x="354" y="92"/>
                  <a:pt x="360" y="87"/>
                  <a:pt x="360" y="79"/>
                </a:cubicBezTo>
                <a:cubicBezTo>
                  <a:pt x="360" y="13"/>
                  <a:pt x="360" y="13"/>
                  <a:pt x="360" y="13"/>
                </a:cubicBezTo>
                <a:cubicBezTo>
                  <a:pt x="360" y="6"/>
                  <a:pt x="354" y="0"/>
                  <a:pt x="347" y="0"/>
                </a:cubicBezTo>
                <a:close/>
                <a:moveTo>
                  <a:pt x="193" y="362"/>
                </a:moveTo>
                <a:cubicBezTo>
                  <a:pt x="177" y="362"/>
                  <a:pt x="161" y="362"/>
                  <a:pt x="145" y="362"/>
                </a:cubicBezTo>
                <a:cubicBezTo>
                  <a:pt x="145" y="378"/>
                  <a:pt x="145" y="394"/>
                  <a:pt x="145" y="410"/>
                </a:cubicBezTo>
                <a:cubicBezTo>
                  <a:pt x="161" y="410"/>
                  <a:pt x="177" y="410"/>
                  <a:pt x="193" y="410"/>
                </a:cubicBezTo>
                <a:cubicBezTo>
                  <a:pt x="193" y="394"/>
                  <a:pt x="193" y="378"/>
                  <a:pt x="193" y="362"/>
                </a:cubicBezTo>
                <a:close/>
                <a:moveTo>
                  <a:pt x="276" y="362"/>
                </a:moveTo>
                <a:cubicBezTo>
                  <a:pt x="260" y="362"/>
                  <a:pt x="245" y="362"/>
                  <a:pt x="229" y="362"/>
                </a:cubicBezTo>
                <a:cubicBezTo>
                  <a:pt x="229" y="378"/>
                  <a:pt x="229" y="394"/>
                  <a:pt x="229" y="410"/>
                </a:cubicBezTo>
                <a:cubicBezTo>
                  <a:pt x="245" y="410"/>
                  <a:pt x="260" y="410"/>
                  <a:pt x="276" y="410"/>
                </a:cubicBezTo>
                <a:cubicBezTo>
                  <a:pt x="276" y="394"/>
                  <a:pt x="276" y="378"/>
                  <a:pt x="276" y="362"/>
                </a:cubicBezTo>
                <a:close/>
                <a:moveTo>
                  <a:pt x="110" y="362"/>
                </a:moveTo>
                <a:cubicBezTo>
                  <a:pt x="62" y="362"/>
                  <a:pt x="62" y="362"/>
                  <a:pt x="62" y="362"/>
                </a:cubicBezTo>
                <a:cubicBezTo>
                  <a:pt x="62" y="410"/>
                  <a:pt x="62" y="410"/>
                  <a:pt x="62" y="410"/>
                </a:cubicBezTo>
                <a:cubicBezTo>
                  <a:pt x="110" y="410"/>
                  <a:pt x="110" y="410"/>
                  <a:pt x="110" y="410"/>
                </a:cubicBezTo>
                <a:cubicBezTo>
                  <a:pt x="110" y="362"/>
                  <a:pt x="110" y="362"/>
                  <a:pt x="110" y="362"/>
                </a:cubicBezTo>
                <a:close/>
                <a:moveTo>
                  <a:pt x="360" y="291"/>
                </a:moveTo>
                <a:cubicBezTo>
                  <a:pt x="312" y="291"/>
                  <a:pt x="312" y="291"/>
                  <a:pt x="312" y="291"/>
                </a:cubicBezTo>
                <a:cubicBezTo>
                  <a:pt x="312" y="338"/>
                  <a:pt x="312" y="338"/>
                  <a:pt x="312" y="338"/>
                </a:cubicBezTo>
                <a:cubicBezTo>
                  <a:pt x="360" y="338"/>
                  <a:pt x="360" y="338"/>
                  <a:pt x="360" y="338"/>
                </a:cubicBezTo>
                <a:cubicBezTo>
                  <a:pt x="360" y="291"/>
                  <a:pt x="360" y="291"/>
                  <a:pt x="360" y="291"/>
                </a:cubicBezTo>
                <a:close/>
                <a:moveTo>
                  <a:pt x="193" y="291"/>
                </a:moveTo>
                <a:cubicBezTo>
                  <a:pt x="177" y="291"/>
                  <a:pt x="161" y="291"/>
                  <a:pt x="145" y="291"/>
                </a:cubicBezTo>
                <a:cubicBezTo>
                  <a:pt x="145" y="306"/>
                  <a:pt x="145" y="322"/>
                  <a:pt x="145" y="338"/>
                </a:cubicBezTo>
                <a:cubicBezTo>
                  <a:pt x="161" y="338"/>
                  <a:pt x="177" y="338"/>
                  <a:pt x="193" y="338"/>
                </a:cubicBezTo>
                <a:cubicBezTo>
                  <a:pt x="193" y="322"/>
                  <a:pt x="193" y="306"/>
                  <a:pt x="193" y="291"/>
                </a:cubicBezTo>
                <a:close/>
                <a:moveTo>
                  <a:pt x="276" y="291"/>
                </a:moveTo>
                <a:cubicBezTo>
                  <a:pt x="260" y="291"/>
                  <a:pt x="245" y="291"/>
                  <a:pt x="229" y="291"/>
                </a:cubicBezTo>
                <a:cubicBezTo>
                  <a:pt x="229" y="306"/>
                  <a:pt x="229" y="322"/>
                  <a:pt x="229" y="338"/>
                </a:cubicBezTo>
                <a:cubicBezTo>
                  <a:pt x="245" y="338"/>
                  <a:pt x="260" y="338"/>
                  <a:pt x="276" y="338"/>
                </a:cubicBezTo>
                <a:cubicBezTo>
                  <a:pt x="276" y="322"/>
                  <a:pt x="276" y="306"/>
                  <a:pt x="276" y="291"/>
                </a:cubicBezTo>
                <a:close/>
                <a:moveTo>
                  <a:pt x="110" y="291"/>
                </a:moveTo>
                <a:cubicBezTo>
                  <a:pt x="62" y="291"/>
                  <a:pt x="62" y="291"/>
                  <a:pt x="62" y="291"/>
                </a:cubicBezTo>
                <a:cubicBezTo>
                  <a:pt x="62" y="338"/>
                  <a:pt x="62" y="338"/>
                  <a:pt x="62" y="338"/>
                </a:cubicBezTo>
                <a:cubicBezTo>
                  <a:pt x="110" y="338"/>
                  <a:pt x="110" y="338"/>
                  <a:pt x="110" y="338"/>
                </a:cubicBezTo>
                <a:cubicBezTo>
                  <a:pt x="110" y="291"/>
                  <a:pt x="110" y="291"/>
                  <a:pt x="110" y="291"/>
                </a:cubicBezTo>
                <a:close/>
                <a:moveTo>
                  <a:pt x="360" y="219"/>
                </a:moveTo>
                <a:cubicBezTo>
                  <a:pt x="312" y="219"/>
                  <a:pt x="312" y="219"/>
                  <a:pt x="312" y="219"/>
                </a:cubicBezTo>
                <a:cubicBezTo>
                  <a:pt x="312" y="267"/>
                  <a:pt x="312" y="267"/>
                  <a:pt x="312" y="267"/>
                </a:cubicBezTo>
                <a:cubicBezTo>
                  <a:pt x="360" y="267"/>
                  <a:pt x="360" y="267"/>
                  <a:pt x="360" y="267"/>
                </a:cubicBezTo>
                <a:cubicBezTo>
                  <a:pt x="360" y="219"/>
                  <a:pt x="360" y="219"/>
                  <a:pt x="360" y="219"/>
                </a:cubicBezTo>
                <a:close/>
                <a:moveTo>
                  <a:pt x="193" y="219"/>
                </a:moveTo>
                <a:cubicBezTo>
                  <a:pt x="177" y="219"/>
                  <a:pt x="161" y="219"/>
                  <a:pt x="145" y="219"/>
                </a:cubicBezTo>
                <a:cubicBezTo>
                  <a:pt x="145" y="235"/>
                  <a:pt x="145" y="251"/>
                  <a:pt x="145" y="267"/>
                </a:cubicBezTo>
                <a:cubicBezTo>
                  <a:pt x="161" y="267"/>
                  <a:pt x="177" y="267"/>
                  <a:pt x="193" y="267"/>
                </a:cubicBezTo>
                <a:cubicBezTo>
                  <a:pt x="193" y="251"/>
                  <a:pt x="193" y="235"/>
                  <a:pt x="193" y="219"/>
                </a:cubicBezTo>
                <a:close/>
                <a:moveTo>
                  <a:pt x="276" y="219"/>
                </a:moveTo>
                <a:cubicBezTo>
                  <a:pt x="260" y="219"/>
                  <a:pt x="245" y="219"/>
                  <a:pt x="229" y="219"/>
                </a:cubicBezTo>
                <a:cubicBezTo>
                  <a:pt x="229" y="235"/>
                  <a:pt x="229" y="251"/>
                  <a:pt x="229" y="267"/>
                </a:cubicBezTo>
                <a:cubicBezTo>
                  <a:pt x="245" y="267"/>
                  <a:pt x="260" y="267"/>
                  <a:pt x="276" y="267"/>
                </a:cubicBezTo>
                <a:cubicBezTo>
                  <a:pt x="276" y="251"/>
                  <a:pt x="276" y="235"/>
                  <a:pt x="276" y="219"/>
                </a:cubicBezTo>
                <a:close/>
                <a:moveTo>
                  <a:pt x="77" y="0"/>
                </a:moveTo>
                <a:cubicBezTo>
                  <a:pt x="76" y="0"/>
                  <a:pt x="76" y="0"/>
                  <a:pt x="75" y="0"/>
                </a:cubicBezTo>
                <a:cubicBezTo>
                  <a:pt x="68" y="0"/>
                  <a:pt x="62" y="6"/>
                  <a:pt x="62" y="13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87"/>
                  <a:pt x="68" y="92"/>
                  <a:pt x="75" y="92"/>
                </a:cubicBezTo>
                <a:cubicBezTo>
                  <a:pt x="76" y="92"/>
                  <a:pt x="76" y="92"/>
                  <a:pt x="77" y="92"/>
                </a:cubicBezTo>
                <a:cubicBezTo>
                  <a:pt x="84" y="92"/>
                  <a:pt x="90" y="87"/>
                  <a:pt x="90" y="79"/>
                </a:cubicBezTo>
                <a:cubicBezTo>
                  <a:pt x="90" y="13"/>
                  <a:pt x="90" y="13"/>
                  <a:pt x="90" y="13"/>
                </a:cubicBezTo>
                <a:cubicBezTo>
                  <a:pt x="90" y="6"/>
                  <a:pt x="84" y="0"/>
                  <a:pt x="77" y="0"/>
                </a:cubicBezTo>
                <a:close/>
                <a:moveTo>
                  <a:pt x="392" y="185"/>
                </a:moveTo>
                <a:cubicBezTo>
                  <a:pt x="392" y="441"/>
                  <a:pt x="392" y="441"/>
                  <a:pt x="392" y="441"/>
                </a:cubicBezTo>
                <a:cubicBezTo>
                  <a:pt x="392" y="443"/>
                  <a:pt x="389" y="446"/>
                  <a:pt x="386" y="446"/>
                </a:cubicBezTo>
                <a:cubicBezTo>
                  <a:pt x="34" y="446"/>
                  <a:pt x="34" y="446"/>
                  <a:pt x="34" y="446"/>
                </a:cubicBezTo>
                <a:cubicBezTo>
                  <a:pt x="31" y="446"/>
                  <a:pt x="28" y="443"/>
                  <a:pt x="28" y="441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82"/>
                  <a:pt x="31" y="180"/>
                  <a:pt x="34" y="180"/>
                </a:cubicBezTo>
                <a:cubicBezTo>
                  <a:pt x="386" y="180"/>
                  <a:pt x="386" y="180"/>
                  <a:pt x="386" y="180"/>
                </a:cubicBezTo>
                <a:cubicBezTo>
                  <a:pt x="389" y="180"/>
                  <a:pt x="392" y="182"/>
                  <a:pt x="392" y="185"/>
                </a:cubicBezTo>
                <a:close/>
                <a:moveTo>
                  <a:pt x="392" y="460"/>
                </a:moveTo>
                <a:cubicBezTo>
                  <a:pt x="392" y="463"/>
                  <a:pt x="392" y="463"/>
                  <a:pt x="392" y="463"/>
                </a:cubicBezTo>
                <a:cubicBezTo>
                  <a:pt x="28" y="463"/>
                  <a:pt x="28" y="463"/>
                  <a:pt x="28" y="463"/>
                </a:cubicBezTo>
                <a:cubicBezTo>
                  <a:pt x="28" y="460"/>
                  <a:pt x="28" y="460"/>
                  <a:pt x="28" y="460"/>
                </a:cubicBezTo>
                <a:cubicBezTo>
                  <a:pt x="392" y="460"/>
                  <a:pt x="392" y="460"/>
                  <a:pt x="392" y="460"/>
                </a:cubicBezTo>
                <a:close/>
                <a:moveTo>
                  <a:pt x="392" y="478"/>
                </a:moveTo>
                <a:cubicBezTo>
                  <a:pt x="392" y="481"/>
                  <a:pt x="392" y="481"/>
                  <a:pt x="392" y="481"/>
                </a:cubicBezTo>
                <a:cubicBezTo>
                  <a:pt x="28" y="481"/>
                  <a:pt x="28" y="481"/>
                  <a:pt x="28" y="481"/>
                </a:cubicBezTo>
                <a:cubicBezTo>
                  <a:pt x="28" y="478"/>
                  <a:pt x="28" y="478"/>
                  <a:pt x="28" y="478"/>
                </a:cubicBezTo>
                <a:cubicBezTo>
                  <a:pt x="392" y="478"/>
                  <a:pt x="392" y="478"/>
                  <a:pt x="392" y="478"/>
                </a:cubicBezTo>
                <a:close/>
                <a:moveTo>
                  <a:pt x="386" y="41"/>
                </a:moveTo>
                <a:cubicBezTo>
                  <a:pt x="405" y="41"/>
                  <a:pt x="420" y="56"/>
                  <a:pt x="420" y="75"/>
                </a:cubicBezTo>
                <a:cubicBezTo>
                  <a:pt x="420" y="463"/>
                  <a:pt x="420" y="463"/>
                  <a:pt x="420" y="463"/>
                </a:cubicBezTo>
                <a:cubicBezTo>
                  <a:pt x="420" y="481"/>
                  <a:pt x="405" y="496"/>
                  <a:pt x="386" y="496"/>
                </a:cubicBezTo>
                <a:cubicBezTo>
                  <a:pt x="269" y="496"/>
                  <a:pt x="151" y="496"/>
                  <a:pt x="34" y="496"/>
                </a:cubicBezTo>
                <a:cubicBezTo>
                  <a:pt x="15" y="496"/>
                  <a:pt x="0" y="481"/>
                  <a:pt x="0" y="46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56"/>
                  <a:pt x="15" y="41"/>
                  <a:pt x="34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1" y="57"/>
                  <a:pt x="51" y="72"/>
                  <a:pt x="51" y="88"/>
                </a:cubicBezTo>
                <a:cubicBezTo>
                  <a:pt x="51" y="98"/>
                  <a:pt x="59" y="106"/>
                  <a:pt x="69" y="106"/>
                </a:cubicBezTo>
                <a:cubicBezTo>
                  <a:pt x="74" y="106"/>
                  <a:pt x="78" y="106"/>
                  <a:pt x="83" y="106"/>
                </a:cubicBezTo>
                <a:cubicBezTo>
                  <a:pt x="93" y="106"/>
                  <a:pt x="101" y="98"/>
                  <a:pt x="101" y="88"/>
                </a:cubicBezTo>
                <a:cubicBezTo>
                  <a:pt x="101" y="72"/>
                  <a:pt x="101" y="57"/>
                  <a:pt x="101" y="41"/>
                </a:cubicBezTo>
                <a:cubicBezTo>
                  <a:pt x="321" y="41"/>
                  <a:pt x="321" y="41"/>
                  <a:pt x="321" y="41"/>
                </a:cubicBezTo>
                <a:cubicBezTo>
                  <a:pt x="321" y="57"/>
                  <a:pt x="321" y="72"/>
                  <a:pt x="321" y="88"/>
                </a:cubicBezTo>
                <a:cubicBezTo>
                  <a:pt x="321" y="98"/>
                  <a:pt x="329" y="106"/>
                  <a:pt x="339" y="106"/>
                </a:cubicBezTo>
                <a:cubicBezTo>
                  <a:pt x="343" y="106"/>
                  <a:pt x="348" y="106"/>
                  <a:pt x="352" y="106"/>
                </a:cubicBezTo>
                <a:cubicBezTo>
                  <a:pt x="362" y="106"/>
                  <a:pt x="370" y="98"/>
                  <a:pt x="370" y="88"/>
                </a:cubicBezTo>
                <a:cubicBezTo>
                  <a:pt x="370" y="72"/>
                  <a:pt x="370" y="57"/>
                  <a:pt x="370" y="41"/>
                </a:cubicBezTo>
                <a:lnTo>
                  <a:pt x="386" y="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30"/>
          <p:cNvSpPr>
            <a:spLocks noEditPoints="1"/>
          </p:cNvSpPr>
          <p:nvPr/>
        </p:nvSpPr>
        <p:spPr bwMode="auto">
          <a:xfrm>
            <a:off x="7516809" y="2606482"/>
            <a:ext cx="551558" cy="689448"/>
          </a:xfrm>
          <a:custGeom>
            <a:avLst/>
            <a:gdLst>
              <a:gd name="T0" fmla="*/ 100 w 408"/>
              <a:gd name="T1" fmla="*/ 18 h 510"/>
              <a:gd name="T2" fmla="*/ 290 w 408"/>
              <a:gd name="T3" fmla="*/ 368 h 510"/>
              <a:gd name="T4" fmla="*/ 345 w 408"/>
              <a:gd name="T5" fmla="*/ 332 h 510"/>
              <a:gd name="T6" fmla="*/ 259 w 408"/>
              <a:gd name="T7" fmla="*/ 464 h 510"/>
              <a:gd name="T8" fmla="*/ 267 w 408"/>
              <a:gd name="T9" fmla="*/ 397 h 510"/>
              <a:gd name="T10" fmla="*/ 241 w 408"/>
              <a:gd name="T11" fmla="*/ 345 h 510"/>
              <a:gd name="T12" fmla="*/ 216 w 408"/>
              <a:gd name="T13" fmla="*/ 319 h 510"/>
              <a:gd name="T14" fmla="*/ 320 w 408"/>
              <a:gd name="T15" fmla="*/ 474 h 510"/>
              <a:gd name="T16" fmla="*/ 159 w 408"/>
              <a:gd name="T17" fmla="*/ 386 h 510"/>
              <a:gd name="T18" fmla="*/ 196 w 408"/>
              <a:gd name="T19" fmla="*/ 298 h 510"/>
              <a:gd name="T20" fmla="*/ 229 w 408"/>
              <a:gd name="T21" fmla="*/ 381 h 510"/>
              <a:gd name="T22" fmla="*/ 338 w 408"/>
              <a:gd name="T23" fmla="*/ 391 h 510"/>
              <a:gd name="T24" fmla="*/ 278 w 408"/>
              <a:gd name="T25" fmla="*/ 440 h 510"/>
              <a:gd name="T26" fmla="*/ 289 w 408"/>
              <a:gd name="T27" fmla="*/ 332 h 510"/>
              <a:gd name="T28" fmla="*/ 126 w 408"/>
              <a:gd name="T29" fmla="*/ 86 h 510"/>
              <a:gd name="T30" fmla="*/ 138 w 408"/>
              <a:gd name="T31" fmla="*/ 19 h 510"/>
              <a:gd name="T32" fmla="*/ 217 w 408"/>
              <a:gd name="T33" fmla="*/ 61 h 510"/>
              <a:gd name="T34" fmla="*/ 127 w 408"/>
              <a:gd name="T35" fmla="*/ 22 h 510"/>
              <a:gd name="T36" fmla="*/ 244 w 408"/>
              <a:gd name="T37" fmla="*/ 59 h 510"/>
              <a:gd name="T38" fmla="*/ 134 w 408"/>
              <a:gd name="T39" fmla="*/ 343 h 510"/>
              <a:gd name="T40" fmla="*/ 87 w 408"/>
              <a:gd name="T41" fmla="*/ 290 h 510"/>
              <a:gd name="T42" fmla="*/ 86 w 408"/>
              <a:gd name="T43" fmla="*/ 290 h 510"/>
              <a:gd name="T44" fmla="*/ 85 w 408"/>
              <a:gd name="T45" fmla="*/ 290 h 510"/>
              <a:gd name="T46" fmla="*/ 84 w 408"/>
              <a:gd name="T47" fmla="*/ 289 h 510"/>
              <a:gd name="T48" fmla="*/ 83 w 408"/>
              <a:gd name="T49" fmla="*/ 289 h 510"/>
              <a:gd name="T50" fmla="*/ 83 w 408"/>
              <a:gd name="T51" fmla="*/ 289 h 510"/>
              <a:gd name="T52" fmla="*/ 82 w 408"/>
              <a:gd name="T53" fmla="*/ 289 h 510"/>
              <a:gd name="T54" fmla="*/ 81 w 408"/>
              <a:gd name="T55" fmla="*/ 288 h 510"/>
              <a:gd name="T56" fmla="*/ 81 w 408"/>
              <a:gd name="T57" fmla="*/ 288 h 510"/>
              <a:gd name="T58" fmla="*/ 80 w 408"/>
              <a:gd name="T59" fmla="*/ 287 h 510"/>
              <a:gd name="T60" fmla="*/ 80 w 408"/>
              <a:gd name="T61" fmla="*/ 287 h 510"/>
              <a:gd name="T62" fmla="*/ 79 w 408"/>
              <a:gd name="T63" fmla="*/ 286 h 510"/>
              <a:gd name="T64" fmla="*/ 79 w 408"/>
              <a:gd name="T65" fmla="*/ 285 h 510"/>
              <a:gd name="T66" fmla="*/ 78 w 408"/>
              <a:gd name="T67" fmla="*/ 284 h 510"/>
              <a:gd name="T68" fmla="*/ 78 w 408"/>
              <a:gd name="T69" fmla="*/ 284 h 510"/>
              <a:gd name="T70" fmla="*/ 78 w 408"/>
              <a:gd name="T71" fmla="*/ 283 h 510"/>
              <a:gd name="T72" fmla="*/ 78 w 408"/>
              <a:gd name="T73" fmla="*/ 282 h 510"/>
              <a:gd name="T74" fmla="*/ 77 w 408"/>
              <a:gd name="T75" fmla="*/ 281 h 510"/>
              <a:gd name="T76" fmla="*/ 77 w 408"/>
              <a:gd name="T77" fmla="*/ 281 h 510"/>
              <a:gd name="T78" fmla="*/ 77 w 408"/>
              <a:gd name="T79" fmla="*/ 280 h 510"/>
              <a:gd name="T80" fmla="*/ 77 w 408"/>
              <a:gd name="T81" fmla="*/ 279 h 510"/>
              <a:gd name="T82" fmla="*/ 78 w 408"/>
              <a:gd name="T83" fmla="*/ 278 h 510"/>
              <a:gd name="T84" fmla="*/ 78 w 408"/>
              <a:gd name="T85" fmla="*/ 278 h 510"/>
              <a:gd name="T86" fmla="*/ 78 w 408"/>
              <a:gd name="T87" fmla="*/ 277 h 510"/>
              <a:gd name="T88" fmla="*/ 79 w 408"/>
              <a:gd name="T89" fmla="*/ 276 h 510"/>
              <a:gd name="T90" fmla="*/ 79 w 408"/>
              <a:gd name="T91" fmla="*/ 275 h 510"/>
              <a:gd name="T92" fmla="*/ 80 w 408"/>
              <a:gd name="T93" fmla="*/ 274 h 510"/>
              <a:gd name="T94" fmla="*/ 80 w 408"/>
              <a:gd name="T95" fmla="*/ 274 h 510"/>
              <a:gd name="T96" fmla="*/ 81 w 408"/>
              <a:gd name="T97" fmla="*/ 273 h 510"/>
              <a:gd name="T98" fmla="*/ 82 w 408"/>
              <a:gd name="T99" fmla="*/ 272 h 510"/>
              <a:gd name="T100" fmla="*/ 83 w 408"/>
              <a:gd name="T101" fmla="*/ 272 h 510"/>
              <a:gd name="T102" fmla="*/ 84 w 408"/>
              <a:gd name="T103" fmla="*/ 272 h 510"/>
              <a:gd name="T104" fmla="*/ 86 w 408"/>
              <a:gd name="T105" fmla="*/ 271 h 510"/>
              <a:gd name="T106" fmla="*/ 77 w 408"/>
              <a:gd name="T107" fmla="*/ 280 h 510"/>
              <a:gd name="T108" fmla="*/ 87 w 408"/>
              <a:gd name="T109" fmla="*/ 237 h 510"/>
              <a:gd name="T110" fmla="*/ 267 w 408"/>
              <a:gd name="T111" fmla="*/ 175 h 510"/>
              <a:gd name="T112" fmla="*/ 258 w 408"/>
              <a:gd name="T113" fmla="*/ 115 h 510"/>
              <a:gd name="T114" fmla="*/ 87 w 408"/>
              <a:gd name="T115" fmla="*/ 115 h 510"/>
              <a:gd name="T116" fmla="*/ 212 w 408"/>
              <a:gd name="T117" fmla="*/ 2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8" h="510">
                <a:moveTo>
                  <a:pt x="23" y="460"/>
                </a:moveTo>
                <a:cubicBezTo>
                  <a:pt x="147" y="460"/>
                  <a:pt x="147" y="460"/>
                  <a:pt x="147" y="460"/>
                </a:cubicBezTo>
                <a:cubicBezTo>
                  <a:pt x="140" y="447"/>
                  <a:pt x="135" y="434"/>
                  <a:pt x="132" y="419"/>
                </a:cubicBezTo>
                <a:cubicBezTo>
                  <a:pt x="43" y="419"/>
                  <a:pt x="43" y="419"/>
                  <a:pt x="43" y="419"/>
                </a:cubicBezTo>
                <a:cubicBezTo>
                  <a:pt x="43" y="59"/>
                  <a:pt x="43" y="59"/>
                  <a:pt x="43" y="59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11" y="18"/>
                  <a:pt x="0" y="28"/>
                  <a:pt x="0" y="41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0"/>
                  <a:pt x="11" y="460"/>
                  <a:pt x="23" y="460"/>
                </a:cubicBezTo>
                <a:close/>
                <a:moveTo>
                  <a:pt x="286" y="370"/>
                </a:moveTo>
                <a:cubicBezTo>
                  <a:pt x="286" y="370"/>
                  <a:pt x="287" y="369"/>
                  <a:pt x="287" y="369"/>
                </a:cubicBezTo>
                <a:cubicBezTo>
                  <a:pt x="288" y="368"/>
                  <a:pt x="289" y="368"/>
                  <a:pt x="290" y="368"/>
                </a:cubicBezTo>
                <a:cubicBezTo>
                  <a:pt x="291" y="369"/>
                  <a:pt x="291" y="369"/>
                  <a:pt x="291" y="370"/>
                </a:cubicBezTo>
                <a:cubicBezTo>
                  <a:pt x="292" y="370"/>
                  <a:pt x="292" y="370"/>
                  <a:pt x="292" y="370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8" y="324"/>
                  <a:pt x="340" y="323"/>
                  <a:pt x="341" y="323"/>
                </a:cubicBezTo>
                <a:cubicBezTo>
                  <a:pt x="342" y="323"/>
                  <a:pt x="344" y="324"/>
                  <a:pt x="345" y="325"/>
                </a:cubicBezTo>
                <a:cubicBezTo>
                  <a:pt x="346" y="326"/>
                  <a:pt x="346" y="327"/>
                  <a:pt x="346" y="329"/>
                </a:cubicBezTo>
                <a:cubicBezTo>
                  <a:pt x="346" y="330"/>
                  <a:pt x="346" y="331"/>
                  <a:pt x="345" y="332"/>
                </a:cubicBezTo>
                <a:cubicBezTo>
                  <a:pt x="293" y="384"/>
                  <a:pt x="293" y="384"/>
                  <a:pt x="293" y="384"/>
                </a:cubicBezTo>
                <a:cubicBezTo>
                  <a:pt x="300" y="389"/>
                  <a:pt x="300" y="389"/>
                  <a:pt x="300" y="389"/>
                </a:cubicBezTo>
                <a:cubicBezTo>
                  <a:pt x="302" y="391"/>
                  <a:pt x="303" y="392"/>
                  <a:pt x="303" y="394"/>
                </a:cubicBezTo>
                <a:cubicBezTo>
                  <a:pt x="304" y="398"/>
                  <a:pt x="301" y="402"/>
                  <a:pt x="297" y="403"/>
                </a:cubicBezTo>
                <a:cubicBezTo>
                  <a:pt x="295" y="403"/>
                  <a:pt x="293" y="403"/>
                  <a:pt x="291" y="401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59" y="464"/>
                  <a:pt x="259" y="464"/>
                  <a:pt x="259" y="464"/>
                </a:cubicBezTo>
                <a:cubicBezTo>
                  <a:pt x="259" y="465"/>
                  <a:pt x="258" y="465"/>
                  <a:pt x="258" y="466"/>
                </a:cubicBezTo>
                <a:cubicBezTo>
                  <a:pt x="256" y="466"/>
                  <a:pt x="254" y="466"/>
                  <a:pt x="253" y="464"/>
                </a:cubicBezTo>
                <a:cubicBezTo>
                  <a:pt x="253" y="463"/>
                  <a:pt x="253" y="463"/>
                  <a:pt x="253" y="462"/>
                </a:cubicBezTo>
                <a:cubicBezTo>
                  <a:pt x="274" y="402"/>
                  <a:pt x="274" y="402"/>
                  <a:pt x="274" y="402"/>
                </a:cubicBezTo>
                <a:cubicBezTo>
                  <a:pt x="274" y="402"/>
                  <a:pt x="273" y="403"/>
                  <a:pt x="272" y="403"/>
                </a:cubicBezTo>
                <a:cubicBezTo>
                  <a:pt x="271" y="403"/>
                  <a:pt x="270" y="402"/>
                  <a:pt x="269" y="401"/>
                </a:cubicBezTo>
                <a:cubicBezTo>
                  <a:pt x="268" y="400"/>
                  <a:pt x="267" y="399"/>
                  <a:pt x="267" y="397"/>
                </a:cubicBezTo>
                <a:cubicBezTo>
                  <a:pt x="267" y="396"/>
                  <a:pt x="268" y="394"/>
                  <a:pt x="269" y="393"/>
                </a:cubicBezTo>
                <a:cubicBezTo>
                  <a:pt x="274" y="388"/>
                  <a:pt x="274" y="388"/>
                  <a:pt x="274" y="388"/>
                </a:cubicBezTo>
                <a:cubicBezTo>
                  <a:pt x="232" y="357"/>
                  <a:pt x="232" y="357"/>
                  <a:pt x="232" y="357"/>
                </a:cubicBezTo>
                <a:cubicBezTo>
                  <a:pt x="231" y="356"/>
                  <a:pt x="230" y="354"/>
                  <a:pt x="229" y="352"/>
                </a:cubicBezTo>
                <a:cubicBezTo>
                  <a:pt x="229" y="350"/>
                  <a:pt x="230" y="348"/>
                  <a:pt x="231" y="347"/>
                </a:cubicBezTo>
                <a:cubicBezTo>
                  <a:pt x="232" y="345"/>
                  <a:pt x="234" y="344"/>
                  <a:pt x="236" y="344"/>
                </a:cubicBezTo>
                <a:cubicBezTo>
                  <a:pt x="238" y="344"/>
                  <a:pt x="240" y="344"/>
                  <a:pt x="241" y="345"/>
                </a:cubicBezTo>
                <a:cubicBezTo>
                  <a:pt x="283" y="377"/>
                  <a:pt x="283" y="377"/>
                  <a:pt x="283" y="377"/>
                </a:cubicBezTo>
                <a:cubicBezTo>
                  <a:pt x="286" y="370"/>
                  <a:pt x="286" y="370"/>
                  <a:pt x="286" y="370"/>
                </a:cubicBezTo>
                <a:close/>
                <a:moveTo>
                  <a:pt x="350" y="319"/>
                </a:moveTo>
                <a:cubicBezTo>
                  <a:pt x="342" y="310"/>
                  <a:pt x="331" y="303"/>
                  <a:pt x="320" y="299"/>
                </a:cubicBezTo>
                <a:cubicBezTo>
                  <a:pt x="309" y="294"/>
                  <a:pt x="296" y="291"/>
                  <a:pt x="283" y="291"/>
                </a:cubicBezTo>
                <a:cubicBezTo>
                  <a:pt x="271" y="291"/>
                  <a:pt x="258" y="294"/>
                  <a:pt x="247" y="299"/>
                </a:cubicBezTo>
                <a:cubicBezTo>
                  <a:pt x="236" y="303"/>
                  <a:pt x="225" y="310"/>
                  <a:pt x="216" y="319"/>
                </a:cubicBezTo>
                <a:cubicBezTo>
                  <a:pt x="208" y="328"/>
                  <a:pt x="201" y="338"/>
                  <a:pt x="196" y="350"/>
                </a:cubicBezTo>
                <a:cubicBezTo>
                  <a:pt x="191" y="361"/>
                  <a:pt x="189" y="373"/>
                  <a:pt x="189" y="386"/>
                </a:cubicBezTo>
                <a:cubicBezTo>
                  <a:pt x="189" y="399"/>
                  <a:pt x="191" y="411"/>
                  <a:pt x="196" y="422"/>
                </a:cubicBezTo>
                <a:cubicBezTo>
                  <a:pt x="201" y="434"/>
                  <a:pt x="208" y="444"/>
                  <a:pt x="216" y="453"/>
                </a:cubicBezTo>
                <a:cubicBezTo>
                  <a:pt x="225" y="462"/>
                  <a:pt x="236" y="469"/>
                  <a:pt x="247" y="474"/>
                </a:cubicBezTo>
                <a:cubicBezTo>
                  <a:pt x="258" y="478"/>
                  <a:pt x="271" y="481"/>
                  <a:pt x="283" y="481"/>
                </a:cubicBezTo>
                <a:cubicBezTo>
                  <a:pt x="296" y="481"/>
                  <a:pt x="309" y="478"/>
                  <a:pt x="320" y="474"/>
                </a:cubicBezTo>
                <a:cubicBezTo>
                  <a:pt x="331" y="469"/>
                  <a:pt x="342" y="462"/>
                  <a:pt x="350" y="453"/>
                </a:cubicBezTo>
                <a:cubicBezTo>
                  <a:pt x="359" y="444"/>
                  <a:pt x="366" y="434"/>
                  <a:pt x="371" y="422"/>
                </a:cubicBezTo>
                <a:cubicBezTo>
                  <a:pt x="376" y="411"/>
                  <a:pt x="378" y="399"/>
                  <a:pt x="378" y="386"/>
                </a:cubicBezTo>
                <a:cubicBezTo>
                  <a:pt x="378" y="373"/>
                  <a:pt x="376" y="361"/>
                  <a:pt x="371" y="350"/>
                </a:cubicBezTo>
                <a:cubicBezTo>
                  <a:pt x="366" y="338"/>
                  <a:pt x="359" y="328"/>
                  <a:pt x="350" y="319"/>
                </a:cubicBezTo>
                <a:close/>
                <a:moveTo>
                  <a:pt x="196" y="298"/>
                </a:moveTo>
                <a:cubicBezTo>
                  <a:pt x="173" y="321"/>
                  <a:pt x="159" y="352"/>
                  <a:pt x="159" y="386"/>
                </a:cubicBezTo>
                <a:cubicBezTo>
                  <a:pt x="159" y="420"/>
                  <a:pt x="173" y="451"/>
                  <a:pt x="196" y="474"/>
                </a:cubicBezTo>
                <a:cubicBezTo>
                  <a:pt x="218" y="496"/>
                  <a:pt x="249" y="510"/>
                  <a:pt x="283" y="510"/>
                </a:cubicBezTo>
                <a:cubicBezTo>
                  <a:pt x="318" y="510"/>
                  <a:pt x="349" y="496"/>
                  <a:pt x="371" y="474"/>
                </a:cubicBezTo>
                <a:cubicBezTo>
                  <a:pt x="394" y="451"/>
                  <a:pt x="408" y="420"/>
                  <a:pt x="408" y="386"/>
                </a:cubicBezTo>
                <a:cubicBezTo>
                  <a:pt x="408" y="352"/>
                  <a:pt x="394" y="321"/>
                  <a:pt x="371" y="298"/>
                </a:cubicBezTo>
                <a:cubicBezTo>
                  <a:pt x="349" y="276"/>
                  <a:pt x="318" y="262"/>
                  <a:pt x="283" y="262"/>
                </a:cubicBezTo>
                <a:cubicBezTo>
                  <a:pt x="249" y="262"/>
                  <a:pt x="218" y="276"/>
                  <a:pt x="196" y="298"/>
                </a:cubicBezTo>
                <a:close/>
                <a:moveTo>
                  <a:pt x="229" y="381"/>
                </a:moveTo>
                <a:cubicBezTo>
                  <a:pt x="202" y="381"/>
                  <a:pt x="202" y="381"/>
                  <a:pt x="202" y="381"/>
                </a:cubicBezTo>
                <a:cubicBezTo>
                  <a:pt x="199" y="381"/>
                  <a:pt x="197" y="383"/>
                  <a:pt x="197" y="386"/>
                </a:cubicBezTo>
                <a:cubicBezTo>
                  <a:pt x="197" y="389"/>
                  <a:pt x="199" y="391"/>
                  <a:pt x="202" y="391"/>
                </a:cubicBezTo>
                <a:cubicBezTo>
                  <a:pt x="229" y="391"/>
                  <a:pt x="229" y="391"/>
                  <a:pt x="229" y="391"/>
                </a:cubicBezTo>
                <a:cubicBezTo>
                  <a:pt x="232" y="391"/>
                  <a:pt x="235" y="389"/>
                  <a:pt x="235" y="386"/>
                </a:cubicBezTo>
                <a:cubicBezTo>
                  <a:pt x="235" y="383"/>
                  <a:pt x="232" y="381"/>
                  <a:pt x="229" y="381"/>
                </a:cubicBezTo>
                <a:close/>
                <a:moveTo>
                  <a:pt x="338" y="391"/>
                </a:moveTo>
                <a:cubicBezTo>
                  <a:pt x="365" y="391"/>
                  <a:pt x="365" y="391"/>
                  <a:pt x="365" y="391"/>
                </a:cubicBezTo>
                <a:cubicBezTo>
                  <a:pt x="368" y="391"/>
                  <a:pt x="370" y="389"/>
                  <a:pt x="370" y="386"/>
                </a:cubicBezTo>
                <a:cubicBezTo>
                  <a:pt x="370" y="383"/>
                  <a:pt x="368" y="381"/>
                  <a:pt x="365" y="381"/>
                </a:cubicBezTo>
                <a:cubicBezTo>
                  <a:pt x="338" y="381"/>
                  <a:pt x="338" y="381"/>
                  <a:pt x="338" y="381"/>
                </a:cubicBezTo>
                <a:cubicBezTo>
                  <a:pt x="335" y="381"/>
                  <a:pt x="332" y="383"/>
                  <a:pt x="332" y="386"/>
                </a:cubicBezTo>
                <a:cubicBezTo>
                  <a:pt x="332" y="389"/>
                  <a:pt x="335" y="391"/>
                  <a:pt x="338" y="391"/>
                </a:cubicBezTo>
                <a:close/>
                <a:moveTo>
                  <a:pt x="278" y="440"/>
                </a:moveTo>
                <a:cubicBezTo>
                  <a:pt x="278" y="467"/>
                  <a:pt x="278" y="467"/>
                  <a:pt x="278" y="467"/>
                </a:cubicBezTo>
                <a:cubicBezTo>
                  <a:pt x="278" y="470"/>
                  <a:pt x="280" y="473"/>
                  <a:pt x="283" y="473"/>
                </a:cubicBezTo>
                <a:cubicBezTo>
                  <a:pt x="286" y="473"/>
                  <a:pt x="289" y="470"/>
                  <a:pt x="289" y="467"/>
                </a:cubicBezTo>
                <a:cubicBezTo>
                  <a:pt x="289" y="440"/>
                  <a:pt x="289" y="440"/>
                  <a:pt x="289" y="440"/>
                </a:cubicBezTo>
                <a:cubicBezTo>
                  <a:pt x="289" y="437"/>
                  <a:pt x="286" y="435"/>
                  <a:pt x="283" y="435"/>
                </a:cubicBezTo>
                <a:cubicBezTo>
                  <a:pt x="280" y="435"/>
                  <a:pt x="278" y="437"/>
                  <a:pt x="278" y="440"/>
                </a:cubicBezTo>
                <a:close/>
                <a:moveTo>
                  <a:pt x="289" y="332"/>
                </a:moveTo>
                <a:cubicBezTo>
                  <a:pt x="289" y="305"/>
                  <a:pt x="289" y="305"/>
                  <a:pt x="289" y="305"/>
                </a:cubicBezTo>
                <a:cubicBezTo>
                  <a:pt x="289" y="302"/>
                  <a:pt x="286" y="299"/>
                  <a:pt x="283" y="299"/>
                </a:cubicBezTo>
                <a:cubicBezTo>
                  <a:pt x="280" y="299"/>
                  <a:pt x="278" y="302"/>
                  <a:pt x="278" y="305"/>
                </a:cubicBezTo>
                <a:cubicBezTo>
                  <a:pt x="278" y="332"/>
                  <a:pt x="278" y="332"/>
                  <a:pt x="278" y="332"/>
                </a:cubicBezTo>
                <a:cubicBezTo>
                  <a:pt x="278" y="335"/>
                  <a:pt x="280" y="337"/>
                  <a:pt x="283" y="337"/>
                </a:cubicBezTo>
                <a:cubicBezTo>
                  <a:pt x="286" y="337"/>
                  <a:pt x="289" y="335"/>
                  <a:pt x="289" y="332"/>
                </a:cubicBezTo>
                <a:close/>
                <a:moveTo>
                  <a:pt x="218" y="0"/>
                </a:moveTo>
                <a:cubicBezTo>
                  <a:pt x="224" y="0"/>
                  <a:pt x="228" y="2"/>
                  <a:pt x="232" y="4"/>
                </a:cubicBezTo>
                <a:cubicBezTo>
                  <a:pt x="235" y="7"/>
                  <a:pt x="237" y="11"/>
                  <a:pt x="237" y="14"/>
                </a:cubicBezTo>
                <a:cubicBezTo>
                  <a:pt x="237" y="72"/>
                  <a:pt x="237" y="72"/>
                  <a:pt x="237" y="72"/>
                </a:cubicBezTo>
                <a:cubicBezTo>
                  <a:pt x="237" y="75"/>
                  <a:pt x="235" y="79"/>
                  <a:pt x="232" y="82"/>
                </a:cubicBezTo>
                <a:cubicBezTo>
                  <a:pt x="228" y="84"/>
                  <a:pt x="224" y="86"/>
                  <a:pt x="218" y="86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21" y="86"/>
                  <a:pt x="116" y="84"/>
                  <a:pt x="113" y="82"/>
                </a:cubicBezTo>
                <a:cubicBezTo>
                  <a:pt x="110" y="79"/>
                  <a:pt x="108" y="75"/>
                  <a:pt x="108" y="72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1"/>
                  <a:pt x="110" y="7"/>
                  <a:pt x="113" y="4"/>
                </a:cubicBezTo>
                <a:cubicBezTo>
                  <a:pt x="116" y="2"/>
                  <a:pt x="121" y="0"/>
                  <a:pt x="126" y="0"/>
                </a:cubicBezTo>
                <a:cubicBezTo>
                  <a:pt x="218" y="0"/>
                  <a:pt x="218" y="0"/>
                  <a:pt x="218" y="0"/>
                </a:cubicBezTo>
                <a:close/>
                <a:moveTo>
                  <a:pt x="138" y="19"/>
                </a:moveTo>
                <a:cubicBezTo>
                  <a:pt x="206" y="19"/>
                  <a:pt x="206" y="19"/>
                  <a:pt x="206" y="19"/>
                </a:cubicBezTo>
                <a:cubicBezTo>
                  <a:pt x="210" y="19"/>
                  <a:pt x="214" y="20"/>
                  <a:pt x="217" y="22"/>
                </a:cubicBezTo>
                <a:cubicBezTo>
                  <a:pt x="217" y="22"/>
                  <a:pt x="217" y="22"/>
                  <a:pt x="217" y="22"/>
                </a:cubicBezTo>
                <a:cubicBezTo>
                  <a:pt x="220" y="25"/>
                  <a:pt x="222" y="29"/>
                  <a:pt x="222" y="33"/>
                </a:cubicBezTo>
                <a:cubicBezTo>
                  <a:pt x="222" y="51"/>
                  <a:pt x="222" y="51"/>
                  <a:pt x="222" y="51"/>
                </a:cubicBezTo>
                <a:cubicBezTo>
                  <a:pt x="222" y="55"/>
                  <a:pt x="220" y="58"/>
                  <a:pt x="217" y="61"/>
                </a:cubicBezTo>
                <a:cubicBezTo>
                  <a:pt x="217" y="61"/>
                  <a:pt x="217" y="61"/>
                  <a:pt x="217" y="61"/>
                </a:cubicBezTo>
                <a:cubicBezTo>
                  <a:pt x="214" y="63"/>
                  <a:pt x="210" y="65"/>
                  <a:pt x="206" y="65"/>
                </a:cubicBezTo>
                <a:cubicBezTo>
                  <a:pt x="138" y="65"/>
                  <a:pt x="138" y="65"/>
                  <a:pt x="138" y="65"/>
                </a:cubicBezTo>
                <a:cubicBezTo>
                  <a:pt x="134" y="65"/>
                  <a:pt x="130" y="63"/>
                  <a:pt x="127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4" y="58"/>
                  <a:pt x="122" y="55"/>
                  <a:pt x="122" y="51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2" y="29"/>
                  <a:pt x="124" y="25"/>
                  <a:pt x="127" y="22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0" y="20"/>
                  <a:pt x="134" y="19"/>
                  <a:pt x="138" y="19"/>
                </a:cubicBezTo>
                <a:close/>
                <a:moveTo>
                  <a:pt x="344" y="243"/>
                </a:moveTo>
                <a:cubicBezTo>
                  <a:pt x="344" y="41"/>
                  <a:pt x="344" y="41"/>
                  <a:pt x="344" y="41"/>
                </a:cubicBezTo>
                <a:cubicBezTo>
                  <a:pt x="344" y="28"/>
                  <a:pt x="334" y="18"/>
                  <a:pt x="321" y="18"/>
                </a:cubicBezTo>
                <a:cubicBezTo>
                  <a:pt x="244" y="18"/>
                  <a:pt x="244" y="18"/>
                  <a:pt x="244" y="18"/>
                </a:cubicBezTo>
                <a:cubicBezTo>
                  <a:pt x="244" y="59"/>
                  <a:pt x="244" y="59"/>
                  <a:pt x="244" y="59"/>
                </a:cubicBezTo>
                <a:cubicBezTo>
                  <a:pt x="302" y="59"/>
                  <a:pt x="302" y="59"/>
                  <a:pt x="302" y="59"/>
                </a:cubicBezTo>
                <a:cubicBezTo>
                  <a:pt x="302" y="92"/>
                  <a:pt x="302" y="92"/>
                  <a:pt x="302" y="92"/>
                </a:cubicBezTo>
                <a:cubicBezTo>
                  <a:pt x="302" y="232"/>
                  <a:pt x="302" y="232"/>
                  <a:pt x="302" y="232"/>
                </a:cubicBezTo>
                <a:cubicBezTo>
                  <a:pt x="317" y="234"/>
                  <a:pt x="331" y="238"/>
                  <a:pt x="344" y="243"/>
                </a:cubicBezTo>
                <a:close/>
                <a:moveTo>
                  <a:pt x="87" y="324"/>
                </a:moveTo>
                <a:cubicBezTo>
                  <a:pt x="141" y="324"/>
                  <a:pt x="141" y="324"/>
                  <a:pt x="141" y="324"/>
                </a:cubicBezTo>
                <a:cubicBezTo>
                  <a:pt x="139" y="330"/>
                  <a:pt x="136" y="336"/>
                  <a:pt x="134" y="343"/>
                </a:cubicBezTo>
                <a:cubicBezTo>
                  <a:pt x="87" y="343"/>
                  <a:pt x="87" y="343"/>
                  <a:pt x="87" y="343"/>
                </a:cubicBezTo>
                <a:cubicBezTo>
                  <a:pt x="82" y="343"/>
                  <a:pt x="77" y="339"/>
                  <a:pt x="77" y="333"/>
                </a:cubicBezTo>
                <a:cubicBezTo>
                  <a:pt x="77" y="333"/>
                  <a:pt x="77" y="333"/>
                  <a:pt x="77" y="333"/>
                </a:cubicBezTo>
                <a:cubicBezTo>
                  <a:pt x="77" y="328"/>
                  <a:pt x="82" y="324"/>
                  <a:pt x="87" y="324"/>
                </a:cubicBezTo>
                <a:close/>
                <a:moveTo>
                  <a:pt x="162" y="290"/>
                </a:moveTo>
                <a:cubicBezTo>
                  <a:pt x="87" y="290"/>
                  <a:pt x="87" y="290"/>
                  <a:pt x="87" y="290"/>
                </a:cubicBezTo>
                <a:cubicBezTo>
                  <a:pt x="87" y="290"/>
                  <a:pt x="87" y="290"/>
                  <a:pt x="87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7"/>
                  <a:pt x="81" y="287"/>
                  <a:pt x="81" y="287"/>
                </a:cubicBezTo>
                <a:cubicBezTo>
                  <a:pt x="81" y="287"/>
                  <a:pt x="81" y="287"/>
                  <a:pt x="81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7" y="271"/>
                  <a:pt x="87" y="271"/>
                  <a:pt x="87" y="271"/>
                </a:cubicBezTo>
                <a:cubicBezTo>
                  <a:pt x="179" y="271"/>
                  <a:pt x="179" y="271"/>
                  <a:pt x="179" y="271"/>
                </a:cubicBezTo>
                <a:cubicBezTo>
                  <a:pt x="173" y="277"/>
                  <a:pt x="167" y="283"/>
                  <a:pt x="162" y="290"/>
                </a:cubicBezTo>
                <a:close/>
                <a:moveTo>
                  <a:pt x="77" y="280"/>
                </a:moveTo>
                <a:cubicBezTo>
                  <a:pt x="77" y="280"/>
                  <a:pt x="77" y="280"/>
                  <a:pt x="77" y="280"/>
                </a:cubicBezTo>
                <a:close/>
                <a:moveTo>
                  <a:pt x="87" y="218"/>
                </a:moveTo>
                <a:cubicBezTo>
                  <a:pt x="258" y="218"/>
                  <a:pt x="258" y="218"/>
                  <a:pt x="258" y="218"/>
                </a:cubicBezTo>
                <a:cubicBezTo>
                  <a:pt x="263" y="218"/>
                  <a:pt x="267" y="222"/>
                  <a:pt x="267" y="228"/>
                </a:cubicBezTo>
                <a:cubicBezTo>
                  <a:pt x="267" y="228"/>
                  <a:pt x="267" y="228"/>
                  <a:pt x="267" y="228"/>
                </a:cubicBezTo>
                <a:cubicBezTo>
                  <a:pt x="267" y="229"/>
                  <a:pt x="267" y="231"/>
                  <a:pt x="266" y="232"/>
                </a:cubicBezTo>
                <a:cubicBezTo>
                  <a:pt x="257" y="233"/>
                  <a:pt x="249" y="235"/>
                  <a:pt x="241" y="237"/>
                </a:cubicBezTo>
                <a:cubicBezTo>
                  <a:pt x="87" y="237"/>
                  <a:pt x="87" y="237"/>
                  <a:pt x="87" y="237"/>
                </a:cubicBezTo>
                <a:cubicBezTo>
                  <a:pt x="82" y="237"/>
                  <a:pt x="77" y="233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2"/>
                  <a:pt x="82" y="218"/>
                  <a:pt x="87" y="218"/>
                </a:cubicBezTo>
                <a:close/>
                <a:moveTo>
                  <a:pt x="87" y="165"/>
                </a:moveTo>
                <a:cubicBezTo>
                  <a:pt x="258" y="165"/>
                  <a:pt x="258" y="165"/>
                  <a:pt x="258" y="165"/>
                </a:cubicBezTo>
                <a:cubicBezTo>
                  <a:pt x="263" y="165"/>
                  <a:pt x="267" y="170"/>
                  <a:pt x="267" y="175"/>
                </a:cubicBezTo>
                <a:cubicBezTo>
                  <a:pt x="267" y="175"/>
                  <a:pt x="267" y="175"/>
                  <a:pt x="267" y="175"/>
                </a:cubicBezTo>
                <a:cubicBezTo>
                  <a:pt x="267" y="180"/>
                  <a:pt x="263" y="184"/>
                  <a:pt x="258" y="184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2" y="184"/>
                  <a:pt x="77" y="180"/>
                  <a:pt x="77" y="175"/>
                </a:cubicBezTo>
                <a:cubicBezTo>
                  <a:pt x="77" y="175"/>
                  <a:pt x="77" y="175"/>
                  <a:pt x="77" y="175"/>
                </a:cubicBezTo>
                <a:cubicBezTo>
                  <a:pt x="77" y="170"/>
                  <a:pt x="82" y="165"/>
                  <a:pt x="87" y="165"/>
                </a:cubicBezTo>
                <a:close/>
                <a:moveTo>
                  <a:pt x="87" y="115"/>
                </a:moveTo>
                <a:cubicBezTo>
                  <a:pt x="258" y="115"/>
                  <a:pt x="258" y="115"/>
                  <a:pt x="258" y="115"/>
                </a:cubicBezTo>
                <a:cubicBezTo>
                  <a:pt x="263" y="115"/>
                  <a:pt x="267" y="120"/>
                  <a:pt x="267" y="125"/>
                </a:cubicBezTo>
                <a:cubicBezTo>
                  <a:pt x="267" y="125"/>
                  <a:pt x="267" y="125"/>
                  <a:pt x="267" y="125"/>
                </a:cubicBezTo>
                <a:cubicBezTo>
                  <a:pt x="267" y="130"/>
                  <a:pt x="263" y="134"/>
                  <a:pt x="258" y="134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2" y="134"/>
                  <a:pt x="77" y="130"/>
                  <a:pt x="77" y="125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7" y="120"/>
                  <a:pt x="82" y="115"/>
                  <a:pt x="87" y="115"/>
                </a:cubicBezTo>
                <a:close/>
                <a:moveTo>
                  <a:pt x="130" y="59"/>
                </a:moveTo>
                <a:cubicBezTo>
                  <a:pt x="130" y="33"/>
                  <a:pt x="130" y="33"/>
                  <a:pt x="130" y="33"/>
                </a:cubicBezTo>
                <a:cubicBezTo>
                  <a:pt x="130" y="31"/>
                  <a:pt x="131" y="29"/>
                  <a:pt x="132" y="28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34" y="27"/>
                  <a:pt x="136" y="26"/>
                  <a:pt x="138" y="26"/>
                </a:cubicBezTo>
                <a:cubicBezTo>
                  <a:pt x="206" y="26"/>
                  <a:pt x="206" y="26"/>
                  <a:pt x="206" y="26"/>
                </a:cubicBezTo>
                <a:cubicBezTo>
                  <a:pt x="208" y="26"/>
                  <a:pt x="211" y="27"/>
                  <a:pt x="212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4" y="29"/>
                  <a:pt x="215" y="31"/>
                  <a:pt x="215" y="33"/>
                </a:cubicBezTo>
                <a:cubicBezTo>
                  <a:pt x="215" y="59"/>
                  <a:pt x="215" y="59"/>
                  <a:pt x="215" y="59"/>
                </a:cubicBezTo>
                <a:lnTo>
                  <a:pt x="130" y="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auto">
          <a:xfrm rot="2700000">
            <a:off x="2655457" y="2650490"/>
            <a:ext cx="631043" cy="631043"/>
          </a:xfrm>
          <a:prstGeom prst="rect">
            <a:avLst/>
          </a:prstGeom>
          <a:noFill/>
          <a:ln w="25400" cap="flat" cmpd="sng" algn="ctr">
            <a:solidFill>
              <a:srgbClr val="002B41"/>
            </a:solidFill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 rot="2700000">
            <a:off x="8987566" y="2650490"/>
            <a:ext cx="631043" cy="631043"/>
          </a:xfrm>
          <a:prstGeom prst="rect">
            <a:avLst/>
          </a:prstGeom>
          <a:noFill/>
          <a:ln w="25400" cap="flat" cmpd="sng" algn="ctr">
            <a:solidFill>
              <a:srgbClr val="002B41"/>
            </a:solidFill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1300299" y="4825775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00299" y="5225885"/>
            <a:ext cx="9721411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390733" y="1884192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6798305" y="1884192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390733" y="3302986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6798305" y="3302986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1390733" y="4721780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6798305" y="4721780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875384" y="1814619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61596" y="2164968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1875384" y="322479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61596" y="3575143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1875384" y="465220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61596" y="4985318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7280761" y="1814619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66973" y="2164968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7280761" y="322479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66973" y="3575143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7280761" y="465220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66973" y="4985318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椭圆 45"/>
          <p:cNvSpPr>
            <a:spLocks noChangeArrowheads="1"/>
          </p:cNvSpPr>
          <p:nvPr/>
        </p:nvSpPr>
        <p:spPr bwMode="auto">
          <a:xfrm>
            <a:off x="8331228" y="2114747"/>
            <a:ext cx="2952750" cy="29527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椭圆 44"/>
          <p:cNvSpPr>
            <a:spLocks noChangeArrowheads="1"/>
          </p:cNvSpPr>
          <p:nvPr/>
        </p:nvSpPr>
        <p:spPr bwMode="auto">
          <a:xfrm>
            <a:off x="790711" y="2114747"/>
            <a:ext cx="2951162" cy="295275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椭圆 45"/>
          <p:cNvSpPr>
            <a:spLocks noChangeArrowheads="1"/>
          </p:cNvSpPr>
          <p:nvPr/>
        </p:nvSpPr>
        <p:spPr bwMode="auto">
          <a:xfrm>
            <a:off x="4678498" y="2114747"/>
            <a:ext cx="2952750" cy="29527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椭圆 46"/>
          <p:cNvSpPr>
            <a:spLocks noChangeArrowheads="1"/>
          </p:cNvSpPr>
          <p:nvPr/>
        </p:nvSpPr>
        <p:spPr bwMode="auto">
          <a:xfrm>
            <a:off x="3454536" y="2835472"/>
            <a:ext cx="1512887" cy="1511300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9" name="椭圆 46"/>
          <p:cNvSpPr>
            <a:spLocks noChangeArrowheads="1"/>
          </p:cNvSpPr>
          <p:nvPr/>
        </p:nvSpPr>
        <p:spPr bwMode="auto">
          <a:xfrm>
            <a:off x="7119810" y="2835472"/>
            <a:ext cx="1512887" cy="1511300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545493" y="-179684"/>
            <a:ext cx="3196202" cy="7130016"/>
            <a:chOff x="8442118" y="-179684"/>
            <a:chExt cx="3196202" cy="7130016"/>
          </a:xfrm>
        </p:grpSpPr>
        <p:sp>
          <p:nvSpPr>
            <p:cNvPr id="5" name="Line 16"/>
            <p:cNvSpPr>
              <a:spLocks noChangeShapeType="1"/>
            </p:cNvSpPr>
            <p:nvPr/>
          </p:nvSpPr>
          <p:spPr bwMode="auto">
            <a:xfrm>
              <a:off x="8442118" y="0"/>
              <a:ext cx="1966175" cy="6950332"/>
            </a:xfrm>
            <a:prstGeom prst="line">
              <a:avLst/>
            </a:prstGeom>
            <a:noFill/>
            <a:ln w="7938" cap="flat">
              <a:solidFill>
                <a:srgbClr val="002B4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V="1">
              <a:off x="8442118" y="-179684"/>
              <a:ext cx="3196202" cy="7037684"/>
            </a:xfrm>
            <a:prstGeom prst="line">
              <a:avLst/>
            </a:prstGeom>
            <a:noFill/>
            <a:ln w="7938" cap="flat">
              <a:solidFill>
                <a:srgbClr val="002B4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Freeform 5"/>
          <p:cNvSpPr/>
          <p:nvPr/>
        </p:nvSpPr>
        <p:spPr bwMode="auto">
          <a:xfrm flipH="1" flipV="1">
            <a:off x="-2" y="254523"/>
            <a:ext cx="3054286" cy="660920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307" y="2197894"/>
            <a:ext cx="17583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1"/>
          <p:cNvSpPr>
            <a:spLocks noChangeArrowheads="1"/>
          </p:cNvSpPr>
          <p:nvPr/>
        </p:nvSpPr>
        <p:spPr bwMode="auto">
          <a:xfrm>
            <a:off x="6348911" y="1257313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6412104" y="1335488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56977" y="1677367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12" name="TextBox 76"/>
          <p:cNvSpPr txBox="1"/>
          <p:nvPr/>
        </p:nvSpPr>
        <p:spPr>
          <a:xfrm>
            <a:off x="7256976" y="1211017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"/>
          <p:cNvSpPr>
            <a:spLocks noChangeArrowheads="1"/>
          </p:cNvSpPr>
          <p:nvPr/>
        </p:nvSpPr>
        <p:spPr bwMode="auto">
          <a:xfrm>
            <a:off x="6348911" y="2501778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6412104" y="2579953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56977" y="2921832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7256976" y="2455482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"/>
          <p:cNvSpPr>
            <a:spLocks noChangeArrowheads="1"/>
          </p:cNvSpPr>
          <p:nvPr/>
        </p:nvSpPr>
        <p:spPr bwMode="auto">
          <a:xfrm>
            <a:off x="6348911" y="3749140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6412104" y="3827315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56977" y="4169194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7256976" y="3702844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1"/>
          <p:cNvSpPr>
            <a:spLocks noChangeArrowheads="1"/>
          </p:cNvSpPr>
          <p:nvPr/>
        </p:nvSpPr>
        <p:spPr bwMode="auto">
          <a:xfrm>
            <a:off x="6348911" y="4989432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6412104" y="506760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56977" y="5409486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7256976" y="4943136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H_Other_6"/>
          <p:cNvSpPr/>
          <p:nvPr>
            <p:custDataLst>
              <p:tags r:id="rId1"/>
            </p:custDataLst>
          </p:nvPr>
        </p:nvSpPr>
        <p:spPr>
          <a:xfrm>
            <a:off x="2685015" y="1940549"/>
            <a:ext cx="920750" cy="2921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7"/>
          <p:cNvSpPr/>
          <p:nvPr>
            <p:custDataLst>
              <p:tags r:id="rId2"/>
            </p:custDataLst>
          </p:nvPr>
        </p:nvSpPr>
        <p:spPr>
          <a:xfrm>
            <a:off x="2685015" y="3070849"/>
            <a:ext cx="1554162" cy="2921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Other_8"/>
          <p:cNvSpPr/>
          <p:nvPr>
            <p:custDataLst>
              <p:tags r:id="rId3"/>
            </p:custDataLst>
          </p:nvPr>
        </p:nvSpPr>
        <p:spPr>
          <a:xfrm>
            <a:off x="2685016" y="4201150"/>
            <a:ext cx="2160587" cy="293687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Other_9"/>
          <p:cNvSpPr/>
          <p:nvPr>
            <p:custDataLst>
              <p:tags r:id="rId4"/>
            </p:custDataLst>
          </p:nvPr>
        </p:nvSpPr>
        <p:spPr>
          <a:xfrm>
            <a:off x="2685015" y="5333036"/>
            <a:ext cx="2965450" cy="2921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5" name="MH_Other_1"/>
          <p:cNvCxnSpPr/>
          <p:nvPr>
            <p:custDataLst>
              <p:tags r:id="rId5"/>
            </p:custDataLst>
          </p:nvPr>
        </p:nvCxnSpPr>
        <p:spPr>
          <a:xfrm>
            <a:off x="2265915" y="1553199"/>
            <a:ext cx="0" cy="4451350"/>
          </a:xfrm>
          <a:prstGeom prst="line">
            <a:avLst/>
          </a:prstGeom>
          <a:ln w="22225">
            <a:solidFill>
              <a:srgbClr val="002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Other_2"/>
          <p:cNvSpPr/>
          <p:nvPr>
            <p:custDataLst>
              <p:tags r:id="rId6"/>
            </p:custDataLst>
          </p:nvPr>
        </p:nvSpPr>
        <p:spPr>
          <a:xfrm>
            <a:off x="2250041" y="1865937"/>
            <a:ext cx="441325" cy="441325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Other_3"/>
          <p:cNvSpPr/>
          <p:nvPr>
            <p:custDataLst>
              <p:tags r:id="rId7"/>
            </p:custDataLst>
          </p:nvPr>
        </p:nvSpPr>
        <p:spPr>
          <a:xfrm>
            <a:off x="2250041" y="2996237"/>
            <a:ext cx="441325" cy="441325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Other_4"/>
          <p:cNvSpPr/>
          <p:nvPr>
            <p:custDataLst>
              <p:tags r:id="rId8"/>
            </p:custDataLst>
          </p:nvPr>
        </p:nvSpPr>
        <p:spPr>
          <a:xfrm>
            <a:off x="2250041" y="4126537"/>
            <a:ext cx="441325" cy="442913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5"/>
          <p:cNvSpPr/>
          <p:nvPr>
            <p:custDataLst>
              <p:tags r:id="rId9"/>
            </p:custDataLst>
          </p:nvPr>
        </p:nvSpPr>
        <p:spPr>
          <a:xfrm>
            <a:off x="2250041" y="5258425"/>
            <a:ext cx="441325" cy="441325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65778" y="1762749"/>
            <a:ext cx="1076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65778" y="2894637"/>
            <a:ext cx="107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SubTitle_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65778" y="4026524"/>
            <a:ext cx="1076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zh-CN" altLang="en-US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SubTitle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65778" y="5158412"/>
            <a:ext cx="107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MH_Text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69278" y="1865936"/>
            <a:ext cx="849021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Text_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23328" y="2997825"/>
            <a:ext cx="849021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37691" y="4129711"/>
            <a:ext cx="849021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Text_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58428" y="5261600"/>
            <a:ext cx="849021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34753" y="3646244"/>
            <a:ext cx="450666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请在此添加文字说明，编辑文字。请在此添加文字说明，编辑文字。请在此添加文字说明，编辑文字。请在此添加文字说明，编辑文字。请在此添加文字说明，编辑文字。请在此添加文字说明，编辑文字。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7045256" y="2189397"/>
            <a:ext cx="2555790" cy="80684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algn="ctr">
              <a:defRPr sz="16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b="1" dirty="0"/>
              <a:t>添加标题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6934753" y="3149367"/>
            <a:ext cx="326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2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添加您的副标题</a:t>
            </a:r>
            <a:endParaRPr lang="zh-CN" altLang="en-US" sz="2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" y="2590091"/>
            <a:ext cx="7726891" cy="269953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85276" y="2590092"/>
            <a:ext cx="4606724" cy="2699537"/>
          </a:xfrm>
          <a:prstGeom prst="rect">
            <a:avLst/>
          </a:prstGeom>
          <a:solidFill>
            <a:srgbClr val="002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248339" y="2864708"/>
            <a:ext cx="751508" cy="7499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rgbClr val="079FB6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8427591" y="3043593"/>
            <a:ext cx="393004" cy="39220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002B41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rgbClr val="079FB6"/>
              </a:solidFill>
            </a:endParaRPr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>
            <a:off x="8248338" y="4147638"/>
            <a:ext cx="751509" cy="7515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rgbClr val="079FB6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8389684" y="4283506"/>
            <a:ext cx="468818" cy="479775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rgbClr val="002B41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rgbClr val="079FB6"/>
              </a:solidFill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9109652" y="2861578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09651" y="3149561"/>
            <a:ext cx="2829359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9109652" y="4097684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09651" y="4385667"/>
            <a:ext cx="2829359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6730633" y="3053229"/>
            <a:ext cx="1182018" cy="1364059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279345" y="3053229"/>
            <a:ext cx="1180655" cy="1364059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4891486" y="1987898"/>
            <a:ext cx="1180655" cy="136542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6119857" y="1987898"/>
            <a:ext cx="1180655" cy="136542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4891486" y="4111738"/>
            <a:ext cx="1180655" cy="136542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6119857" y="4111738"/>
            <a:ext cx="1180655" cy="136542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4628361" y="3477450"/>
            <a:ext cx="526251" cy="519707"/>
          </a:xfrm>
          <a:custGeom>
            <a:avLst/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Freeform 14"/>
          <p:cNvSpPr>
            <a:spLocks noEditPoints="1"/>
          </p:cNvSpPr>
          <p:nvPr/>
        </p:nvSpPr>
        <p:spPr bwMode="auto">
          <a:xfrm>
            <a:off x="5311395" y="2357559"/>
            <a:ext cx="377646" cy="515614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6411612" y="2414849"/>
            <a:ext cx="599870" cy="514251"/>
          </a:xfrm>
          <a:custGeom>
            <a:avLst/>
            <a:gdLst>
              <a:gd name="T0" fmla="*/ 737 w 1149"/>
              <a:gd name="T1" fmla="*/ 427 h 983"/>
              <a:gd name="T2" fmla="*/ 640 w 1149"/>
              <a:gd name="T3" fmla="*/ 427 h 983"/>
              <a:gd name="T4" fmla="*/ 616 w 1149"/>
              <a:gd name="T5" fmla="*/ 502 h 983"/>
              <a:gd name="T6" fmla="*/ 640 w 1149"/>
              <a:gd name="T7" fmla="*/ 810 h 983"/>
              <a:gd name="T8" fmla="*/ 575 w 1149"/>
              <a:gd name="T9" fmla="*/ 921 h 983"/>
              <a:gd name="T10" fmla="*/ 514 w 1149"/>
              <a:gd name="T11" fmla="*/ 810 h 983"/>
              <a:gd name="T12" fmla="*/ 549 w 1149"/>
              <a:gd name="T13" fmla="*/ 503 h 983"/>
              <a:gd name="T14" fmla="*/ 524 w 1149"/>
              <a:gd name="T15" fmla="*/ 427 h 983"/>
              <a:gd name="T16" fmla="*/ 417 w 1149"/>
              <a:gd name="T17" fmla="*/ 427 h 983"/>
              <a:gd name="T18" fmla="*/ 417 w 1149"/>
              <a:gd name="T19" fmla="*/ 427 h 983"/>
              <a:gd name="T20" fmla="*/ 241 w 1149"/>
              <a:gd name="T21" fmla="*/ 612 h 983"/>
              <a:gd name="T22" fmla="*/ 266 w 1149"/>
              <a:gd name="T23" fmla="*/ 801 h 983"/>
              <a:gd name="T24" fmla="*/ 443 w 1149"/>
              <a:gd name="T25" fmla="*/ 983 h 983"/>
              <a:gd name="T26" fmla="*/ 711 w 1149"/>
              <a:gd name="T27" fmla="*/ 983 h 983"/>
              <a:gd name="T28" fmla="*/ 888 w 1149"/>
              <a:gd name="T29" fmla="*/ 799 h 983"/>
              <a:gd name="T30" fmla="*/ 913 w 1149"/>
              <a:gd name="T31" fmla="*/ 609 h 983"/>
              <a:gd name="T32" fmla="*/ 737 w 1149"/>
              <a:gd name="T33" fmla="*/ 427 h 983"/>
              <a:gd name="T34" fmla="*/ 218 w 1149"/>
              <a:gd name="T35" fmla="*/ 308 h 983"/>
              <a:gd name="T36" fmla="*/ 330 w 1149"/>
              <a:gd name="T37" fmla="*/ 196 h 983"/>
              <a:gd name="T38" fmla="*/ 218 w 1149"/>
              <a:gd name="T39" fmla="*/ 83 h 983"/>
              <a:gd name="T40" fmla="*/ 105 w 1149"/>
              <a:gd name="T41" fmla="*/ 196 h 983"/>
              <a:gd name="T42" fmla="*/ 218 w 1149"/>
              <a:gd name="T43" fmla="*/ 308 h 983"/>
              <a:gd name="T44" fmla="*/ 318 w 1149"/>
              <a:gd name="T45" fmla="*/ 344 h 983"/>
              <a:gd name="T46" fmla="*/ 118 w 1149"/>
              <a:gd name="T47" fmla="*/ 344 h 983"/>
              <a:gd name="T48" fmla="*/ 118 w 1149"/>
              <a:gd name="T49" fmla="*/ 343 h 983"/>
              <a:gd name="T50" fmla="*/ 7 w 1149"/>
              <a:gd name="T51" fmla="*/ 458 h 983"/>
              <a:gd name="T52" fmla="*/ 23 w 1149"/>
              <a:gd name="T53" fmla="*/ 577 h 983"/>
              <a:gd name="T54" fmla="*/ 134 w 1149"/>
              <a:gd name="T55" fmla="*/ 689 h 983"/>
              <a:gd name="T56" fmla="*/ 191 w 1149"/>
              <a:gd name="T57" fmla="*/ 689 h 983"/>
              <a:gd name="T58" fmla="*/ 180 w 1149"/>
              <a:gd name="T59" fmla="*/ 606 h 983"/>
              <a:gd name="T60" fmla="*/ 180 w 1149"/>
              <a:gd name="T61" fmla="*/ 606 h 983"/>
              <a:gd name="T62" fmla="*/ 180 w 1149"/>
              <a:gd name="T63" fmla="*/ 606 h 983"/>
              <a:gd name="T64" fmla="*/ 231 w 1149"/>
              <a:gd name="T65" fmla="*/ 449 h 983"/>
              <a:gd name="T66" fmla="*/ 308 w 1149"/>
              <a:gd name="T67" fmla="*/ 393 h 983"/>
              <a:gd name="T68" fmla="*/ 387 w 1149"/>
              <a:gd name="T69" fmla="*/ 367 h 983"/>
              <a:gd name="T70" fmla="*/ 318 w 1149"/>
              <a:gd name="T71" fmla="*/ 344 h 983"/>
              <a:gd name="T72" fmla="*/ 931 w 1149"/>
              <a:gd name="T73" fmla="*/ 308 h 983"/>
              <a:gd name="T74" fmla="*/ 1043 w 1149"/>
              <a:gd name="T75" fmla="*/ 196 h 983"/>
              <a:gd name="T76" fmla="*/ 931 w 1149"/>
              <a:gd name="T77" fmla="*/ 83 h 983"/>
              <a:gd name="T78" fmla="*/ 819 w 1149"/>
              <a:gd name="T79" fmla="*/ 196 h 983"/>
              <a:gd name="T80" fmla="*/ 931 w 1149"/>
              <a:gd name="T81" fmla="*/ 308 h 983"/>
              <a:gd name="T82" fmla="*/ 1031 w 1149"/>
              <a:gd name="T83" fmla="*/ 344 h 983"/>
              <a:gd name="T84" fmla="*/ 831 w 1149"/>
              <a:gd name="T85" fmla="*/ 344 h 983"/>
              <a:gd name="T86" fmla="*/ 831 w 1149"/>
              <a:gd name="T87" fmla="*/ 343 h 983"/>
              <a:gd name="T88" fmla="*/ 763 w 1149"/>
              <a:gd name="T89" fmla="*/ 366 h 983"/>
              <a:gd name="T90" fmla="*/ 847 w 1149"/>
              <a:gd name="T91" fmla="*/ 393 h 983"/>
              <a:gd name="T92" fmla="*/ 925 w 1149"/>
              <a:gd name="T93" fmla="*/ 450 h 983"/>
              <a:gd name="T94" fmla="*/ 974 w 1149"/>
              <a:gd name="T95" fmla="*/ 603 h 983"/>
              <a:gd name="T96" fmla="*/ 974 w 1149"/>
              <a:gd name="T97" fmla="*/ 603 h 983"/>
              <a:gd name="T98" fmla="*/ 974 w 1149"/>
              <a:gd name="T99" fmla="*/ 603 h 983"/>
              <a:gd name="T100" fmla="*/ 962 w 1149"/>
              <a:gd name="T101" fmla="*/ 689 h 983"/>
              <a:gd name="T102" fmla="*/ 1015 w 1149"/>
              <a:gd name="T103" fmla="*/ 689 h 983"/>
              <a:gd name="T104" fmla="*/ 1126 w 1149"/>
              <a:gd name="T105" fmla="*/ 575 h 983"/>
              <a:gd name="T106" fmla="*/ 1142 w 1149"/>
              <a:gd name="T107" fmla="*/ 456 h 983"/>
              <a:gd name="T108" fmla="*/ 1031 w 1149"/>
              <a:gd name="T109" fmla="*/ 344 h 983"/>
              <a:gd name="T110" fmla="*/ 756 w 1149"/>
              <a:gd name="T111" fmla="*/ 184 h 983"/>
              <a:gd name="T112" fmla="*/ 577 w 1149"/>
              <a:gd name="T113" fmla="*/ 369 h 983"/>
              <a:gd name="T114" fmla="*/ 398 w 1149"/>
              <a:gd name="T115" fmla="*/ 184 h 983"/>
              <a:gd name="T116" fmla="*/ 577 w 1149"/>
              <a:gd name="T117" fmla="*/ 0 h 983"/>
              <a:gd name="T118" fmla="*/ 756 w 1149"/>
              <a:gd name="T119" fmla="*/ 184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7043691" y="3474722"/>
            <a:ext cx="526251" cy="527891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421528" y="4525290"/>
            <a:ext cx="580037" cy="538318"/>
            <a:chOff x="5928340" y="670992"/>
            <a:chExt cx="506444" cy="470018"/>
          </a:xfrm>
          <a:solidFill>
            <a:schemeClr val="bg1">
              <a:lumMod val="95000"/>
            </a:schemeClr>
          </a:solidFill>
        </p:grpSpPr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5993909" y="670992"/>
              <a:ext cx="241151" cy="160240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6183208" y="766203"/>
              <a:ext cx="251576" cy="263409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Freeform 38"/>
            <p:cNvSpPr>
              <a:spLocks noEditPoints="1"/>
            </p:cNvSpPr>
            <p:nvPr/>
          </p:nvSpPr>
          <p:spPr bwMode="auto">
            <a:xfrm>
              <a:off x="5928340" y="836444"/>
              <a:ext cx="304799" cy="304566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99891" y="4517161"/>
            <a:ext cx="490612" cy="536441"/>
            <a:chOff x="697828" y="4453123"/>
            <a:chExt cx="229831" cy="251300"/>
          </a:xfrm>
          <a:solidFill>
            <a:schemeClr val="bg1">
              <a:lumMod val="95000"/>
            </a:schemeClr>
          </a:solidFill>
        </p:grpSpPr>
        <p:sp>
          <p:nvSpPr>
            <p:cNvPr id="20" name="Freeform 665"/>
            <p:cNvSpPr/>
            <p:nvPr/>
          </p:nvSpPr>
          <p:spPr bwMode="auto">
            <a:xfrm>
              <a:off x="697828" y="4453123"/>
              <a:ext cx="229831" cy="177458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Rectangle 666"/>
            <p:cNvSpPr>
              <a:spLocks noChangeArrowheads="1"/>
            </p:cNvSpPr>
            <p:nvPr/>
          </p:nvSpPr>
          <p:spPr bwMode="auto">
            <a:xfrm>
              <a:off x="718073" y="4643682"/>
              <a:ext cx="33343" cy="6074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Rectangle 667"/>
            <p:cNvSpPr>
              <a:spLocks noChangeArrowheads="1"/>
            </p:cNvSpPr>
            <p:nvPr/>
          </p:nvSpPr>
          <p:spPr bwMode="auto">
            <a:xfrm>
              <a:off x="772851" y="4613906"/>
              <a:ext cx="33343" cy="905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Rectangle 668"/>
            <p:cNvSpPr>
              <a:spLocks noChangeArrowheads="1"/>
            </p:cNvSpPr>
            <p:nvPr/>
          </p:nvSpPr>
          <p:spPr bwMode="auto">
            <a:xfrm>
              <a:off x="828820" y="4584131"/>
              <a:ext cx="33343" cy="120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Rectangle 669"/>
            <p:cNvSpPr>
              <a:spLocks noChangeArrowheads="1"/>
            </p:cNvSpPr>
            <p:nvPr/>
          </p:nvSpPr>
          <p:spPr bwMode="auto">
            <a:xfrm>
              <a:off x="883598" y="4554357"/>
              <a:ext cx="33343" cy="15006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5" name="TextBox 76"/>
          <p:cNvSpPr txBox="1"/>
          <p:nvPr/>
        </p:nvSpPr>
        <p:spPr>
          <a:xfrm>
            <a:off x="7729326" y="1739713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29326" y="2109045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7729326" y="479524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29326" y="5164576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8458531" y="3226731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58531" y="3596063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76"/>
          <p:cNvSpPr txBox="1"/>
          <p:nvPr/>
        </p:nvSpPr>
        <p:spPr>
          <a:xfrm>
            <a:off x="3311281" y="1739713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011300" y="2109045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3311281" y="479524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11300" y="5164576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2576990" y="3226731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77009" y="3596063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5" name="图表 24" descr="e7d195523061f1c0214d268728035a112e1f1a63855fa0d5B3BC3571FB2346650E40B27C71D4ADB669896543E409C0762562804D99F14164E036E91A4D200FB459B9C67F1066513BDCC2663F2655ED5AA9618F765BE8607DCDB09562FAFA4232570E2E28D39E1B618081BD5977B4E543F72C741DF89EB4AA9CD95725188D909F84E0E92DFCBBB76E"/>
          <p:cNvGraphicFramePr/>
          <p:nvPr/>
        </p:nvGraphicFramePr>
        <p:xfrm>
          <a:off x="992722" y="2652773"/>
          <a:ext cx="10206555" cy="359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76"/>
          <p:cNvSpPr txBox="1"/>
          <p:nvPr/>
        </p:nvSpPr>
        <p:spPr>
          <a:xfrm>
            <a:off x="1235294" y="1325703"/>
            <a:ext cx="173367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35294" y="1695035"/>
            <a:ext cx="9721411" cy="308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，编辑文字。请在此添加文字说明，编辑文字。请在此添加文字说明，编辑文字。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PA_任意多边形 5"/>
          <p:cNvSpPr/>
          <p:nvPr>
            <p:custDataLst>
              <p:tags r:id="rId7"/>
            </p:custDataLst>
          </p:nvPr>
        </p:nvSpPr>
        <p:spPr bwMode="auto">
          <a:xfrm>
            <a:off x="9257122" y="0"/>
            <a:ext cx="2926691" cy="491188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40874" y="2997736"/>
            <a:ext cx="5500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lang="zh-CN" altLang="en-US" sz="72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4376084" y="4231473"/>
            <a:ext cx="2462967" cy="1943318"/>
          </a:xfrm>
          <a:custGeom>
            <a:avLst/>
            <a:gdLst>
              <a:gd name="T0" fmla="*/ 134 w 608"/>
              <a:gd name="T1" fmla="*/ 0 h 480"/>
              <a:gd name="T2" fmla="*/ 136 w 608"/>
              <a:gd name="T3" fmla="*/ 2 h 480"/>
              <a:gd name="T4" fmla="*/ 118 w 608"/>
              <a:gd name="T5" fmla="*/ 78 h 480"/>
              <a:gd name="T6" fmla="*/ 91 w 608"/>
              <a:gd name="T7" fmla="*/ 291 h 480"/>
              <a:gd name="T8" fmla="*/ 317 w 608"/>
              <a:gd name="T9" fmla="*/ 355 h 480"/>
              <a:gd name="T10" fmla="*/ 482 w 608"/>
              <a:gd name="T11" fmla="*/ 187 h 480"/>
              <a:gd name="T12" fmla="*/ 512 w 608"/>
              <a:gd name="T13" fmla="*/ 128 h 480"/>
              <a:gd name="T14" fmla="*/ 473 w 608"/>
              <a:gd name="T15" fmla="*/ 115 h 480"/>
              <a:gd name="T16" fmla="*/ 576 w 608"/>
              <a:gd name="T17" fmla="*/ 20 h 480"/>
              <a:gd name="T18" fmla="*/ 608 w 608"/>
              <a:gd name="T19" fmla="*/ 154 h 480"/>
              <a:gd name="T20" fmla="*/ 603 w 608"/>
              <a:gd name="T21" fmla="*/ 155 h 480"/>
              <a:gd name="T22" fmla="*/ 546 w 608"/>
              <a:gd name="T23" fmla="*/ 183 h 480"/>
              <a:gd name="T24" fmla="*/ 355 w 608"/>
              <a:gd name="T25" fmla="*/ 397 h 480"/>
              <a:gd name="T26" fmla="*/ 7 w 608"/>
              <a:gd name="T27" fmla="*/ 211 h 480"/>
              <a:gd name="T28" fmla="*/ 134 w 608"/>
              <a:gd name="T29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8" h="480">
                <a:moveTo>
                  <a:pt x="134" y="0"/>
                </a:moveTo>
                <a:cubicBezTo>
                  <a:pt x="135" y="1"/>
                  <a:pt x="136" y="2"/>
                  <a:pt x="136" y="2"/>
                </a:cubicBezTo>
                <a:cubicBezTo>
                  <a:pt x="148" y="32"/>
                  <a:pt x="147" y="53"/>
                  <a:pt x="118" y="78"/>
                </a:cubicBezTo>
                <a:cubicBezTo>
                  <a:pt x="53" y="133"/>
                  <a:pt x="45" y="224"/>
                  <a:pt x="91" y="291"/>
                </a:cubicBezTo>
                <a:cubicBezTo>
                  <a:pt x="144" y="367"/>
                  <a:pt x="237" y="394"/>
                  <a:pt x="317" y="355"/>
                </a:cubicBezTo>
                <a:cubicBezTo>
                  <a:pt x="392" y="319"/>
                  <a:pt x="443" y="258"/>
                  <a:pt x="482" y="187"/>
                </a:cubicBezTo>
                <a:cubicBezTo>
                  <a:pt x="492" y="168"/>
                  <a:pt x="501" y="149"/>
                  <a:pt x="512" y="128"/>
                </a:cubicBezTo>
                <a:cubicBezTo>
                  <a:pt x="498" y="123"/>
                  <a:pt x="487" y="120"/>
                  <a:pt x="473" y="115"/>
                </a:cubicBezTo>
                <a:cubicBezTo>
                  <a:pt x="507" y="83"/>
                  <a:pt x="540" y="53"/>
                  <a:pt x="576" y="20"/>
                </a:cubicBezTo>
                <a:cubicBezTo>
                  <a:pt x="587" y="68"/>
                  <a:pt x="598" y="111"/>
                  <a:pt x="608" y="154"/>
                </a:cubicBezTo>
                <a:cubicBezTo>
                  <a:pt x="604" y="155"/>
                  <a:pt x="603" y="156"/>
                  <a:pt x="603" y="155"/>
                </a:cubicBezTo>
                <a:cubicBezTo>
                  <a:pt x="563" y="146"/>
                  <a:pt x="564" y="146"/>
                  <a:pt x="546" y="183"/>
                </a:cubicBezTo>
                <a:cubicBezTo>
                  <a:pt x="503" y="273"/>
                  <a:pt x="443" y="348"/>
                  <a:pt x="355" y="397"/>
                </a:cubicBezTo>
                <a:cubicBezTo>
                  <a:pt x="206" y="480"/>
                  <a:pt x="20" y="381"/>
                  <a:pt x="7" y="211"/>
                </a:cubicBezTo>
                <a:cubicBezTo>
                  <a:pt x="0" y="130"/>
                  <a:pt x="63" y="26"/>
                  <a:pt x="134" y="0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5335933" y="3778390"/>
            <a:ext cx="2377075" cy="2164490"/>
          </a:xfrm>
          <a:custGeom>
            <a:avLst/>
            <a:gdLst>
              <a:gd name="T0" fmla="*/ 0 w 587"/>
              <a:gd name="T1" fmla="*/ 91 h 535"/>
              <a:gd name="T2" fmla="*/ 98 w 587"/>
              <a:gd name="T3" fmla="*/ 0 h 535"/>
              <a:gd name="T4" fmla="*/ 104 w 587"/>
              <a:gd name="T5" fmla="*/ 5 h 535"/>
              <a:gd name="T6" fmla="*/ 150 w 587"/>
              <a:gd name="T7" fmla="*/ 36 h 535"/>
              <a:gd name="T8" fmla="*/ 411 w 587"/>
              <a:gd name="T9" fmla="*/ 79 h 535"/>
              <a:gd name="T10" fmla="*/ 478 w 587"/>
              <a:gd name="T11" fmla="*/ 466 h 535"/>
              <a:gd name="T12" fmla="*/ 245 w 587"/>
              <a:gd name="T13" fmla="*/ 506 h 535"/>
              <a:gd name="T14" fmla="*/ 216 w 587"/>
              <a:gd name="T15" fmla="*/ 493 h 535"/>
              <a:gd name="T16" fmla="*/ 203 w 587"/>
              <a:gd name="T17" fmla="*/ 484 h 535"/>
              <a:gd name="T18" fmla="*/ 237 w 587"/>
              <a:gd name="T19" fmla="*/ 451 h 535"/>
              <a:gd name="T20" fmla="*/ 255 w 587"/>
              <a:gd name="T21" fmla="*/ 452 h 535"/>
              <a:gd name="T22" fmla="*/ 349 w 587"/>
              <a:gd name="T23" fmla="*/ 466 h 535"/>
              <a:gd name="T24" fmla="*/ 490 w 587"/>
              <a:gd name="T25" fmla="*/ 248 h 535"/>
              <a:gd name="T26" fmla="*/ 358 w 587"/>
              <a:gd name="T27" fmla="*/ 116 h 535"/>
              <a:gd name="T28" fmla="*/ 137 w 587"/>
              <a:gd name="T29" fmla="*/ 92 h 535"/>
              <a:gd name="T30" fmla="*/ 127 w 587"/>
              <a:gd name="T31" fmla="*/ 95 h 535"/>
              <a:gd name="T32" fmla="*/ 131 w 587"/>
              <a:gd name="T33" fmla="*/ 131 h 535"/>
              <a:gd name="T34" fmla="*/ 0 w 587"/>
              <a:gd name="T35" fmla="*/ 9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87" h="535">
                <a:moveTo>
                  <a:pt x="0" y="91"/>
                </a:moveTo>
                <a:cubicBezTo>
                  <a:pt x="35" y="59"/>
                  <a:pt x="67" y="29"/>
                  <a:pt x="98" y="0"/>
                </a:cubicBezTo>
                <a:cubicBezTo>
                  <a:pt x="101" y="2"/>
                  <a:pt x="103" y="3"/>
                  <a:pt x="104" y="5"/>
                </a:cubicBezTo>
                <a:cubicBezTo>
                  <a:pt x="115" y="38"/>
                  <a:pt x="115" y="39"/>
                  <a:pt x="150" y="36"/>
                </a:cubicBezTo>
                <a:cubicBezTo>
                  <a:pt x="241" y="29"/>
                  <a:pt x="328" y="40"/>
                  <a:pt x="411" y="79"/>
                </a:cubicBezTo>
                <a:cubicBezTo>
                  <a:pt x="584" y="161"/>
                  <a:pt x="587" y="364"/>
                  <a:pt x="478" y="466"/>
                </a:cubicBezTo>
                <a:cubicBezTo>
                  <a:pt x="411" y="529"/>
                  <a:pt x="330" y="535"/>
                  <a:pt x="245" y="506"/>
                </a:cubicBezTo>
                <a:cubicBezTo>
                  <a:pt x="235" y="503"/>
                  <a:pt x="225" y="498"/>
                  <a:pt x="216" y="493"/>
                </a:cubicBezTo>
                <a:cubicBezTo>
                  <a:pt x="211" y="491"/>
                  <a:pt x="208" y="488"/>
                  <a:pt x="203" y="484"/>
                </a:cubicBezTo>
                <a:cubicBezTo>
                  <a:pt x="214" y="472"/>
                  <a:pt x="225" y="460"/>
                  <a:pt x="237" y="451"/>
                </a:cubicBezTo>
                <a:cubicBezTo>
                  <a:pt x="240" y="448"/>
                  <a:pt x="249" y="451"/>
                  <a:pt x="255" y="452"/>
                </a:cubicBezTo>
                <a:cubicBezTo>
                  <a:pt x="286" y="457"/>
                  <a:pt x="318" y="468"/>
                  <a:pt x="349" y="466"/>
                </a:cubicBezTo>
                <a:cubicBezTo>
                  <a:pt x="472" y="455"/>
                  <a:pt x="513" y="330"/>
                  <a:pt x="490" y="248"/>
                </a:cubicBezTo>
                <a:cubicBezTo>
                  <a:pt x="472" y="180"/>
                  <a:pt x="422" y="140"/>
                  <a:pt x="358" y="116"/>
                </a:cubicBezTo>
                <a:cubicBezTo>
                  <a:pt x="286" y="88"/>
                  <a:pt x="213" y="84"/>
                  <a:pt x="137" y="92"/>
                </a:cubicBezTo>
                <a:cubicBezTo>
                  <a:pt x="134" y="93"/>
                  <a:pt x="131" y="94"/>
                  <a:pt x="127" y="95"/>
                </a:cubicBezTo>
                <a:cubicBezTo>
                  <a:pt x="128" y="106"/>
                  <a:pt x="129" y="116"/>
                  <a:pt x="131" y="131"/>
                </a:cubicBezTo>
                <a:cubicBezTo>
                  <a:pt x="87" y="118"/>
                  <a:pt x="46" y="105"/>
                  <a:pt x="0" y="91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4947269" y="2835721"/>
            <a:ext cx="1911108" cy="2570332"/>
          </a:xfrm>
          <a:custGeom>
            <a:avLst/>
            <a:gdLst>
              <a:gd name="T0" fmla="*/ 226 w 472"/>
              <a:gd name="T1" fmla="*/ 635 h 635"/>
              <a:gd name="T2" fmla="*/ 104 w 472"/>
              <a:gd name="T3" fmla="*/ 597 h 635"/>
              <a:gd name="T4" fmla="*/ 108 w 472"/>
              <a:gd name="T5" fmla="*/ 589 h 635"/>
              <a:gd name="T6" fmla="*/ 108 w 472"/>
              <a:gd name="T7" fmla="*/ 533 h 635"/>
              <a:gd name="T8" fmla="*/ 84 w 472"/>
              <a:gd name="T9" fmla="*/ 502 h 635"/>
              <a:gd name="T10" fmla="*/ 20 w 472"/>
              <a:gd name="T11" fmla="*/ 327 h 635"/>
              <a:gd name="T12" fmla="*/ 177 w 472"/>
              <a:gd name="T13" fmla="*/ 41 h 635"/>
              <a:gd name="T14" fmla="*/ 457 w 472"/>
              <a:gd name="T15" fmla="*/ 181 h 635"/>
              <a:gd name="T16" fmla="*/ 467 w 472"/>
              <a:gd name="T17" fmla="*/ 261 h 635"/>
              <a:gd name="T18" fmla="*/ 414 w 472"/>
              <a:gd name="T19" fmla="*/ 223 h 635"/>
              <a:gd name="T20" fmla="*/ 134 w 472"/>
              <a:gd name="T21" fmla="*/ 121 h 635"/>
              <a:gd name="T22" fmla="*/ 69 w 472"/>
              <a:gd name="T23" fmla="*/ 306 h 635"/>
              <a:gd name="T24" fmla="*/ 123 w 472"/>
              <a:gd name="T25" fmla="*/ 459 h 635"/>
              <a:gd name="T26" fmla="*/ 154 w 472"/>
              <a:gd name="T27" fmla="*/ 508 h 635"/>
              <a:gd name="T28" fmla="*/ 183 w 472"/>
              <a:gd name="T29" fmla="*/ 516 h 635"/>
              <a:gd name="T30" fmla="*/ 206 w 472"/>
              <a:gd name="T31" fmla="*/ 528 h 635"/>
              <a:gd name="T32" fmla="*/ 222 w 472"/>
              <a:gd name="T33" fmla="*/ 610 h 635"/>
              <a:gd name="T34" fmla="*/ 226 w 472"/>
              <a:gd name="T35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2" h="635">
                <a:moveTo>
                  <a:pt x="226" y="635"/>
                </a:moveTo>
                <a:cubicBezTo>
                  <a:pt x="183" y="622"/>
                  <a:pt x="144" y="609"/>
                  <a:pt x="104" y="597"/>
                </a:cubicBezTo>
                <a:cubicBezTo>
                  <a:pt x="106" y="593"/>
                  <a:pt x="107" y="590"/>
                  <a:pt x="108" y="589"/>
                </a:cubicBezTo>
                <a:cubicBezTo>
                  <a:pt x="131" y="566"/>
                  <a:pt x="131" y="557"/>
                  <a:pt x="108" y="533"/>
                </a:cubicBezTo>
                <a:cubicBezTo>
                  <a:pt x="99" y="524"/>
                  <a:pt x="90" y="514"/>
                  <a:pt x="84" y="502"/>
                </a:cubicBezTo>
                <a:cubicBezTo>
                  <a:pt x="57" y="446"/>
                  <a:pt x="29" y="390"/>
                  <a:pt x="20" y="327"/>
                </a:cubicBezTo>
                <a:cubicBezTo>
                  <a:pt x="0" y="194"/>
                  <a:pt x="49" y="86"/>
                  <a:pt x="177" y="41"/>
                </a:cubicBezTo>
                <a:cubicBezTo>
                  <a:pt x="294" y="0"/>
                  <a:pt x="418" y="62"/>
                  <a:pt x="457" y="181"/>
                </a:cubicBezTo>
                <a:cubicBezTo>
                  <a:pt x="465" y="207"/>
                  <a:pt x="472" y="233"/>
                  <a:pt x="467" y="261"/>
                </a:cubicBezTo>
                <a:cubicBezTo>
                  <a:pt x="432" y="263"/>
                  <a:pt x="421" y="253"/>
                  <a:pt x="414" y="223"/>
                </a:cubicBezTo>
                <a:cubicBezTo>
                  <a:pt x="383" y="75"/>
                  <a:pt x="235" y="44"/>
                  <a:pt x="134" y="121"/>
                </a:cubicBezTo>
                <a:cubicBezTo>
                  <a:pt x="73" y="169"/>
                  <a:pt x="62" y="235"/>
                  <a:pt x="69" y="306"/>
                </a:cubicBezTo>
                <a:cubicBezTo>
                  <a:pt x="75" y="361"/>
                  <a:pt x="98" y="411"/>
                  <a:pt x="123" y="459"/>
                </a:cubicBezTo>
                <a:cubicBezTo>
                  <a:pt x="131" y="477"/>
                  <a:pt x="143" y="493"/>
                  <a:pt x="154" y="508"/>
                </a:cubicBezTo>
                <a:cubicBezTo>
                  <a:pt x="161" y="518"/>
                  <a:pt x="170" y="523"/>
                  <a:pt x="183" y="516"/>
                </a:cubicBezTo>
                <a:cubicBezTo>
                  <a:pt x="200" y="506"/>
                  <a:pt x="203" y="509"/>
                  <a:pt x="206" y="528"/>
                </a:cubicBezTo>
                <a:cubicBezTo>
                  <a:pt x="211" y="555"/>
                  <a:pt x="217" y="582"/>
                  <a:pt x="222" y="610"/>
                </a:cubicBezTo>
                <a:cubicBezTo>
                  <a:pt x="223" y="617"/>
                  <a:pt x="224" y="624"/>
                  <a:pt x="226" y="635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3008" y="4661461"/>
            <a:ext cx="270420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8396599" y="4231473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35899" y="4661461"/>
            <a:ext cx="270420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2219490" y="4231473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92059" y="1922539"/>
            <a:ext cx="270420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5475650" y="1492551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 rot="2700000">
            <a:off x="4378802" y="2654529"/>
            <a:ext cx="3419578" cy="1548942"/>
          </a:xfrm>
          <a:prstGeom prst="ellipse">
            <a:avLst/>
          </a:prstGeom>
          <a:noFill/>
          <a:ln w="19050" cap="rnd">
            <a:solidFill>
              <a:srgbClr val="002B4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002B4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 rot="8100000">
            <a:off x="4375997" y="2651725"/>
            <a:ext cx="3419578" cy="1548942"/>
          </a:xfrm>
          <a:prstGeom prst="ellipse">
            <a:avLst/>
          </a:prstGeom>
          <a:noFill/>
          <a:ln w="19050" cap="rnd">
            <a:solidFill>
              <a:srgbClr val="002B4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002B41"/>
              </a:solidFill>
            </a:endParaRPr>
          </a:p>
        </p:txBody>
      </p:sp>
      <p:sp>
        <p:nvSpPr>
          <p:cNvPr id="15" name="流程图: 决策 14"/>
          <p:cNvSpPr/>
          <p:nvPr/>
        </p:nvSpPr>
        <p:spPr>
          <a:xfrm>
            <a:off x="5339202" y="1432577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流程图: 决策 15"/>
          <p:cNvSpPr/>
          <p:nvPr/>
        </p:nvSpPr>
        <p:spPr>
          <a:xfrm>
            <a:off x="6644859" y="2738234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流程图: 决策 16"/>
          <p:cNvSpPr/>
          <p:nvPr/>
        </p:nvSpPr>
        <p:spPr>
          <a:xfrm>
            <a:off x="5383481" y="3999612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流程图: 决策 17"/>
          <p:cNvSpPr/>
          <p:nvPr/>
        </p:nvSpPr>
        <p:spPr>
          <a:xfrm>
            <a:off x="4066961" y="2704819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7979908" y="41218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79908" y="4521968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7979908" y="16695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79908" y="2069668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2478421" y="41218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27698" y="4521968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2478421" y="16695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127698" y="2069668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1088504" y="2102360"/>
            <a:ext cx="2127697" cy="21276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3743059" y="2102360"/>
            <a:ext cx="2127697" cy="21276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6377350" y="2104049"/>
            <a:ext cx="2127697" cy="21276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9092696" y="2104049"/>
            <a:ext cx="2127697" cy="212769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1388697" y="4009787"/>
            <a:ext cx="1733670" cy="400110"/>
          </a:xfrm>
          <a:prstGeom prst="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16525" y="4766302"/>
            <a:ext cx="2078015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3915231" y="4009787"/>
            <a:ext cx="1733670" cy="400110"/>
          </a:xfrm>
          <a:prstGeom prst="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43059" y="4766302"/>
            <a:ext cx="2078015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6599204" y="4009787"/>
            <a:ext cx="1733670" cy="400110"/>
          </a:xfrm>
          <a:prstGeom prst="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27032" y="4766302"/>
            <a:ext cx="2078015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9264868" y="4009787"/>
            <a:ext cx="1733670" cy="400110"/>
          </a:xfrm>
          <a:prstGeom prst="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092696" y="4766302"/>
            <a:ext cx="2078015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稻壳儿小白白(http://dwz.cn/Wu2UP)"/>
          <p:cNvSpPr>
            <a:spLocks noChangeArrowheads="1"/>
          </p:cNvSpPr>
          <p:nvPr/>
        </p:nvSpPr>
        <p:spPr bwMode="auto">
          <a:xfrm flipV="1">
            <a:off x="2146223" y="1543937"/>
            <a:ext cx="862013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稻壳儿小白白(http://dwz.cn/Wu2UP)"/>
          <p:cNvSpPr>
            <a:spLocks noChangeArrowheads="1"/>
          </p:cNvSpPr>
          <p:nvPr/>
        </p:nvSpPr>
        <p:spPr bwMode="auto">
          <a:xfrm flipV="1">
            <a:off x="5662539" y="1543937"/>
            <a:ext cx="862013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稻壳儿小白白(http://dwz.cn/Wu2UP)"/>
          <p:cNvSpPr>
            <a:spLocks noChangeArrowheads="1"/>
          </p:cNvSpPr>
          <p:nvPr/>
        </p:nvSpPr>
        <p:spPr bwMode="auto">
          <a:xfrm flipV="1">
            <a:off x="9158280" y="1543937"/>
            <a:ext cx="860425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稻壳儿小白白(http://dwz.cn/Wu2UP)"/>
          <p:cNvSpPr>
            <a:spLocks noChangeArrowheads="1"/>
          </p:cNvSpPr>
          <p:nvPr/>
        </p:nvSpPr>
        <p:spPr bwMode="auto">
          <a:xfrm flipV="1">
            <a:off x="2146223" y="3906137"/>
            <a:ext cx="862013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稻壳儿小白白(http://dwz.cn/Wu2UP)"/>
          <p:cNvSpPr>
            <a:spLocks noChangeArrowheads="1"/>
          </p:cNvSpPr>
          <p:nvPr/>
        </p:nvSpPr>
        <p:spPr bwMode="auto">
          <a:xfrm flipV="1">
            <a:off x="5662539" y="3906137"/>
            <a:ext cx="862013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 flipV="1">
            <a:off x="9158280" y="3906137"/>
            <a:ext cx="860425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稻壳儿小白白(http://dwz.cn/Wu2UP)"/>
          <p:cNvSpPr/>
          <p:nvPr/>
        </p:nvSpPr>
        <p:spPr bwMode="auto">
          <a:xfrm>
            <a:off x="9382117" y="4139499"/>
            <a:ext cx="412750" cy="369888"/>
          </a:xfrm>
          <a:custGeom>
            <a:avLst/>
            <a:gdLst>
              <a:gd name="T0" fmla="*/ 305537980 w 497"/>
              <a:gd name="T1" fmla="*/ 48581956 h 444"/>
              <a:gd name="T2" fmla="*/ 305537980 w 497"/>
              <a:gd name="T3" fmla="*/ 48581956 h 444"/>
              <a:gd name="T4" fmla="*/ 293813222 w 497"/>
              <a:gd name="T5" fmla="*/ 48581956 h 444"/>
              <a:gd name="T6" fmla="*/ 293813222 w 497"/>
              <a:gd name="T7" fmla="*/ 307452738 h 444"/>
              <a:gd name="T8" fmla="*/ 305537980 w 497"/>
              <a:gd name="T9" fmla="*/ 307452738 h 444"/>
              <a:gd name="T10" fmla="*/ 342092515 w 497"/>
              <a:gd name="T11" fmla="*/ 276221362 h 444"/>
              <a:gd name="T12" fmla="*/ 342092515 w 497"/>
              <a:gd name="T13" fmla="*/ 86058942 h 444"/>
              <a:gd name="T14" fmla="*/ 305537980 w 497"/>
              <a:gd name="T15" fmla="*/ 48581956 h 444"/>
              <a:gd name="T16" fmla="*/ 0 w 497"/>
              <a:gd name="T17" fmla="*/ 86058942 h 444"/>
              <a:gd name="T18" fmla="*/ 0 w 497"/>
              <a:gd name="T19" fmla="*/ 86058942 h 444"/>
              <a:gd name="T20" fmla="*/ 0 w 497"/>
              <a:gd name="T21" fmla="*/ 276221362 h 444"/>
              <a:gd name="T22" fmla="*/ 36554535 w 497"/>
              <a:gd name="T23" fmla="*/ 307452738 h 444"/>
              <a:gd name="T24" fmla="*/ 48968594 w 497"/>
              <a:gd name="T25" fmla="*/ 307452738 h 444"/>
              <a:gd name="T26" fmla="*/ 48968594 w 497"/>
              <a:gd name="T27" fmla="*/ 48581956 h 444"/>
              <a:gd name="T28" fmla="*/ 36554535 w 497"/>
              <a:gd name="T29" fmla="*/ 48581956 h 444"/>
              <a:gd name="T30" fmla="*/ 0 w 497"/>
              <a:gd name="T31" fmla="*/ 86058942 h 444"/>
              <a:gd name="T32" fmla="*/ 232429740 w 497"/>
              <a:gd name="T33" fmla="*/ 18044536 h 444"/>
              <a:gd name="T34" fmla="*/ 232429740 w 497"/>
              <a:gd name="T35" fmla="*/ 18044536 h 444"/>
              <a:gd name="T36" fmla="*/ 171046258 w 497"/>
              <a:gd name="T37" fmla="*/ 0 h 444"/>
              <a:gd name="T38" fmla="*/ 110352076 w 497"/>
              <a:gd name="T39" fmla="*/ 18044536 h 444"/>
              <a:gd name="T40" fmla="*/ 110352076 w 497"/>
              <a:gd name="T41" fmla="*/ 48581956 h 444"/>
              <a:gd name="T42" fmla="*/ 73798371 w 497"/>
              <a:gd name="T43" fmla="*/ 48581956 h 444"/>
              <a:gd name="T44" fmla="*/ 73798371 w 497"/>
              <a:gd name="T45" fmla="*/ 307452738 h 444"/>
              <a:gd name="T46" fmla="*/ 268983445 w 497"/>
              <a:gd name="T47" fmla="*/ 307452738 h 444"/>
              <a:gd name="T48" fmla="*/ 268983445 w 497"/>
              <a:gd name="T49" fmla="*/ 48581956 h 444"/>
              <a:gd name="T50" fmla="*/ 232429740 w 497"/>
              <a:gd name="T51" fmla="*/ 48581956 h 444"/>
              <a:gd name="T52" fmla="*/ 232429740 w 497"/>
              <a:gd name="T53" fmla="*/ 18044536 h 444"/>
              <a:gd name="T54" fmla="*/ 207599962 w 497"/>
              <a:gd name="T55" fmla="*/ 48581956 h 444"/>
              <a:gd name="T56" fmla="*/ 207599962 w 497"/>
              <a:gd name="T57" fmla="*/ 48581956 h 444"/>
              <a:gd name="T58" fmla="*/ 134491722 w 497"/>
              <a:gd name="T59" fmla="*/ 48581956 h 444"/>
              <a:gd name="T60" fmla="*/ 134491722 w 497"/>
              <a:gd name="T61" fmla="*/ 30537420 h 444"/>
              <a:gd name="T62" fmla="*/ 171046258 w 497"/>
              <a:gd name="T63" fmla="*/ 18044536 h 444"/>
              <a:gd name="T64" fmla="*/ 207599962 w 497"/>
              <a:gd name="T65" fmla="*/ 30537420 h 444"/>
              <a:gd name="T66" fmla="*/ 207599962 w 497"/>
              <a:gd name="T67" fmla="*/ 48581956 h 4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稻壳儿小白白(http://dwz.cn/Wu2UP)"/>
          <p:cNvSpPr/>
          <p:nvPr/>
        </p:nvSpPr>
        <p:spPr bwMode="auto">
          <a:xfrm>
            <a:off x="2392286" y="4198237"/>
            <a:ext cx="369887" cy="311150"/>
          </a:xfrm>
          <a:custGeom>
            <a:avLst/>
            <a:gdLst>
              <a:gd name="T0" fmla="*/ 301204649 w 444"/>
              <a:gd name="T1" fmla="*/ 148218346 h 373"/>
              <a:gd name="T2" fmla="*/ 301204649 w 444"/>
              <a:gd name="T3" fmla="*/ 148218346 h 373"/>
              <a:gd name="T4" fmla="*/ 245683277 w 444"/>
              <a:gd name="T5" fmla="*/ 18788288 h 373"/>
              <a:gd name="T6" fmla="*/ 221392365 w 444"/>
              <a:gd name="T7" fmla="*/ 0 h 373"/>
              <a:gd name="T8" fmla="*/ 86058709 w 444"/>
              <a:gd name="T9" fmla="*/ 0 h 373"/>
              <a:gd name="T10" fmla="*/ 55521372 w 444"/>
              <a:gd name="T11" fmla="*/ 18788288 h 373"/>
              <a:gd name="T12" fmla="*/ 6246425 w 444"/>
              <a:gd name="T13" fmla="*/ 148218346 h 373"/>
              <a:gd name="T14" fmla="*/ 0 w 444"/>
              <a:gd name="T15" fmla="*/ 178836174 h 373"/>
              <a:gd name="T16" fmla="*/ 12492017 w 444"/>
              <a:gd name="T17" fmla="*/ 240071828 h 373"/>
              <a:gd name="T18" fmla="*/ 31231292 w 444"/>
              <a:gd name="T19" fmla="*/ 258860116 h 373"/>
              <a:gd name="T20" fmla="*/ 276913737 w 444"/>
              <a:gd name="T21" fmla="*/ 258860116 h 373"/>
              <a:gd name="T22" fmla="*/ 294959057 w 444"/>
              <a:gd name="T23" fmla="*/ 240071828 h 373"/>
              <a:gd name="T24" fmla="*/ 307451074 w 444"/>
              <a:gd name="T25" fmla="*/ 178836174 h 373"/>
              <a:gd name="T26" fmla="*/ 301204649 w 444"/>
              <a:gd name="T27" fmla="*/ 148218346 h 373"/>
              <a:gd name="T28" fmla="*/ 276913737 w 444"/>
              <a:gd name="T29" fmla="*/ 191361421 h 373"/>
              <a:gd name="T30" fmla="*/ 276913737 w 444"/>
              <a:gd name="T31" fmla="*/ 191361421 h 373"/>
              <a:gd name="T32" fmla="*/ 276913737 w 444"/>
              <a:gd name="T33" fmla="*/ 215717042 h 373"/>
              <a:gd name="T34" fmla="*/ 258175294 w 444"/>
              <a:gd name="T35" fmla="*/ 234504496 h 373"/>
              <a:gd name="T36" fmla="*/ 49275780 w 444"/>
              <a:gd name="T37" fmla="*/ 234504496 h 373"/>
              <a:gd name="T38" fmla="*/ 31231292 w 444"/>
              <a:gd name="T39" fmla="*/ 215717042 h 373"/>
              <a:gd name="T40" fmla="*/ 24290912 w 444"/>
              <a:gd name="T41" fmla="*/ 191361421 h 373"/>
              <a:gd name="T42" fmla="*/ 43029355 w 444"/>
              <a:gd name="T43" fmla="*/ 172573133 h 373"/>
              <a:gd name="T44" fmla="*/ 264421720 w 444"/>
              <a:gd name="T45" fmla="*/ 172573133 h 373"/>
              <a:gd name="T46" fmla="*/ 276913737 w 444"/>
              <a:gd name="T47" fmla="*/ 191361421 h 3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稻壳儿小白白(http://dwz.cn/Wu2UP)"/>
          <p:cNvSpPr/>
          <p:nvPr/>
        </p:nvSpPr>
        <p:spPr bwMode="auto">
          <a:xfrm>
            <a:off x="5880027" y="4179187"/>
            <a:ext cx="376237" cy="384175"/>
          </a:xfrm>
          <a:custGeom>
            <a:avLst/>
            <a:gdLst>
              <a:gd name="T0" fmla="*/ 190536572 w 452"/>
              <a:gd name="T1" fmla="*/ 208133043 h 462"/>
              <a:gd name="T2" fmla="*/ 190536572 w 452"/>
              <a:gd name="T3" fmla="*/ 208133043 h 462"/>
              <a:gd name="T4" fmla="*/ 300701596 w 452"/>
              <a:gd name="T5" fmla="*/ 17978060 h 462"/>
              <a:gd name="T6" fmla="*/ 300701596 w 452"/>
              <a:gd name="T7" fmla="*/ 12446605 h 462"/>
              <a:gd name="T8" fmla="*/ 294466216 w 452"/>
              <a:gd name="T9" fmla="*/ 12446605 h 462"/>
              <a:gd name="T10" fmla="*/ 110165024 w 452"/>
              <a:gd name="T11" fmla="*/ 123081521 h 462"/>
              <a:gd name="T12" fmla="*/ 6235379 w 452"/>
              <a:gd name="T13" fmla="*/ 208133043 h 462"/>
              <a:gd name="T14" fmla="*/ 24249806 w 452"/>
              <a:gd name="T15" fmla="*/ 226802950 h 462"/>
              <a:gd name="T16" fmla="*/ 60972036 w 452"/>
              <a:gd name="T17" fmla="*/ 214356345 h 462"/>
              <a:gd name="T18" fmla="*/ 104622187 w 452"/>
              <a:gd name="T19" fmla="*/ 257227614 h 462"/>
              <a:gd name="T20" fmla="*/ 92150596 w 452"/>
              <a:gd name="T21" fmla="*/ 293875581 h 462"/>
              <a:gd name="T22" fmla="*/ 104622187 w 452"/>
              <a:gd name="T23" fmla="*/ 312545488 h 462"/>
              <a:gd name="T24" fmla="*/ 190536572 w 452"/>
              <a:gd name="T25" fmla="*/ 208133043 h 462"/>
              <a:gd name="T26" fmla="*/ 208550999 w 452"/>
              <a:gd name="T27" fmla="*/ 103720598 h 462"/>
              <a:gd name="T28" fmla="*/ 208550999 w 452"/>
              <a:gd name="T29" fmla="*/ 103720598 h 462"/>
              <a:gd name="T30" fmla="*/ 208550999 w 452"/>
              <a:gd name="T31" fmla="*/ 67072631 h 462"/>
              <a:gd name="T32" fmla="*/ 245272396 w 452"/>
              <a:gd name="T33" fmla="*/ 67072631 h 462"/>
              <a:gd name="T34" fmla="*/ 245272396 w 452"/>
              <a:gd name="T35" fmla="*/ 103720598 h 462"/>
              <a:gd name="T36" fmla="*/ 208550999 w 452"/>
              <a:gd name="T37" fmla="*/ 103720598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稻壳儿小白白(http://dwz.cn/Wu2UP)"/>
          <p:cNvSpPr/>
          <p:nvPr/>
        </p:nvSpPr>
        <p:spPr bwMode="auto">
          <a:xfrm>
            <a:off x="5880027" y="1763012"/>
            <a:ext cx="428625" cy="412750"/>
          </a:xfrm>
          <a:custGeom>
            <a:avLst/>
            <a:gdLst>
              <a:gd name="T0" fmla="*/ 54722512 w 515"/>
              <a:gd name="T1" fmla="*/ 231497219 h 498"/>
              <a:gd name="T2" fmla="*/ 54722512 w 515"/>
              <a:gd name="T3" fmla="*/ 231497219 h 498"/>
              <a:gd name="T4" fmla="*/ 12468410 w 515"/>
              <a:gd name="T5" fmla="*/ 322859183 h 498"/>
              <a:gd name="T6" fmla="*/ 117065394 w 515"/>
              <a:gd name="T7" fmla="*/ 298129822 h 498"/>
              <a:gd name="T8" fmla="*/ 110830773 w 515"/>
              <a:gd name="T9" fmla="*/ 237679352 h 498"/>
              <a:gd name="T10" fmla="*/ 54722512 w 515"/>
              <a:gd name="T11" fmla="*/ 231497219 h 498"/>
              <a:gd name="T12" fmla="*/ 343575813 w 515"/>
              <a:gd name="T13" fmla="*/ 12365095 h 498"/>
              <a:gd name="T14" fmla="*/ 343575813 w 515"/>
              <a:gd name="T15" fmla="*/ 12365095 h 498"/>
              <a:gd name="T16" fmla="*/ 135075135 w 515"/>
              <a:gd name="T17" fmla="*/ 158681655 h 498"/>
              <a:gd name="T18" fmla="*/ 97669905 w 515"/>
              <a:gd name="T19" fmla="*/ 201271984 h 498"/>
              <a:gd name="T20" fmla="*/ 103903694 w 515"/>
              <a:gd name="T21" fmla="*/ 206767030 h 498"/>
              <a:gd name="T22" fmla="*/ 128840514 w 515"/>
              <a:gd name="T23" fmla="*/ 225314258 h 498"/>
              <a:gd name="T24" fmla="*/ 141308924 w 515"/>
              <a:gd name="T25" fmla="*/ 243175226 h 498"/>
              <a:gd name="T26" fmla="*/ 147543545 w 515"/>
              <a:gd name="T27" fmla="*/ 249357359 h 498"/>
              <a:gd name="T28" fmla="*/ 190490105 w 515"/>
              <a:gd name="T29" fmla="*/ 212949991 h 498"/>
              <a:gd name="T30" fmla="*/ 343575813 w 515"/>
              <a:gd name="T31" fmla="*/ 12365095 h 49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稻壳儿小白白(http://dwz.cn/Wu2UP)"/>
          <p:cNvSpPr/>
          <p:nvPr/>
        </p:nvSpPr>
        <p:spPr bwMode="auto">
          <a:xfrm>
            <a:off x="9382117" y="1799524"/>
            <a:ext cx="412750" cy="376238"/>
          </a:xfrm>
          <a:custGeom>
            <a:avLst/>
            <a:gdLst>
              <a:gd name="T0" fmla="*/ 170356126 w 497"/>
              <a:gd name="T1" fmla="*/ 189844534 h 452"/>
              <a:gd name="T2" fmla="*/ 170356126 w 497"/>
              <a:gd name="T3" fmla="*/ 189844534 h 452"/>
              <a:gd name="T4" fmla="*/ 250361527 w 497"/>
              <a:gd name="T5" fmla="*/ 159359267 h 452"/>
              <a:gd name="T6" fmla="*/ 232429740 w 497"/>
              <a:gd name="T7" fmla="*/ 104622465 h 452"/>
              <a:gd name="T8" fmla="*/ 170356126 w 497"/>
              <a:gd name="T9" fmla="*/ 128873168 h 452"/>
              <a:gd name="T10" fmla="*/ 115869804 w 497"/>
              <a:gd name="T11" fmla="*/ 104622465 h 452"/>
              <a:gd name="T12" fmla="*/ 91730158 w 497"/>
              <a:gd name="T13" fmla="*/ 159359267 h 452"/>
              <a:gd name="T14" fmla="*/ 170356126 w 497"/>
              <a:gd name="T15" fmla="*/ 189844534 h 452"/>
              <a:gd name="T16" fmla="*/ 170356126 w 497"/>
              <a:gd name="T17" fmla="*/ 73443822 h 452"/>
              <a:gd name="T18" fmla="*/ 170356126 w 497"/>
              <a:gd name="T19" fmla="*/ 73443822 h 452"/>
              <a:gd name="T20" fmla="*/ 213117691 w 497"/>
              <a:gd name="T21" fmla="*/ 60972198 h 452"/>
              <a:gd name="T22" fmla="*/ 195875205 w 497"/>
              <a:gd name="T23" fmla="*/ 11779080 h 452"/>
              <a:gd name="T24" fmla="*/ 170356126 w 497"/>
              <a:gd name="T25" fmla="*/ 0 h 452"/>
              <a:gd name="T26" fmla="*/ 146216480 w 497"/>
              <a:gd name="T27" fmla="*/ 11779080 h 452"/>
              <a:gd name="T28" fmla="*/ 128284693 w 497"/>
              <a:gd name="T29" fmla="*/ 60972198 h 452"/>
              <a:gd name="T30" fmla="*/ 170356126 w 497"/>
              <a:gd name="T31" fmla="*/ 73443822 h 452"/>
              <a:gd name="T32" fmla="*/ 323469767 w 497"/>
              <a:gd name="T33" fmla="*/ 208552386 h 452"/>
              <a:gd name="T34" fmla="*/ 323469767 w 497"/>
              <a:gd name="T35" fmla="*/ 208552386 h 452"/>
              <a:gd name="T36" fmla="*/ 256569386 w 497"/>
              <a:gd name="T37" fmla="*/ 184301683 h 452"/>
              <a:gd name="T38" fmla="*/ 262776415 w 497"/>
              <a:gd name="T39" fmla="*/ 202316158 h 452"/>
              <a:gd name="T40" fmla="*/ 170356126 w 497"/>
              <a:gd name="T41" fmla="*/ 239038485 h 452"/>
              <a:gd name="T42" fmla="*/ 79316100 w 497"/>
              <a:gd name="T43" fmla="*/ 202316158 h 452"/>
              <a:gd name="T44" fmla="*/ 85523129 w 497"/>
              <a:gd name="T45" fmla="*/ 184301683 h 452"/>
              <a:gd name="T46" fmla="*/ 17932617 w 497"/>
              <a:gd name="T47" fmla="*/ 208552386 h 452"/>
              <a:gd name="T48" fmla="*/ 17932617 w 497"/>
              <a:gd name="T49" fmla="*/ 239038485 h 452"/>
              <a:gd name="T50" fmla="*/ 140009451 w 497"/>
              <a:gd name="T51" fmla="*/ 300703227 h 452"/>
              <a:gd name="T52" fmla="*/ 201392933 w 497"/>
              <a:gd name="T53" fmla="*/ 300703227 h 452"/>
              <a:gd name="T54" fmla="*/ 323469767 w 497"/>
              <a:gd name="T55" fmla="*/ 239038485 h 452"/>
              <a:gd name="T56" fmla="*/ 323469767 w 497"/>
              <a:gd name="T57" fmla="*/ 208552386 h 45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稻壳儿小白白(http://dwz.cn/Wu2UP)"/>
          <p:cNvSpPr/>
          <p:nvPr/>
        </p:nvSpPr>
        <p:spPr bwMode="auto">
          <a:xfrm>
            <a:off x="2428798" y="1799524"/>
            <a:ext cx="277813" cy="339725"/>
          </a:xfrm>
          <a:custGeom>
            <a:avLst/>
            <a:gdLst>
              <a:gd name="T0" fmla="*/ 114170426 w 337"/>
              <a:gd name="T1" fmla="*/ 0 h 409"/>
              <a:gd name="T2" fmla="*/ 114170426 w 337"/>
              <a:gd name="T3" fmla="*/ 0 h 409"/>
              <a:gd name="T4" fmla="*/ 0 w 337"/>
              <a:gd name="T5" fmla="*/ 42776278 h 409"/>
              <a:gd name="T6" fmla="*/ 23785574 w 337"/>
              <a:gd name="T7" fmla="*/ 250446267 h 409"/>
              <a:gd name="T8" fmla="*/ 114170426 w 337"/>
              <a:gd name="T9" fmla="*/ 281493311 h 409"/>
              <a:gd name="T10" fmla="*/ 204556103 w 337"/>
              <a:gd name="T11" fmla="*/ 250446267 h 409"/>
              <a:gd name="T12" fmla="*/ 228341677 w 337"/>
              <a:gd name="T13" fmla="*/ 42776278 h 409"/>
              <a:gd name="T14" fmla="*/ 114170426 w 337"/>
              <a:gd name="T15" fmla="*/ 0 h 409"/>
              <a:gd name="T16" fmla="*/ 114170426 w 337"/>
              <a:gd name="T17" fmla="*/ 73823322 h 409"/>
              <a:gd name="T18" fmla="*/ 114170426 w 337"/>
              <a:gd name="T19" fmla="*/ 73823322 h 409"/>
              <a:gd name="T20" fmla="*/ 23785574 w 337"/>
              <a:gd name="T21" fmla="*/ 48985189 h 409"/>
              <a:gd name="T22" fmla="*/ 114170426 w 337"/>
              <a:gd name="T23" fmla="*/ 24837303 h 409"/>
              <a:gd name="T24" fmla="*/ 204556103 w 337"/>
              <a:gd name="T25" fmla="*/ 48985189 h 409"/>
              <a:gd name="T26" fmla="*/ 114170426 w 337"/>
              <a:gd name="T27" fmla="*/ 73823322 h 4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1731744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87399" y="2960030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1731744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87399" y="5346227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5231041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86696" y="2960030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5231041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86696" y="5346227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8727806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83461" y="2960030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8727806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383461" y="5346227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967130" y="1736202"/>
          <a:ext cx="10306612" cy="452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76"/>
          <p:cNvSpPr txBox="1"/>
          <p:nvPr/>
        </p:nvSpPr>
        <p:spPr>
          <a:xfrm>
            <a:off x="5253465" y="1380400"/>
            <a:ext cx="16850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1433</Words>
  <Application>Microsoft Office PowerPoint</Application>
  <PresentationFormat>宽屏</PresentationFormat>
  <Paragraphs>226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宋体</vt:lpstr>
      <vt:lpstr>微软雅黑</vt:lpstr>
      <vt:lpstr>Arial</vt:lpstr>
      <vt:lpstr>Calibri</vt:lpstr>
      <vt:lpstr>Calibri Light</vt:lpstr>
      <vt:lpstr>Impact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2016-12-09T01:44:00Z</dcterms:created>
  <dcterms:modified xsi:type="dcterms:W3CDTF">2023-01-10T06:21:47Z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7ED1B313D3814611975D49AB9868D2D2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