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D4B"/>
    <a:srgbClr val="A66527"/>
    <a:srgbClr val="3F1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02" y="-16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4DFB38-B53F-4431-8B0E-27DC0767D250}" type="slidenum">
              <a:rPr lang="zh-CN" altLang="en-US" smtClean="0"/>
              <a:t>‹#›</a:t>
            </a:fld>
            <a:endParaRPr lang="zh-CN" altLang="en-US"/>
          </a:p>
        </p:txBody>
      </p:sp>
      <p:sp>
        <p:nvSpPr>
          <p:cNvPr id="11" name="矩形 10"/>
          <p:cNvSpPr/>
          <p:nvPr userDrawn="1"/>
        </p:nvSpPr>
        <p:spPr>
          <a:xfrm>
            <a:off x="8744328" y="64692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68584D6-45B9-486B-8119-9E73810C99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4DFB38-B53F-4431-8B0E-27DC0767D25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584D6-45B9-486B-8119-9E73810C990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DFB38-B53F-4431-8B0E-27DC0767D2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592750" y="4362872"/>
            <a:ext cx="5006499" cy="1446550"/>
          </a:xfrm>
          <a:prstGeom prst="rect">
            <a:avLst/>
          </a:prstGeom>
          <a:noFill/>
        </p:spPr>
        <p:txBody>
          <a:bodyPr wrap="none" rtlCol="0" anchor="ctr">
            <a:spAutoFit/>
          </a:bodyPr>
          <a:lstStyle/>
          <a:p>
            <a:pPr algn="ctr"/>
            <a:r>
              <a:rPr lang="zh-CN" altLang="en-US" sz="8800" spc="600" dirty="0">
                <a:solidFill>
                  <a:srgbClr val="C13D4B"/>
                </a:solidFill>
                <a:latin typeface="华文琥珀" panose="02010800040101010101" pitchFamily="2" charset="-122"/>
                <a:ea typeface="华文琥珀" panose="02010800040101010101" pitchFamily="2" charset="-122"/>
              </a:rPr>
              <a:t>圣诞快乐</a:t>
            </a:r>
          </a:p>
        </p:txBody>
      </p:sp>
      <p:sp>
        <p:nvSpPr>
          <p:cNvPr id="4" name="文本框 3"/>
          <p:cNvSpPr txBox="1"/>
          <p:nvPr/>
        </p:nvSpPr>
        <p:spPr>
          <a:xfrm>
            <a:off x="3607741" y="5803280"/>
            <a:ext cx="5057795" cy="369332"/>
          </a:xfrm>
          <a:prstGeom prst="rect">
            <a:avLst/>
          </a:prstGeom>
          <a:noFill/>
        </p:spPr>
        <p:txBody>
          <a:bodyPr wrap="none" rtlCol="0" anchor="ctr">
            <a:spAutoFit/>
          </a:bodyPr>
          <a:lstStyle/>
          <a:p>
            <a:pPr algn="ctr"/>
            <a:r>
              <a:rPr lang="en-US" altLang="zh-CN" spc="1200" dirty="0">
                <a:solidFill>
                  <a:srgbClr val="A66527"/>
                </a:solidFill>
                <a:latin typeface="Segoe Script" panose="030B0504020000000003" pitchFamily="66" charset="0"/>
              </a:rPr>
              <a:t>MERRY CHRISTMAS</a:t>
            </a:r>
            <a:endParaRPr lang="zh-CN" altLang="en-US" spc="1200" dirty="0">
              <a:solidFill>
                <a:srgbClr val="A66527"/>
              </a:solidFill>
              <a:latin typeface="Segoe Script" panose="030B05040200000000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47"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328750" y="1345320"/>
            <a:ext cx="2813591" cy="4141214"/>
            <a:chOff x="1247234" y="1276131"/>
            <a:chExt cx="2813591" cy="4141214"/>
          </a:xfrm>
        </p:grpSpPr>
        <p:pic>
          <p:nvPicPr>
            <p:cNvPr id="5" name="图片 4"/>
            <p:cNvPicPr>
              <a:picLocks noChangeAspect="1"/>
            </p:cNvPicPr>
            <p:nvPr/>
          </p:nvPicPr>
          <p:blipFill>
            <a:blip r:embed="rId3"/>
            <a:stretch>
              <a:fillRect/>
            </a:stretch>
          </p:blipFill>
          <p:spPr>
            <a:xfrm>
              <a:off x="2054496" y="1276131"/>
              <a:ext cx="1156536" cy="1742644"/>
            </a:xfrm>
            <a:prstGeom prst="rect">
              <a:avLst/>
            </a:prstGeom>
          </p:spPr>
        </p:pic>
        <p:sp>
          <p:nvSpPr>
            <p:cNvPr id="6" name="文本框 5"/>
            <p:cNvSpPr txBox="1"/>
            <p:nvPr/>
          </p:nvSpPr>
          <p:spPr>
            <a:xfrm>
              <a:off x="1247234" y="3888721"/>
              <a:ext cx="2813591" cy="1528624"/>
            </a:xfrm>
            <a:prstGeom prst="rect">
              <a:avLst/>
            </a:prstGeom>
            <a:noFill/>
          </p:spPr>
          <p:txBody>
            <a:bodyPr wrap="none" rtlCol="0" anchor="ctr">
              <a:spAutoFit/>
            </a:bodyPr>
            <a:lstStyle/>
            <a:p>
              <a:pPr algn="ctr">
                <a:lnSpc>
                  <a:spcPts val="28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a:t>
              </a:r>
            </a:p>
          </p:txBody>
        </p:sp>
        <p:sp>
          <p:nvSpPr>
            <p:cNvPr id="7" name="文本框 6"/>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8" name="直接连接符 7"/>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4721265" y="1345320"/>
            <a:ext cx="2749471" cy="4141214"/>
            <a:chOff x="1279294" y="1276131"/>
            <a:chExt cx="2749471" cy="4141214"/>
          </a:xfrm>
        </p:grpSpPr>
        <p:pic>
          <p:nvPicPr>
            <p:cNvPr id="10" name="图片 9"/>
            <p:cNvPicPr>
              <a:picLocks noChangeAspect="1"/>
            </p:cNvPicPr>
            <p:nvPr/>
          </p:nvPicPr>
          <p:blipFill>
            <a:blip r:embed="rId3"/>
            <a:stretch>
              <a:fillRect/>
            </a:stretch>
          </p:blipFill>
          <p:spPr>
            <a:xfrm>
              <a:off x="2054496" y="1276131"/>
              <a:ext cx="1156536" cy="1742644"/>
            </a:xfrm>
            <a:prstGeom prst="rect">
              <a:avLst/>
            </a:prstGeom>
          </p:spPr>
        </p:pic>
        <p:sp>
          <p:nvSpPr>
            <p:cNvPr id="11" name="文本框 10"/>
            <p:cNvSpPr txBox="1"/>
            <p:nvPr/>
          </p:nvSpPr>
          <p:spPr>
            <a:xfrm>
              <a:off x="1279294" y="3901994"/>
              <a:ext cx="2749471" cy="1502078"/>
            </a:xfrm>
            <a:prstGeom prst="rect">
              <a:avLst/>
            </a:prstGeom>
            <a:noFill/>
          </p:spPr>
          <p:txBody>
            <a:bodyPr wrap="none" rtlCol="0" anchor="ctr">
              <a:spAutoFit/>
            </a:bodyPr>
            <a:lstStyle>
              <a:defPPr>
                <a:defRPr lang="zh-CN"/>
              </a:defPPr>
              <a:lvl1pPr algn="ctr">
                <a:lnSpc>
                  <a:spcPts val="2800"/>
                </a:lnSpc>
                <a:defRPr sz="20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a:p>
              <a:r>
                <a:rPr lang="zh-CN" altLang="en-US" dirty="0"/>
                <a:t>点击输入内容点击输入</a:t>
              </a:r>
            </a:p>
          </p:txBody>
        </p:sp>
        <p:sp>
          <p:nvSpPr>
            <p:cNvPr id="12" name="文本框 11"/>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13" name="直接连接符 12"/>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8081720" y="1345320"/>
            <a:ext cx="2749471" cy="4141214"/>
            <a:chOff x="1279294" y="1276131"/>
            <a:chExt cx="2749471" cy="4141214"/>
          </a:xfrm>
        </p:grpSpPr>
        <p:pic>
          <p:nvPicPr>
            <p:cNvPr id="15" name="图片 14"/>
            <p:cNvPicPr>
              <a:picLocks noChangeAspect="1"/>
            </p:cNvPicPr>
            <p:nvPr/>
          </p:nvPicPr>
          <p:blipFill>
            <a:blip r:embed="rId3"/>
            <a:stretch>
              <a:fillRect/>
            </a:stretch>
          </p:blipFill>
          <p:spPr>
            <a:xfrm>
              <a:off x="2054496" y="1276131"/>
              <a:ext cx="1156536" cy="1742644"/>
            </a:xfrm>
            <a:prstGeom prst="rect">
              <a:avLst/>
            </a:prstGeom>
          </p:spPr>
        </p:pic>
        <p:sp>
          <p:nvSpPr>
            <p:cNvPr id="16" name="文本框 15"/>
            <p:cNvSpPr txBox="1"/>
            <p:nvPr/>
          </p:nvSpPr>
          <p:spPr>
            <a:xfrm>
              <a:off x="1279294" y="3901994"/>
              <a:ext cx="2749471" cy="1502078"/>
            </a:xfrm>
            <a:prstGeom prst="rect">
              <a:avLst/>
            </a:prstGeom>
            <a:noFill/>
          </p:spPr>
          <p:txBody>
            <a:bodyPr wrap="none" rtlCol="0" anchor="ctr">
              <a:spAutoFit/>
            </a:bodyPr>
            <a:lstStyle>
              <a:defPPr>
                <a:defRPr lang="zh-CN"/>
              </a:defPPr>
              <a:lvl1pPr algn="ctr">
                <a:lnSpc>
                  <a:spcPts val="2800"/>
                </a:lnSpc>
                <a:defRPr sz="20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a:p>
              <a:r>
                <a:rPr lang="zh-CN" altLang="en-US" dirty="0"/>
                <a:t>点击输入内容点击输入</a:t>
              </a:r>
            </a:p>
          </p:txBody>
        </p:sp>
        <p:sp>
          <p:nvSpPr>
            <p:cNvPr id="17" name="文本框 16"/>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18" name="直接连接符 17"/>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4012651" y="1365971"/>
            <a:ext cx="4126059" cy="4126059"/>
          </a:xfrm>
          <a:prstGeom prst="rect">
            <a:avLst/>
          </a:prstGeom>
        </p:spPr>
      </p:pic>
      <p:sp>
        <p:nvSpPr>
          <p:cNvPr id="20" name="文本框 19"/>
          <p:cNvSpPr txBox="1"/>
          <p:nvPr/>
        </p:nvSpPr>
        <p:spPr>
          <a:xfrm>
            <a:off x="1283500" y="1458936"/>
            <a:ext cx="2749471" cy="1015663"/>
          </a:xfrm>
          <a:prstGeom prst="rect">
            <a:avLst/>
          </a:prstGeom>
          <a:noFill/>
        </p:spPr>
        <p:txBody>
          <a:bodyPr wrap="none" rtlCol="0" anchor="ctr">
            <a:spAutoFit/>
          </a:bodyPr>
          <a:lstStyle/>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p:txBody>
      </p:sp>
      <p:sp>
        <p:nvSpPr>
          <p:cNvPr id="21" name="文本框 20"/>
          <p:cNvSpPr txBox="1"/>
          <p:nvPr/>
        </p:nvSpPr>
        <p:spPr>
          <a:xfrm>
            <a:off x="1283499" y="2921169"/>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2" name="文本框 21"/>
          <p:cNvSpPr txBox="1"/>
          <p:nvPr/>
        </p:nvSpPr>
        <p:spPr>
          <a:xfrm>
            <a:off x="1283498" y="4383402"/>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3" name="文本框 22"/>
          <p:cNvSpPr txBox="1"/>
          <p:nvPr/>
        </p:nvSpPr>
        <p:spPr>
          <a:xfrm>
            <a:off x="8159032" y="1458936"/>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4" name="文本框 23"/>
          <p:cNvSpPr txBox="1"/>
          <p:nvPr/>
        </p:nvSpPr>
        <p:spPr>
          <a:xfrm>
            <a:off x="8159031" y="2921169"/>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5" name="文本框 24"/>
          <p:cNvSpPr txBox="1"/>
          <p:nvPr/>
        </p:nvSpPr>
        <p:spPr>
          <a:xfrm>
            <a:off x="8159030" y="4383402"/>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000" fill="hold"/>
                                        <p:tgtEl>
                                          <p:spTgt spid="20"/>
                                        </p:tgtEl>
                                        <p:attrNameLst>
                                          <p:attrName>ppt_x</p:attrName>
                                        </p:attrNameLst>
                                      </p:cBhvr>
                                      <p:tavLst>
                                        <p:tav tm="0">
                                          <p:val>
                                            <p:strVal val="1+#ppt_w/2"/>
                                          </p:val>
                                        </p:tav>
                                        <p:tav tm="100000">
                                          <p:val>
                                            <p:strVal val="#ppt_x"/>
                                          </p:val>
                                        </p:tav>
                                      </p:tavLst>
                                    </p:anim>
                                    <p:anim calcmode="lin" valueType="num">
                                      <p:cBhvr additive="base">
                                        <p:cTn id="11" dur="1000" fill="hold"/>
                                        <p:tgtEl>
                                          <p:spTgt spid="2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000" fill="hold"/>
                                        <p:tgtEl>
                                          <p:spTgt spid="21"/>
                                        </p:tgtEl>
                                        <p:attrNameLst>
                                          <p:attrName>ppt_x</p:attrName>
                                        </p:attrNameLst>
                                      </p:cBhvr>
                                      <p:tavLst>
                                        <p:tav tm="0">
                                          <p:val>
                                            <p:strVal val="1+#ppt_w/2"/>
                                          </p:val>
                                        </p:tav>
                                        <p:tav tm="100000">
                                          <p:val>
                                            <p:strVal val="#ppt_x"/>
                                          </p:val>
                                        </p:tav>
                                      </p:tavLst>
                                    </p:anim>
                                    <p:anim calcmode="lin" valueType="num">
                                      <p:cBhvr additive="base">
                                        <p:cTn id="15" dur="1000" fill="hold"/>
                                        <p:tgtEl>
                                          <p:spTgt spid="21"/>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1+#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0-#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0" fill="hold"/>
                                        <p:tgtEl>
                                          <p:spTgt spid="24"/>
                                        </p:tgtEl>
                                        <p:attrNameLst>
                                          <p:attrName>ppt_x</p:attrName>
                                        </p:attrNameLst>
                                      </p:cBhvr>
                                      <p:tavLst>
                                        <p:tav tm="0">
                                          <p:val>
                                            <p:strVal val="0-#ppt_w/2"/>
                                          </p:val>
                                        </p:tav>
                                        <p:tav tm="100000">
                                          <p:val>
                                            <p:strVal val="#ppt_x"/>
                                          </p:val>
                                        </p:tav>
                                      </p:tavLst>
                                    </p:anim>
                                    <p:anim calcmode="lin" valueType="num">
                                      <p:cBhvr additive="base">
                                        <p:cTn id="27" dur="10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1000" fill="hold"/>
                                        <p:tgtEl>
                                          <p:spTgt spid="25"/>
                                        </p:tgtEl>
                                        <p:attrNameLst>
                                          <p:attrName>ppt_x</p:attrName>
                                        </p:attrNameLst>
                                      </p:cBhvr>
                                      <p:tavLst>
                                        <p:tav tm="0">
                                          <p:val>
                                            <p:strVal val="0-#ppt_w/2"/>
                                          </p:val>
                                        </p:tav>
                                        <p:tav tm="100000">
                                          <p:val>
                                            <p:strVal val="#ppt_x"/>
                                          </p:val>
                                        </p:tav>
                                      </p:tavLst>
                                    </p:anim>
                                    <p:anim calcmode="lin" valueType="num">
                                      <p:cBhvr additive="base">
                                        <p:cTn id="3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6526618" y="1175364"/>
            <a:ext cx="4509376" cy="4509376"/>
          </a:xfrm>
          <a:prstGeom prst="rect">
            <a:avLst/>
          </a:prstGeom>
        </p:spPr>
      </p:pic>
      <p:grpSp>
        <p:nvGrpSpPr>
          <p:cNvPr id="3" name="组合 2"/>
          <p:cNvGrpSpPr/>
          <p:nvPr/>
        </p:nvGrpSpPr>
        <p:grpSpPr>
          <a:xfrm>
            <a:off x="1651590" y="1693210"/>
            <a:ext cx="4723274" cy="810478"/>
            <a:chOff x="5893981" y="1623040"/>
            <a:chExt cx="4723274" cy="810478"/>
          </a:xfrm>
        </p:grpSpPr>
        <p:grpSp>
          <p:nvGrpSpPr>
            <p:cNvPr id="4" name="组合 3"/>
            <p:cNvGrpSpPr/>
            <p:nvPr/>
          </p:nvGrpSpPr>
          <p:grpSpPr>
            <a:xfrm>
              <a:off x="5893981" y="1656140"/>
              <a:ext cx="765545" cy="765545"/>
              <a:chOff x="2541181" y="2445488"/>
              <a:chExt cx="765545" cy="765545"/>
            </a:xfrm>
          </p:grpSpPr>
          <p:sp>
            <p:nvSpPr>
              <p:cNvPr id="6" name="椭圆 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5" name="文本框 4"/>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8" name="组合 7"/>
          <p:cNvGrpSpPr/>
          <p:nvPr/>
        </p:nvGrpSpPr>
        <p:grpSpPr>
          <a:xfrm>
            <a:off x="1651590" y="3145681"/>
            <a:ext cx="4723274" cy="810478"/>
            <a:chOff x="5893981" y="1623040"/>
            <a:chExt cx="4723274" cy="810478"/>
          </a:xfrm>
        </p:grpSpPr>
        <p:grpSp>
          <p:nvGrpSpPr>
            <p:cNvPr id="9" name="组合 8"/>
            <p:cNvGrpSpPr/>
            <p:nvPr/>
          </p:nvGrpSpPr>
          <p:grpSpPr>
            <a:xfrm>
              <a:off x="5893981" y="1656140"/>
              <a:ext cx="765545" cy="765545"/>
              <a:chOff x="2541181" y="2445488"/>
              <a:chExt cx="765545" cy="765545"/>
            </a:xfrm>
          </p:grpSpPr>
          <p:sp>
            <p:nvSpPr>
              <p:cNvPr id="11" name="椭圆 10"/>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0" name="文本框 9"/>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3" name="组合 12"/>
          <p:cNvGrpSpPr/>
          <p:nvPr/>
        </p:nvGrpSpPr>
        <p:grpSpPr>
          <a:xfrm>
            <a:off x="1651590" y="4598151"/>
            <a:ext cx="4723274" cy="810478"/>
            <a:chOff x="5893981" y="1623040"/>
            <a:chExt cx="4723274" cy="810478"/>
          </a:xfrm>
        </p:grpSpPr>
        <p:grpSp>
          <p:nvGrpSpPr>
            <p:cNvPr id="14" name="组合 13"/>
            <p:cNvGrpSpPr/>
            <p:nvPr/>
          </p:nvGrpSpPr>
          <p:grpSpPr>
            <a:xfrm>
              <a:off x="5893981" y="1656140"/>
              <a:ext cx="765545" cy="765545"/>
              <a:chOff x="2541181" y="2445488"/>
              <a:chExt cx="765545" cy="765545"/>
            </a:xfrm>
          </p:grpSpPr>
          <p:sp>
            <p:nvSpPr>
              <p:cNvPr id="16" name="椭圆 1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5" name="文本框 14"/>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4243" y="1359135"/>
            <a:ext cx="4138612" cy="4138612"/>
          </a:xfrm>
          <a:prstGeom prst="rect">
            <a:avLst/>
          </a:prstGeom>
        </p:spPr>
      </p:pic>
      <p:grpSp>
        <p:nvGrpSpPr>
          <p:cNvPr id="3" name="组合 2"/>
          <p:cNvGrpSpPr/>
          <p:nvPr/>
        </p:nvGrpSpPr>
        <p:grpSpPr>
          <a:xfrm>
            <a:off x="8021382" y="1571838"/>
            <a:ext cx="765545" cy="765545"/>
            <a:chOff x="9031915" y="1710955"/>
            <a:chExt cx="765545" cy="765545"/>
          </a:xfrm>
        </p:grpSpPr>
        <p:sp>
          <p:nvSpPr>
            <p:cNvPr id="4" name="椭圆 3"/>
            <p:cNvSpPr/>
            <p:nvPr/>
          </p:nvSpPr>
          <p:spPr>
            <a:xfrm>
              <a:off x="9031915" y="1710955"/>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screen"/>
            <a:stretch>
              <a:fillRect/>
            </a:stretch>
          </p:blipFill>
          <p:spPr>
            <a:xfrm>
              <a:off x="9166116" y="1845156"/>
              <a:ext cx="497143" cy="497143"/>
            </a:xfrm>
            <a:prstGeom prst="rect">
              <a:avLst/>
            </a:prstGeom>
            <a:effectLst>
              <a:outerShdw blurRad="63500" sx="102000" sy="102000" algn="ctr" rotWithShape="0">
                <a:prstClr val="black">
                  <a:alpha val="40000"/>
                </a:prstClr>
              </a:outerShdw>
            </a:effectLst>
          </p:spPr>
        </p:pic>
      </p:grpSp>
      <p:sp>
        <p:nvSpPr>
          <p:cNvPr id="6" name="文本框 5"/>
          <p:cNvSpPr txBox="1"/>
          <p:nvPr/>
        </p:nvSpPr>
        <p:spPr>
          <a:xfrm>
            <a:off x="6464858" y="2607660"/>
            <a:ext cx="3877985" cy="1169551"/>
          </a:xfrm>
          <a:prstGeom prst="rect">
            <a:avLst/>
          </a:prstGeom>
          <a:noFill/>
        </p:spPr>
        <p:txBody>
          <a:bodyPr wrap="none" rtlCol="0" anchor="ctr">
            <a:spAutoFit/>
          </a:bodyPr>
          <a:lstStyle/>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cxnSp>
        <p:nvCxnSpPr>
          <p:cNvPr id="7" name="直接连接符 6"/>
          <p:cNvCxnSpPr/>
          <p:nvPr/>
        </p:nvCxnSpPr>
        <p:spPr>
          <a:xfrm>
            <a:off x="6560293" y="3943790"/>
            <a:ext cx="370013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464857" y="4116611"/>
            <a:ext cx="3877985" cy="1169551"/>
          </a:xfrm>
          <a:prstGeom prst="rect">
            <a:avLst/>
          </a:prstGeom>
          <a:noFill/>
        </p:spPr>
        <p:txBody>
          <a:bodyPr wrap="none" rtlCol="0" anchor="ctr">
            <a:spAutoFit/>
          </a:bodyPr>
          <a:lstStyle>
            <a:defPPr>
              <a:defRPr lang="en-US"/>
            </a:defPPr>
            <a:lvl1pPr algn="ct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endParaRPr lang="en-US" altLang="zh-CN" dirty="0"/>
          </a:p>
          <a:p>
            <a:r>
              <a:rPr lang="zh-CN" altLang="en-US" dirty="0"/>
              <a:t>点击输入内容点击输入内容</a:t>
            </a:r>
          </a:p>
        </p:txBody>
      </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16" presetClass="entr" presetSubtype="37" fill="hold"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1000"/>
                                        <p:tgtEl>
                                          <p:spTgt spid="7"/>
                                        </p:tgtEl>
                                      </p:cBhvr>
                                    </p:animEffect>
                                  </p:childTnLst>
                                </p:cTn>
                              </p:par>
                              <p:par>
                                <p:cTn id="16" presetID="47" presetClass="entr" presetSubtype="0" fill="hold" grpId="0" nodeType="withEffect">
                                  <p:stCondLst>
                                    <p:cond delay="2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10083" y="1749611"/>
            <a:ext cx="8571835" cy="4698234"/>
          </a:xfrm>
          <a:prstGeom prst="rect">
            <a:avLst/>
          </a:prstGeom>
        </p:spPr>
      </p:pic>
      <p:sp>
        <p:nvSpPr>
          <p:cNvPr id="3" name="文本框 2"/>
          <p:cNvSpPr txBox="1"/>
          <p:nvPr/>
        </p:nvSpPr>
        <p:spPr>
          <a:xfrm>
            <a:off x="1387019" y="1437471"/>
            <a:ext cx="9417963" cy="931024"/>
          </a:xfrm>
          <a:prstGeom prst="rect">
            <a:avLst/>
          </a:prstGeom>
          <a:noFill/>
        </p:spPr>
        <p:txBody>
          <a:bodyPr wrap="none" rtlCol="0" anchor="ctr">
            <a:spAutoFit/>
          </a:bodyPr>
          <a:lstStyle/>
          <a:p>
            <a:pPr algn="ctr">
              <a:lnSpc>
                <a:spcPts val="34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34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293790" y="4246756"/>
            <a:ext cx="5006499" cy="1446550"/>
          </a:xfrm>
          <a:prstGeom prst="rect">
            <a:avLst/>
          </a:prstGeom>
          <a:noFill/>
        </p:spPr>
        <p:txBody>
          <a:bodyPr wrap="none" rtlCol="0" anchor="ctr">
            <a:spAutoFit/>
          </a:bodyPr>
          <a:lstStyle/>
          <a:p>
            <a:pPr algn="r"/>
            <a:r>
              <a:rPr lang="zh-CN" altLang="en-US" sz="8800" spc="600" dirty="0">
                <a:solidFill>
                  <a:srgbClr val="C13D4B"/>
                </a:solidFill>
                <a:effectLst>
                  <a:outerShdw blurRad="38100" dist="38100" dir="2700000" algn="tl">
                    <a:schemeClr val="bg1">
                      <a:lumMod val="50000"/>
                      <a:alpha val="43000"/>
                    </a:schemeClr>
                  </a:outerShdw>
                </a:effectLst>
                <a:latin typeface="造字工房力黑（非商用）常规体" pitchFamily="50" charset="-122"/>
                <a:ea typeface="造字工房力黑（非商用）常规体" pitchFamily="50" charset="-122"/>
              </a:rPr>
              <a:t>圣诞老人</a:t>
            </a:r>
          </a:p>
        </p:txBody>
      </p:sp>
      <p:sp>
        <p:nvSpPr>
          <p:cNvPr id="5" name="文本框 4"/>
          <p:cNvSpPr txBox="1"/>
          <p:nvPr/>
        </p:nvSpPr>
        <p:spPr>
          <a:xfrm>
            <a:off x="4183184" y="3877424"/>
            <a:ext cx="5117105" cy="369332"/>
          </a:xfrm>
          <a:prstGeom prst="rect">
            <a:avLst/>
          </a:prstGeom>
          <a:noFill/>
        </p:spPr>
        <p:txBody>
          <a:bodyPr wrap="none" rtlCol="0" anchor="ctr">
            <a:spAutoFit/>
          </a:bodyPr>
          <a:lstStyle/>
          <a:p>
            <a:pPr algn="r"/>
            <a:r>
              <a:rPr lang="en-US" altLang="zh-CN" spc="1600" dirty="0">
                <a:solidFill>
                  <a:srgbClr val="A66527"/>
                </a:solidFill>
                <a:latin typeface="Segoe Script" panose="030B0504020000000003" pitchFamily="66" charset="0"/>
              </a:rPr>
              <a:t>CHAPTER THREE</a:t>
            </a:r>
            <a:endParaRPr lang="zh-CN" altLang="en-US" spc="1600" dirty="0">
              <a:solidFill>
                <a:srgbClr val="A66527"/>
              </a:solidFill>
              <a:latin typeface="Segoe Script" panose="030B0504020000000003" pitchFamily="66" charset="0"/>
            </a:endParaRPr>
          </a:p>
        </p:txBody>
      </p:sp>
      <p:cxnSp>
        <p:nvCxnSpPr>
          <p:cNvPr id="7" name="直接连接符 6"/>
          <p:cNvCxnSpPr/>
          <p:nvPr/>
        </p:nvCxnSpPr>
        <p:spPr>
          <a:xfrm>
            <a:off x="3393440" y="5618480"/>
            <a:ext cx="5740400"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304737" y="5693306"/>
            <a:ext cx="5995552" cy="276999"/>
          </a:xfrm>
          <a:prstGeom prst="rect">
            <a:avLst/>
          </a:prstGeom>
          <a:noFill/>
        </p:spPr>
        <p:txBody>
          <a:bodyPr wrap="none" rtlCol="0">
            <a:spAutoFit/>
          </a:bodyPr>
          <a:lstStyle/>
          <a:p>
            <a:pPr algn="r"/>
            <a:r>
              <a:rPr lang="en-US" altLang="zh-CN" sz="1200" spc="1800" dirty="0">
                <a:solidFill>
                  <a:schemeClr val="tx1">
                    <a:lumMod val="65000"/>
                    <a:lumOff val="35000"/>
                  </a:schemeClr>
                </a:solidFill>
                <a:latin typeface="Arial" panose="020B0604020202020204" pitchFamily="34" charset="0"/>
                <a:cs typeface="Arial" panose="020B0604020202020204" pitchFamily="34" charset="0"/>
              </a:rPr>
              <a:t>DESIGNED BY ALONIC</a:t>
            </a:r>
            <a:endParaRPr lang="zh-CN" altLang="en-US" sz="1200" spc="18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 presetClass="entr" presetSubtype="2"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4640730" y="1254782"/>
            <a:ext cx="2910540" cy="4348436"/>
          </a:xfrm>
          <a:prstGeom prst="rect">
            <a:avLst/>
          </a:prstGeom>
        </p:spPr>
      </p:pic>
      <p:sp>
        <p:nvSpPr>
          <p:cNvPr id="5" name="文本框 4"/>
          <p:cNvSpPr txBox="1"/>
          <p:nvPr/>
        </p:nvSpPr>
        <p:spPr>
          <a:xfrm>
            <a:off x="1395044" y="1889299"/>
            <a:ext cx="2749471" cy="1169551"/>
          </a:xfrm>
          <a:prstGeom prst="rect">
            <a:avLst/>
          </a:prstGeom>
          <a:noFill/>
        </p:spPr>
        <p:txBody>
          <a:bodyPr wrap="none" rtlCol="0" anchor="ctr">
            <a:spAutoFit/>
          </a:bodyPr>
          <a:lstStyle/>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p:txBody>
      </p:sp>
      <p:cxnSp>
        <p:nvCxnSpPr>
          <p:cNvPr id="6" name="直接连接符 5"/>
          <p:cNvCxnSpPr/>
          <p:nvPr/>
        </p:nvCxnSpPr>
        <p:spPr>
          <a:xfrm>
            <a:off x="1275905" y="3429000"/>
            <a:ext cx="2987749"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044" y="3799150"/>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8" name="文本框 7"/>
          <p:cNvSpPr txBox="1"/>
          <p:nvPr/>
        </p:nvSpPr>
        <p:spPr>
          <a:xfrm>
            <a:off x="8047485" y="1889299"/>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cxnSp>
        <p:nvCxnSpPr>
          <p:cNvPr id="9" name="直接连接符 8"/>
          <p:cNvCxnSpPr/>
          <p:nvPr/>
        </p:nvCxnSpPr>
        <p:spPr>
          <a:xfrm>
            <a:off x="7928346" y="3429000"/>
            <a:ext cx="2987749"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047485" y="3799150"/>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7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1736053" y="1142998"/>
            <a:ext cx="3292155" cy="2626241"/>
          </a:xfrm>
          <a:prstGeom prst="rect">
            <a:avLst/>
          </a:prstGeom>
          <a:effectLst>
            <a:outerShdw blurRad="50800" dist="38100" dir="2700000" algn="tl" rotWithShape="0">
              <a:prstClr val="black">
                <a:alpha val="40000"/>
              </a:prstClr>
            </a:outerShdw>
          </a:effectLst>
        </p:spPr>
      </p:pic>
      <p:grpSp>
        <p:nvGrpSpPr>
          <p:cNvPr id="3" name="组合 2"/>
          <p:cNvGrpSpPr/>
          <p:nvPr/>
        </p:nvGrpSpPr>
        <p:grpSpPr>
          <a:xfrm>
            <a:off x="1622440" y="3864929"/>
            <a:ext cx="3179135" cy="1573618"/>
            <a:chOff x="1807535" y="4104167"/>
            <a:chExt cx="3179135" cy="1573618"/>
          </a:xfrm>
        </p:grpSpPr>
        <p:sp>
          <p:nvSpPr>
            <p:cNvPr id="4" name="矩形 3"/>
            <p:cNvSpPr/>
            <p:nvPr/>
          </p:nvSpPr>
          <p:spPr>
            <a:xfrm>
              <a:off x="1807535" y="4104167"/>
              <a:ext cx="3179135" cy="1573618"/>
            </a:xfrm>
            <a:prstGeom prst="rect">
              <a:avLst/>
            </a:prstGeom>
            <a:solidFill>
              <a:srgbClr val="C13D4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022367" y="4267729"/>
              <a:ext cx="2749471" cy="1246495"/>
            </a:xfrm>
            <a:prstGeom prst="rect">
              <a:avLst/>
            </a:prstGeom>
            <a:noFill/>
          </p:spPr>
          <p:txBody>
            <a:bodyPr wrap="none" rtlCol="0" anchor="ctr">
              <a:spAutoFit/>
            </a:bodyPr>
            <a:lstStyle/>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p:txBody>
        </p:sp>
      </p:grpSp>
      <p:grpSp>
        <p:nvGrpSpPr>
          <p:cNvPr id="6" name="组合 5"/>
          <p:cNvGrpSpPr/>
          <p:nvPr/>
        </p:nvGrpSpPr>
        <p:grpSpPr>
          <a:xfrm>
            <a:off x="6299972" y="1482482"/>
            <a:ext cx="4114655" cy="767159"/>
            <a:chOff x="6018396" y="1444413"/>
            <a:chExt cx="4114655" cy="767159"/>
          </a:xfrm>
        </p:grpSpPr>
        <p:pic>
          <p:nvPicPr>
            <p:cNvPr id="7" name="图片 6"/>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6018396" y="1444413"/>
              <a:ext cx="767159" cy="767159"/>
            </a:xfrm>
            <a:prstGeom prst="rect">
              <a:avLst/>
            </a:prstGeom>
          </p:spPr>
        </p:pic>
        <p:sp>
          <p:nvSpPr>
            <p:cNvPr id="8" name="文本框 7"/>
            <p:cNvSpPr txBox="1"/>
            <p:nvPr/>
          </p:nvSpPr>
          <p:spPr>
            <a:xfrm>
              <a:off x="6870619" y="1474049"/>
              <a:ext cx="3262432" cy="707886"/>
            </a:xfrm>
            <a:prstGeom prst="rect">
              <a:avLst/>
            </a:prstGeom>
            <a:noFill/>
          </p:spPr>
          <p:txBody>
            <a:bodyPr wrap="none" rtlCol="0" anchor="ctr">
              <a:spAutoFit/>
            </a:bodyPr>
            <a:lstStyle/>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9" name="组合 8"/>
          <p:cNvGrpSpPr/>
          <p:nvPr/>
        </p:nvGrpSpPr>
        <p:grpSpPr>
          <a:xfrm>
            <a:off x="6299972" y="2524441"/>
            <a:ext cx="4114655" cy="767159"/>
            <a:chOff x="6018396" y="1444413"/>
            <a:chExt cx="4114655" cy="767159"/>
          </a:xfrm>
        </p:grpSpPr>
        <p:pic>
          <p:nvPicPr>
            <p:cNvPr id="10" name="图片 9"/>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6018396" y="1444413"/>
              <a:ext cx="767159" cy="767159"/>
            </a:xfrm>
            <a:prstGeom prst="rect">
              <a:avLst/>
            </a:prstGeom>
          </p:spPr>
        </p:pic>
        <p:sp>
          <p:nvSpPr>
            <p:cNvPr id="11" name="文本框 10"/>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12" name="组合 11"/>
          <p:cNvGrpSpPr/>
          <p:nvPr/>
        </p:nvGrpSpPr>
        <p:grpSpPr>
          <a:xfrm>
            <a:off x="6299972" y="3566400"/>
            <a:ext cx="4114655" cy="767159"/>
            <a:chOff x="6018396" y="1444413"/>
            <a:chExt cx="4114655" cy="767159"/>
          </a:xfrm>
        </p:grpSpPr>
        <p:pic>
          <p:nvPicPr>
            <p:cNvPr id="13" name="图片 12"/>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6018396" y="1444413"/>
              <a:ext cx="767159" cy="767159"/>
            </a:xfrm>
            <a:prstGeom prst="rect">
              <a:avLst/>
            </a:prstGeom>
          </p:spPr>
        </p:pic>
        <p:sp>
          <p:nvSpPr>
            <p:cNvPr id="14" name="文本框 13"/>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15" name="组合 14"/>
          <p:cNvGrpSpPr/>
          <p:nvPr/>
        </p:nvGrpSpPr>
        <p:grpSpPr>
          <a:xfrm>
            <a:off x="6299972" y="4608360"/>
            <a:ext cx="4114655" cy="767159"/>
            <a:chOff x="6018396" y="1444413"/>
            <a:chExt cx="4114655" cy="767159"/>
          </a:xfrm>
        </p:grpSpPr>
        <p:pic>
          <p:nvPicPr>
            <p:cNvPr id="16" name="图片 15"/>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6018396" y="1444413"/>
              <a:ext cx="767159" cy="767159"/>
            </a:xfrm>
            <a:prstGeom prst="rect">
              <a:avLst/>
            </a:prstGeom>
          </p:spPr>
        </p:pic>
        <p:sp>
          <p:nvSpPr>
            <p:cNvPr id="17" name="文本框 16"/>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nodeType="withEffect">
                                  <p:stCondLst>
                                    <p:cond delay="7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2" presetClass="entr" presetSubtype="4"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30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375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ppt_x"/>
                                          </p:val>
                                        </p:tav>
                                        <p:tav tm="100000">
                                          <p:val>
                                            <p:strVal val="#ppt_x"/>
                                          </p:val>
                                        </p:tav>
                                      </p:tavLst>
                                    </p:anim>
                                    <p:anim calcmode="lin" valueType="num">
                                      <p:cBhvr additive="base">
                                        <p:cTn id="2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6366291" y="1474788"/>
            <a:ext cx="4539408" cy="4029226"/>
          </a:xfrm>
          <a:prstGeom prst="rect">
            <a:avLst/>
          </a:prstGeom>
        </p:spPr>
      </p:pic>
      <p:grpSp>
        <p:nvGrpSpPr>
          <p:cNvPr id="3" name="组合 2"/>
          <p:cNvGrpSpPr/>
          <p:nvPr/>
        </p:nvGrpSpPr>
        <p:grpSpPr>
          <a:xfrm>
            <a:off x="1424526" y="1628506"/>
            <a:ext cx="4356994" cy="916728"/>
            <a:chOff x="1647800" y="2007225"/>
            <a:chExt cx="4356994" cy="916728"/>
          </a:xfrm>
        </p:grpSpPr>
        <p:sp>
          <p:nvSpPr>
            <p:cNvPr id="4" name="矩形: 圆角 3"/>
            <p:cNvSpPr/>
            <p:nvPr/>
          </p:nvSpPr>
          <p:spPr>
            <a:xfrm>
              <a:off x="1647800" y="2007225"/>
              <a:ext cx="4356994" cy="916728"/>
            </a:xfrm>
            <a:prstGeom prst="roundRect">
              <a:avLst>
                <a:gd name="adj" fmla="val 50000"/>
              </a:avLst>
            </a:prstGeom>
            <a:solidFill>
              <a:srgbClr val="C1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195081" y="2073718"/>
              <a:ext cx="3262432" cy="783741"/>
            </a:xfrm>
            <a:prstGeom prst="rect">
              <a:avLst/>
            </a:prstGeom>
            <a:noFill/>
          </p:spPr>
          <p:txBody>
            <a:bodyPr wrap="none" rtlCol="0" anchor="ctr">
              <a:spAutoFit/>
            </a:bodyPr>
            <a:lstStyle/>
            <a:p>
              <a:pPr algn="ctr">
                <a:lnSpc>
                  <a:spcPts val="28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点击输入内容点击输入内容</a:t>
              </a:r>
            </a:p>
            <a:p>
              <a:pPr algn="ctr">
                <a:lnSpc>
                  <a:spcPts val="28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点击输入内容点击输入内容</a:t>
              </a:r>
            </a:p>
          </p:txBody>
        </p:sp>
      </p:grpSp>
      <p:grpSp>
        <p:nvGrpSpPr>
          <p:cNvPr id="6" name="组合 5"/>
          <p:cNvGrpSpPr/>
          <p:nvPr/>
        </p:nvGrpSpPr>
        <p:grpSpPr>
          <a:xfrm>
            <a:off x="1424526" y="3031596"/>
            <a:ext cx="4356994" cy="916728"/>
            <a:chOff x="1647800" y="2007225"/>
            <a:chExt cx="4356994" cy="916728"/>
          </a:xfrm>
        </p:grpSpPr>
        <p:sp>
          <p:nvSpPr>
            <p:cNvPr id="7" name="矩形: 圆角 6"/>
            <p:cNvSpPr/>
            <p:nvPr/>
          </p:nvSpPr>
          <p:spPr>
            <a:xfrm>
              <a:off x="1647800" y="2007225"/>
              <a:ext cx="4356994" cy="916728"/>
            </a:xfrm>
            <a:prstGeom prst="roundRect">
              <a:avLst>
                <a:gd name="adj" fmla="val 50000"/>
              </a:avLst>
            </a:prstGeom>
            <a:solidFill>
              <a:srgbClr val="C1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95081" y="2060350"/>
              <a:ext cx="3262432" cy="810478"/>
            </a:xfrm>
            <a:prstGeom prst="rect">
              <a:avLst/>
            </a:prstGeom>
            <a:noFill/>
          </p:spPr>
          <p:txBody>
            <a:bodyPr wrap="none" rtlCol="0" anchor="ctr">
              <a:spAutoFit/>
            </a:bodyPr>
            <a:lstStyle>
              <a:defPPr>
                <a:defRPr lang="en-US"/>
              </a:defPPr>
              <a:lvl1pPr algn="ctr">
                <a:lnSpc>
                  <a:spcPts val="2800"/>
                </a:lnSpc>
                <a:defRPr sz="2400">
                  <a:solidFill>
                    <a:schemeClr val="bg1"/>
                  </a:solidFill>
                  <a:latin typeface="微软雅黑 Light" panose="020B0502040204020203" pitchFamily="34" charset="-122"/>
                  <a:ea typeface="微软雅黑 Light" panose="020B0502040204020203" pitchFamily="34" charset="-122"/>
                </a:defRPr>
              </a:lvl1pPr>
            </a:lstStyle>
            <a:p>
              <a:r>
                <a:rPr lang="zh-CN" altLang="en-US" sz="2000" dirty="0"/>
                <a:t>点击输入内容点击输入内容</a:t>
              </a:r>
            </a:p>
            <a:p>
              <a:r>
                <a:rPr lang="zh-CN" altLang="en-US" sz="2000" dirty="0"/>
                <a:t>点击输入内容点击输入内容</a:t>
              </a:r>
            </a:p>
          </p:txBody>
        </p:sp>
      </p:grpSp>
      <p:grpSp>
        <p:nvGrpSpPr>
          <p:cNvPr id="9" name="组合 8"/>
          <p:cNvGrpSpPr/>
          <p:nvPr/>
        </p:nvGrpSpPr>
        <p:grpSpPr>
          <a:xfrm>
            <a:off x="1424526" y="4434686"/>
            <a:ext cx="4356994" cy="916728"/>
            <a:chOff x="1647800" y="2007225"/>
            <a:chExt cx="4356994" cy="916728"/>
          </a:xfrm>
        </p:grpSpPr>
        <p:sp>
          <p:nvSpPr>
            <p:cNvPr id="10" name="矩形: 圆角 9"/>
            <p:cNvSpPr/>
            <p:nvPr/>
          </p:nvSpPr>
          <p:spPr>
            <a:xfrm>
              <a:off x="1647800" y="2007225"/>
              <a:ext cx="4356994" cy="916728"/>
            </a:xfrm>
            <a:prstGeom prst="roundRect">
              <a:avLst>
                <a:gd name="adj" fmla="val 50000"/>
              </a:avLst>
            </a:prstGeom>
            <a:solidFill>
              <a:srgbClr val="C1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95081" y="2060350"/>
              <a:ext cx="3262432" cy="810478"/>
            </a:xfrm>
            <a:prstGeom prst="rect">
              <a:avLst/>
            </a:prstGeom>
            <a:noFill/>
          </p:spPr>
          <p:txBody>
            <a:bodyPr wrap="none" rtlCol="0" anchor="ctr">
              <a:spAutoFit/>
            </a:bodyPr>
            <a:lstStyle>
              <a:defPPr>
                <a:defRPr lang="en-US"/>
              </a:defPPr>
              <a:lvl1pPr algn="ctr">
                <a:lnSpc>
                  <a:spcPts val="2800"/>
                </a:lnSpc>
                <a:defRPr sz="2400">
                  <a:solidFill>
                    <a:schemeClr val="bg1"/>
                  </a:solidFill>
                  <a:latin typeface="微软雅黑 Light" panose="020B0502040204020203" pitchFamily="34" charset="-122"/>
                  <a:ea typeface="微软雅黑 Light" panose="020B0502040204020203" pitchFamily="34" charset="-122"/>
                </a:defRPr>
              </a:lvl1pPr>
            </a:lstStyle>
            <a:p>
              <a:r>
                <a:rPr lang="zh-CN" altLang="en-US" sz="2000" dirty="0"/>
                <a:t>点击输入内容点击输入内容</a:t>
              </a:r>
            </a:p>
            <a:p>
              <a:r>
                <a:rPr lang="zh-CN" altLang="en-US" sz="2000" dirty="0"/>
                <a:t>点击输入内容点击输入内容</a:t>
              </a: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293790" y="4246756"/>
            <a:ext cx="5006499" cy="1446550"/>
          </a:xfrm>
          <a:prstGeom prst="rect">
            <a:avLst/>
          </a:prstGeom>
          <a:noFill/>
        </p:spPr>
        <p:txBody>
          <a:bodyPr wrap="none" rtlCol="0" anchor="ctr">
            <a:spAutoFit/>
          </a:bodyPr>
          <a:lstStyle/>
          <a:p>
            <a:pPr algn="r"/>
            <a:r>
              <a:rPr lang="zh-CN" altLang="en-US" sz="8800" spc="600" dirty="0">
                <a:solidFill>
                  <a:srgbClr val="C13D4B"/>
                </a:solidFill>
                <a:effectLst>
                  <a:outerShdw blurRad="38100" dist="38100" dir="2700000" algn="tl">
                    <a:schemeClr val="bg1">
                      <a:lumMod val="50000"/>
                      <a:alpha val="43000"/>
                    </a:schemeClr>
                  </a:outerShdw>
                </a:effectLst>
                <a:latin typeface="造字工房力黑（非商用）常规体" pitchFamily="50" charset="-122"/>
                <a:ea typeface="造字工房力黑（非商用）常规体" pitchFamily="50" charset="-122"/>
              </a:rPr>
              <a:t>圣诞装扮</a:t>
            </a:r>
          </a:p>
        </p:txBody>
      </p:sp>
      <p:sp>
        <p:nvSpPr>
          <p:cNvPr id="5" name="文本框 4"/>
          <p:cNvSpPr txBox="1"/>
          <p:nvPr/>
        </p:nvSpPr>
        <p:spPr>
          <a:xfrm>
            <a:off x="4588743" y="3877424"/>
            <a:ext cx="4711546" cy="369332"/>
          </a:xfrm>
          <a:prstGeom prst="rect">
            <a:avLst/>
          </a:prstGeom>
          <a:noFill/>
        </p:spPr>
        <p:txBody>
          <a:bodyPr wrap="none" rtlCol="0" anchor="ctr">
            <a:spAutoFit/>
          </a:bodyPr>
          <a:lstStyle/>
          <a:p>
            <a:pPr algn="r"/>
            <a:r>
              <a:rPr lang="en-US" altLang="zh-CN" spc="1600" dirty="0">
                <a:solidFill>
                  <a:srgbClr val="A66527"/>
                </a:solidFill>
                <a:latin typeface="Segoe Script" panose="030B0504020000000003" pitchFamily="66" charset="0"/>
              </a:rPr>
              <a:t>CHAPTER FOUR</a:t>
            </a:r>
            <a:endParaRPr lang="zh-CN" altLang="en-US" spc="1600" dirty="0">
              <a:solidFill>
                <a:srgbClr val="A66527"/>
              </a:solidFill>
              <a:latin typeface="Segoe Script" panose="030B0504020000000003" pitchFamily="66" charset="0"/>
            </a:endParaRPr>
          </a:p>
        </p:txBody>
      </p:sp>
      <p:cxnSp>
        <p:nvCxnSpPr>
          <p:cNvPr id="7" name="直接连接符 6"/>
          <p:cNvCxnSpPr/>
          <p:nvPr/>
        </p:nvCxnSpPr>
        <p:spPr>
          <a:xfrm>
            <a:off x="3393440" y="5618480"/>
            <a:ext cx="5740400"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304737" y="5693306"/>
            <a:ext cx="5995552" cy="276999"/>
          </a:xfrm>
          <a:prstGeom prst="rect">
            <a:avLst/>
          </a:prstGeom>
          <a:noFill/>
        </p:spPr>
        <p:txBody>
          <a:bodyPr wrap="none" rtlCol="0">
            <a:spAutoFit/>
          </a:bodyPr>
          <a:lstStyle/>
          <a:p>
            <a:pPr algn="r"/>
            <a:r>
              <a:rPr lang="en-US" altLang="zh-CN" sz="1200" spc="1800" dirty="0">
                <a:solidFill>
                  <a:schemeClr val="tx1">
                    <a:lumMod val="65000"/>
                    <a:lumOff val="35000"/>
                  </a:schemeClr>
                </a:solidFill>
                <a:latin typeface="Arial" panose="020B0604020202020204" pitchFamily="34" charset="0"/>
                <a:cs typeface="Arial" panose="020B0604020202020204" pitchFamily="34" charset="0"/>
              </a:rPr>
              <a:t>DESIGNED BY ALONIC</a:t>
            </a:r>
            <a:endParaRPr lang="zh-CN" altLang="en-US" sz="1200" spc="18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 presetClass="entr" presetSubtype="2"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4555918" y="1321866"/>
            <a:ext cx="3161443" cy="1462832"/>
            <a:chOff x="4555918" y="996746"/>
            <a:chExt cx="3161443" cy="1462832"/>
          </a:xfrm>
        </p:grpSpPr>
        <p:sp>
          <p:nvSpPr>
            <p:cNvPr id="4" name="文本框 3"/>
            <p:cNvSpPr txBox="1"/>
            <p:nvPr/>
          </p:nvSpPr>
          <p:spPr>
            <a:xfrm>
              <a:off x="4860726" y="996746"/>
              <a:ext cx="2470548" cy="1200329"/>
            </a:xfrm>
            <a:prstGeom prst="rect">
              <a:avLst/>
            </a:prstGeom>
            <a:noFill/>
          </p:spPr>
          <p:txBody>
            <a:bodyPr wrap="none" rtlCol="0" anchor="ctr">
              <a:spAutoFit/>
            </a:bodyPr>
            <a:lstStyle/>
            <a:p>
              <a:pPr algn="ctr"/>
              <a:r>
                <a:rPr lang="zh-CN" altLang="en-US" sz="7200" spc="600" dirty="0">
                  <a:solidFill>
                    <a:srgbClr val="C13D4B"/>
                  </a:solidFill>
                  <a:effectLst>
                    <a:outerShdw blurRad="38100" dist="38100" dir="2700000" algn="tl">
                      <a:schemeClr val="bg1">
                        <a:lumMod val="50000"/>
                        <a:alpha val="43000"/>
                      </a:schemeClr>
                    </a:outerShdw>
                  </a:effectLst>
                  <a:latin typeface="造字工房力黑（非商用）常规体" pitchFamily="50" charset="-122"/>
                  <a:ea typeface="造字工房力黑（非商用）常规体" pitchFamily="50" charset="-122"/>
                </a:rPr>
                <a:t>目 录</a:t>
              </a:r>
            </a:p>
          </p:txBody>
        </p:sp>
        <p:sp>
          <p:nvSpPr>
            <p:cNvPr id="5" name="文本框 4"/>
            <p:cNvSpPr txBox="1"/>
            <p:nvPr/>
          </p:nvSpPr>
          <p:spPr>
            <a:xfrm>
              <a:off x="4555918" y="2121024"/>
              <a:ext cx="3161443" cy="338554"/>
            </a:xfrm>
            <a:prstGeom prst="rect">
              <a:avLst/>
            </a:prstGeom>
            <a:noFill/>
          </p:spPr>
          <p:txBody>
            <a:bodyPr wrap="none" rtlCol="0" anchor="ctr">
              <a:spAutoFit/>
            </a:bodyPr>
            <a:lstStyle/>
            <a:p>
              <a:pPr algn="ctr"/>
              <a:r>
                <a:rPr lang="en-US" altLang="zh-CN" sz="1600" spc="1000" dirty="0">
                  <a:solidFill>
                    <a:srgbClr val="A66527"/>
                  </a:solidFill>
                  <a:latin typeface="Segoe Script" panose="030B0504020000000003" pitchFamily="66" charset="0"/>
                </a:rPr>
                <a:t>—CONTENTS—</a:t>
              </a:r>
              <a:endParaRPr lang="zh-CN" altLang="en-US" sz="1600" spc="1000" dirty="0">
                <a:solidFill>
                  <a:srgbClr val="A66527"/>
                </a:solidFill>
                <a:latin typeface="Segoe Script" panose="030B0504020000000003" pitchFamily="66" charset="0"/>
              </a:endParaRPr>
            </a:p>
          </p:txBody>
        </p:sp>
      </p:grpSp>
      <p:grpSp>
        <p:nvGrpSpPr>
          <p:cNvPr id="12" name="组合 11"/>
          <p:cNvGrpSpPr/>
          <p:nvPr/>
        </p:nvGrpSpPr>
        <p:grpSpPr>
          <a:xfrm>
            <a:off x="1146833" y="3318582"/>
            <a:ext cx="2101339" cy="2069033"/>
            <a:chOff x="1706242" y="2974018"/>
            <a:chExt cx="2101339" cy="2069033"/>
          </a:xfrm>
        </p:grpSpPr>
        <p:pic>
          <p:nvPicPr>
            <p:cNvPr id="7" name="图片 6"/>
            <p:cNvPicPr>
              <a:picLocks noChangeAspect="1"/>
            </p:cNvPicPr>
            <p:nvPr/>
          </p:nvPicPr>
          <p:blipFill>
            <a:blip r:embed="rId3"/>
            <a:stretch>
              <a:fillRect/>
            </a:stretch>
          </p:blipFill>
          <p:spPr>
            <a:xfrm>
              <a:off x="2273890" y="2974018"/>
              <a:ext cx="896030" cy="909963"/>
            </a:xfrm>
            <a:prstGeom prst="rect">
              <a:avLst/>
            </a:prstGeom>
          </p:spPr>
        </p:pic>
        <p:sp>
          <p:nvSpPr>
            <p:cNvPr id="8" name="文本框 7"/>
            <p:cNvSpPr txBox="1"/>
            <p:nvPr/>
          </p:nvSpPr>
          <p:spPr>
            <a:xfrm>
              <a:off x="1706242" y="3986462"/>
              <a:ext cx="2031325" cy="646331"/>
            </a:xfrm>
            <a:prstGeom prst="rect">
              <a:avLst/>
            </a:prstGeom>
            <a:noFill/>
          </p:spPr>
          <p:txBody>
            <a:bodyPr wrap="none" rtlCol="0" anchor="ctr">
              <a:spAutoFit/>
            </a:bodyPr>
            <a:lstStyle/>
            <a:p>
              <a:pPr algn="ctr"/>
              <a:r>
                <a:rPr lang="zh-CN" altLang="en-US" sz="3600" dirty="0">
                  <a:solidFill>
                    <a:srgbClr val="C13D4B"/>
                  </a:solidFill>
                  <a:latin typeface="思源黑体 CN Bold" panose="020B0800000000000000" pitchFamily="34" charset="-122"/>
                  <a:ea typeface="思源黑体 CN Bold" panose="020B0800000000000000" pitchFamily="34" charset="-122"/>
                </a:rPr>
                <a:t>圣诞起源</a:t>
              </a:r>
            </a:p>
          </p:txBody>
        </p:sp>
        <p:cxnSp>
          <p:nvCxnSpPr>
            <p:cNvPr id="10" name="直接连接符 9"/>
            <p:cNvCxnSpPr/>
            <p:nvPr/>
          </p:nvCxnSpPr>
          <p:spPr>
            <a:xfrm>
              <a:off x="1706242" y="4632793"/>
              <a:ext cx="2031325"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26562" y="4735274"/>
              <a:ext cx="2081019" cy="307777"/>
            </a:xfrm>
            <a:prstGeom prst="rect">
              <a:avLst/>
            </a:prstGeom>
            <a:noFill/>
          </p:spPr>
          <p:txBody>
            <a:bodyPr wrap="none" rtlCol="0" anchor="ctr">
              <a:spAutoFit/>
            </a:bodyPr>
            <a:lstStyle/>
            <a:p>
              <a:pPr algn="ctr"/>
              <a:r>
                <a:rPr lang="en-US" altLang="zh-CN" sz="1400" spc="800" dirty="0">
                  <a:solidFill>
                    <a:srgbClr val="A66527"/>
                  </a:solidFill>
                  <a:latin typeface="Segoe Script" panose="030B0504020000000003" pitchFamily="66" charset="0"/>
                </a:rPr>
                <a:t>PART ONE</a:t>
              </a:r>
              <a:endParaRPr lang="zh-CN" altLang="en-US" sz="1400" spc="800" dirty="0">
                <a:solidFill>
                  <a:srgbClr val="A66527"/>
                </a:solidFill>
                <a:latin typeface="Segoe Script" panose="030B0504020000000003" pitchFamily="66" charset="0"/>
              </a:endParaRPr>
            </a:p>
          </p:txBody>
        </p:sp>
      </p:grpSp>
      <p:grpSp>
        <p:nvGrpSpPr>
          <p:cNvPr id="13" name="组合 12"/>
          <p:cNvGrpSpPr/>
          <p:nvPr/>
        </p:nvGrpSpPr>
        <p:grpSpPr>
          <a:xfrm>
            <a:off x="3682103" y="3318582"/>
            <a:ext cx="2112560" cy="2069033"/>
            <a:chOff x="1706242" y="2974018"/>
            <a:chExt cx="2112560" cy="2069033"/>
          </a:xfrm>
        </p:grpSpPr>
        <p:pic>
          <p:nvPicPr>
            <p:cNvPr id="14" name="图片 13"/>
            <p:cNvPicPr>
              <a:picLocks noChangeAspect="1"/>
            </p:cNvPicPr>
            <p:nvPr/>
          </p:nvPicPr>
          <p:blipFill>
            <a:blip r:embed="rId3"/>
            <a:stretch>
              <a:fillRect/>
            </a:stretch>
          </p:blipFill>
          <p:spPr>
            <a:xfrm>
              <a:off x="2273890" y="2974018"/>
              <a:ext cx="896030" cy="909963"/>
            </a:xfrm>
            <a:prstGeom prst="rect">
              <a:avLst/>
            </a:prstGeom>
          </p:spPr>
        </p:pic>
        <p:sp>
          <p:nvSpPr>
            <p:cNvPr id="15" name="文本框 14"/>
            <p:cNvSpPr txBox="1"/>
            <p:nvPr/>
          </p:nvSpPr>
          <p:spPr>
            <a:xfrm>
              <a:off x="1706242" y="3986462"/>
              <a:ext cx="2031325" cy="646331"/>
            </a:xfrm>
            <a:prstGeom prst="rect">
              <a:avLst/>
            </a:prstGeom>
            <a:noFill/>
          </p:spPr>
          <p:txBody>
            <a:bodyPr wrap="none" rtlCol="0" anchor="ctr">
              <a:spAutoFit/>
            </a:bodyPr>
            <a:lstStyle/>
            <a:p>
              <a:pPr algn="ctr"/>
              <a:r>
                <a:rPr lang="zh-CN" altLang="en-US" sz="3600" dirty="0">
                  <a:solidFill>
                    <a:srgbClr val="C13D4B"/>
                  </a:solidFill>
                  <a:latin typeface="思源黑体 CN Bold" panose="020B0800000000000000" pitchFamily="34" charset="-122"/>
                  <a:ea typeface="思源黑体 CN Bold" panose="020B0800000000000000" pitchFamily="34" charset="-122"/>
                </a:rPr>
                <a:t>圣诞习俗</a:t>
              </a:r>
            </a:p>
          </p:txBody>
        </p:sp>
        <p:cxnSp>
          <p:nvCxnSpPr>
            <p:cNvPr id="16" name="直接连接符 15"/>
            <p:cNvCxnSpPr/>
            <p:nvPr/>
          </p:nvCxnSpPr>
          <p:spPr>
            <a:xfrm>
              <a:off x="1706242" y="4632793"/>
              <a:ext cx="2031325"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715341" y="4735274"/>
              <a:ext cx="2103461" cy="307777"/>
            </a:xfrm>
            <a:prstGeom prst="rect">
              <a:avLst/>
            </a:prstGeom>
            <a:noFill/>
          </p:spPr>
          <p:txBody>
            <a:bodyPr wrap="none" rtlCol="0" anchor="ctr">
              <a:spAutoFit/>
            </a:bodyPr>
            <a:lstStyle/>
            <a:p>
              <a:pPr algn="ctr"/>
              <a:r>
                <a:rPr lang="en-US" altLang="zh-CN" sz="1400" spc="800" dirty="0">
                  <a:solidFill>
                    <a:srgbClr val="A66527"/>
                  </a:solidFill>
                  <a:latin typeface="Segoe Script" panose="030B0504020000000003" pitchFamily="66" charset="0"/>
                </a:rPr>
                <a:t>PART TWO</a:t>
              </a:r>
              <a:endParaRPr lang="zh-CN" altLang="en-US" sz="1400" spc="800" dirty="0">
                <a:solidFill>
                  <a:srgbClr val="A66527"/>
                </a:solidFill>
                <a:latin typeface="Segoe Script" panose="030B0504020000000003" pitchFamily="66" charset="0"/>
              </a:endParaRPr>
            </a:p>
          </p:txBody>
        </p:sp>
      </p:grpSp>
      <p:grpSp>
        <p:nvGrpSpPr>
          <p:cNvPr id="18" name="组合 17"/>
          <p:cNvGrpSpPr/>
          <p:nvPr/>
        </p:nvGrpSpPr>
        <p:grpSpPr>
          <a:xfrm>
            <a:off x="6228594" y="3318582"/>
            <a:ext cx="2300630" cy="2069033"/>
            <a:chOff x="1616756" y="2974018"/>
            <a:chExt cx="2300630" cy="2069033"/>
          </a:xfrm>
        </p:grpSpPr>
        <p:pic>
          <p:nvPicPr>
            <p:cNvPr id="19" name="图片 18"/>
            <p:cNvPicPr>
              <a:picLocks noChangeAspect="1"/>
            </p:cNvPicPr>
            <p:nvPr/>
          </p:nvPicPr>
          <p:blipFill>
            <a:blip r:embed="rId3"/>
            <a:stretch>
              <a:fillRect/>
            </a:stretch>
          </p:blipFill>
          <p:spPr>
            <a:xfrm>
              <a:off x="2273890" y="2974018"/>
              <a:ext cx="896030" cy="909963"/>
            </a:xfrm>
            <a:prstGeom prst="rect">
              <a:avLst/>
            </a:prstGeom>
          </p:spPr>
        </p:pic>
        <p:sp>
          <p:nvSpPr>
            <p:cNvPr id="20" name="文本框 19"/>
            <p:cNvSpPr txBox="1"/>
            <p:nvPr/>
          </p:nvSpPr>
          <p:spPr>
            <a:xfrm>
              <a:off x="1706243" y="3986462"/>
              <a:ext cx="2031325" cy="646331"/>
            </a:xfrm>
            <a:prstGeom prst="rect">
              <a:avLst/>
            </a:prstGeom>
            <a:noFill/>
          </p:spPr>
          <p:txBody>
            <a:bodyPr wrap="none" rtlCol="0" anchor="ctr">
              <a:spAutoFit/>
            </a:bodyPr>
            <a:lstStyle/>
            <a:p>
              <a:pPr algn="ctr"/>
              <a:r>
                <a:rPr lang="zh-CN" altLang="en-US" sz="3600" dirty="0">
                  <a:solidFill>
                    <a:srgbClr val="C13D4B"/>
                  </a:solidFill>
                  <a:latin typeface="思源黑体 CN Bold" panose="020B0800000000000000" pitchFamily="34" charset="-122"/>
                  <a:ea typeface="思源黑体 CN Bold" panose="020B0800000000000000" pitchFamily="34" charset="-122"/>
                </a:rPr>
                <a:t>圣诞老人</a:t>
              </a:r>
            </a:p>
          </p:txBody>
        </p:sp>
        <p:cxnSp>
          <p:nvCxnSpPr>
            <p:cNvPr id="21" name="直接连接符 20"/>
            <p:cNvCxnSpPr/>
            <p:nvPr/>
          </p:nvCxnSpPr>
          <p:spPr>
            <a:xfrm>
              <a:off x="1706242" y="4632793"/>
              <a:ext cx="2031325"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616756" y="4735274"/>
              <a:ext cx="2300630" cy="307777"/>
            </a:xfrm>
            <a:prstGeom prst="rect">
              <a:avLst/>
            </a:prstGeom>
            <a:noFill/>
          </p:spPr>
          <p:txBody>
            <a:bodyPr wrap="none" rtlCol="0" anchor="ctr">
              <a:spAutoFit/>
            </a:bodyPr>
            <a:lstStyle/>
            <a:p>
              <a:pPr algn="ctr"/>
              <a:r>
                <a:rPr lang="en-US" altLang="zh-CN" sz="1400" spc="600" dirty="0">
                  <a:solidFill>
                    <a:srgbClr val="A66527"/>
                  </a:solidFill>
                  <a:latin typeface="Segoe Script" panose="030B0504020000000003" pitchFamily="66" charset="0"/>
                </a:rPr>
                <a:t>PART THREE</a:t>
              </a:r>
              <a:endParaRPr lang="zh-CN" altLang="en-US" sz="1400" spc="600" dirty="0">
                <a:solidFill>
                  <a:srgbClr val="A66527"/>
                </a:solidFill>
                <a:latin typeface="Segoe Script" panose="030B0504020000000003" pitchFamily="66" charset="0"/>
              </a:endParaRPr>
            </a:p>
          </p:txBody>
        </p:sp>
      </p:grpSp>
      <p:grpSp>
        <p:nvGrpSpPr>
          <p:cNvPr id="23" name="组合 22"/>
          <p:cNvGrpSpPr/>
          <p:nvPr/>
        </p:nvGrpSpPr>
        <p:grpSpPr>
          <a:xfrm>
            <a:off x="8963156" y="3318582"/>
            <a:ext cx="2183611" cy="2069033"/>
            <a:chOff x="1675266" y="2974018"/>
            <a:chExt cx="2183611" cy="2069033"/>
          </a:xfrm>
        </p:grpSpPr>
        <p:pic>
          <p:nvPicPr>
            <p:cNvPr id="24" name="图片 23"/>
            <p:cNvPicPr>
              <a:picLocks noChangeAspect="1"/>
            </p:cNvPicPr>
            <p:nvPr/>
          </p:nvPicPr>
          <p:blipFill>
            <a:blip r:embed="rId3"/>
            <a:stretch>
              <a:fillRect/>
            </a:stretch>
          </p:blipFill>
          <p:spPr>
            <a:xfrm>
              <a:off x="2273890" y="2974018"/>
              <a:ext cx="896030" cy="909963"/>
            </a:xfrm>
            <a:prstGeom prst="rect">
              <a:avLst/>
            </a:prstGeom>
          </p:spPr>
        </p:pic>
        <p:sp>
          <p:nvSpPr>
            <p:cNvPr id="25" name="文本框 24"/>
            <p:cNvSpPr txBox="1"/>
            <p:nvPr/>
          </p:nvSpPr>
          <p:spPr>
            <a:xfrm>
              <a:off x="1706244" y="3986462"/>
              <a:ext cx="2031325" cy="646331"/>
            </a:xfrm>
            <a:prstGeom prst="rect">
              <a:avLst/>
            </a:prstGeom>
            <a:noFill/>
          </p:spPr>
          <p:txBody>
            <a:bodyPr wrap="none" rtlCol="0" anchor="ctr">
              <a:spAutoFit/>
            </a:bodyPr>
            <a:lstStyle/>
            <a:p>
              <a:pPr algn="ctr"/>
              <a:r>
                <a:rPr lang="zh-CN" altLang="en-US" sz="3600" dirty="0">
                  <a:solidFill>
                    <a:srgbClr val="C13D4B"/>
                  </a:solidFill>
                  <a:latin typeface="思源黑体 CN Bold" panose="020B0800000000000000" pitchFamily="34" charset="-122"/>
                  <a:ea typeface="思源黑体 CN Bold" panose="020B0800000000000000" pitchFamily="34" charset="-122"/>
                </a:rPr>
                <a:t>圣诞装扮</a:t>
              </a:r>
            </a:p>
          </p:txBody>
        </p:sp>
        <p:cxnSp>
          <p:nvCxnSpPr>
            <p:cNvPr id="26" name="直接连接符 25"/>
            <p:cNvCxnSpPr/>
            <p:nvPr/>
          </p:nvCxnSpPr>
          <p:spPr>
            <a:xfrm>
              <a:off x="1706242" y="4632793"/>
              <a:ext cx="2031325"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675266" y="4735274"/>
              <a:ext cx="2183611" cy="307777"/>
            </a:xfrm>
            <a:prstGeom prst="rect">
              <a:avLst/>
            </a:prstGeom>
            <a:noFill/>
          </p:spPr>
          <p:txBody>
            <a:bodyPr wrap="none" rtlCol="0" anchor="ctr">
              <a:spAutoFit/>
            </a:bodyPr>
            <a:lstStyle/>
            <a:p>
              <a:pPr algn="ctr"/>
              <a:r>
                <a:rPr lang="en-US" altLang="zh-CN" sz="1400" spc="700" dirty="0">
                  <a:solidFill>
                    <a:srgbClr val="A66527"/>
                  </a:solidFill>
                  <a:latin typeface="Segoe Script" panose="030B0504020000000003" pitchFamily="66" charset="0"/>
                </a:rPr>
                <a:t>PART FOUR</a:t>
              </a:r>
              <a:endParaRPr lang="zh-CN" altLang="en-US" sz="1400" spc="700" dirty="0">
                <a:solidFill>
                  <a:srgbClr val="A66527"/>
                </a:solidFill>
                <a:latin typeface="Segoe Script" panose="030B0504020000000003" pitchFamily="66" charset="0"/>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055960" y="640983"/>
            <a:ext cx="3873073" cy="5512239"/>
          </a:xfrm>
          <a:prstGeom prst="rect">
            <a:avLst/>
          </a:prstGeom>
        </p:spPr>
      </p:pic>
      <p:grpSp>
        <p:nvGrpSpPr>
          <p:cNvPr id="4" name="组合 3"/>
          <p:cNvGrpSpPr/>
          <p:nvPr/>
        </p:nvGrpSpPr>
        <p:grpSpPr>
          <a:xfrm>
            <a:off x="1672855" y="1583792"/>
            <a:ext cx="4723274" cy="810478"/>
            <a:chOff x="5893981" y="1623040"/>
            <a:chExt cx="4723274" cy="810478"/>
          </a:xfrm>
        </p:grpSpPr>
        <p:grpSp>
          <p:nvGrpSpPr>
            <p:cNvPr id="5" name="组合 4"/>
            <p:cNvGrpSpPr/>
            <p:nvPr/>
          </p:nvGrpSpPr>
          <p:grpSpPr>
            <a:xfrm>
              <a:off x="5893981" y="1656140"/>
              <a:ext cx="765545" cy="765545"/>
              <a:chOff x="2541181" y="2445488"/>
              <a:chExt cx="765545" cy="765545"/>
            </a:xfrm>
          </p:grpSpPr>
          <p:sp>
            <p:nvSpPr>
              <p:cNvPr id="7" name="椭圆 6"/>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6" name="文本框 5"/>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9" name="组合 8"/>
          <p:cNvGrpSpPr/>
          <p:nvPr/>
        </p:nvGrpSpPr>
        <p:grpSpPr>
          <a:xfrm>
            <a:off x="1672855" y="3036263"/>
            <a:ext cx="4723274" cy="810478"/>
            <a:chOff x="5893981" y="1623040"/>
            <a:chExt cx="4723274" cy="810478"/>
          </a:xfrm>
        </p:grpSpPr>
        <p:grpSp>
          <p:nvGrpSpPr>
            <p:cNvPr id="10" name="组合 9"/>
            <p:cNvGrpSpPr/>
            <p:nvPr/>
          </p:nvGrpSpPr>
          <p:grpSpPr>
            <a:xfrm>
              <a:off x="5893981" y="1656140"/>
              <a:ext cx="765545" cy="765545"/>
              <a:chOff x="2541181" y="2445488"/>
              <a:chExt cx="765545" cy="765545"/>
            </a:xfrm>
          </p:grpSpPr>
          <p:sp>
            <p:nvSpPr>
              <p:cNvPr id="12" name="椭圆 11"/>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1" name="文本框 10"/>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4" name="组合 13"/>
          <p:cNvGrpSpPr/>
          <p:nvPr/>
        </p:nvGrpSpPr>
        <p:grpSpPr>
          <a:xfrm>
            <a:off x="1672855" y="4488733"/>
            <a:ext cx="4723274" cy="810478"/>
            <a:chOff x="5893981" y="1623040"/>
            <a:chExt cx="4723274" cy="810478"/>
          </a:xfrm>
        </p:grpSpPr>
        <p:grpSp>
          <p:nvGrpSpPr>
            <p:cNvPr id="15" name="组合 14"/>
            <p:cNvGrpSpPr/>
            <p:nvPr/>
          </p:nvGrpSpPr>
          <p:grpSpPr>
            <a:xfrm>
              <a:off x="5893981" y="1656140"/>
              <a:ext cx="765545" cy="765545"/>
              <a:chOff x="2541181" y="2445488"/>
              <a:chExt cx="765545" cy="765545"/>
            </a:xfrm>
          </p:grpSpPr>
          <p:sp>
            <p:nvSpPr>
              <p:cNvPr id="17" name="椭圆 16"/>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6" name="文本框 15"/>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316001" y="863328"/>
            <a:ext cx="5247433" cy="5247433"/>
          </a:xfrm>
          <a:prstGeom prst="rect">
            <a:avLst/>
          </a:prstGeom>
        </p:spPr>
      </p:pic>
      <p:grpSp>
        <p:nvGrpSpPr>
          <p:cNvPr id="3" name="组合 2"/>
          <p:cNvGrpSpPr/>
          <p:nvPr/>
        </p:nvGrpSpPr>
        <p:grpSpPr>
          <a:xfrm>
            <a:off x="5351348" y="1075148"/>
            <a:ext cx="2749471" cy="2294689"/>
            <a:chOff x="5601217" y="1493874"/>
            <a:chExt cx="2749471" cy="2294689"/>
          </a:xfrm>
        </p:grpSpPr>
        <p:pic>
          <p:nvPicPr>
            <p:cNvPr id="4" name="图片 3"/>
            <p:cNvPicPr>
              <a:picLocks noChangeAspect="1"/>
            </p:cNvPicPr>
            <p:nvPr/>
          </p:nvPicPr>
          <p:blipFill>
            <a:blip r:embed="rId4" cstate="screen"/>
            <a:stretch>
              <a:fillRect/>
            </a:stretch>
          </p:blipFill>
          <p:spPr>
            <a:xfrm>
              <a:off x="6494646" y="1493874"/>
              <a:ext cx="952500" cy="952500"/>
            </a:xfrm>
            <a:prstGeom prst="rect">
              <a:avLst/>
            </a:prstGeom>
          </p:spPr>
        </p:pic>
        <p:sp>
          <p:nvSpPr>
            <p:cNvPr id="5" name="文本框 4"/>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6" name="组合 5"/>
          <p:cNvGrpSpPr/>
          <p:nvPr/>
        </p:nvGrpSpPr>
        <p:grpSpPr>
          <a:xfrm>
            <a:off x="8278846" y="1075148"/>
            <a:ext cx="2749471" cy="2294689"/>
            <a:chOff x="5601217" y="1493874"/>
            <a:chExt cx="2749471" cy="2294689"/>
          </a:xfrm>
        </p:grpSpPr>
        <p:pic>
          <p:nvPicPr>
            <p:cNvPr id="7" name="图片 6"/>
            <p:cNvPicPr>
              <a:picLocks noChangeAspect="1"/>
            </p:cNvPicPr>
            <p:nvPr/>
          </p:nvPicPr>
          <p:blipFill>
            <a:blip r:embed="rId4" cstate="screen"/>
            <a:stretch>
              <a:fillRect/>
            </a:stretch>
          </p:blipFill>
          <p:spPr>
            <a:xfrm>
              <a:off x="6494646" y="1493874"/>
              <a:ext cx="952500" cy="952500"/>
            </a:xfrm>
            <a:prstGeom prst="rect">
              <a:avLst/>
            </a:prstGeom>
          </p:spPr>
        </p:pic>
        <p:sp>
          <p:nvSpPr>
            <p:cNvPr id="8" name="文本框 7"/>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9" name="组合 8"/>
          <p:cNvGrpSpPr/>
          <p:nvPr/>
        </p:nvGrpSpPr>
        <p:grpSpPr>
          <a:xfrm>
            <a:off x="5351348" y="3488163"/>
            <a:ext cx="2749471" cy="2294689"/>
            <a:chOff x="5601217" y="1493874"/>
            <a:chExt cx="2749471" cy="2294689"/>
          </a:xfrm>
        </p:grpSpPr>
        <p:pic>
          <p:nvPicPr>
            <p:cNvPr id="10" name="图片 9"/>
            <p:cNvPicPr>
              <a:picLocks noChangeAspect="1"/>
            </p:cNvPicPr>
            <p:nvPr/>
          </p:nvPicPr>
          <p:blipFill>
            <a:blip r:embed="rId4" cstate="screen"/>
            <a:stretch>
              <a:fillRect/>
            </a:stretch>
          </p:blipFill>
          <p:spPr>
            <a:xfrm>
              <a:off x="6494646" y="1493874"/>
              <a:ext cx="952500" cy="952500"/>
            </a:xfrm>
            <a:prstGeom prst="rect">
              <a:avLst/>
            </a:prstGeom>
          </p:spPr>
        </p:pic>
        <p:sp>
          <p:nvSpPr>
            <p:cNvPr id="11" name="文本框 10"/>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2" name="组合 11"/>
          <p:cNvGrpSpPr/>
          <p:nvPr/>
        </p:nvGrpSpPr>
        <p:grpSpPr>
          <a:xfrm>
            <a:off x="8278846" y="3488163"/>
            <a:ext cx="2749471" cy="2294689"/>
            <a:chOff x="5601217" y="1493874"/>
            <a:chExt cx="2749471" cy="2294689"/>
          </a:xfrm>
        </p:grpSpPr>
        <p:pic>
          <p:nvPicPr>
            <p:cNvPr id="13" name="图片 12"/>
            <p:cNvPicPr>
              <a:picLocks noChangeAspect="1"/>
            </p:cNvPicPr>
            <p:nvPr/>
          </p:nvPicPr>
          <p:blipFill>
            <a:blip r:embed="rId4" cstate="screen"/>
            <a:stretch>
              <a:fillRect/>
            </a:stretch>
          </p:blipFill>
          <p:spPr>
            <a:xfrm>
              <a:off x="6494646" y="1493874"/>
              <a:ext cx="952500" cy="952500"/>
            </a:xfrm>
            <a:prstGeom prst="rect">
              <a:avLst/>
            </a:prstGeom>
          </p:spPr>
        </p:pic>
        <p:sp>
          <p:nvSpPr>
            <p:cNvPr id="14" name="文本框 13"/>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22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3976453" y="1248440"/>
            <a:ext cx="4361120" cy="4361120"/>
          </a:xfrm>
          <a:prstGeom prst="rect">
            <a:avLst/>
          </a:prstGeom>
        </p:spPr>
      </p:pic>
      <p:sp>
        <p:nvSpPr>
          <p:cNvPr id="3" name="文本框 2"/>
          <p:cNvSpPr txBox="1"/>
          <p:nvPr/>
        </p:nvSpPr>
        <p:spPr>
          <a:xfrm>
            <a:off x="1269801" y="1782945"/>
            <a:ext cx="2749471" cy="707886"/>
          </a:xfrm>
          <a:prstGeom prst="rect">
            <a:avLst/>
          </a:prstGeom>
          <a:noFill/>
        </p:spPr>
        <p:txBody>
          <a:bodyPr wrap="none" rtlCol="0" anchor="ctr">
            <a:spAutoFit/>
          </a:bodyPr>
          <a:lstStyle/>
          <a:p>
            <a:pPr algn="r">
              <a:lnSpc>
                <a:spcPts val="2400"/>
              </a:lnSpc>
            </a:pPr>
            <a:r>
              <a:rPr lang="zh-CN" altLang="en-US" sz="2000" dirty="0">
                <a:latin typeface="微软雅黑 Light" panose="020B0502040204020203" pitchFamily="34" charset="-122"/>
                <a:ea typeface="微软雅黑 Light" panose="020B0502040204020203" pitchFamily="34" charset="-122"/>
              </a:rPr>
              <a:t>点击输入内容点击输入</a:t>
            </a:r>
          </a:p>
          <a:p>
            <a:pPr algn="r">
              <a:lnSpc>
                <a:spcPts val="2400"/>
              </a:lnSpc>
            </a:pPr>
            <a:r>
              <a:rPr lang="zh-CN" altLang="en-US" sz="2000" dirty="0">
                <a:latin typeface="微软雅黑 Light" panose="020B0502040204020203" pitchFamily="34" charset="-122"/>
                <a:ea typeface="微软雅黑 Light" panose="020B0502040204020203" pitchFamily="34" charset="-122"/>
              </a:rPr>
              <a:t>点击输入内容点击输入</a:t>
            </a:r>
          </a:p>
        </p:txBody>
      </p:sp>
      <p:sp>
        <p:nvSpPr>
          <p:cNvPr id="4" name="文本框 3"/>
          <p:cNvSpPr txBox="1"/>
          <p:nvPr/>
        </p:nvSpPr>
        <p:spPr>
          <a:xfrm>
            <a:off x="897662" y="3075057"/>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5" name="文本框 4"/>
          <p:cNvSpPr txBox="1"/>
          <p:nvPr/>
        </p:nvSpPr>
        <p:spPr>
          <a:xfrm>
            <a:off x="1269800" y="4367169"/>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6" name="文本框 5"/>
          <p:cNvSpPr txBox="1"/>
          <p:nvPr/>
        </p:nvSpPr>
        <p:spPr>
          <a:xfrm>
            <a:off x="8326638" y="1782945"/>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7" name="文本框 6"/>
          <p:cNvSpPr txBox="1"/>
          <p:nvPr/>
        </p:nvSpPr>
        <p:spPr>
          <a:xfrm>
            <a:off x="8544867" y="3075057"/>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8" name="文本框 7"/>
          <p:cNvSpPr txBox="1"/>
          <p:nvPr/>
        </p:nvSpPr>
        <p:spPr>
          <a:xfrm>
            <a:off x="8326637" y="4367169"/>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1+#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1+#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0-#ppt_w/2"/>
                                          </p:val>
                                        </p:tav>
                                        <p:tav tm="100000">
                                          <p:val>
                                            <p:strVal val="#ppt_x"/>
                                          </p:val>
                                        </p:tav>
                                      </p:tavLst>
                                    </p:anim>
                                    <p:anim calcmode="lin" valueType="num">
                                      <p:cBhvr additive="base">
                                        <p:cTn id="27" dur="10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0-#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47365" y="841769"/>
            <a:ext cx="7662331" cy="1718852"/>
            <a:chOff x="1863110" y="1190847"/>
            <a:chExt cx="7662331" cy="1718852"/>
          </a:xfrm>
        </p:grpSpPr>
        <p:pic>
          <p:nvPicPr>
            <p:cNvPr id="3" name="图片 2"/>
            <p:cNvPicPr>
              <a:picLocks noChangeAspect="1"/>
            </p:cNvPicPr>
            <p:nvPr/>
          </p:nvPicPr>
          <p:blipFill>
            <a:blip r:embed="rId3"/>
            <a:stretch>
              <a:fillRect/>
            </a:stretch>
          </p:blipFill>
          <p:spPr>
            <a:xfrm>
              <a:off x="1863110" y="1190847"/>
              <a:ext cx="1145908" cy="1718852"/>
            </a:xfrm>
            <a:prstGeom prst="rect">
              <a:avLst/>
            </a:prstGeom>
          </p:spPr>
        </p:pic>
        <p:sp>
          <p:nvSpPr>
            <p:cNvPr id="4" name="文本框 3"/>
            <p:cNvSpPr txBox="1"/>
            <p:nvPr/>
          </p:nvSpPr>
          <p:spPr>
            <a:xfrm>
              <a:off x="3185244" y="1968319"/>
              <a:ext cx="6340197" cy="918393"/>
            </a:xfrm>
            <a:prstGeom prst="rect">
              <a:avLst/>
            </a:prstGeom>
            <a:noFill/>
          </p:spPr>
          <p:txBody>
            <a:bodyPr wrap="none" rtlCol="0" anchor="ctr">
              <a:spAutoFit/>
            </a:bodyPr>
            <a:lstStyle/>
            <a:p>
              <a:pP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grpSp>
      <p:grpSp>
        <p:nvGrpSpPr>
          <p:cNvPr id="5" name="组合 4"/>
          <p:cNvGrpSpPr/>
          <p:nvPr/>
        </p:nvGrpSpPr>
        <p:grpSpPr>
          <a:xfrm>
            <a:off x="1547365" y="3744463"/>
            <a:ext cx="7662331" cy="1718852"/>
            <a:chOff x="1863110" y="1190847"/>
            <a:chExt cx="7662331" cy="1718852"/>
          </a:xfrm>
        </p:grpSpPr>
        <p:pic>
          <p:nvPicPr>
            <p:cNvPr id="6" name="图片 5"/>
            <p:cNvPicPr>
              <a:picLocks noChangeAspect="1"/>
            </p:cNvPicPr>
            <p:nvPr/>
          </p:nvPicPr>
          <p:blipFill>
            <a:blip r:embed="rId3"/>
            <a:stretch>
              <a:fillRect/>
            </a:stretch>
          </p:blipFill>
          <p:spPr>
            <a:xfrm>
              <a:off x="1863110" y="1190847"/>
              <a:ext cx="1145908" cy="1718852"/>
            </a:xfrm>
            <a:prstGeom prst="rect">
              <a:avLst/>
            </a:prstGeom>
          </p:spPr>
        </p:pic>
        <p:sp>
          <p:nvSpPr>
            <p:cNvPr id="7" name="文本框 6"/>
            <p:cNvSpPr txBox="1"/>
            <p:nvPr/>
          </p:nvSpPr>
          <p:spPr>
            <a:xfrm>
              <a:off x="3185244" y="1945332"/>
              <a:ext cx="7571303" cy="964367"/>
            </a:xfrm>
            <a:prstGeom prst="rect">
              <a:avLst/>
            </a:prstGeom>
            <a:noFill/>
          </p:spPr>
          <p:txBody>
            <a:bodyPr wrap="none" rtlCol="0" anchor="ctr">
              <a:spAutoFit/>
            </a:bodyPr>
            <a:lstStyle>
              <a:defPPr>
                <a:defRPr lang="en-US"/>
              </a:defPPr>
              <a:lvl1pPr>
                <a:lnSpc>
                  <a:spcPts val="3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点击输入内容点击输入内容点击输入内容点击输入内容</a:t>
              </a:r>
              <a:endParaRPr lang="en-US" altLang="zh-CN" dirty="0"/>
            </a:p>
            <a:p>
              <a:r>
                <a:rPr lang="zh-CN" altLang="en-US" dirty="0"/>
                <a:t>点击输入内容点击输入内容点击输入内容点击输入内容</a:t>
              </a:r>
            </a:p>
          </p:txBody>
        </p:sp>
      </p:grpSp>
      <p:grpSp>
        <p:nvGrpSpPr>
          <p:cNvPr id="8" name="组合 7"/>
          <p:cNvGrpSpPr/>
          <p:nvPr/>
        </p:nvGrpSpPr>
        <p:grpSpPr>
          <a:xfrm>
            <a:off x="3141800" y="2293116"/>
            <a:ext cx="7662331" cy="1718852"/>
            <a:chOff x="4529669" y="2569574"/>
            <a:chExt cx="7662331" cy="1718852"/>
          </a:xfrm>
        </p:grpSpPr>
        <p:pic>
          <p:nvPicPr>
            <p:cNvPr id="9" name="图片 8"/>
            <p:cNvPicPr>
              <a:picLocks noChangeAspect="1"/>
            </p:cNvPicPr>
            <p:nvPr/>
          </p:nvPicPr>
          <p:blipFill>
            <a:blip r:embed="rId3"/>
            <a:stretch>
              <a:fillRect/>
            </a:stretch>
          </p:blipFill>
          <p:spPr>
            <a:xfrm>
              <a:off x="11046092" y="2569574"/>
              <a:ext cx="1145908" cy="1718852"/>
            </a:xfrm>
            <a:prstGeom prst="rect">
              <a:avLst/>
            </a:prstGeom>
          </p:spPr>
        </p:pic>
        <p:sp>
          <p:nvSpPr>
            <p:cNvPr id="10" name="文本框 9"/>
            <p:cNvSpPr txBox="1"/>
            <p:nvPr/>
          </p:nvSpPr>
          <p:spPr>
            <a:xfrm>
              <a:off x="4529669" y="3311318"/>
              <a:ext cx="6340197" cy="918393"/>
            </a:xfrm>
            <a:prstGeom prst="rect">
              <a:avLst/>
            </a:prstGeom>
            <a:noFill/>
          </p:spPr>
          <p:txBody>
            <a:bodyPr wrap="none" rtlCol="0" anchor="ctr">
              <a:spAutoFit/>
            </a:bodyPr>
            <a:lstStyle/>
            <a:p>
              <a:pPr algn="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grpSp>
      <p:cxnSp>
        <p:nvCxnSpPr>
          <p:cNvPr id="11" name="直接连接符 10"/>
          <p:cNvCxnSpPr/>
          <p:nvPr/>
        </p:nvCxnSpPr>
        <p:spPr>
          <a:xfrm>
            <a:off x="2667000" y="2785724"/>
            <a:ext cx="6858000"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67000" y="4256557"/>
            <a:ext cx="6858000"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 presetClass="entr" presetSubtype="8"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7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2" presetClass="entr" presetSubtype="2" fill="hold" nodeType="withEffect">
                                  <p:stCondLst>
                                    <p:cond delay="20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592752" y="4449956"/>
            <a:ext cx="5006499" cy="1446550"/>
          </a:xfrm>
          <a:prstGeom prst="rect">
            <a:avLst/>
          </a:prstGeom>
          <a:noFill/>
        </p:spPr>
        <p:txBody>
          <a:bodyPr wrap="none" rtlCol="0" anchor="ctr">
            <a:spAutoFit/>
          </a:bodyPr>
          <a:lstStyle/>
          <a:p>
            <a:pPr algn="ctr"/>
            <a:r>
              <a:rPr lang="zh-CN" altLang="en-US" sz="8800" spc="600" dirty="0">
                <a:solidFill>
                  <a:srgbClr val="C13D4B"/>
                </a:solidFill>
                <a:effectLst>
                  <a:outerShdw blurRad="38100" dist="38100" dir="2700000" algn="tl">
                    <a:schemeClr val="bg1">
                      <a:lumMod val="50000"/>
                      <a:alpha val="43000"/>
                    </a:schemeClr>
                  </a:outerShdw>
                </a:effectLst>
                <a:latin typeface="造字工房力黑（非商用）常规体" pitchFamily="50" charset="-122"/>
                <a:ea typeface="造字工房力黑（非商用）常规体" pitchFamily="50" charset="-122"/>
              </a:rPr>
              <a:t>感谢观看</a:t>
            </a:r>
          </a:p>
        </p:txBody>
      </p:sp>
      <p:sp>
        <p:nvSpPr>
          <p:cNvPr id="4" name="文本框 3"/>
          <p:cNvSpPr txBox="1"/>
          <p:nvPr/>
        </p:nvSpPr>
        <p:spPr>
          <a:xfrm>
            <a:off x="3423095" y="5803280"/>
            <a:ext cx="5325496" cy="369332"/>
          </a:xfrm>
          <a:prstGeom prst="rect">
            <a:avLst/>
          </a:prstGeom>
          <a:noFill/>
        </p:spPr>
        <p:txBody>
          <a:bodyPr wrap="none" rtlCol="0" anchor="ctr">
            <a:spAutoFit/>
          </a:bodyPr>
          <a:lstStyle/>
          <a:p>
            <a:pPr algn="ctr"/>
            <a:r>
              <a:rPr lang="en-US" altLang="zh-CN" spc="800" dirty="0">
                <a:solidFill>
                  <a:srgbClr val="A66527"/>
                </a:solidFill>
                <a:latin typeface="Segoe Script" panose="030B0504020000000003" pitchFamily="66" charset="0"/>
              </a:rPr>
              <a:t>THANK YOU VERY MUCH</a:t>
            </a:r>
            <a:endParaRPr lang="zh-CN" altLang="en-US" spc="800" dirty="0">
              <a:solidFill>
                <a:srgbClr val="A66527"/>
              </a:solidFill>
              <a:latin typeface="Segoe Script" panose="030B05040200000000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3000">
        <p:blinds/>
      </p:transition>
    </mc:Choice>
    <mc:Fallback xmlns="">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47"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293790" y="4246756"/>
            <a:ext cx="5006499" cy="1446550"/>
          </a:xfrm>
          <a:prstGeom prst="rect">
            <a:avLst/>
          </a:prstGeom>
          <a:noFill/>
        </p:spPr>
        <p:txBody>
          <a:bodyPr wrap="none" rtlCol="0" anchor="ctr">
            <a:spAutoFit/>
          </a:bodyPr>
          <a:lstStyle/>
          <a:p>
            <a:pPr algn="r"/>
            <a:r>
              <a:rPr lang="zh-CN" altLang="en-US" sz="8800" spc="600" dirty="0">
                <a:solidFill>
                  <a:srgbClr val="C13D4B"/>
                </a:solidFill>
                <a:effectLst>
                  <a:outerShdw blurRad="38100" dist="38100" dir="2700000" algn="tl">
                    <a:schemeClr val="bg1">
                      <a:lumMod val="50000"/>
                      <a:alpha val="43000"/>
                    </a:schemeClr>
                  </a:outerShdw>
                </a:effectLst>
                <a:latin typeface="造字工房力黑（非商用）常规体" pitchFamily="50" charset="-122"/>
                <a:ea typeface="造字工房力黑（非商用）常规体" pitchFamily="50" charset="-122"/>
              </a:rPr>
              <a:t>圣诞起源</a:t>
            </a:r>
          </a:p>
        </p:txBody>
      </p:sp>
      <p:sp>
        <p:nvSpPr>
          <p:cNvPr id="5" name="文本框 4"/>
          <p:cNvSpPr txBox="1"/>
          <p:nvPr/>
        </p:nvSpPr>
        <p:spPr>
          <a:xfrm>
            <a:off x="4377146" y="3877424"/>
            <a:ext cx="4923143" cy="369332"/>
          </a:xfrm>
          <a:prstGeom prst="rect">
            <a:avLst/>
          </a:prstGeom>
          <a:noFill/>
        </p:spPr>
        <p:txBody>
          <a:bodyPr wrap="none" rtlCol="0" anchor="ctr">
            <a:spAutoFit/>
          </a:bodyPr>
          <a:lstStyle/>
          <a:p>
            <a:pPr algn="r"/>
            <a:r>
              <a:rPr lang="en-US" altLang="zh-CN" spc="2000" dirty="0">
                <a:solidFill>
                  <a:srgbClr val="A66527"/>
                </a:solidFill>
                <a:latin typeface="Segoe Script" panose="030B0504020000000003" pitchFamily="66" charset="0"/>
              </a:rPr>
              <a:t>CHAPTER ONE</a:t>
            </a:r>
            <a:endParaRPr lang="zh-CN" altLang="en-US" spc="2000" dirty="0">
              <a:solidFill>
                <a:srgbClr val="A66527"/>
              </a:solidFill>
              <a:latin typeface="Segoe Script" panose="030B0504020000000003" pitchFamily="66" charset="0"/>
            </a:endParaRPr>
          </a:p>
        </p:txBody>
      </p:sp>
      <p:cxnSp>
        <p:nvCxnSpPr>
          <p:cNvPr id="7" name="直接连接符 6"/>
          <p:cNvCxnSpPr/>
          <p:nvPr/>
        </p:nvCxnSpPr>
        <p:spPr>
          <a:xfrm>
            <a:off x="3393440" y="5618480"/>
            <a:ext cx="5740400"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304737" y="5693306"/>
            <a:ext cx="5995552" cy="276999"/>
          </a:xfrm>
          <a:prstGeom prst="rect">
            <a:avLst/>
          </a:prstGeom>
          <a:noFill/>
        </p:spPr>
        <p:txBody>
          <a:bodyPr wrap="none" rtlCol="0">
            <a:spAutoFit/>
          </a:bodyPr>
          <a:lstStyle/>
          <a:p>
            <a:pPr algn="r"/>
            <a:r>
              <a:rPr lang="en-US" altLang="zh-CN" sz="1200" spc="1800" dirty="0">
                <a:solidFill>
                  <a:schemeClr val="tx1">
                    <a:lumMod val="65000"/>
                    <a:lumOff val="35000"/>
                  </a:schemeClr>
                </a:solidFill>
                <a:latin typeface="Arial" panose="020B0604020202020204" pitchFamily="34" charset="0"/>
                <a:cs typeface="Arial" panose="020B0604020202020204" pitchFamily="34" charset="0"/>
              </a:rPr>
              <a:t>DESIGNED BY ALONIC</a:t>
            </a:r>
            <a:endParaRPr lang="zh-CN" altLang="en-US" sz="1200" spc="18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 presetClass="entr" presetSubtype="2"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138728" y="1326116"/>
            <a:ext cx="3043072" cy="4072270"/>
            <a:chOff x="1509434" y="1392865"/>
            <a:chExt cx="3043072" cy="4072270"/>
          </a:xfrm>
        </p:grpSpPr>
        <p:pic>
          <p:nvPicPr>
            <p:cNvPr id="5" name="图片 4"/>
            <p:cNvPicPr>
              <a:picLocks noChangeAspect="1"/>
            </p:cNvPicPr>
            <p:nvPr/>
          </p:nvPicPr>
          <p:blipFill>
            <a:blip r:embed="rId3"/>
            <a:stretch>
              <a:fillRect/>
            </a:stretch>
          </p:blipFill>
          <p:spPr>
            <a:xfrm>
              <a:off x="2415291" y="1392865"/>
              <a:ext cx="1231357" cy="2147954"/>
            </a:xfrm>
            <a:prstGeom prst="rect">
              <a:avLst/>
            </a:prstGeom>
          </p:spPr>
        </p:pic>
        <p:grpSp>
          <p:nvGrpSpPr>
            <p:cNvPr id="6" name="组合 5"/>
            <p:cNvGrpSpPr/>
            <p:nvPr/>
          </p:nvGrpSpPr>
          <p:grpSpPr>
            <a:xfrm>
              <a:off x="1509434" y="3815840"/>
              <a:ext cx="3043072" cy="1649295"/>
              <a:chOff x="1837272" y="4028491"/>
              <a:chExt cx="3043072" cy="1649295"/>
            </a:xfrm>
          </p:grpSpPr>
          <p:sp>
            <p:nvSpPr>
              <p:cNvPr id="7" name="矩形: 圆角 6"/>
              <p:cNvSpPr/>
              <p:nvPr/>
            </p:nvSpPr>
            <p:spPr>
              <a:xfrm>
                <a:off x="1837272" y="4028491"/>
                <a:ext cx="3043072" cy="1649295"/>
              </a:xfrm>
              <a:prstGeom prst="roundRect">
                <a:avLst>
                  <a:gd name="adj" fmla="val 16023"/>
                </a:avLst>
              </a:prstGeom>
              <a:solidFill>
                <a:srgbClr val="C1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84073" y="4229891"/>
                <a:ext cx="2749471" cy="1246495"/>
              </a:xfrm>
              <a:prstGeom prst="rect">
                <a:avLst/>
              </a:prstGeom>
              <a:noFill/>
            </p:spPr>
            <p:txBody>
              <a:bodyPr wrap="none" rtlCol="0" anchor="ctr">
                <a:spAutoFit/>
              </a:bodyPr>
              <a:lstStyle/>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p:txBody>
          </p:sp>
        </p:grpSp>
      </p:grpSp>
      <p:grpSp>
        <p:nvGrpSpPr>
          <p:cNvPr id="9" name="组合 8"/>
          <p:cNvGrpSpPr/>
          <p:nvPr/>
        </p:nvGrpSpPr>
        <p:grpSpPr>
          <a:xfrm>
            <a:off x="4574464" y="1326116"/>
            <a:ext cx="3043072" cy="4072270"/>
            <a:chOff x="1509434" y="1392865"/>
            <a:chExt cx="3043072" cy="4072270"/>
          </a:xfrm>
        </p:grpSpPr>
        <p:pic>
          <p:nvPicPr>
            <p:cNvPr id="10" name="图片 9"/>
            <p:cNvPicPr>
              <a:picLocks noChangeAspect="1"/>
            </p:cNvPicPr>
            <p:nvPr/>
          </p:nvPicPr>
          <p:blipFill>
            <a:blip r:embed="rId3"/>
            <a:stretch>
              <a:fillRect/>
            </a:stretch>
          </p:blipFill>
          <p:spPr>
            <a:xfrm>
              <a:off x="2415291" y="1392865"/>
              <a:ext cx="1231357" cy="2147954"/>
            </a:xfrm>
            <a:prstGeom prst="rect">
              <a:avLst/>
            </a:prstGeom>
          </p:spPr>
        </p:pic>
        <p:grpSp>
          <p:nvGrpSpPr>
            <p:cNvPr id="11" name="组合 10"/>
            <p:cNvGrpSpPr/>
            <p:nvPr/>
          </p:nvGrpSpPr>
          <p:grpSpPr>
            <a:xfrm>
              <a:off x="1509434" y="3815840"/>
              <a:ext cx="3043072" cy="1649295"/>
              <a:chOff x="1837272" y="4028491"/>
              <a:chExt cx="3043072" cy="1649295"/>
            </a:xfrm>
          </p:grpSpPr>
          <p:sp>
            <p:nvSpPr>
              <p:cNvPr id="12" name="矩形: 圆角 11"/>
              <p:cNvSpPr/>
              <p:nvPr/>
            </p:nvSpPr>
            <p:spPr>
              <a:xfrm>
                <a:off x="1837272" y="4028491"/>
                <a:ext cx="3043072" cy="1649295"/>
              </a:xfrm>
              <a:prstGeom prst="roundRect">
                <a:avLst>
                  <a:gd name="adj" fmla="val 16023"/>
                </a:avLst>
              </a:prstGeom>
              <a:solidFill>
                <a:srgbClr val="C1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84073" y="4229891"/>
                <a:ext cx="2749471" cy="1246495"/>
              </a:xfrm>
              <a:prstGeom prst="rect">
                <a:avLst/>
              </a:prstGeom>
              <a:noFill/>
            </p:spPr>
            <p:txBody>
              <a:bodyPr wrap="none" rtlCol="0" anchor="ctr">
                <a:spAutoFit/>
              </a:bodyPr>
              <a:lstStyle>
                <a:defPPr>
                  <a:defRPr lang="en-US"/>
                </a:defPPr>
                <a:lvl1pPr algn="ctr">
                  <a:lnSpc>
                    <a:spcPts val="3000"/>
                  </a:lnSpc>
                  <a:defRPr sz="20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grpSp>
      </p:grpSp>
      <p:grpSp>
        <p:nvGrpSpPr>
          <p:cNvPr id="14" name="组合 13"/>
          <p:cNvGrpSpPr/>
          <p:nvPr/>
        </p:nvGrpSpPr>
        <p:grpSpPr>
          <a:xfrm>
            <a:off x="8010200" y="1326116"/>
            <a:ext cx="3043072" cy="4072270"/>
            <a:chOff x="1509434" y="1392865"/>
            <a:chExt cx="3043072" cy="4072270"/>
          </a:xfrm>
        </p:grpSpPr>
        <p:pic>
          <p:nvPicPr>
            <p:cNvPr id="15" name="图片 14"/>
            <p:cNvPicPr>
              <a:picLocks noChangeAspect="1"/>
            </p:cNvPicPr>
            <p:nvPr/>
          </p:nvPicPr>
          <p:blipFill>
            <a:blip r:embed="rId3"/>
            <a:stretch>
              <a:fillRect/>
            </a:stretch>
          </p:blipFill>
          <p:spPr>
            <a:xfrm>
              <a:off x="2415291" y="1392865"/>
              <a:ext cx="1231357" cy="2147954"/>
            </a:xfrm>
            <a:prstGeom prst="rect">
              <a:avLst/>
            </a:prstGeom>
          </p:spPr>
        </p:pic>
        <p:grpSp>
          <p:nvGrpSpPr>
            <p:cNvPr id="16" name="组合 15"/>
            <p:cNvGrpSpPr/>
            <p:nvPr/>
          </p:nvGrpSpPr>
          <p:grpSpPr>
            <a:xfrm>
              <a:off x="1509434" y="3815840"/>
              <a:ext cx="3043072" cy="1649295"/>
              <a:chOff x="1837272" y="4028491"/>
              <a:chExt cx="3043072" cy="1649295"/>
            </a:xfrm>
          </p:grpSpPr>
          <p:sp>
            <p:nvSpPr>
              <p:cNvPr id="17" name="矩形: 圆角 16"/>
              <p:cNvSpPr/>
              <p:nvPr/>
            </p:nvSpPr>
            <p:spPr>
              <a:xfrm>
                <a:off x="1837272" y="4028491"/>
                <a:ext cx="3043072" cy="1649295"/>
              </a:xfrm>
              <a:prstGeom prst="roundRect">
                <a:avLst>
                  <a:gd name="adj" fmla="val 16023"/>
                </a:avLst>
              </a:prstGeom>
              <a:solidFill>
                <a:srgbClr val="C1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984073" y="4229891"/>
                <a:ext cx="2749471" cy="1246495"/>
              </a:xfrm>
              <a:prstGeom prst="rect">
                <a:avLst/>
              </a:prstGeom>
              <a:noFill/>
            </p:spPr>
            <p:txBody>
              <a:bodyPr wrap="none" rtlCol="0" anchor="ctr">
                <a:spAutoFit/>
              </a:bodyPr>
              <a:lstStyle>
                <a:defPPr>
                  <a:defRPr lang="en-US"/>
                </a:defPPr>
                <a:lvl1pPr algn="ctr">
                  <a:lnSpc>
                    <a:spcPts val="3000"/>
                  </a:lnSpc>
                  <a:defRPr sz="20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165638" y="1486957"/>
            <a:ext cx="4711016" cy="1571466"/>
            <a:chOff x="1793820" y="1426915"/>
            <a:chExt cx="4711016" cy="1571466"/>
          </a:xfrm>
        </p:grpSpPr>
        <p:pic>
          <p:nvPicPr>
            <p:cNvPr id="3" name="图片 2"/>
            <p:cNvPicPr>
              <a:picLocks noChangeAspect="1"/>
            </p:cNvPicPr>
            <p:nvPr/>
          </p:nvPicPr>
          <p:blipFill>
            <a:blip r:embed="rId3"/>
            <a:stretch>
              <a:fillRect/>
            </a:stretch>
          </p:blipFill>
          <p:spPr>
            <a:xfrm>
              <a:off x="1793820" y="1426915"/>
              <a:ext cx="1349083" cy="1571466"/>
            </a:xfrm>
            <a:prstGeom prst="rect">
              <a:avLst/>
            </a:prstGeom>
          </p:spPr>
        </p:pic>
        <p:sp>
          <p:nvSpPr>
            <p:cNvPr id="4" name="文本框 3"/>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5" name="直接连接符 4"/>
            <p:cNvCxnSpPr/>
            <p:nvPr/>
          </p:nvCxnSpPr>
          <p:spPr>
            <a:xfrm>
              <a:off x="3359889" y="2179330"/>
              <a:ext cx="3009013"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242404" y="2220443"/>
              <a:ext cx="3262432" cy="707886"/>
            </a:xfrm>
            <a:prstGeom prst="rect">
              <a:avLst/>
            </a:prstGeom>
            <a:noFill/>
          </p:spPr>
          <p:txBody>
            <a:bodyPr wrap="none" rtlCol="0" anchor="ctr">
              <a:spAutoFit/>
            </a:bodyPr>
            <a:lstStyle/>
            <a:p>
              <a:pPr>
                <a:lnSpc>
                  <a:spcPts val="24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0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nSpc>
                  <a:spcPts val="24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7" name="组合 6"/>
          <p:cNvGrpSpPr/>
          <p:nvPr/>
        </p:nvGrpSpPr>
        <p:grpSpPr>
          <a:xfrm>
            <a:off x="1165638" y="3901178"/>
            <a:ext cx="4711016" cy="1571466"/>
            <a:chOff x="1793820" y="1426915"/>
            <a:chExt cx="4711016" cy="1571466"/>
          </a:xfrm>
        </p:grpSpPr>
        <p:pic>
          <p:nvPicPr>
            <p:cNvPr id="8" name="图片 7"/>
            <p:cNvPicPr>
              <a:picLocks noChangeAspect="1"/>
            </p:cNvPicPr>
            <p:nvPr/>
          </p:nvPicPr>
          <p:blipFill>
            <a:blip r:embed="rId3"/>
            <a:stretch>
              <a:fillRect/>
            </a:stretch>
          </p:blipFill>
          <p:spPr>
            <a:xfrm>
              <a:off x="1793820" y="1426915"/>
              <a:ext cx="1349083" cy="1571466"/>
            </a:xfrm>
            <a:prstGeom prst="rect">
              <a:avLst/>
            </a:prstGeom>
          </p:spPr>
        </p:pic>
        <p:sp>
          <p:nvSpPr>
            <p:cNvPr id="9" name="文本框 8"/>
            <p:cNvSpPr txBox="1"/>
            <p:nvPr/>
          </p:nvSpPr>
          <p:spPr>
            <a:xfrm>
              <a:off x="3242404" y="1625634"/>
              <a:ext cx="2339102" cy="523220"/>
            </a:xfrm>
            <a:prstGeom prst="rect">
              <a:avLst/>
            </a:prstGeom>
            <a:noFill/>
          </p:spPr>
          <p:txBody>
            <a:bodyPr wrap="none" rtlCol="0">
              <a:spAutoFit/>
            </a:bodyPr>
            <a:lstStyle>
              <a:defPPr>
                <a:defRPr lang="zh-CN"/>
              </a:defPPr>
              <a:lvl1pPr>
                <a:defRPr sz="2800">
                  <a:solidFill>
                    <a:srgbClr val="C13D4B"/>
                  </a:solidFill>
                  <a:latin typeface="汉仪铸字美心体W" panose="00000500000000000000" pitchFamily="2" charset="-122"/>
                  <a:ea typeface="汉仪铸字美心体W" panose="00000500000000000000" pitchFamily="2" charset="-122"/>
                </a:defRPr>
              </a:lvl1pPr>
            </a:lstStyle>
            <a:p>
              <a:r>
                <a:rPr lang="zh-CN" altLang="en-US" dirty="0">
                  <a:solidFill>
                    <a:schemeClr val="tx1">
                      <a:lumMod val="75000"/>
                      <a:lumOff val="25000"/>
                    </a:schemeClr>
                  </a:solidFill>
                </a:rPr>
                <a:t>点此输入标题</a:t>
              </a:r>
            </a:p>
          </p:txBody>
        </p:sp>
        <p:cxnSp>
          <p:nvCxnSpPr>
            <p:cNvPr id="10" name="直接连接符 9"/>
            <p:cNvCxnSpPr/>
            <p:nvPr/>
          </p:nvCxnSpPr>
          <p:spPr>
            <a:xfrm>
              <a:off x="3359889" y="2179330"/>
              <a:ext cx="3009013"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42404" y="2220443"/>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75000"/>
                      <a:lumOff val="25000"/>
                    </a:schemeClr>
                  </a:solidFill>
                </a:rPr>
                <a:t>点击输入内容点击输入内容</a:t>
              </a:r>
              <a:endParaRPr lang="en-US" altLang="zh-CN" dirty="0">
                <a:solidFill>
                  <a:schemeClr val="tx1">
                    <a:lumMod val="75000"/>
                    <a:lumOff val="25000"/>
                  </a:schemeClr>
                </a:solidFill>
              </a:endParaRPr>
            </a:p>
            <a:p>
              <a:r>
                <a:rPr lang="zh-CN" altLang="en-US" dirty="0">
                  <a:solidFill>
                    <a:schemeClr val="tx1">
                      <a:lumMod val="75000"/>
                      <a:lumOff val="25000"/>
                    </a:schemeClr>
                  </a:solidFill>
                </a:rPr>
                <a:t>点击输入内容点击输入内容</a:t>
              </a:r>
            </a:p>
          </p:txBody>
        </p:sp>
      </p:grpSp>
      <p:grpSp>
        <p:nvGrpSpPr>
          <p:cNvPr id="12" name="组合 11"/>
          <p:cNvGrpSpPr/>
          <p:nvPr/>
        </p:nvGrpSpPr>
        <p:grpSpPr>
          <a:xfrm>
            <a:off x="6315346" y="1486957"/>
            <a:ext cx="4711016" cy="1571466"/>
            <a:chOff x="1793820" y="1426915"/>
            <a:chExt cx="4711016" cy="1571466"/>
          </a:xfrm>
        </p:grpSpPr>
        <p:pic>
          <p:nvPicPr>
            <p:cNvPr id="13" name="图片 12"/>
            <p:cNvPicPr>
              <a:picLocks noChangeAspect="1"/>
            </p:cNvPicPr>
            <p:nvPr/>
          </p:nvPicPr>
          <p:blipFill>
            <a:blip r:embed="rId3"/>
            <a:stretch>
              <a:fillRect/>
            </a:stretch>
          </p:blipFill>
          <p:spPr>
            <a:xfrm>
              <a:off x="1793820" y="1426915"/>
              <a:ext cx="1349083" cy="1571466"/>
            </a:xfrm>
            <a:prstGeom prst="rect">
              <a:avLst/>
            </a:prstGeom>
          </p:spPr>
        </p:pic>
        <p:sp>
          <p:nvSpPr>
            <p:cNvPr id="14" name="文本框 13"/>
            <p:cNvSpPr txBox="1"/>
            <p:nvPr/>
          </p:nvSpPr>
          <p:spPr>
            <a:xfrm>
              <a:off x="3242404" y="1625634"/>
              <a:ext cx="2339102" cy="523220"/>
            </a:xfrm>
            <a:prstGeom prst="rect">
              <a:avLst/>
            </a:prstGeom>
            <a:noFill/>
          </p:spPr>
          <p:txBody>
            <a:bodyPr wrap="none" rtlCol="0">
              <a:spAutoFit/>
            </a:bodyPr>
            <a:lstStyle>
              <a:defPPr>
                <a:defRPr lang="zh-CN"/>
              </a:defPPr>
              <a:lvl1pPr>
                <a:defRPr sz="2800">
                  <a:solidFill>
                    <a:srgbClr val="C13D4B"/>
                  </a:solidFill>
                  <a:latin typeface="汉仪铸字美心体W" panose="00000500000000000000" pitchFamily="2" charset="-122"/>
                  <a:ea typeface="汉仪铸字美心体W" panose="00000500000000000000" pitchFamily="2" charset="-122"/>
                </a:defRPr>
              </a:lvl1pPr>
            </a:lstStyle>
            <a:p>
              <a:r>
                <a:rPr lang="zh-CN" altLang="en-US" dirty="0">
                  <a:solidFill>
                    <a:schemeClr val="tx1">
                      <a:lumMod val="75000"/>
                      <a:lumOff val="25000"/>
                    </a:schemeClr>
                  </a:solidFill>
                </a:rPr>
                <a:t>点此输入标题</a:t>
              </a:r>
            </a:p>
          </p:txBody>
        </p:sp>
        <p:cxnSp>
          <p:nvCxnSpPr>
            <p:cNvPr id="15" name="直接连接符 14"/>
            <p:cNvCxnSpPr/>
            <p:nvPr/>
          </p:nvCxnSpPr>
          <p:spPr>
            <a:xfrm>
              <a:off x="3359889" y="2179330"/>
              <a:ext cx="3009013"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242404" y="2210283"/>
              <a:ext cx="3262432" cy="707886"/>
            </a:xfrm>
            <a:prstGeom prst="rect">
              <a:avLst/>
            </a:prstGeom>
            <a:noFill/>
          </p:spPr>
          <p:txBody>
            <a:bodyPr wrap="none" rtlCol="0" anchor="ctr">
              <a:spAutoFit/>
            </a:bodyPr>
            <a:lstStyle>
              <a:defPPr>
                <a:defRPr lang="zh-CN"/>
              </a:defPPr>
              <a:lvl1pPr>
                <a:lnSpc>
                  <a:spcPts val="2400"/>
                </a:lnSpc>
                <a:defRPr sz="20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17" name="组合 16"/>
          <p:cNvGrpSpPr/>
          <p:nvPr/>
        </p:nvGrpSpPr>
        <p:grpSpPr>
          <a:xfrm>
            <a:off x="6315346" y="3901178"/>
            <a:ext cx="4711016" cy="1571466"/>
            <a:chOff x="1793820" y="1426915"/>
            <a:chExt cx="4711016" cy="1571466"/>
          </a:xfrm>
        </p:grpSpPr>
        <p:pic>
          <p:nvPicPr>
            <p:cNvPr id="18" name="图片 17"/>
            <p:cNvPicPr>
              <a:picLocks noChangeAspect="1"/>
            </p:cNvPicPr>
            <p:nvPr/>
          </p:nvPicPr>
          <p:blipFill>
            <a:blip r:embed="rId3"/>
            <a:stretch>
              <a:fillRect/>
            </a:stretch>
          </p:blipFill>
          <p:spPr>
            <a:xfrm>
              <a:off x="1793820" y="1426915"/>
              <a:ext cx="1349083" cy="1571466"/>
            </a:xfrm>
            <a:prstGeom prst="rect">
              <a:avLst/>
            </a:prstGeom>
          </p:spPr>
        </p:pic>
        <p:sp>
          <p:nvSpPr>
            <p:cNvPr id="19" name="文本框 18"/>
            <p:cNvSpPr txBox="1"/>
            <p:nvPr/>
          </p:nvSpPr>
          <p:spPr>
            <a:xfrm>
              <a:off x="3242404" y="1625634"/>
              <a:ext cx="2339102" cy="523220"/>
            </a:xfrm>
            <a:prstGeom prst="rect">
              <a:avLst/>
            </a:prstGeom>
            <a:noFill/>
          </p:spPr>
          <p:txBody>
            <a:bodyPr wrap="none" rtlCol="0">
              <a:spAutoFit/>
            </a:bodyPr>
            <a:lstStyle>
              <a:defPPr>
                <a:defRPr lang="zh-CN"/>
              </a:defPPr>
              <a:lvl1pPr>
                <a:defRPr sz="2800">
                  <a:solidFill>
                    <a:srgbClr val="C13D4B"/>
                  </a:solidFill>
                  <a:latin typeface="汉仪铸字美心体W" panose="00000500000000000000" pitchFamily="2" charset="-122"/>
                  <a:ea typeface="汉仪铸字美心体W" panose="00000500000000000000" pitchFamily="2" charset="-122"/>
                </a:defRPr>
              </a:lvl1pPr>
            </a:lstStyle>
            <a:p>
              <a:r>
                <a:rPr lang="zh-CN" altLang="en-US" dirty="0">
                  <a:solidFill>
                    <a:schemeClr val="tx1">
                      <a:lumMod val="75000"/>
                      <a:lumOff val="25000"/>
                    </a:schemeClr>
                  </a:solidFill>
                </a:rPr>
                <a:t>点此输入标题</a:t>
              </a:r>
            </a:p>
          </p:txBody>
        </p:sp>
        <p:cxnSp>
          <p:nvCxnSpPr>
            <p:cNvPr id="20" name="直接连接符 19"/>
            <p:cNvCxnSpPr/>
            <p:nvPr/>
          </p:nvCxnSpPr>
          <p:spPr>
            <a:xfrm>
              <a:off x="3359889" y="2179330"/>
              <a:ext cx="3009013"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242404" y="2210283"/>
              <a:ext cx="3262432" cy="707886"/>
            </a:xfrm>
            <a:prstGeom prst="rect">
              <a:avLst/>
            </a:prstGeom>
            <a:noFill/>
          </p:spPr>
          <p:txBody>
            <a:bodyPr wrap="none" rtlCol="0" anchor="ctr">
              <a:spAutoFit/>
            </a:bodyPr>
            <a:lstStyle>
              <a:defPPr>
                <a:defRPr lang="zh-CN"/>
              </a:defPPr>
              <a:lvl1pPr>
                <a:lnSpc>
                  <a:spcPts val="2400"/>
                </a:lnSpc>
                <a:defRPr sz="20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313352" y="738749"/>
            <a:ext cx="3840201" cy="5380501"/>
          </a:xfrm>
          <a:prstGeom prst="rect">
            <a:avLst/>
          </a:prstGeom>
        </p:spPr>
      </p:pic>
      <p:grpSp>
        <p:nvGrpSpPr>
          <p:cNvPr id="3" name="组合 2"/>
          <p:cNvGrpSpPr/>
          <p:nvPr/>
        </p:nvGrpSpPr>
        <p:grpSpPr>
          <a:xfrm>
            <a:off x="1438960" y="1535028"/>
            <a:ext cx="3058026" cy="718924"/>
            <a:chOff x="3299658" y="2046576"/>
            <a:chExt cx="3058026" cy="718924"/>
          </a:xfrm>
        </p:grpSpPr>
        <p:sp>
          <p:nvSpPr>
            <p:cNvPr id="4" name="文本框 3"/>
            <p:cNvSpPr txBox="1"/>
            <p:nvPr/>
          </p:nvSpPr>
          <p:spPr>
            <a:xfrm>
              <a:off x="4018582" y="2144428"/>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pic>
          <p:nvPicPr>
            <p:cNvPr id="5" name="图片 4"/>
            <p:cNvPicPr>
              <a:picLocks noChangeAspect="1"/>
            </p:cNvPicPr>
            <p:nvPr/>
          </p:nvPicPr>
          <p:blipFill>
            <a:blip r:embed="rId4" cstate="screen"/>
            <a:stretch>
              <a:fillRect/>
            </a:stretch>
          </p:blipFill>
          <p:spPr>
            <a:xfrm>
              <a:off x="3299658" y="2046576"/>
              <a:ext cx="718924" cy="718924"/>
            </a:xfrm>
            <a:prstGeom prst="rect">
              <a:avLst/>
            </a:prstGeom>
          </p:spPr>
        </p:pic>
      </p:grpSp>
      <p:cxnSp>
        <p:nvCxnSpPr>
          <p:cNvPr id="6" name="直接连接符 5"/>
          <p:cNvCxnSpPr/>
          <p:nvPr/>
        </p:nvCxnSpPr>
        <p:spPr>
          <a:xfrm>
            <a:off x="2264734" y="2166733"/>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57884" y="2230321"/>
            <a:ext cx="4288353" cy="1015663"/>
          </a:xfrm>
          <a:prstGeom prst="rect">
            <a:avLst/>
          </a:prstGeom>
          <a:noFill/>
        </p:spPr>
        <p:txBody>
          <a:bodyPr wrap="none" rtlCol="0" anchor="ctr">
            <a:spAutoFit/>
          </a:bodyPr>
          <a:lstStyle/>
          <a:p>
            <a:pPr>
              <a:lnSpc>
                <a:spcPts val="24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点击输入内容点击输入内容点击输入</a:t>
            </a:r>
          </a:p>
          <a:p>
            <a:pPr>
              <a:lnSpc>
                <a:spcPts val="24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点击输入内容点击输入内容点击输入</a:t>
            </a:r>
          </a:p>
          <a:p>
            <a:pPr>
              <a:lnSpc>
                <a:spcPts val="2400"/>
              </a:lnSpc>
            </a:pPr>
            <a:r>
              <a:rPr lang="zh-CN" altLang="en-US" sz="2000" dirty="0">
                <a:solidFill>
                  <a:schemeClr val="tx1">
                    <a:lumMod val="75000"/>
                    <a:lumOff val="25000"/>
                  </a:schemeClr>
                </a:solidFill>
                <a:latin typeface="微软雅黑 Light" panose="020B0502040204020203" pitchFamily="34" charset="-122"/>
                <a:ea typeface="微软雅黑 Light" panose="020B0502040204020203" pitchFamily="34" charset="-122"/>
              </a:rPr>
              <a:t>点击输入内容点击输入内容点击输入</a:t>
            </a:r>
          </a:p>
        </p:txBody>
      </p:sp>
      <p:grpSp>
        <p:nvGrpSpPr>
          <p:cNvPr id="8" name="组合 7"/>
          <p:cNvGrpSpPr/>
          <p:nvPr/>
        </p:nvGrpSpPr>
        <p:grpSpPr>
          <a:xfrm>
            <a:off x="1438960" y="3662816"/>
            <a:ext cx="3058026" cy="718924"/>
            <a:chOff x="3299658" y="2046576"/>
            <a:chExt cx="3058026" cy="718924"/>
          </a:xfrm>
        </p:grpSpPr>
        <p:sp>
          <p:nvSpPr>
            <p:cNvPr id="9" name="文本框 8"/>
            <p:cNvSpPr txBox="1"/>
            <p:nvPr/>
          </p:nvSpPr>
          <p:spPr>
            <a:xfrm>
              <a:off x="4018582" y="2144428"/>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pic>
          <p:nvPicPr>
            <p:cNvPr id="10" name="图片 9"/>
            <p:cNvPicPr>
              <a:picLocks noChangeAspect="1"/>
            </p:cNvPicPr>
            <p:nvPr/>
          </p:nvPicPr>
          <p:blipFill>
            <a:blip r:embed="rId4" cstate="screen"/>
            <a:stretch>
              <a:fillRect/>
            </a:stretch>
          </p:blipFill>
          <p:spPr>
            <a:xfrm>
              <a:off x="3299658" y="2046576"/>
              <a:ext cx="718924" cy="718924"/>
            </a:xfrm>
            <a:prstGeom prst="rect">
              <a:avLst/>
            </a:prstGeom>
          </p:spPr>
        </p:pic>
      </p:grpSp>
      <p:cxnSp>
        <p:nvCxnSpPr>
          <p:cNvPr id="11" name="直接连接符 10"/>
          <p:cNvCxnSpPr/>
          <p:nvPr/>
        </p:nvCxnSpPr>
        <p:spPr>
          <a:xfrm>
            <a:off x="2264734" y="4294521"/>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157884" y="4358109"/>
            <a:ext cx="4288353" cy="1015663"/>
          </a:xfrm>
          <a:prstGeom prst="rect">
            <a:avLst/>
          </a:prstGeom>
          <a:noFill/>
        </p:spPr>
        <p:txBody>
          <a:bodyPr wrap="none" rtlCol="0" anchor="ctr">
            <a:spAutoFit/>
          </a:bodyPr>
          <a:lstStyle>
            <a:defPPr>
              <a:defRPr lang="zh-CN"/>
            </a:defPPr>
            <a:lvl1pPr>
              <a:lnSpc>
                <a:spcPts val="2400"/>
              </a:lnSpc>
              <a:defRPr sz="20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点击输入内容点击输入内容点击输入</a:t>
            </a:r>
          </a:p>
          <a:p>
            <a:r>
              <a:rPr lang="zh-CN" altLang="en-US" dirty="0"/>
              <a:t>点击输入内容点击输入内容点击输入</a:t>
            </a:r>
          </a:p>
          <a:p>
            <a:r>
              <a:rPr lang="zh-CN" altLang="en-US" dirty="0"/>
              <a:t>点击输入内容点击输入内容点击输入</a:t>
            </a: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par>
                                <p:cTn id="12" presetID="22" presetClass="entr" presetSubtype="1" fill="hold" nodeType="withEffect">
                                  <p:stCondLst>
                                    <p:cond delay="75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par>
                                <p:cTn id="15" presetID="2" presetClass="entr" presetSubtype="8" fill="hold" nodeType="withEffect">
                                  <p:stCondLst>
                                    <p:cond delay="1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225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1000"/>
                                        <p:tgtEl>
                                          <p:spTgt spid="12"/>
                                        </p:tgtEl>
                                      </p:cBhvr>
                                    </p:animEffect>
                                  </p:childTnLst>
                                </p:cTn>
                              </p:par>
                              <p:par>
                                <p:cTn id="22" presetID="22" presetClass="entr" presetSubtype="1" fill="hold" nodeType="withEffect">
                                  <p:stCondLst>
                                    <p:cond delay="225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00008" y="1657258"/>
            <a:ext cx="3795823" cy="3543484"/>
          </a:xfrm>
          <a:prstGeom prst="rect">
            <a:avLst/>
          </a:prstGeom>
          <a:effectLst>
            <a:outerShdw blurRad="63500" sx="102000" sy="102000" algn="ctr" rotWithShape="0">
              <a:prstClr val="black">
                <a:alpha val="40000"/>
              </a:prstClr>
            </a:outerShdw>
          </a:effectLst>
        </p:spPr>
      </p:pic>
      <p:grpSp>
        <p:nvGrpSpPr>
          <p:cNvPr id="3" name="组合 2"/>
          <p:cNvGrpSpPr/>
          <p:nvPr/>
        </p:nvGrpSpPr>
        <p:grpSpPr>
          <a:xfrm>
            <a:off x="5833021" y="1571291"/>
            <a:ext cx="4723274" cy="810478"/>
            <a:chOff x="5893981" y="1623040"/>
            <a:chExt cx="4723274" cy="810478"/>
          </a:xfrm>
        </p:grpSpPr>
        <p:grpSp>
          <p:nvGrpSpPr>
            <p:cNvPr id="4" name="组合 3"/>
            <p:cNvGrpSpPr/>
            <p:nvPr/>
          </p:nvGrpSpPr>
          <p:grpSpPr>
            <a:xfrm>
              <a:off x="5893981" y="1656140"/>
              <a:ext cx="765545" cy="765545"/>
              <a:chOff x="2541181" y="2445488"/>
              <a:chExt cx="765545" cy="765545"/>
            </a:xfrm>
          </p:grpSpPr>
          <p:sp>
            <p:nvSpPr>
              <p:cNvPr id="6" name="椭圆 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5" name="文本框 4"/>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8" name="组合 7"/>
          <p:cNvGrpSpPr/>
          <p:nvPr/>
        </p:nvGrpSpPr>
        <p:grpSpPr>
          <a:xfrm>
            <a:off x="5833021" y="3023762"/>
            <a:ext cx="4723274" cy="810478"/>
            <a:chOff x="5893981" y="1623040"/>
            <a:chExt cx="4723274" cy="810478"/>
          </a:xfrm>
        </p:grpSpPr>
        <p:grpSp>
          <p:nvGrpSpPr>
            <p:cNvPr id="9" name="组合 8"/>
            <p:cNvGrpSpPr/>
            <p:nvPr/>
          </p:nvGrpSpPr>
          <p:grpSpPr>
            <a:xfrm>
              <a:off x="5893981" y="1656140"/>
              <a:ext cx="765545" cy="765545"/>
              <a:chOff x="2541181" y="2445488"/>
              <a:chExt cx="765545" cy="765545"/>
            </a:xfrm>
          </p:grpSpPr>
          <p:sp>
            <p:nvSpPr>
              <p:cNvPr id="11" name="椭圆 10"/>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0" name="文本框 9"/>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3" name="组合 12"/>
          <p:cNvGrpSpPr/>
          <p:nvPr/>
        </p:nvGrpSpPr>
        <p:grpSpPr>
          <a:xfrm>
            <a:off x="5833021" y="4476232"/>
            <a:ext cx="4723274" cy="810478"/>
            <a:chOff x="5893981" y="1623040"/>
            <a:chExt cx="4723274" cy="810478"/>
          </a:xfrm>
        </p:grpSpPr>
        <p:grpSp>
          <p:nvGrpSpPr>
            <p:cNvPr id="14" name="组合 13"/>
            <p:cNvGrpSpPr/>
            <p:nvPr/>
          </p:nvGrpSpPr>
          <p:grpSpPr>
            <a:xfrm>
              <a:off x="5893981" y="1656140"/>
              <a:ext cx="765545" cy="765545"/>
              <a:chOff x="2541181" y="2445488"/>
              <a:chExt cx="765545" cy="765545"/>
            </a:xfrm>
          </p:grpSpPr>
          <p:sp>
            <p:nvSpPr>
              <p:cNvPr id="16" name="椭圆 1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5" name="文本框 14"/>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25008" b="23531"/>
          <a:stretch>
            <a:fillRect/>
          </a:stretch>
        </p:blipFill>
        <p:spPr>
          <a:xfrm>
            <a:off x="1906772" y="760655"/>
            <a:ext cx="8378456" cy="4311619"/>
          </a:xfrm>
          <a:prstGeom prst="rect">
            <a:avLst/>
          </a:prstGeom>
        </p:spPr>
      </p:pic>
      <p:sp>
        <p:nvSpPr>
          <p:cNvPr id="3" name="文本框 2"/>
          <p:cNvSpPr txBox="1"/>
          <p:nvPr/>
        </p:nvSpPr>
        <p:spPr>
          <a:xfrm>
            <a:off x="1387018" y="4815687"/>
            <a:ext cx="9417963" cy="886140"/>
          </a:xfrm>
          <a:prstGeom prst="rect">
            <a:avLst/>
          </a:prstGeom>
          <a:noFill/>
        </p:spPr>
        <p:txBody>
          <a:bodyPr wrap="none" rtlCol="0" anchor="ctr">
            <a:spAutoFit/>
          </a:bodyPr>
          <a:lstStyle/>
          <a:p>
            <a:pPr algn="ctr">
              <a:lnSpc>
                <a:spcPts val="32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32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293790" y="4246756"/>
            <a:ext cx="5006499" cy="1446550"/>
          </a:xfrm>
          <a:prstGeom prst="rect">
            <a:avLst/>
          </a:prstGeom>
          <a:noFill/>
        </p:spPr>
        <p:txBody>
          <a:bodyPr wrap="none" rtlCol="0" anchor="ctr">
            <a:spAutoFit/>
          </a:bodyPr>
          <a:lstStyle/>
          <a:p>
            <a:pPr algn="r"/>
            <a:r>
              <a:rPr lang="zh-CN" altLang="en-US" sz="8800" spc="600" dirty="0">
                <a:solidFill>
                  <a:srgbClr val="C13D4B"/>
                </a:solidFill>
                <a:effectLst>
                  <a:outerShdw blurRad="38100" dist="38100" dir="2700000" algn="tl">
                    <a:schemeClr val="bg1">
                      <a:lumMod val="50000"/>
                      <a:alpha val="43000"/>
                    </a:schemeClr>
                  </a:outerShdw>
                </a:effectLst>
                <a:latin typeface="造字工房力黑（非商用）常规体" pitchFamily="50" charset="-122"/>
                <a:ea typeface="造字工房力黑（非商用）常规体" pitchFamily="50" charset="-122"/>
              </a:rPr>
              <a:t>圣诞习俗</a:t>
            </a:r>
          </a:p>
        </p:txBody>
      </p:sp>
      <p:sp>
        <p:nvSpPr>
          <p:cNvPr id="5" name="文本框 4"/>
          <p:cNvSpPr txBox="1"/>
          <p:nvPr/>
        </p:nvSpPr>
        <p:spPr>
          <a:xfrm>
            <a:off x="4348291" y="3877424"/>
            <a:ext cx="4951998" cy="369332"/>
          </a:xfrm>
          <a:prstGeom prst="rect">
            <a:avLst/>
          </a:prstGeom>
          <a:noFill/>
        </p:spPr>
        <p:txBody>
          <a:bodyPr wrap="none" rtlCol="0" anchor="ctr">
            <a:spAutoFit/>
          </a:bodyPr>
          <a:lstStyle/>
          <a:p>
            <a:pPr algn="r"/>
            <a:r>
              <a:rPr lang="en-US" altLang="zh-CN" spc="2000" dirty="0">
                <a:solidFill>
                  <a:srgbClr val="A66527"/>
                </a:solidFill>
                <a:latin typeface="Segoe Script" panose="030B0504020000000003" pitchFamily="66" charset="0"/>
              </a:rPr>
              <a:t>CHAPTER TWO</a:t>
            </a:r>
            <a:endParaRPr lang="zh-CN" altLang="en-US" spc="2000" dirty="0">
              <a:solidFill>
                <a:srgbClr val="A66527"/>
              </a:solidFill>
              <a:latin typeface="Segoe Script" panose="030B0504020000000003" pitchFamily="66" charset="0"/>
            </a:endParaRPr>
          </a:p>
        </p:txBody>
      </p:sp>
      <p:cxnSp>
        <p:nvCxnSpPr>
          <p:cNvPr id="7" name="直接连接符 6"/>
          <p:cNvCxnSpPr/>
          <p:nvPr/>
        </p:nvCxnSpPr>
        <p:spPr>
          <a:xfrm>
            <a:off x="3393440" y="5618480"/>
            <a:ext cx="5740400" cy="0"/>
          </a:xfrm>
          <a:prstGeom prst="line">
            <a:avLst/>
          </a:prstGeom>
          <a:ln>
            <a:solidFill>
              <a:srgbClr val="A66527"/>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304737" y="5693306"/>
            <a:ext cx="5995552" cy="276999"/>
          </a:xfrm>
          <a:prstGeom prst="rect">
            <a:avLst/>
          </a:prstGeom>
          <a:noFill/>
        </p:spPr>
        <p:txBody>
          <a:bodyPr wrap="none" rtlCol="0">
            <a:spAutoFit/>
          </a:bodyPr>
          <a:lstStyle/>
          <a:p>
            <a:pPr algn="r"/>
            <a:r>
              <a:rPr lang="en-US" altLang="zh-CN" sz="1200" spc="1800" dirty="0">
                <a:solidFill>
                  <a:schemeClr val="tx1">
                    <a:lumMod val="65000"/>
                    <a:lumOff val="35000"/>
                  </a:schemeClr>
                </a:solidFill>
                <a:latin typeface="Arial" panose="020B0604020202020204" pitchFamily="34" charset="0"/>
                <a:cs typeface="Arial" panose="020B0604020202020204" pitchFamily="34" charset="0"/>
              </a:rPr>
              <a:t>DESIGNED BY ALONIC</a:t>
            </a:r>
            <a:endParaRPr lang="zh-CN" altLang="en-US" sz="1200" spc="18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 presetClass="entr" presetSubtype="2"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宽屏</PresentationFormat>
  <Paragraphs>175</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等线</vt:lpstr>
      <vt:lpstr>等线 Light</vt:lpstr>
      <vt:lpstr>汉仪铸字美心体W</vt:lpstr>
      <vt:lpstr>华文琥珀</vt:lpstr>
      <vt:lpstr>思源黑体 CN Bold</vt:lpstr>
      <vt:lpstr>宋体</vt:lpstr>
      <vt:lpstr>微软雅黑 Light</vt:lpstr>
      <vt:lpstr>造字工房力黑（非商用）常规体</vt:lpstr>
      <vt:lpstr>Arial</vt:lpstr>
      <vt:lpstr>Calibri</vt:lpstr>
      <vt:lpstr>Segoe Script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2022-03-04T03:01:50Z</dcterms:created>
  <dcterms:modified xsi:type="dcterms:W3CDTF">2023-01-10T06:21:57Z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3EF3E5986A194080840C9DC01A7E9458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