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62" r:id="rId2"/>
    <p:sldId id="261" r:id="rId3"/>
    <p:sldId id="284" r:id="rId4"/>
    <p:sldId id="264" r:id="rId5"/>
    <p:sldId id="263" r:id="rId6"/>
    <p:sldId id="265" r:id="rId7"/>
    <p:sldId id="282" r:id="rId8"/>
    <p:sldId id="283" r:id="rId9"/>
    <p:sldId id="266" r:id="rId10"/>
    <p:sldId id="267" r:id="rId11"/>
    <p:sldId id="279" r:id="rId12"/>
    <p:sldId id="274" r:id="rId13"/>
    <p:sldId id="272" r:id="rId14"/>
    <p:sldId id="276" r:id="rId15"/>
    <p:sldId id="278" r:id="rId16"/>
    <p:sldId id="275" r:id="rId17"/>
    <p:sldId id="285" r:id="rId18"/>
    <p:sldId id="273" r:id="rId19"/>
    <p:sldId id="287" r:id="rId20"/>
    <p:sldId id="288" r:id="rId21"/>
    <p:sldId id="289" r:id="rId22"/>
    <p:sldId id="290" r:id="rId23"/>
    <p:sldId id="291" r:id="rId24"/>
    <p:sldId id="292" r:id="rId25"/>
    <p:sldId id="294" r:id="rId26"/>
    <p:sldId id="295" r:id="rId27"/>
    <p:sldId id="268" r:id="rId2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9999"/>
    <a:srgbClr val="0000FF"/>
    <a:srgbClr val="FF0000"/>
    <a:srgbClr val="008000"/>
    <a:srgbClr val="D9FBAF"/>
    <a:srgbClr val="33CC33"/>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8764" autoAdjust="0"/>
  </p:normalViewPr>
  <p:slideViewPr>
    <p:cSldViewPr>
      <p:cViewPr>
        <p:scale>
          <a:sx n="100" d="100"/>
          <a:sy n="100" d="100"/>
        </p:scale>
        <p:origin x="-300" y="-264"/>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宋体" panose="02010600030101010101" pitchFamily="2" charset="-122"/>
              </a:defRPr>
            </a:lvl1pPr>
          </a:lstStyle>
          <a:p>
            <a:pPr>
              <a:defRPr/>
            </a:pPr>
            <a:fld id="{FECF3AD3-B532-4CAE-973E-30DA55D8740B}" type="datetimeFigureOut">
              <a:rPr lang="zh-CN" altLang="en-US"/>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宋体" panose="02010600030101010101" pitchFamily="2" charset="-122"/>
              </a:defRPr>
            </a:lvl1pPr>
          </a:lstStyle>
          <a:p>
            <a:pPr>
              <a:defRPr/>
            </a:pPr>
            <a:fld id="{2117AF39-AB36-4BF8-8EC7-34BCAE24BC45}"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245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F193D5B9-43A8-4BD2-9BC9-C2C45E6CE7CC}" type="slidenum">
              <a:rPr lang="zh-CN" altLang="en-US" smtClean="0"/>
              <a:t>2</a:t>
            </a:fld>
            <a:endParaRPr lang="en-US"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3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337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1976A8CC-ED81-49EE-98E3-6CC60DAB84C3}" type="slidenum">
              <a:rPr lang="zh-CN" altLang="en-US" smtClean="0"/>
              <a:t>11</a:t>
            </a:fld>
            <a:endParaRPr lang="en-US"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AC20E9E9-E637-4E8C-B1F2-B8DCFB5EFC65}" type="slidenum">
              <a:rPr lang="zh-CN" altLang="en-US" smtClean="0"/>
              <a:t>12</a:t>
            </a:fld>
            <a:endParaRPr lang="en-US"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D1FA5DC5-25E6-43DD-91A1-C5673ED01842}" type="slidenum">
              <a:rPr lang="zh-CN" altLang="en-US" smtClean="0"/>
              <a:t>13</a:t>
            </a:fld>
            <a:endParaRPr lang="en-US"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76973AB2-E4E3-4416-9750-51E1875DCB93}" type="slidenum">
              <a:rPr lang="zh-CN" altLang="en-US" smtClean="0"/>
              <a:t>14</a:t>
            </a:fld>
            <a:endParaRPr lang="en-US"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21F229E5-D6BA-45F5-B4C7-FA322964B6FC}" type="slidenum">
              <a:rPr lang="zh-CN" altLang="en-US" smtClean="0"/>
              <a:t>15</a:t>
            </a:fld>
            <a:endParaRPr lang="en-US"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389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BA37CB5E-77FA-4454-BB16-577822DF6FAF}" type="slidenum">
              <a:rPr lang="zh-CN" altLang="en-US" smtClean="0"/>
              <a:t>16</a:t>
            </a:fld>
            <a:endParaRPr lang="en-US"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B7207205-806E-40DE-9974-7C5F62434D50}" type="slidenum">
              <a:rPr lang="zh-CN" altLang="en-US" smtClean="0"/>
              <a:t>17</a:t>
            </a:fld>
            <a:endParaRPr lang="en-US"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E1D8622C-C0AE-45C4-89CA-88831320657B}" type="slidenum">
              <a:rPr lang="zh-CN" altLang="en-US" smtClean="0"/>
              <a:t>18</a:t>
            </a:fld>
            <a:endParaRPr lang="en-US"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6324"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3562B8DD-7A8D-46BC-BDE7-5055A2CB98E4}" type="slidenum">
              <a:rPr lang="zh-CN" altLang="en-US" sz="1200"/>
              <a:t>19</a:t>
            </a:fld>
            <a:endParaRPr lang="en-US" altLang="zh-CN"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8372"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70B9FF35-BC19-4ED3-9544-3547B841D523}" type="slidenum">
              <a:rPr lang="zh-CN" altLang="en-US" sz="1200"/>
              <a:t>20</a:t>
            </a:fld>
            <a:endParaRPr lang="en-US" altLang="zh-CN"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6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256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647D9887-9F81-4D74-8409-2ED16916889E}" type="slidenum">
              <a:rPr lang="zh-CN" altLang="en-US" smtClean="0"/>
              <a:t>3</a:t>
            </a:fld>
            <a:endParaRPr lang="en-US" altLang="zh-C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60420"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9DB7A99D-3DF5-44F2-A468-CA035C35DCC6}" type="slidenum">
              <a:rPr lang="zh-CN" altLang="en-US" sz="1200"/>
              <a:t>21</a:t>
            </a:fld>
            <a:endParaRPr lang="en-US" altLang="zh-CN"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62468"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F673DAC1-9EFC-4145-A02E-9127E4F8A46C}" type="slidenum">
              <a:rPr lang="zh-CN" altLang="en-US" sz="1200"/>
              <a:t>22</a:t>
            </a:fld>
            <a:endParaRPr lang="en-US" altLang="zh-CN"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64516"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8A060D92-189F-4AA1-B3F5-A46C69CB68B4}" type="slidenum">
              <a:rPr lang="zh-CN" altLang="en-US" sz="1200"/>
              <a:t>23</a:t>
            </a:fld>
            <a:endParaRPr lang="en-US" altLang="zh-CN"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65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n-US" altLang="zh-CN" smtClean="0"/>
          </a:p>
        </p:txBody>
      </p:sp>
      <p:sp>
        <p:nvSpPr>
          <p:cNvPr id="66564"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551B5057-7B17-4C43-9C72-939F21F0D3F8}" type="slidenum">
              <a:rPr lang="zh-CN" altLang="en-US" sz="1200"/>
              <a:t>24</a:t>
            </a:fld>
            <a:endParaRPr lang="en-US" altLang="zh-CN"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96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69636"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4C133791-1925-44EA-BCC5-4B3A8987FB92}" type="slidenum">
              <a:rPr lang="zh-CN" altLang="en-US" sz="1200"/>
              <a:t>25</a:t>
            </a:fld>
            <a:endParaRPr lang="en-US" altLang="zh-CN"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16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71684"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6101197B-8EC7-4119-BA64-53B9C9663DA1}" type="slidenum">
              <a:rPr lang="zh-CN" altLang="en-US" sz="1200"/>
              <a:t>26</a:t>
            </a:fld>
            <a:endParaRPr lang="en-US" altLang="zh-CN"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smtClean="0"/>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217B2EE-F591-4A1E-8CFC-F7A34740467C}" type="slidenum">
              <a:rPr lang="zh-CN" altLang="en-US" smtClean="0"/>
              <a:t>27</a:t>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66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smtClean="0"/>
          </a:p>
        </p:txBody>
      </p:sp>
      <p:sp>
        <p:nvSpPr>
          <p:cNvPr id="266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6802A099-52B4-4D47-8520-BFD2546DCE2C}" type="slidenum">
              <a:rPr lang="zh-CN" altLang="en-US" smtClean="0"/>
              <a:t>4</a:t>
            </a:fld>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F256670A-819C-44FF-A272-FE48FEF6A67C}" type="slidenum">
              <a:rPr lang="zh-CN" altLang="en-US" smtClean="0"/>
              <a:t>5</a:t>
            </a:fld>
            <a:endParaRPr lang="en-US"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6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286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AC2D3C8C-9398-461E-B87D-4531A62C8869}" type="slidenum">
              <a:rPr lang="zh-CN" altLang="en-US" smtClean="0"/>
              <a:t>6</a:t>
            </a:fld>
            <a:endParaRPr lang="en-US"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297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63F4B062-25C6-4480-B4D4-BE316C2488A8}" type="slidenum">
              <a:rPr lang="zh-CN" altLang="en-US" smtClean="0"/>
              <a:t>7</a:t>
            </a:fld>
            <a:endParaRPr lang="en-US"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307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DC9DF0D5-189A-457F-ABEC-4930EF9F0E07}" type="slidenum">
              <a:rPr lang="zh-CN" altLang="en-US" smtClean="0"/>
              <a:t>8</a:t>
            </a:fld>
            <a:endParaRPr lang="en-US"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51C2CBCE-F04D-44E8-B950-604DA01B3DAF}" type="slidenum">
              <a:rPr lang="zh-CN" altLang="en-US" smtClean="0"/>
              <a:t>9</a:t>
            </a:fld>
            <a:endParaRPr lang="en-US"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327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AA378C27-E90C-44BB-B82F-FF94B05C2915}" type="slidenum">
              <a:rPr lang="zh-CN" altLang="en-US" smtClean="0"/>
              <a:t>10</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pPr>
              <a:defRPr/>
            </a:pPr>
            <a:fld id="{AA8811FB-DB7E-4D11-8B01-994B11836CD7}"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058F557-1416-485C-AB12-8DA7306BA735}"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7201B4E-6950-4A2C-BF13-4312B4666317}"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4E8B9A6-3B30-4FBB-BFD8-279DC780997F}"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C1D898B-9055-450A-9933-4A0ACD2D378D}"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596C063-F715-41AF-BFFC-84E692678C53}"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906174E-80AD-401C-9788-FD0AC15B5378}"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0807213-3984-4957-92CE-779DFFD9F270}"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71C659A3-7B7E-45E9-B908-E14A5EED452C}"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F7DDF64-0E78-4A58-9EB8-A455A54DC4F1}"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5A2895F2-3A25-4CC6-8CDA-F46DBF730201}"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D646E1D-BFDD-4F65-87CA-08F1E2010CB5}"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0856F46-EECF-4A65-BBC9-A885C987BC83}" type="datetimeFigureOut">
              <a:rPr lang="zh-CN" altLang="en-US"/>
              <a:t>2023-01-17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6386C858-EB5F-44FB-8F76-1F629F54A322}"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BCDBF305-8C29-4B81-8962-7507C8719853}" type="datetimeFigureOut">
              <a:rPr lang="zh-CN" altLang="en-US"/>
              <a:t>2023-01-17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9785AD6-EBA9-4495-BBA1-BB1089699358}"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07A99514-C0A2-4666-B42C-2632E4739084}" type="datetimeFigureOut">
              <a:rPr lang="zh-CN" altLang="en-US"/>
              <a:t>2023-01-17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0D95264-9B10-4BEF-8043-5A59A695520E}"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2F756D5-C8BE-4E1E-920A-0029DCB7F6A0}"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493AA86-2AB5-4618-98BF-76089F5B8911}"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C3ADB75-0076-4BA3-950F-A5CCDADA41AF}"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243F19A-7A83-4D53-8EA0-054C9B538164}"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宋体" panose="02010600030101010101" pitchFamily="2" charset="-122"/>
              </a:defRPr>
            </a:lvl1pPr>
          </a:lstStyle>
          <a:p>
            <a:pPr>
              <a:defRPr/>
            </a:pPr>
            <a:fld id="{3558FD2F-9D48-4ACE-8DE1-696E19EC5B31}" type="datetimeFigureOut">
              <a:rPr lang="zh-CN" altLang="en-US"/>
              <a:t>2023-01-17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宋体" panose="02010600030101010101" pitchFamily="2" charset="-122"/>
              </a:defRPr>
            </a:lvl1pPr>
          </a:lstStyle>
          <a:p>
            <a:pPr>
              <a:defRPr/>
            </a:pPr>
            <a:fld id="{CE42E0AB-DAA1-4887-BD84-F3902E9FC992}" type="slidenum">
              <a:rPr lang="zh-CN" altLang="en-US"/>
              <a:t>‹#›</a:t>
            </a:fld>
            <a:endParaRPr lang="zh-CN" altLang="en-US"/>
          </a:p>
        </p:txBody>
      </p:sp>
      <p:pic>
        <p:nvPicPr>
          <p:cNvPr id="1031" name="Picture 6"/>
          <p:cNvPicPr>
            <a:picLocks noChangeAspect="1" noChangeArrowheads="1"/>
          </p:cNvPicPr>
          <p:nvPr userDrawn="1"/>
        </p:nvPicPr>
        <p:blipFill>
          <a:blip r:embed="rId13"/>
          <a:srcRect/>
          <a:stretch>
            <a:fillRect/>
          </a:stretch>
        </p:blipFill>
        <p:spPr bwMode="auto">
          <a:xfrm>
            <a:off x="0" y="5710238"/>
            <a:ext cx="9144000"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7.xml"/><Relationship Id="rId7" Type="http://schemas.openxmlformats.org/officeDocument/2006/relationships/image" Target="../media/image31.png"/><Relationship Id="rId2" Type="http://schemas.openxmlformats.org/officeDocument/2006/relationships/audio" Target="file:///C:\Users\Administrator\Desktop\&#33521;&#35821;%20&#22235;&#24180;&#32423;&#19978;&#20876;%20&#25945;&#23398;&#35838;&#20214;\Module%202\Unit%204\&#38899;&#39057;\cousin.mp3" TargetMode="External"/><Relationship Id="rId1" Type="http://schemas.microsoft.com/office/2007/relationships/media" Target="file:///C:\Users\Administrator\Desktop\&#33521;&#35821;%20&#22235;&#24180;&#32423;&#19978;&#20876;%20&#25945;&#23398;&#35838;&#20214;\Module%202\Unit%204\&#38899;&#39057;\cousin.mp3" TargetMode="External"/><Relationship Id="rId6" Type="http://schemas.openxmlformats.org/officeDocument/2006/relationships/image" Target="../media/image17.png"/><Relationship Id="rId5" Type="http://schemas.openxmlformats.org/officeDocument/2006/relationships/image" Target="../media/image5.jpeg"/><Relationship Id="rId10" Type="http://schemas.openxmlformats.org/officeDocument/2006/relationships/image" Target="../media/image21.png"/><Relationship Id="rId4" Type="http://schemas.openxmlformats.org/officeDocument/2006/relationships/notesSlide" Target="../notesSlides/notesSlide9.xml"/><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5.jpe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7.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5.jpeg"/><Relationship Id="rId7" Type="http://schemas.openxmlformats.org/officeDocument/2006/relationships/image" Target="../media/image10.png"/><Relationship Id="rId12"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39.png"/><Relationship Id="rId5" Type="http://schemas.openxmlformats.org/officeDocument/2006/relationships/image" Target="../media/image35.jpe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jpe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10.png"/><Relationship Id="rId10" Type="http://schemas.openxmlformats.org/officeDocument/2006/relationships/image" Target="../media/image47.png"/><Relationship Id="rId4" Type="http://schemas.openxmlformats.org/officeDocument/2006/relationships/image" Target="../media/image9.png"/><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jpeg"/><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48.png"/><Relationship Id="rId5" Type="http://schemas.openxmlformats.org/officeDocument/2006/relationships/image" Target="../media/image10.png"/><Relationship Id="rId10" Type="http://schemas.openxmlformats.org/officeDocument/2006/relationships/image" Target="../media/image47.png"/><Relationship Id="rId4" Type="http://schemas.openxmlformats.org/officeDocument/2006/relationships/image" Target="../media/image9.png"/><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5.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20.png"/><Relationship Id="rId3" Type="http://schemas.microsoft.com/office/2007/relationships/media" Target="file:///C:\Users\Administrator\Desktop\&#33521;&#35821;%20&#22235;&#24180;&#32423;&#19978;&#20876;%20&#25945;&#23398;&#35838;&#20214;\Module%202\Unit%204\&#38899;&#39057;\father.mp3" TargetMode="External"/><Relationship Id="rId7" Type="http://schemas.openxmlformats.org/officeDocument/2006/relationships/slideLayout" Target="../slideLayouts/slideLayout7.xml"/><Relationship Id="rId12" Type="http://schemas.openxmlformats.org/officeDocument/2006/relationships/image" Target="../media/image19.png"/><Relationship Id="rId2" Type="http://schemas.openxmlformats.org/officeDocument/2006/relationships/audio" Target="file:///C:\Users\Administrator\Desktop\&#33521;&#35821;%20&#22235;&#24180;&#32423;&#19978;&#20876;%20&#25945;&#23398;&#35838;&#20214;\Module%202\Unit%204\&#38899;&#39057;\parents.mp3" TargetMode="External"/><Relationship Id="rId1" Type="http://schemas.microsoft.com/office/2007/relationships/media" Target="file:///C:\Users\Administrator\Desktop\&#33521;&#35821;%20&#22235;&#24180;&#32423;&#19978;&#20876;%20&#25945;&#23398;&#35838;&#20214;\Module%202\Unit%204\&#38899;&#39057;\parents.mp3" TargetMode="External"/><Relationship Id="rId6" Type="http://schemas.openxmlformats.org/officeDocument/2006/relationships/audio" Target="file:///C:\Users\Administrator\Desktop\&#33521;&#35821;%20&#22235;&#24180;&#32423;&#19978;&#20876;%20&#25945;&#23398;&#35838;&#20214;\Module%202\Unit%204\&#38899;&#39057;\mother.mp3" TargetMode="External"/><Relationship Id="rId11" Type="http://schemas.openxmlformats.org/officeDocument/2006/relationships/image" Target="../media/image18.png"/><Relationship Id="rId5" Type="http://schemas.microsoft.com/office/2007/relationships/media" Target="file:///C:\Users\Administrator\Desktop\&#33521;&#35821;%20&#22235;&#24180;&#32423;&#19978;&#20876;%20&#25945;&#23398;&#35838;&#20214;\Module%202\Unit%204\&#38899;&#39057;\mother.mp3" TargetMode="External"/><Relationship Id="rId15" Type="http://schemas.openxmlformats.org/officeDocument/2006/relationships/image" Target="../media/image21.png"/><Relationship Id="rId10" Type="http://schemas.openxmlformats.org/officeDocument/2006/relationships/image" Target="../media/image17.png"/><Relationship Id="rId4" Type="http://schemas.openxmlformats.org/officeDocument/2006/relationships/audio" Target="file:///C:\Users\Administrator\Desktop\&#33521;&#35821;%20&#22235;&#24180;&#32423;&#19978;&#20876;%20&#25945;&#23398;&#35838;&#20214;\Module%202\Unit%204\&#38899;&#39057;\father.mp3" TargetMode="External"/><Relationship Id="rId9" Type="http://schemas.openxmlformats.org/officeDocument/2006/relationships/image" Target="../media/image5.jpeg"/><Relationship Id="rId1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22.png"/><Relationship Id="rId3" Type="http://schemas.microsoft.com/office/2007/relationships/media" Target="file:///C:\Users\Administrator\Desktop\&#33521;&#35821;%20&#22235;&#24180;&#32423;&#19978;&#20876;%20&#25945;&#23398;&#35838;&#20214;\Module%202\Unit%204\&#38899;&#39057;\grandfather.mp3" TargetMode="External"/><Relationship Id="rId7" Type="http://schemas.openxmlformats.org/officeDocument/2006/relationships/slideLayout" Target="../slideLayouts/slideLayout7.xml"/><Relationship Id="rId12" Type="http://schemas.openxmlformats.org/officeDocument/2006/relationships/image" Target="../media/image10.png"/><Relationship Id="rId2" Type="http://schemas.openxmlformats.org/officeDocument/2006/relationships/audio" Target="file:///C:\Users\Administrator\Desktop\&#33521;&#35821;%20&#22235;&#24180;&#32423;&#19978;&#20876;%20&#25945;&#23398;&#35838;&#20214;\Module%202\Unit%204\&#38899;&#39057;\grandparents.mp3" TargetMode="External"/><Relationship Id="rId1" Type="http://schemas.microsoft.com/office/2007/relationships/media" Target="file:///C:\Users\Administrator\Desktop\&#33521;&#35821;%20&#22235;&#24180;&#32423;&#19978;&#20876;%20&#25945;&#23398;&#35838;&#20214;\Module%202\Unit%204\&#38899;&#39057;\grandparents.mp3" TargetMode="External"/><Relationship Id="rId6" Type="http://schemas.openxmlformats.org/officeDocument/2006/relationships/audio" Target="file:///C:\Users\Administrator\Desktop\&#33521;&#35821;%20&#22235;&#24180;&#32423;&#19978;&#20876;%20&#25945;&#23398;&#35838;&#20214;\Module%202\Unit%204\&#38899;&#39057;\grandmother.mp3" TargetMode="External"/><Relationship Id="rId11" Type="http://schemas.openxmlformats.org/officeDocument/2006/relationships/image" Target="../media/image9.png"/><Relationship Id="rId5" Type="http://schemas.microsoft.com/office/2007/relationships/media" Target="file:///C:\Users\Administrator\Desktop\&#33521;&#35821;%20&#22235;&#24180;&#32423;&#19978;&#20876;%20&#25945;&#23398;&#35838;&#20214;\Module%202\Unit%204\&#38899;&#39057;\grandmother.mp3" TargetMode="External"/><Relationship Id="rId15" Type="http://schemas.openxmlformats.org/officeDocument/2006/relationships/image" Target="../media/image21.png"/><Relationship Id="rId10" Type="http://schemas.openxmlformats.org/officeDocument/2006/relationships/image" Target="../media/image17.png"/><Relationship Id="rId4" Type="http://schemas.openxmlformats.org/officeDocument/2006/relationships/audio" Target="file:///C:\Users\Administrator\Desktop\&#33521;&#35821;%20&#22235;&#24180;&#32423;&#19978;&#20876;%20&#25945;&#23398;&#35838;&#20214;\Module%202\Unit%204\&#38899;&#39057;\grandfather.mp3" TargetMode="External"/><Relationship Id="rId9" Type="http://schemas.openxmlformats.org/officeDocument/2006/relationships/image" Target="../media/image5.jpeg"/><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6.jpeg"/><Relationship Id="rId4" Type="http://schemas.openxmlformats.org/officeDocument/2006/relationships/image" Target="../media/image23.pn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7.xml"/><Relationship Id="rId7" Type="http://schemas.openxmlformats.org/officeDocument/2006/relationships/image" Target="../media/image17.png"/><Relationship Id="rId2" Type="http://schemas.openxmlformats.org/officeDocument/2006/relationships/audio" Target="file:///C:\Users\Administrator\Desktop\&#33521;&#35821;%20&#22235;&#24180;&#32423;&#19978;&#20876;%20&#25945;&#23398;&#35838;&#20214;\Module%202\Unit%204\&#38899;&#39057;\uncle.mp3" TargetMode="External"/><Relationship Id="rId1" Type="http://schemas.microsoft.com/office/2007/relationships/media" Target="file:///C:\Users\Administrator\Desktop\&#33521;&#35821;%20&#22235;&#24180;&#32423;&#19978;&#20876;%20&#25945;&#23398;&#35838;&#20214;\Module%202\Unit%204\&#38899;&#39057;\uncle.mp3" TargetMode="External"/><Relationship Id="rId6" Type="http://schemas.openxmlformats.org/officeDocument/2006/relationships/image" Target="../media/image25.png"/><Relationship Id="rId5" Type="http://schemas.openxmlformats.org/officeDocument/2006/relationships/image" Target="../media/image5.jpeg"/><Relationship Id="rId10" Type="http://schemas.openxmlformats.org/officeDocument/2006/relationships/image" Target="../media/image21.png"/><Relationship Id="rId4" Type="http://schemas.openxmlformats.org/officeDocument/2006/relationships/notesSlide" Target="../notesSlides/notesSlide6.xm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7.xml"/><Relationship Id="rId7" Type="http://schemas.openxmlformats.org/officeDocument/2006/relationships/image" Target="../media/image17.png"/><Relationship Id="rId2" Type="http://schemas.openxmlformats.org/officeDocument/2006/relationships/audio" Target="file:///C:\Users\Administrator\Desktop\&#33521;&#35821;%20&#22235;&#24180;&#32423;&#19978;&#20876;%20&#25945;&#23398;&#35838;&#20214;\Module%202\Unit%204\&#38899;&#39057;\aunt.mp3" TargetMode="External"/><Relationship Id="rId1" Type="http://schemas.microsoft.com/office/2007/relationships/media" Target="file:///C:\Users\Administrator\Desktop\&#33521;&#35821;%20&#22235;&#24180;&#32423;&#19978;&#20876;%20&#25945;&#23398;&#35838;&#20214;\Module%202\Unit%204\&#38899;&#39057;\aunt.mp3" TargetMode="External"/><Relationship Id="rId6" Type="http://schemas.openxmlformats.org/officeDocument/2006/relationships/image" Target="../media/image25.png"/><Relationship Id="rId11" Type="http://schemas.openxmlformats.org/officeDocument/2006/relationships/image" Target="../media/image21.png"/><Relationship Id="rId5" Type="http://schemas.openxmlformats.org/officeDocument/2006/relationships/image" Target="../media/image5.jpeg"/><Relationship Id="rId10" Type="http://schemas.openxmlformats.org/officeDocument/2006/relationships/image" Target="../media/image16.jpeg"/><Relationship Id="rId4" Type="http://schemas.openxmlformats.org/officeDocument/2006/relationships/notesSlide" Target="../notesSlides/notesSlide7.xml"/><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jpe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2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图片 9" descr="ba0ru1rl.jpg"/>
          <p:cNvPicPr>
            <a:picLocks noChangeAspect="1"/>
          </p:cNvPicPr>
          <p:nvPr/>
        </p:nvPicPr>
        <p:blipFill>
          <a:blip r:embed="rId2" cstate="email"/>
          <a:srcRect/>
          <a:stretch>
            <a:fillRect/>
          </a:stretch>
        </p:blipFill>
        <p:spPr bwMode="auto">
          <a:xfrm>
            <a:off x="5208042" y="3662528"/>
            <a:ext cx="3862387"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6"/>
          <p:cNvSpPr txBox="1">
            <a:spLocks noChangeArrowheads="1"/>
          </p:cNvSpPr>
          <p:nvPr/>
        </p:nvSpPr>
        <p:spPr bwMode="auto">
          <a:xfrm>
            <a:off x="684213" y="4076700"/>
            <a:ext cx="3786187" cy="707886"/>
          </a:xfrm>
          <a:prstGeom prst="rect">
            <a:avLst/>
          </a:prstGeom>
          <a:noFill/>
          <a:ln>
            <a:noFill/>
          </a:ln>
        </p:spPr>
        <p:txBody>
          <a:bodyPr>
            <a:spAutoFit/>
          </a:bodyPr>
          <a:lstStyle/>
          <a:p>
            <a:pPr algn="ctr" fontAlgn="auto">
              <a:spcBef>
                <a:spcPts val="0"/>
              </a:spcBef>
              <a:spcAft>
                <a:spcPts val="0"/>
              </a:spcAft>
              <a:defRPr/>
            </a:pPr>
            <a:r>
              <a:rPr lang="zh-CN" altLang="en-US" sz="4000" dirty="0">
                <a:solidFill>
                  <a:srgbClr val="FF66CC"/>
                </a:solidFill>
                <a:effectLst>
                  <a:outerShdw blurRad="38100" dist="38100" dir="2700000" algn="tl">
                    <a:srgbClr val="C0C0C0"/>
                  </a:outerShdw>
                </a:effectLst>
                <a:latin typeface="EucrosiaUPC" pitchFamily="18" charset="-34"/>
                <a:ea typeface="宋体" panose="02010600030101010101" pitchFamily="2" charset="-122"/>
                <a:cs typeface="EucrosiaUPC" pitchFamily="18" charset="-34"/>
              </a:rPr>
              <a:t>第二课时</a:t>
            </a:r>
            <a:endParaRPr lang="en-US" altLang="zh-CN" sz="4000" dirty="0">
              <a:solidFill>
                <a:srgbClr val="FF66CC"/>
              </a:solidFill>
              <a:effectLst>
                <a:outerShdw blurRad="38100" dist="38100" dir="2700000" algn="tl">
                  <a:srgbClr val="C0C0C0"/>
                </a:outerShdw>
              </a:effectLst>
              <a:latin typeface="EucrosiaUPC" pitchFamily="18" charset="-34"/>
              <a:ea typeface="宋体" panose="02010600030101010101" pitchFamily="2" charset="-122"/>
              <a:cs typeface="EucrosiaUPC" pitchFamily="18" charset="-34"/>
            </a:endParaRPr>
          </a:p>
        </p:txBody>
      </p:sp>
      <p:sp>
        <p:nvSpPr>
          <p:cNvPr id="3088" name="Line 16"/>
          <p:cNvSpPr>
            <a:spLocks noChangeShapeType="1"/>
          </p:cNvSpPr>
          <p:nvPr/>
        </p:nvSpPr>
        <p:spPr bwMode="auto">
          <a:xfrm>
            <a:off x="-36513" y="5300663"/>
            <a:ext cx="4140201" cy="0"/>
          </a:xfrm>
          <a:prstGeom prst="line">
            <a:avLst/>
          </a:prstGeom>
          <a:noFill/>
          <a:ln w="127000">
            <a:solidFill>
              <a:srgbClr val="FF99CC"/>
            </a:solidFill>
            <a:round/>
          </a:ln>
          <a:effectLst>
            <a:outerShdw dist="85194" dir="1593903" algn="ctr" rotWithShape="0">
              <a:schemeClr val="bg2">
                <a:alpha val="50000"/>
              </a:schemeClr>
            </a:outerShdw>
          </a:effectLst>
        </p:spPr>
        <p:txBody>
          <a:bodyPr/>
          <a:lstStyle/>
          <a:p>
            <a:pPr fontAlgn="auto">
              <a:spcBef>
                <a:spcPts val="0"/>
              </a:spcBef>
              <a:spcAft>
                <a:spcPts val="0"/>
              </a:spcAft>
              <a:defRPr/>
            </a:pPr>
            <a:endParaRPr lang="zh-CN" altLang="en-US">
              <a:latin typeface="+mn-lt"/>
              <a:ea typeface="宋体" panose="02010600030101010101" pitchFamily="2" charset="-122"/>
            </a:endParaRPr>
          </a:p>
        </p:txBody>
      </p:sp>
      <p:sp>
        <p:nvSpPr>
          <p:cNvPr id="3089" name="Line 17"/>
          <p:cNvSpPr>
            <a:spLocks noChangeShapeType="1"/>
          </p:cNvSpPr>
          <p:nvPr/>
        </p:nvSpPr>
        <p:spPr bwMode="auto">
          <a:xfrm>
            <a:off x="-107950" y="4868863"/>
            <a:ext cx="5148263" cy="0"/>
          </a:xfrm>
          <a:prstGeom prst="line">
            <a:avLst/>
          </a:prstGeom>
          <a:noFill/>
          <a:ln w="101600">
            <a:solidFill>
              <a:srgbClr val="92D050"/>
            </a:solidFill>
            <a:round/>
          </a:ln>
          <a:effectLst>
            <a:outerShdw dist="91581" dir="2021404" algn="ctr" rotWithShape="0">
              <a:srgbClr val="7979DD"/>
            </a:outerShdw>
          </a:effectLst>
        </p:spPr>
        <p:txBody>
          <a:bodyPr/>
          <a:lstStyle/>
          <a:p>
            <a:pPr fontAlgn="auto">
              <a:spcBef>
                <a:spcPts val="0"/>
              </a:spcBef>
              <a:spcAft>
                <a:spcPts val="0"/>
              </a:spcAft>
              <a:defRPr/>
            </a:pPr>
            <a:endParaRPr lang="zh-CN" altLang="en-US">
              <a:latin typeface="+mn-lt"/>
              <a:ea typeface="宋体" panose="02010600030101010101" pitchFamily="2" charset="-122"/>
            </a:endParaRPr>
          </a:p>
        </p:txBody>
      </p:sp>
      <p:pic>
        <p:nvPicPr>
          <p:cNvPr id="2055" name="Picture 3" descr="C:\Users\Administrator\Desktop\42.tif"/>
          <p:cNvPicPr>
            <a:picLocks noChangeAspect="1" noChangeArrowheads="1"/>
          </p:cNvPicPr>
          <p:nvPr/>
        </p:nvPicPr>
        <p:blipFill>
          <a:blip r:embed="rId3" cstate="email"/>
          <a:srcRect/>
          <a:stretch>
            <a:fillRect/>
          </a:stretch>
        </p:blipFill>
        <p:spPr bwMode="auto">
          <a:xfrm>
            <a:off x="0" y="692696"/>
            <a:ext cx="2263775"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2" descr="C:\Users\Administrator\Desktop\SOE 3A 图档\Module 2\02_Top bar.jpg"/>
          <p:cNvPicPr>
            <a:picLocks noChangeAspect="1" noChangeArrowheads="1"/>
          </p:cNvPicPr>
          <p:nvPr/>
        </p:nvPicPr>
        <p:blipFill>
          <a:blip r:embed="rId4"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标题 1"/>
          <p:cNvSpPr txBox="1"/>
          <p:nvPr/>
        </p:nvSpPr>
        <p:spPr bwMode="auto">
          <a:xfrm>
            <a:off x="2054848" y="1700907"/>
            <a:ext cx="6846888" cy="1143000"/>
          </a:xfrm>
          <a:prstGeom prst="rect">
            <a:avLst/>
          </a:prstGeom>
          <a:noFill/>
          <a:ln w="9525">
            <a:noFill/>
            <a:miter lim="800000"/>
          </a:ln>
        </p:spPr>
        <p:txBody>
          <a:bodyPr anchor="ctr"/>
          <a:lstStyle/>
          <a:p>
            <a:pPr algn="ctr">
              <a:defRPr/>
            </a:pPr>
            <a:r>
              <a:rPr lang="en-US" altLang="zh-CN" sz="6000" i="1" dirty="0">
                <a:solidFill>
                  <a:schemeClr val="accent3">
                    <a:lumMod val="75000"/>
                  </a:schemeClr>
                </a:solidFill>
                <a:latin typeface="Broadway BT" pitchFamily="82" charset="0"/>
                <a:ea typeface="+mj-ea"/>
                <a:cs typeface="+mj-cs"/>
              </a:rPr>
              <a:t>Do you have any cousins?</a:t>
            </a:r>
          </a:p>
        </p:txBody>
      </p:sp>
      <p:sp>
        <p:nvSpPr>
          <p:cNvPr id="2059" name="标题 1"/>
          <p:cNvSpPr txBox="1"/>
          <p:nvPr/>
        </p:nvSpPr>
        <p:spPr bwMode="auto">
          <a:xfrm>
            <a:off x="179388" y="1781721"/>
            <a:ext cx="1439862"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8800">
                <a:solidFill>
                  <a:schemeClr val="bg1"/>
                </a:solidFill>
                <a:latin typeface="Jokerman" panose="04090605060D06020702" pitchFamily="82" charset="0"/>
              </a:rPr>
              <a:t>4</a:t>
            </a:r>
          </a:p>
        </p:txBody>
      </p:sp>
      <p:sp>
        <p:nvSpPr>
          <p:cNvPr id="14" name="矩形 13"/>
          <p:cNvSpPr/>
          <p:nvPr/>
        </p:nvSpPr>
        <p:spPr>
          <a:xfrm>
            <a:off x="454046" y="5805264"/>
            <a:ext cx="4726022" cy="46291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2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2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C:\Users\Administrator\Desktop\SOE 3A 图档\Module 2\02_Top bar.jpg"/>
          <p:cNvPicPr>
            <a:picLocks noChangeAspect="1" noChangeArrowheads="1"/>
          </p:cNvPicPr>
          <p:nvPr/>
        </p:nvPicPr>
        <p:blipFill>
          <a:blip r:embed="rId5"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10"/>
          <p:cNvPicPr>
            <a:picLocks noChangeAspect="1" noChangeArrowheads="1"/>
          </p:cNvPicPr>
          <p:nvPr/>
        </p:nvPicPr>
        <p:blipFill>
          <a:blip r:embed="rId6" cstate="email">
            <a:clrChange>
              <a:clrFrom>
                <a:srgbClr val="FFFFFF"/>
              </a:clrFrom>
              <a:clrTo>
                <a:srgbClr val="FFFFFF">
                  <a:alpha val="0"/>
                </a:srgbClr>
              </a:clrTo>
            </a:clrChange>
            <a:lum contrast="10000"/>
          </a:blip>
          <a:srcRect/>
          <a:stretch>
            <a:fillRect/>
          </a:stretch>
        </p:blipFill>
        <p:spPr bwMode="auto">
          <a:xfrm>
            <a:off x="6530975" y="571500"/>
            <a:ext cx="2613025"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p:cNvPicPr>
            <a:picLocks noChangeAspect="1" noChangeArrowheads="1"/>
          </p:cNvPicPr>
          <p:nvPr/>
        </p:nvPicPr>
        <p:blipFill>
          <a:blip r:embed="rId7"/>
          <a:srcRect/>
          <a:stretch>
            <a:fillRect/>
          </a:stretch>
        </p:blipFill>
        <p:spPr bwMode="auto">
          <a:xfrm>
            <a:off x="3000375" y="2633663"/>
            <a:ext cx="2428875" cy="27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4"/>
          <p:cNvSpPr txBox="1">
            <a:spLocks noChangeArrowheads="1"/>
          </p:cNvSpPr>
          <p:nvPr/>
        </p:nvSpPr>
        <p:spPr bwMode="auto">
          <a:xfrm>
            <a:off x="3500438" y="5375275"/>
            <a:ext cx="1419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a:solidFill>
                  <a:srgbClr val="0000FF"/>
                </a:solidFill>
                <a:latin typeface="Calibri" panose="020F0502020204030204" pitchFamily="34" charset="0"/>
              </a:rPr>
              <a:t>c</a:t>
            </a:r>
            <a:r>
              <a:rPr lang="en-US" altLang="zh-CN" sz="3600" b="1">
                <a:solidFill>
                  <a:srgbClr val="FF0000"/>
                </a:solidFill>
                <a:latin typeface="Calibri" panose="020F0502020204030204" pitchFamily="34" charset="0"/>
              </a:rPr>
              <a:t>ou</a:t>
            </a:r>
            <a:r>
              <a:rPr lang="en-US" altLang="zh-CN" sz="3600" b="1">
                <a:solidFill>
                  <a:srgbClr val="0000FF"/>
                </a:solidFill>
                <a:latin typeface="Calibri" panose="020F0502020204030204" pitchFamily="34" charset="0"/>
              </a:rPr>
              <a:t>s</a:t>
            </a:r>
            <a:r>
              <a:rPr lang="en-US" altLang="zh-CN" sz="3600" b="1">
                <a:solidFill>
                  <a:srgbClr val="FF0000"/>
                </a:solidFill>
                <a:latin typeface="Calibri" panose="020F0502020204030204" pitchFamily="34" charset="0"/>
              </a:rPr>
              <a:t>i</a:t>
            </a:r>
            <a:r>
              <a:rPr lang="en-US" altLang="zh-CN" sz="3600" b="1">
                <a:solidFill>
                  <a:srgbClr val="0000FF"/>
                </a:solidFill>
                <a:latin typeface="Calibri" panose="020F0502020204030204" pitchFamily="34" charset="0"/>
              </a:rPr>
              <a:t>n</a:t>
            </a:r>
            <a:endParaRPr lang="zh-CN" altLang="en-US" sz="3600" b="1">
              <a:solidFill>
                <a:srgbClr val="0000FF"/>
              </a:solidFill>
              <a:latin typeface="Calibri" panose="020F0502020204030204" pitchFamily="34" charset="0"/>
            </a:endParaRPr>
          </a:p>
        </p:txBody>
      </p:sp>
      <p:sp>
        <p:nvSpPr>
          <p:cNvPr id="6" name="TextBox 5"/>
          <p:cNvSpPr txBox="1">
            <a:spLocks noChangeArrowheads="1"/>
          </p:cNvSpPr>
          <p:nvPr/>
        </p:nvSpPr>
        <p:spPr bwMode="auto">
          <a:xfrm>
            <a:off x="6980238" y="4830763"/>
            <a:ext cx="1479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i="1"/>
              <a:t>t</a:t>
            </a:r>
            <a:r>
              <a:rPr lang="en-US" altLang="zh-CN" sz="3600" b="1" i="1">
                <a:solidFill>
                  <a:srgbClr val="FF0000"/>
                </a:solidFill>
              </a:rPr>
              <a:t>ou</a:t>
            </a:r>
            <a:r>
              <a:rPr lang="en-US" altLang="zh-CN" sz="3600" b="1" i="1"/>
              <a:t>ch</a:t>
            </a:r>
          </a:p>
          <a:p>
            <a:pPr eaLnBrk="1" hangingPunct="1"/>
            <a:r>
              <a:rPr lang="en-US" altLang="zh-CN" sz="3600" b="1" i="1"/>
              <a:t>r</a:t>
            </a:r>
            <a:r>
              <a:rPr lang="en-US" altLang="zh-CN" sz="3600" b="1" i="1">
                <a:solidFill>
                  <a:srgbClr val="FF0000"/>
                </a:solidFill>
              </a:rPr>
              <a:t>ou</a:t>
            </a:r>
            <a:r>
              <a:rPr lang="en-US" altLang="zh-CN" sz="3600" b="1" i="1"/>
              <a:t>gh</a:t>
            </a:r>
          </a:p>
        </p:txBody>
      </p:sp>
      <p:pic>
        <p:nvPicPr>
          <p:cNvPr id="12295" name="Picture 3" descr="look and learn"/>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71438" y="404813"/>
            <a:ext cx="3924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圆角矩形标注 16"/>
          <p:cNvGrpSpPr/>
          <p:nvPr/>
        </p:nvGrpSpPr>
        <p:grpSpPr bwMode="auto">
          <a:xfrm>
            <a:off x="1511300" y="1425575"/>
            <a:ext cx="5207000" cy="779463"/>
            <a:chOff x="952" y="684"/>
            <a:chExt cx="3280" cy="491"/>
          </a:xfrm>
        </p:grpSpPr>
        <p:pic>
          <p:nvPicPr>
            <p:cNvPr id="12298" name="圆角矩形标注 16"/>
            <p:cNvPicPr>
              <a:picLocks noChangeArrowheads="1"/>
            </p:cNvPicPr>
            <p:nvPr/>
          </p:nvPicPr>
          <p:blipFill>
            <a:blip r:embed="rId9" cstate="email"/>
            <a:srcRect/>
            <a:stretch>
              <a:fillRect/>
            </a:stretch>
          </p:blipFill>
          <p:spPr bwMode="auto">
            <a:xfrm>
              <a:off x="952" y="684"/>
              <a:ext cx="3280"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1"/>
            <p:cNvSpPr txBox="1">
              <a:spLocks noChangeArrowheads="1"/>
            </p:cNvSpPr>
            <p:nvPr/>
          </p:nvSpPr>
          <p:spPr bwMode="auto">
            <a:xfrm>
              <a:off x="1008" y="783"/>
              <a:ext cx="2709" cy="324"/>
            </a:xfrm>
            <a:prstGeom prst="rect">
              <a:avLst/>
            </a:prstGeom>
            <a:noFill/>
            <a:ln w="9525">
              <a:noFill/>
              <a:miter lim="800000"/>
            </a:ln>
            <a:effectLst>
              <a:outerShdw dist="35921" dir="2700000" algn="ctr" rotWithShape="0">
                <a:schemeClr val="tx1"/>
              </a:outerShdw>
            </a:effectLst>
          </p:spPr>
          <p:txBody>
            <a:bodyPr anchor="ctr"/>
            <a:lstStyle/>
            <a:p>
              <a:pPr algn="ctr">
                <a:defRPr/>
              </a:pPr>
              <a:r>
                <a:rPr lang="en-US" altLang="zh-CN" sz="3200" b="1" dirty="0">
                  <a:solidFill>
                    <a:srgbClr val="FFFFFF"/>
                  </a:solidFill>
                  <a:effectLst>
                    <a:outerShdw blurRad="38100" dist="38100" dir="2700000" algn="tl">
                      <a:srgbClr val="C0C0C0"/>
                    </a:outerShdw>
                  </a:effectLst>
                  <a:latin typeface="Calibri" panose="020F0502020204030204" pitchFamily="34" charset="0"/>
                  <a:ea typeface="宋体" panose="02010600030101010101" pitchFamily="2" charset="-122"/>
                </a:rPr>
                <a:t>He is </a:t>
              </a:r>
              <a:r>
                <a:rPr lang="en-US" altLang="zh-CN" sz="3200" b="1" dirty="0">
                  <a:solidFill>
                    <a:schemeClr val="bg1"/>
                  </a:solidFill>
                  <a:effectLst>
                    <a:outerShdw blurRad="38100" dist="38100" dir="2700000" algn="tl">
                      <a:srgbClr val="C0C0C0"/>
                    </a:outerShdw>
                  </a:effectLst>
                  <a:latin typeface="Calibri" panose="020F0502020204030204" pitchFamily="34" charset="0"/>
                  <a:ea typeface="宋体" panose="02010600030101010101" pitchFamily="2" charset="-122"/>
                </a:rPr>
                <a:t>..</a:t>
              </a:r>
              <a:r>
                <a:rPr lang="en-US" altLang="zh-CN" sz="3200" dirty="0">
                  <a:solidFill>
                    <a:srgbClr val="FFFFFF"/>
                  </a:solidFill>
                  <a:effectLst>
                    <a:outerShdw blurRad="38100" dist="38100" dir="2700000" algn="tl">
                      <a:srgbClr val="C0C0C0"/>
                    </a:outerShdw>
                  </a:effectLst>
                  <a:latin typeface="Calibri" panose="020F0502020204030204" pitchFamily="34" charset="0"/>
                  <a:ea typeface="宋体" panose="02010600030101010101" pitchFamily="2" charset="-122"/>
                </a:rPr>
                <a:t>.</a:t>
              </a:r>
              <a:endParaRPr lang="zh-CN" altLang="en-US" sz="3200" dirty="0">
                <a:solidFill>
                  <a:srgbClr val="FFFFFF"/>
                </a:solidFill>
                <a:effectLst>
                  <a:outerShdw blurRad="38100" dist="38100" dir="2700000" algn="tl">
                    <a:srgbClr val="C0C0C0"/>
                  </a:outerShdw>
                </a:effectLst>
                <a:latin typeface="Calibri" panose="020F0502020204030204" pitchFamily="34" charset="0"/>
                <a:ea typeface="宋体" panose="02010600030101010101" pitchFamily="2" charset="-122"/>
              </a:endParaRPr>
            </a:p>
          </p:txBody>
        </p:sp>
      </p:grpSp>
      <p:pic>
        <p:nvPicPr>
          <p:cNvPr id="3" name="cousin.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10">
            <a:extLst>
              <a:ext uri="{28A0092B-C50C-407E-A947-70E740481C1C}">
                <a14:useLocalDpi xmlns:a14="http://schemas.microsoft.com/office/drawing/2010/main" val="0"/>
              </a:ext>
            </a:extLst>
          </a:blip>
          <a:srcRect/>
          <a:stretch>
            <a:fillRect/>
          </a:stretch>
        </p:blipFill>
        <p:spPr bwMode="auto">
          <a:xfrm>
            <a:off x="5124450" y="55165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946" fill="hold"/>
                                        <p:tgtEl>
                                          <p:spTgt spid="3"/>
                                        </p:tgtEl>
                                      </p:cBhvr>
                                    </p:cmd>
                                  </p:childTnLst>
                                </p:cTn>
                              </p:par>
                            </p:childTnLst>
                          </p:cTn>
                        </p:par>
                      </p:childTnLst>
                    </p:cTn>
                  </p:par>
                </p:childTnLst>
              </p:cTn>
              <p:nextCondLst>
                <p:cond evt="onClick" delay="0">
                  <p:tgtEl>
                    <p:spTgt spid="3"/>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bldLst>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p:cNvPicPr>
            <a:picLocks noChangeAspect="1" noChangeArrowheads="1"/>
          </p:cNvPicPr>
          <p:nvPr/>
        </p:nvPicPr>
        <p:blipFill>
          <a:blip r:embed="rId4" cstate="email"/>
          <a:srcRect/>
          <a:stretch>
            <a:fillRect/>
          </a:stretch>
        </p:blipFill>
        <p:spPr bwMode="auto">
          <a:xfrm>
            <a:off x="903288" y="1497013"/>
            <a:ext cx="1550987"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0"/>
          <p:cNvPicPr>
            <a:picLocks noChangeAspect="1" noChangeArrowheads="1"/>
          </p:cNvPicPr>
          <p:nvPr/>
        </p:nvPicPr>
        <p:blipFill>
          <a:blip r:embed="rId5" cstate="email">
            <a:clrChange>
              <a:clrFrom>
                <a:srgbClr val="FFFFFF"/>
              </a:clrFrom>
              <a:clrTo>
                <a:srgbClr val="FFFFFF">
                  <a:alpha val="0"/>
                </a:srgbClr>
              </a:clrTo>
            </a:clrChange>
            <a:lum contrast="10000"/>
          </a:blip>
          <a:srcRect/>
          <a:stretch>
            <a:fillRect/>
          </a:stretch>
        </p:blipFill>
        <p:spPr bwMode="auto">
          <a:xfrm>
            <a:off x="6530975" y="285750"/>
            <a:ext cx="2613025"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p:cNvPicPr>
            <a:picLocks noChangeAspect="1" noChangeArrowheads="1"/>
          </p:cNvPicPr>
          <p:nvPr/>
        </p:nvPicPr>
        <p:blipFill>
          <a:blip r:embed="rId6" cstate="email"/>
          <a:srcRect/>
          <a:stretch>
            <a:fillRect/>
          </a:stretch>
        </p:blipFill>
        <p:spPr bwMode="auto">
          <a:xfrm>
            <a:off x="4605338" y="1619250"/>
            <a:ext cx="1538287"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9"/>
          <p:cNvSpPr txBox="1">
            <a:spLocks noChangeArrowheads="1"/>
          </p:cNvSpPr>
          <p:nvPr/>
        </p:nvSpPr>
        <p:spPr bwMode="auto">
          <a:xfrm>
            <a:off x="395288" y="3425825"/>
            <a:ext cx="23701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Calibri" panose="020F0502020204030204" pitchFamily="34" charset="0"/>
              </a:rPr>
              <a:t>Uncle John</a:t>
            </a:r>
            <a:endParaRPr lang="zh-CN" altLang="en-US" sz="3200" b="1">
              <a:solidFill>
                <a:srgbClr val="0000FF"/>
              </a:solidFill>
              <a:latin typeface="Calibri" panose="020F0502020204030204" pitchFamily="34" charset="0"/>
            </a:endParaRPr>
          </a:p>
        </p:txBody>
      </p:sp>
      <p:sp>
        <p:nvSpPr>
          <p:cNvPr id="13319" name="TextBox 10"/>
          <p:cNvSpPr txBox="1">
            <a:spLocks noChangeArrowheads="1"/>
          </p:cNvSpPr>
          <p:nvPr/>
        </p:nvSpPr>
        <p:spPr bwMode="auto">
          <a:xfrm>
            <a:off x="4500563" y="3354388"/>
            <a:ext cx="1673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Calibri" panose="020F0502020204030204" pitchFamily="34" charset="0"/>
              </a:rPr>
              <a:t>Aunt Lily</a:t>
            </a:r>
            <a:endParaRPr lang="zh-CN" altLang="en-US" sz="3200" b="1">
              <a:solidFill>
                <a:srgbClr val="0000FF"/>
              </a:solidFill>
              <a:latin typeface="Calibri" panose="020F0502020204030204" pitchFamily="34" charset="0"/>
            </a:endParaRPr>
          </a:p>
        </p:txBody>
      </p:sp>
      <p:grpSp>
        <p:nvGrpSpPr>
          <p:cNvPr id="13320" name="组合 11"/>
          <p:cNvGrpSpPr/>
          <p:nvPr/>
        </p:nvGrpSpPr>
        <p:grpSpPr bwMode="auto">
          <a:xfrm>
            <a:off x="2500313" y="2643188"/>
            <a:ext cx="2000250" cy="357187"/>
            <a:chOff x="1928794" y="3929066"/>
            <a:chExt cx="1714512" cy="643736"/>
          </a:xfrm>
        </p:grpSpPr>
        <p:cxnSp>
          <p:nvCxnSpPr>
            <p:cNvPr id="13" name="直接连接符 12"/>
            <p:cNvCxnSpPr/>
            <p:nvPr/>
          </p:nvCxnSpPr>
          <p:spPr>
            <a:xfrm>
              <a:off x="1928794" y="3929066"/>
              <a:ext cx="1714512" cy="28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2392743" y="4250254"/>
              <a:ext cx="643736" cy="1361"/>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13321" name="Picture 4"/>
          <p:cNvPicPr>
            <a:picLocks noChangeAspect="1" noChangeArrowheads="1"/>
          </p:cNvPicPr>
          <p:nvPr/>
        </p:nvPicPr>
        <p:blipFill>
          <a:blip r:embed="rId7" cstate="email"/>
          <a:srcRect/>
          <a:stretch>
            <a:fillRect/>
          </a:stretch>
        </p:blipFill>
        <p:spPr bwMode="auto">
          <a:xfrm>
            <a:off x="2714625" y="3025775"/>
            <a:ext cx="1571625"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TextBox 15"/>
          <p:cNvSpPr txBox="1">
            <a:spLocks noChangeArrowheads="1"/>
          </p:cNvSpPr>
          <p:nvPr/>
        </p:nvSpPr>
        <p:spPr bwMode="auto">
          <a:xfrm>
            <a:off x="2428875" y="4716463"/>
            <a:ext cx="2100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Calibri" panose="020F0502020204030204" pitchFamily="34" charset="0"/>
              </a:rPr>
              <a:t>Cousin Dan</a:t>
            </a:r>
            <a:endParaRPr lang="zh-CN" altLang="en-US" sz="3200" b="1">
              <a:solidFill>
                <a:srgbClr val="0000FF"/>
              </a:solidFill>
              <a:latin typeface="Calibri" panose="020F0502020204030204" pitchFamily="34" charset="0"/>
            </a:endParaRPr>
          </a:p>
        </p:txBody>
      </p:sp>
      <p:sp>
        <p:nvSpPr>
          <p:cNvPr id="15" name="TextBox 14"/>
          <p:cNvSpPr txBox="1">
            <a:spLocks noChangeArrowheads="1"/>
          </p:cNvSpPr>
          <p:nvPr/>
        </p:nvSpPr>
        <p:spPr bwMode="auto">
          <a:xfrm>
            <a:off x="1214438" y="5357813"/>
            <a:ext cx="66436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latin typeface="GCFrutiger" pitchFamily="50" charset="0"/>
              </a:rPr>
              <a:t>This is my cousin. His name is Dan. He’s Uncle John’s son.</a:t>
            </a:r>
            <a:endParaRPr lang="zh-CN" altLang="en-US" sz="3200">
              <a:latin typeface="GCFrutiger" pitchFamily="50" charset="0"/>
            </a:endParaRPr>
          </a:p>
        </p:txBody>
      </p:sp>
      <p:sp>
        <p:nvSpPr>
          <p:cNvPr id="16" name="TextBox 15"/>
          <p:cNvSpPr txBox="1">
            <a:spLocks noChangeArrowheads="1"/>
          </p:cNvSpPr>
          <p:nvPr/>
        </p:nvSpPr>
        <p:spPr bwMode="auto">
          <a:xfrm>
            <a:off x="1214438" y="5357813"/>
            <a:ext cx="66436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latin typeface="GCFrutiger" pitchFamily="50" charset="0"/>
              </a:rPr>
              <a:t>This is my cousin. His name is Dan. He’s Aunt Lily’s son.</a:t>
            </a:r>
            <a:endParaRPr lang="zh-CN" altLang="en-US" sz="3200" dirty="0">
              <a:latin typeface="GCFrutiger" pitchFamily="50" charset="0"/>
            </a:endParaRPr>
          </a:p>
        </p:txBody>
      </p:sp>
      <p:pic>
        <p:nvPicPr>
          <p:cNvPr id="13325" name="Picture 3" descr="look and learn"/>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71438" y="404813"/>
            <a:ext cx="3924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3"/>
          <p:cNvSpPr txBox="1">
            <a:spLocks noChangeArrowheads="1"/>
          </p:cNvSpPr>
          <p:nvPr/>
        </p:nvSpPr>
        <p:spPr bwMode="auto">
          <a:xfrm>
            <a:off x="2143125" y="6215063"/>
            <a:ext cx="568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latin typeface="Calibri" panose="020F0502020204030204" pitchFamily="34" charset="0"/>
              </a:rPr>
              <a:t>Jill</a:t>
            </a:r>
            <a:endParaRPr lang="zh-CN" altLang="en-US" sz="2800" b="1">
              <a:latin typeface="Calibri" panose="020F0502020204030204" pitchFamily="34" charset="0"/>
            </a:endParaRPr>
          </a:p>
        </p:txBody>
      </p:sp>
      <p:pic>
        <p:nvPicPr>
          <p:cNvPr id="14340" name="Picture 2"/>
          <p:cNvPicPr>
            <a:picLocks noChangeAspect="1" noChangeArrowheads="1"/>
          </p:cNvPicPr>
          <p:nvPr/>
        </p:nvPicPr>
        <p:blipFill>
          <a:blip r:embed="rId4"/>
          <a:srcRect/>
          <a:stretch>
            <a:fillRect/>
          </a:stretch>
        </p:blipFill>
        <p:spPr bwMode="auto">
          <a:xfrm>
            <a:off x="500063" y="3143250"/>
            <a:ext cx="1338262"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p:cNvPicPr>
            <a:picLocks noChangeAspect="1" noChangeArrowheads="1"/>
          </p:cNvPicPr>
          <p:nvPr/>
        </p:nvPicPr>
        <p:blipFill>
          <a:blip r:embed="rId5"/>
          <a:srcRect/>
          <a:stretch>
            <a:fillRect/>
          </a:stretch>
        </p:blipFill>
        <p:spPr bwMode="auto">
          <a:xfrm>
            <a:off x="3214688" y="3143250"/>
            <a:ext cx="1363662"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6"/>
          <p:cNvSpPr txBox="1">
            <a:spLocks noChangeArrowheads="1"/>
          </p:cNvSpPr>
          <p:nvPr/>
        </p:nvSpPr>
        <p:spPr bwMode="auto">
          <a:xfrm>
            <a:off x="571500" y="4714875"/>
            <a:ext cx="1093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latin typeface="Calibri" panose="020F0502020204030204" pitchFamily="34" charset="0"/>
              </a:rPr>
              <a:t>father</a:t>
            </a:r>
            <a:endParaRPr lang="zh-CN" altLang="en-US" sz="2800" b="1">
              <a:latin typeface="Calibri" panose="020F0502020204030204" pitchFamily="34" charset="0"/>
            </a:endParaRPr>
          </a:p>
        </p:txBody>
      </p:sp>
      <p:sp>
        <p:nvSpPr>
          <p:cNvPr id="14343" name="TextBox 7"/>
          <p:cNvSpPr txBox="1">
            <a:spLocks noChangeArrowheads="1"/>
          </p:cNvSpPr>
          <p:nvPr/>
        </p:nvSpPr>
        <p:spPr bwMode="auto">
          <a:xfrm>
            <a:off x="3214688" y="4714875"/>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latin typeface="Calibri" panose="020F0502020204030204" pitchFamily="34" charset="0"/>
              </a:rPr>
              <a:t>mother</a:t>
            </a:r>
            <a:endParaRPr lang="zh-CN" altLang="en-US" sz="2800" b="1">
              <a:latin typeface="Calibri" panose="020F0502020204030204" pitchFamily="34" charset="0"/>
            </a:endParaRPr>
          </a:p>
        </p:txBody>
      </p:sp>
      <p:grpSp>
        <p:nvGrpSpPr>
          <p:cNvPr id="14344" name="组合 12"/>
          <p:cNvGrpSpPr/>
          <p:nvPr/>
        </p:nvGrpSpPr>
        <p:grpSpPr bwMode="auto">
          <a:xfrm>
            <a:off x="1785938" y="3929063"/>
            <a:ext cx="1428750" cy="644525"/>
            <a:chOff x="1928794" y="3929066"/>
            <a:chExt cx="1714512" cy="643736"/>
          </a:xfrm>
        </p:grpSpPr>
        <p:cxnSp>
          <p:nvCxnSpPr>
            <p:cNvPr id="11" name="直接连接符 10"/>
            <p:cNvCxnSpPr/>
            <p:nvPr/>
          </p:nvCxnSpPr>
          <p:spPr>
            <a:xfrm>
              <a:off x="1928794" y="3929066"/>
              <a:ext cx="1714512" cy="15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2393537" y="4250774"/>
              <a:ext cx="642151" cy="1904"/>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14345" name="Picture 2"/>
          <p:cNvPicPr>
            <a:picLocks noChangeAspect="1" noChangeArrowheads="1"/>
          </p:cNvPicPr>
          <p:nvPr/>
        </p:nvPicPr>
        <p:blipFill>
          <a:blip r:embed="rId6"/>
          <a:srcRect/>
          <a:stretch>
            <a:fillRect/>
          </a:stretch>
        </p:blipFill>
        <p:spPr bwMode="auto">
          <a:xfrm>
            <a:off x="2286000" y="1143000"/>
            <a:ext cx="134143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3"/>
          <p:cNvPicPr>
            <a:picLocks noChangeAspect="1" noChangeArrowheads="1"/>
          </p:cNvPicPr>
          <p:nvPr/>
        </p:nvPicPr>
        <p:blipFill>
          <a:blip r:embed="rId7"/>
          <a:srcRect/>
          <a:stretch>
            <a:fillRect/>
          </a:stretch>
        </p:blipFill>
        <p:spPr bwMode="auto">
          <a:xfrm>
            <a:off x="5583238" y="1138238"/>
            <a:ext cx="1285875"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TextBox 15"/>
          <p:cNvSpPr txBox="1">
            <a:spLocks noChangeArrowheads="1"/>
          </p:cNvSpPr>
          <p:nvPr/>
        </p:nvSpPr>
        <p:spPr bwMode="auto">
          <a:xfrm>
            <a:off x="2000250" y="2643188"/>
            <a:ext cx="22113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a:latin typeface="Calibri" panose="020F0502020204030204" pitchFamily="34" charset="0"/>
              </a:rPr>
              <a:t>grandfather</a:t>
            </a:r>
            <a:endParaRPr lang="zh-CN" altLang="en-US" sz="2600" b="1">
              <a:latin typeface="Calibri" panose="020F0502020204030204" pitchFamily="34" charset="0"/>
            </a:endParaRPr>
          </a:p>
        </p:txBody>
      </p:sp>
      <p:sp>
        <p:nvSpPr>
          <p:cNvPr id="14348" name="TextBox 16"/>
          <p:cNvSpPr txBox="1">
            <a:spLocks noChangeArrowheads="1"/>
          </p:cNvSpPr>
          <p:nvPr/>
        </p:nvSpPr>
        <p:spPr bwMode="auto">
          <a:xfrm>
            <a:off x="5214938" y="2571750"/>
            <a:ext cx="21097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a:latin typeface="Calibri" panose="020F0502020204030204" pitchFamily="34" charset="0"/>
              </a:rPr>
              <a:t>grandmother</a:t>
            </a:r>
            <a:endParaRPr lang="zh-CN" altLang="en-US" sz="2600" b="1">
              <a:latin typeface="Calibri" panose="020F0502020204030204" pitchFamily="34" charset="0"/>
            </a:endParaRPr>
          </a:p>
        </p:txBody>
      </p:sp>
      <p:grpSp>
        <p:nvGrpSpPr>
          <p:cNvPr id="14349" name="组合 17"/>
          <p:cNvGrpSpPr/>
          <p:nvPr/>
        </p:nvGrpSpPr>
        <p:grpSpPr bwMode="auto">
          <a:xfrm>
            <a:off x="3714750" y="2000250"/>
            <a:ext cx="1714500" cy="714375"/>
            <a:chOff x="1928794" y="3929066"/>
            <a:chExt cx="1714512" cy="643736"/>
          </a:xfrm>
        </p:grpSpPr>
        <p:cxnSp>
          <p:nvCxnSpPr>
            <p:cNvPr id="18" name="直接连接符 17"/>
            <p:cNvCxnSpPr/>
            <p:nvPr/>
          </p:nvCxnSpPr>
          <p:spPr>
            <a:xfrm>
              <a:off x="1928794" y="3929066"/>
              <a:ext cx="1714512" cy="143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2393459" y="4250062"/>
              <a:ext cx="642305" cy="3175"/>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4350" name="组合 25"/>
          <p:cNvGrpSpPr/>
          <p:nvPr/>
        </p:nvGrpSpPr>
        <p:grpSpPr bwMode="auto">
          <a:xfrm>
            <a:off x="3998913" y="2714625"/>
            <a:ext cx="501650" cy="357188"/>
            <a:chOff x="4428330" y="2714620"/>
            <a:chExt cx="500860" cy="357984"/>
          </a:xfrm>
        </p:grpSpPr>
        <p:cxnSp>
          <p:nvCxnSpPr>
            <p:cNvPr id="21" name="直接连接符 20"/>
            <p:cNvCxnSpPr/>
            <p:nvPr/>
          </p:nvCxnSpPr>
          <p:spPr>
            <a:xfrm>
              <a:off x="4429915" y="2714620"/>
              <a:ext cx="499275" cy="15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4250131" y="2892819"/>
              <a:ext cx="357984" cy="1585"/>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4351" name="组合 24"/>
          <p:cNvGrpSpPr/>
          <p:nvPr/>
        </p:nvGrpSpPr>
        <p:grpSpPr bwMode="auto">
          <a:xfrm>
            <a:off x="4500563" y="2714625"/>
            <a:ext cx="581025" cy="417513"/>
            <a:chOff x="4929190" y="2714620"/>
            <a:chExt cx="581028" cy="417516"/>
          </a:xfrm>
        </p:grpSpPr>
        <p:cxnSp>
          <p:nvCxnSpPr>
            <p:cNvPr id="26" name="直接连接符 25"/>
            <p:cNvCxnSpPr/>
            <p:nvPr/>
          </p:nvCxnSpPr>
          <p:spPr>
            <a:xfrm>
              <a:off x="4929190" y="2714620"/>
              <a:ext cx="571503"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5400000" flipH="1" flipV="1">
              <a:off x="5296697" y="2918615"/>
              <a:ext cx="417516" cy="9525"/>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14352" name="Picture 2"/>
          <p:cNvPicPr>
            <a:picLocks noChangeAspect="1" noChangeArrowheads="1"/>
          </p:cNvPicPr>
          <p:nvPr/>
        </p:nvPicPr>
        <p:blipFill>
          <a:blip r:embed="rId8"/>
          <a:srcRect/>
          <a:stretch>
            <a:fillRect/>
          </a:stretch>
        </p:blipFill>
        <p:spPr bwMode="auto">
          <a:xfrm>
            <a:off x="4857750" y="3143250"/>
            <a:ext cx="14351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0"/>
          <p:cNvPicPr>
            <a:picLocks noChangeAspect="1" noChangeArrowheads="1"/>
          </p:cNvPicPr>
          <p:nvPr/>
        </p:nvPicPr>
        <p:blipFill>
          <a:blip r:embed="rId9" cstate="email">
            <a:clrChange>
              <a:clrFrom>
                <a:srgbClr val="FFFFFF"/>
              </a:clrFrom>
              <a:clrTo>
                <a:srgbClr val="FFFFFF">
                  <a:alpha val="0"/>
                </a:srgbClr>
              </a:clrTo>
            </a:clrChange>
            <a:lum contrast="10000"/>
          </a:blip>
          <a:srcRect/>
          <a:stretch>
            <a:fillRect/>
          </a:stretch>
        </p:blipFill>
        <p:spPr bwMode="auto">
          <a:xfrm>
            <a:off x="1857375" y="4857750"/>
            <a:ext cx="1214438"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TextBox 30"/>
          <p:cNvSpPr txBox="1">
            <a:spLocks noChangeArrowheads="1"/>
          </p:cNvSpPr>
          <p:nvPr/>
        </p:nvSpPr>
        <p:spPr bwMode="auto">
          <a:xfrm>
            <a:off x="5143500" y="4619625"/>
            <a:ext cx="13001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latin typeface="Calibri" panose="020F0502020204030204" pitchFamily="34" charset="0"/>
              </a:rPr>
              <a:t>uncle</a:t>
            </a:r>
            <a:endParaRPr lang="zh-CN" altLang="en-US" sz="2800" b="1">
              <a:latin typeface="Calibri" panose="020F0502020204030204" pitchFamily="34" charset="0"/>
            </a:endParaRPr>
          </a:p>
        </p:txBody>
      </p:sp>
      <p:sp>
        <p:nvSpPr>
          <p:cNvPr id="14355" name="TextBox 31"/>
          <p:cNvSpPr txBox="1">
            <a:spLocks noChangeArrowheads="1"/>
          </p:cNvSpPr>
          <p:nvPr/>
        </p:nvSpPr>
        <p:spPr bwMode="auto">
          <a:xfrm>
            <a:off x="5126038" y="5048250"/>
            <a:ext cx="1160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0000FF"/>
                </a:solidFill>
                <a:latin typeface="Calibri" panose="020F0502020204030204" pitchFamily="34" charset="0"/>
              </a:rPr>
              <a:t>(John)</a:t>
            </a:r>
            <a:endParaRPr lang="zh-CN" altLang="en-US" sz="2800" b="1">
              <a:solidFill>
                <a:srgbClr val="0000FF"/>
              </a:solidFill>
              <a:latin typeface="Calibri" panose="020F0502020204030204" pitchFamily="34" charset="0"/>
            </a:endParaRPr>
          </a:p>
        </p:txBody>
      </p:sp>
      <p:pic>
        <p:nvPicPr>
          <p:cNvPr id="14356" name="Picture 3"/>
          <p:cNvPicPr>
            <a:picLocks noChangeAspect="1" noChangeArrowheads="1"/>
          </p:cNvPicPr>
          <p:nvPr/>
        </p:nvPicPr>
        <p:blipFill>
          <a:blip r:embed="rId10"/>
          <a:srcRect/>
          <a:stretch>
            <a:fillRect/>
          </a:stretch>
        </p:blipFill>
        <p:spPr bwMode="auto">
          <a:xfrm>
            <a:off x="7434263" y="3143250"/>
            <a:ext cx="135255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7" name="TextBox 33"/>
          <p:cNvSpPr txBox="1">
            <a:spLocks noChangeArrowheads="1"/>
          </p:cNvSpPr>
          <p:nvPr/>
        </p:nvSpPr>
        <p:spPr bwMode="auto">
          <a:xfrm>
            <a:off x="7705725" y="5048250"/>
            <a:ext cx="1009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0000FF"/>
                </a:solidFill>
                <a:latin typeface="Calibri" panose="020F0502020204030204" pitchFamily="34" charset="0"/>
              </a:rPr>
              <a:t>(Lily)</a:t>
            </a:r>
            <a:endParaRPr lang="zh-CN" altLang="en-US" sz="2800" b="1">
              <a:solidFill>
                <a:srgbClr val="0000FF"/>
              </a:solidFill>
              <a:latin typeface="Calibri" panose="020F0502020204030204" pitchFamily="34" charset="0"/>
            </a:endParaRPr>
          </a:p>
        </p:txBody>
      </p:sp>
      <p:sp>
        <p:nvSpPr>
          <p:cNvPr id="14358" name="TextBox 34"/>
          <p:cNvSpPr txBox="1">
            <a:spLocks noChangeArrowheads="1"/>
          </p:cNvSpPr>
          <p:nvPr/>
        </p:nvSpPr>
        <p:spPr bwMode="auto">
          <a:xfrm>
            <a:off x="7700963" y="4619625"/>
            <a:ext cx="96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latin typeface="Calibri" panose="020F0502020204030204" pitchFamily="34" charset="0"/>
              </a:rPr>
              <a:t>aunt</a:t>
            </a:r>
            <a:endParaRPr lang="zh-CN" altLang="en-US" sz="2800" b="1">
              <a:latin typeface="Calibri" panose="020F0502020204030204" pitchFamily="34" charset="0"/>
            </a:endParaRPr>
          </a:p>
        </p:txBody>
      </p:sp>
      <p:grpSp>
        <p:nvGrpSpPr>
          <p:cNvPr id="14359" name="组合 11"/>
          <p:cNvGrpSpPr/>
          <p:nvPr/>
        </p:nvGrpSpPr>
        <p:grpSpPr bwMode="auto">
          <a:xfrm>
            <a:off x="6286500" y="3857625"/>
            <a:ext cx="1143000" cy="642938"/>
            <a:chOff x="1928794" y="3929066"/>
            <a:chExt cx="1714512" cy="643736"/>
          </a:xfrm>
        </p:grpSpPr>
        <p:cxnSp>
          <p:nvCxnSpPr>
            <p:cNvPr id="39" name="直接连接符 38"/>
            <p:cNvCxnSpPr/>
            <p:nvPr/>
          </p:nvCxnSpPr>
          <p:spPr>
            <a:xfrm>
              <a:off x="1928794" y="3929066"/>
              <a:ext cx="1714512" cy="15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5400000">
              <a:off x="2393539" y="4251729"/>
              <a:ext cx="642146" cy="0"/>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14360" name="Picture 4"/>
          <p:cNvPicPr>
            <a:picLocks noChangeAspect="1" noChangeArrowheads="1"/>
          </p:cNvPicPr>
          <p:nvPr/>
        </p:nvPicPr>
        <p:blipFill>
          <a:blip r:embed="rId11"/>
          <a:srcRect/>
          <a:stretch>
            <a:fillRect/>
          </a:stretch>
        </p:blipFill>
        <p:spPr bwMode="auto">
          <a:xfrm>
            <a:off x="6286500" y="4857750"/>
            <a:ext cx="1258888"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1" name="TextBox 41"/>
          <p:cNvSpPr txBox="1">
            <a:spLocks noChangeArrowheads="1"/>
          </p:cNvSpPr>
          <p:nvPr/>
        </p:nvSpPr>
        <p:spPr bwMode="auto">
          <a:xfrm>
            <a:off x="6577013" y="6143625"/>
            <a:ext cx="781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0000FF"/>
                </a:solidFill>
                <a:latin typeface="Calibri" panose="020F0502020204030204" pitchFamily="34" charset="0"/>
              </a:rPr>
              <a:t>Dan</a:t>
            </a:r>
            <a:endParaRPr lang="zh-CN" altLang="en-US" sz="2800" b="1">
              <a:solidFill>
                <a:srgbClr val="0000FF"/>
              </a:solidFill>
              <a:latin typeface="Calibri" panose="020F0502020204030204" pitchFamily="34" charset="0"/>
            </a:endParaRPr>
          </a:p>
        </p:txBody>
      </p:sp>
      <p:sp>
        <p:nvSpPr>
          <p:cNvPr id="38" name="竖卷形 37"/>
          <p:cNvSpPr>
            <a:spLocks noChangeArrowheads="1"/>
          </p:cNvSpPr>
          <p:nvPr/>
        </p:nvSpPr>
        <p:spPr bwMode="auto">
          <a:xfrm rot="633131" flipH="1" flipV="1">
            <a:off x="1082675" y="1374775"/>
            <a:ext cx="6786563" cy="4857750"/>
          </a:xfrm>
          <a:prstGeom prst="verticalScroll">
            <a:avLst>
              <a:gd name="adj" fmla="val 12500"/>
            </a:avLst>
          </a:prstGeom>
          <a:solidFill>
            <a:schemeClr val="bg1">
              <a:alpha val="90195"/>
            </a:schemeClr>
          </a:solidFill>
          <a:ln w="25400" algn="ctr">
            <a:solidFill>
              <a:srgbClr val="385D8A"/>
            </a:solidFill>
            <a:round/>
          </a:ln>
        </p:spPr>
        <p:txBody>
          <a:bodyPr rot="10800000" anchor="ctr"/>
          <a:lstStyle/>
          <a:p>
            <a:pPr algn="ctr">
              <a:defRPr/>
            </a:pPr>
            <a:endParaRPr lang="zh-CN" altLang="en-US" dirty="0">
              <a:solidFill>
                <a:schemeClr val="lt1"/>
              </a:solidFill>
              <a:latin typeface="+mn-lt"/>
              <a:ea typeface="+mn-ea"/>
            </a:endParaRPr>
          </a:p>
        </p:txBody>
      </p:sp>
      <p:sp>
        <p:nvSpPr>
          <p:cNvPr id="41" name="TextBox 1"/>
          <p:cNvSpPr txBox="1">
            <a:spLocks noChangeArrowheads="1"/>
          </p:cNvSpPr>
          <p:nvPr/>
        </p:nvSpPr>
        <p:spPr bwMode="auto">
          <a:xfrm rot="649578">
            <a:off x="1939925" y="2122488"/>
            <a:ext cx="50419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latin typeface="GCFrutiger" pitchFamily="50" charset="0"/>
              </a:rPr>
              <a:t>Hello, I’m Jill. This is my family. There are eight people in my family. Look, they are my grandparents. They are my parents. They are my uncle and aunt. And this is my cousin. His name’s Dan. He’s Uncle  John’s son.</a:t>
            </a:r>
            <a:endParaRPr lang="zh-CN" altLang="en-US" sz="2800" dirty="0">
              <a:latin typeface="GCFrutiger" pitchFamily="50" charset="0"/>
            </a:endParaRPr>
          </a:p>
        </p:txBody>
      </p:sp>
      <p:sp>
        <p:nvSpPr>
          <p:cNvPr id="42" name="TextBox 41"/>
          <p:cNvSpPr txBox="1"/>
          <p:nvPr/>
        </p:nvSpPr>
        <p:spPr>
          <a:xfrm rot="669925">
            <a:off x="3668895" y="1504540"/>
            <a:ext cx="2525051" cy="707885"/>
          </a:xfrm>
          <a:prstGeom prst="rect">
            <a:avLst/>
          </a:prstGeom>
          <a:noFill/>
        </p:spPr>
        <p:txBody>
          <a:bodyPr wrap="none">
            <a:spAutoFit/>
          </a:bodyPr>
          <a:lstStyle/>
          <a:p>
            <a:pPr>
              <a:defRPr/>
            </a:pPr>
            <a:r>
              <a:rPr lang="en-US" altLang="zh-C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宋体" panose="02010600030101010101" pitchFamily="2" charset="-122"/>
              </a:rPr>
              <a:t>My family</a:t>
            </a:r>
            <a:endParaRPr lang="zh-CN"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宋体" panose="02010600030101010101" pitchFamily="2" charset="-122"/>
            </a:endParaRPr>
          </a:p>
        </p:txBody>
      </p:sp>
      <p:sp>
        <p:nvSpPr>
          <p:cNvPr id="14365" name="WordArt 2"/>
          <p:cNvSpPr>
            <a:spLocks noChangeArrowheads="1" noChangeShapeType="1" noTextEdit="1"/>
          </p:cNvSpPr>
          <p:nvPr/>
        </p:nvSpPr>
        <p:spPr bwMode="auto">
          <a:xfrm>
            <a:off x="323850" y="333375"/>
            <a:ext cx="4319588" cy="612775"/>
          </a:xfrm>
          <a:prstGeom prst="rect">
            <a:avLst/>
          </a:prstGeom>
        </p:spPr>
        <p:txBody>
          <a:bodyPr wrap="none" fromWordArt="1">
            <a:prstTxWarp prst="textDoubleWave1">
              <a:avLst>
                <a:gd name="adj1" fmla="val 6500"/>
                <a:gd name="adj2" fmla="val 0"/>
              </a:avLst>
            </a:prstTxWarp>
          </a:bodyPr>
          <a:lstStyle/>
          <a:p>
            <a:r>
              <a:rPr lang="en-US" altLang="zh-CN" sz="3600" b="1" kern="10" spc="-360" dirty="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rPr>
              <a:t>Look and read</a:t>
            </a:r>
            <a:endParaRPr lang="zh-CN" altLang="en-US" sz="3600" b="1" kern="10" spc="-360" dirty="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endParaRPr>
          </a:p>
        </p:txBody>
      </p:sp>
      <p:pic>
        <p:nvPicPr>
          <p:cNvPr id="14366" name="Picture 10"/>
          <p:cNvPicPr>
            <a:picLocks noChangeAspect="1" noChangeArrowheads="1"/>
          </p:cNvPicPr>
          <p:nvPr/>
        </p:nvPicPr>
        <p:blipFill>
          <a:blip r:embed="rId12" cstate="email">
            <a:clrChange>
              <a:clrFrom>
                <a:srgbClr val="FFFFFF"/>
              </a:clrFrom>
              <a:clrTo>
                <a:srgbClr val="FFFFFF">
                  <a:alpha val="0"/>
                </a:srgbClr>
              </a:clrTo>
            </a:clrChange>
            <a:lum contrast="10000"/>
          </a:blip>
          <a:srcRect/>
          <a:stretch>
            <a:fillRect/>
          </a:stretch>
        </p:blipFill>
        <p:spPr bwMode="auto">
          <a:xfrm>
            <a:off x="6981825" y="215900"/>
            <a:ext cx="2270125"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par>
                                <p:cTn id="8" presetID="3" presetClass="entr" presetSubtype="1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linds(horizontal)">
                                      <p:cBhvr>
                                        <p:cTn id="10" dur="500"/>
                                        <p:tgtEl>
                                          <p:spTgt spid="4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linds(horizontal)">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p:cNvPicPr>
            <a:picLocks noChangeAspect="1" noChangeArrowheads="1"/>
          </p:cNvPicPr>
          <p:nvPr/>
        </p:nvPicPr>
        <p:blipFill>
          <a:blip r:embed="rId4" cstate="email"/>
          <a:srcRect/>
          <a:stretch>
            <a:fillRect/>
          </a:stretch>
        </p:blipFill>
        <p:spPr bwMode="auto">
          <a:xfrm>
            <a:off x="1357313" y="1311275"/>
            <a:ext cx="6164262"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9" descr="C:\Users\ＭｅＢｉｕＳ\Desktop\corner.tif"/>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395288" y="460375"/>
            <a:ext cx="82804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圆角矩形标注 9"/>
          <p:cNvSpPr/>
          <p:nvPr/>
        </p:nvSpPr>
        <p:spPr>
          <a:xfrm>
            <a:off x="684213" y="5013325"/>
            <a:ext cx="3382962" cy="1584325"/>
          </a:xfrm>
          <a:prstGeom prst="wedgeRoundRectCallout">
            <a:avLst>
              <a:gd name="adj1" fmla="val 37198"/>
              <a:gd name="adj2" fmla="val -8738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TextBox 5"/>
          <p:cNvSpPr txBox="1">
            <a:spLocks noChangeArrowheads="1"/>
          </p:cNvSpPr>
          <p:nvPr/>
        </p:nvSpPr>
        <p:spPr bwMode="auto">
          <a:xfrm>
            <a:off x="785813" y="5214938"/>
            <a:ext cx="31464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latin typeface="GCFrutiger" pitchFamily="50" charset="0"/>
              </a:rPr>
              <a:t>This is James. </a:t>
            </a:r>
          </a:p>
          <a:p>
            <a:pPr eaLnBrk="1" hangingPunct="1"/>
            <a:r>
              <a:rPr lang="en-US" altLang="zh-CN" sz="3200" dirty="0">
                <a:solidFill>
                  <a:srgbClr val="FF0000"/>
                </a:solidFill>
                <a:latin typeface="GCFrutiger" pitchFamily="50" charset="0"/>
              </a:rPr>
              <a:t>He</a:t>
            </a:r>
            <a:r>
              <a:rPr lang="en-US" altLang="zh-CN" sz="3200" dirty="0">
                <a:latin typeface="GCFrutiger" pitchFamily="50" charset="0"/>
              </a:rPr>
              <a:t>’s my cousin.</a:t>
            </a:r>
            <a:endParaRPr lang="zh-CN" altLang="en-US" sz="3200" dirty="0">
              <a:latin typeface="GCFrutiger" pitchFamily="50" charset="0"/>
            </a:endParaRPr>
          </a:p>
        </p:txBody>
      </p:sp>
      <p:sp>
        <p:nvSpPr>
          <p:cNvPr id="11" name="圆角矩形标注 10"/>
          <p:cNvSpPr/>
          <p:nvPr/>
        </p:nvSpPr>
        <p:spPr>
          <a:xfrm>
            <a:off x="4787900" y="4941888"/>
            <a:ext cx="3529013" cy="1582737"/>
          </a:xfrm>
          <a:prstGeom prst="wedgeRoundRectCallout">
            <a:avLst>
              <a:gd name="adj1" fmla="val -34279"/>
              <a:gd name="adj2" fmla="val -7994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TextBox 6"/>
          <p:cNvSpPr txBox="1">
            <a:spLocks noChangeArrowheads="1"/>
          </p:cNvSpPr>
          <p:nvPr/>
        </p:nvSpPr>
        <p:spPr bwMode="auto">
          <a:xfrm>
            <a:off x="4929188" y="5214938"/>
            <a:ext cx="3276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latin typeface="GCFrutiger" pitchFamily="50" charset="0"/>
              </a:rPr>
              <a:t>This is Linda. </a:t>
            </a:r>
          </a:p>
          <a:p>
            <a:pPr eaLnBrk="1" hangingPunct="1"/>
            <a:r>
              <a:rPr lang="en-US" altLang="zh-CN" sz="3200">
                <a:solidFill>
                  <a:srgbClr val="FF0000"/>
                </a:solidFill>
                <a:latin typeface="GCFrutiger" pitchFamily="50" charset="0"/>
              </a:rPr>
              <a:t>She</a:t>
            </a:r>
            <a:r>
              <a:rPr lang="en-US" altLang="zh-CN" sz="3200">
                <a:latin typeface="GCFrutiger" pitchFamily="50" charset="0"/>
              </a:rPr>
              <a:t>’s my cousin.</a:t>
            </a:r>
            <a:endParaRPr lang="zh-CN" altLang="en-US" sz="3200">
              <a:latin typeface="GCFrutiger"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0"/>
          <p:cNvPicPr>
            <a:picLocks noChangeAspect="1" noChangeArrowheads="1"/>
          </p:cNvPicPr>
          <p:nvPr/>
        </p:nvPicPr>
        <p:blipFill>
          <a:blip r:embed="rId4" cstate="print"/>
          <a:stretch>
            <a:fillRect/>
          </a:stretch>
        </p:blipFill>
        <p:spPr bwMode="auto">
          <a:xfrm>
            <a:off x="5762413" y="1556792"/>
            <a:ext cx="2116226" cy="235745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4"/>
          <p:cNvPicPr>
            <a:picLocks noChangeAspect="1" noChangeArrowheads="1"/>
          </p:cNvPicPr>
          <p:nvPr/>
        </p:nvPicPr>
        <p:blipFill>
          <a:blip r:embed="rId5" cstate="print"/>
          <a:stretch>
            <a:fillRect/>
          </a:stretch>
        </p:blipFill>
        <p:spPr bwMode="auto">
          <a:xfrm rot="889334">
            <a:off x="1357290" y="1749740"/>
            <a:ext cx="1928815" cy="214952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316" name="TextBox 3"/>
          <p:cNvSpPr txBox="1">
            <a:spLocks noChangeArrowheads="1"/>
          </p:cNvSpPr>
          <p:nvPr/>
        </p:nvSpPr>
        <p:spPr bwMode="auto">
          <a:xfrm>
            <a:off x="714375" y="4214813"/>
            <a:ext cx="32924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latin typeface="GCFrutiger" pitchFamily="50" charset="0"/>
              </a:rPr>
              <a:t>He’s Dan. </a:t>
            </a:r>
          </a:p>
          <a:p>
            <a:pPr eaLnBrk="1" hangingPunct="1"/>
            <a:r>
              <a:rPr lang="en-US" altLang="zh-CN" sz="3200">
                <a:latin typeface="GCFrutiger" pitchFamily="50" charset="0"/>
              </a:rPr>
              <a:t>He’s Jill’s cousin.</a:t>
            </a:r>
            <a:endParaRPr lang="zh-CN" altLang="en-US" sz="3200">
              <a:latin typeface="GCFrutiger" pitchFamily="50" charset="0"/>
            </a:endParaRPr>
          </a:p>
        </p:txBody>
      </p:sp>
      <p:sp>
        <p:nvSpPr>
          <p:cNvPr id="13317" name="TextBox 4"/>
          <p:cNvSpPr txBox="1">
            <a:spLocks noChangeArrowheads="1"/>
          </p:cNvSpPr>
          <p:nvPr/>
        </p:nvSpPr>
        <p:spPr bwMode="auto">
          <a:xfrm>
            <a:off x="5016500" y="4214813"/>
            <a:ext cx="37703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latin typeface="GCFrutiger" pitchFamily="50" charset="0"/>
              </a:rPr>
              <a:t>She’s Jill. </a:t>
            </a:r>
          </a:p>
          <a:p>
            <a:pPr eaLnBrk="1" hangingPunct="1"/>
            <a:r>
              <a:rPr lang="en-US" altLang="zh-CN" sz="3200">
                <a:latin typeface="GCFrutiger" pitchFamily="50" charset="0"/>
              </a:rPr>
              <a:t>She’s Dan’s cousin.</a:t>
            </a:r>
            <a:endParaRPr lang="zh-CN" altLang="en-US" sz="3200">
              <a:latin typeface="GCFrutiger" pitchFamily="50" charset="0"/>
            </a:endParaRPr>
          </a:p>
        </p:txBody>
      </p:sp>
      <p:sp>
        <p:nvSpPr>
          <p:cNvPr id="16391" name="WordArt 2"/>
          <p:cNvSpPr>
            <a:spLocks noChangeArrowheads="1" noChangeShapeType="1" noTextEdit="1"/>
          </p:cNvSpPr>
          <p:nvPr/>
        </p:nvSpPr>
        <p:spPr bwMode="auto">
          <a:xfrm>
            <a:off x="323850" y="333375"/>
            <a:ext cx="4319588" cy="612775"/>
          </a:xfrm>
          <a:prstGeom prst="rect">
            <a:avLst/>
          </a:prstGeom>
        </p:spPr>
        <p:txBody>
          <a:bodyPr wrap="none" fromWordArt="1">
            <a:prstTxWarp prst="textDoubleWave1">
              <a:avLst>
                <a:gd name="adj1" fmla="val 6500"/>
                <a:gd name="adj2" fmla="val 0"/>
              </a:avLst>
            </a:prstTxWarp>
          </a:bodyPr>
          <a:lstStyle/>
          <a:p>
            <a:r>
              <a:rPr lang="en-US" altLang="zh-CN" sz="3600" b="1" kern="10" spc="-36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rPr>
              <a:t>Look and say</a:t>
            </a:r>
            <a:endParaRPr lang="zh-CN" altLang="en-US" sz="3600" b="1" kern="10" spc="-36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linds(horizontal)">
                                      <p:cBhvr>
                                        <p:cTn id="7" dur="5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blinds(horizontal)">
                                      <p:cBhvr>
                                        <p:cTn id="12"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3"/>
          <p:cNvSpPr txBox="1">
            <a:spLocks noChangeArrowheads="1"/>
          </p:cNvSpPr>
          <p:nvPr/>
        </p:nvSpPr>
        <p:spPr bwMode="auto">
          <a:xfrm>
            <a:off x="2143125" y="6116638"/>
            <a:ext cx="568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0000FF"/>
                </a:solidFill>
                <a:latin typeface="Calibri" panose="020F0502020204030204" pitchFamily="34" charset="0"/>
              </a:rPr>
              <a:t>Jill</a:t>
            </a:r>
            <a:endParaRPr lang="zh-CN" altLang="en-US" sz="2800" b="1">
              <a:solidFill>
                <a:srgbClr val="0000FF"/>
              </a:solidFill>
              <a:latin typeface="Calibri" panose="020F0502020204030204" pitchFamily="34" charset="0"/>
            </a:endParaRPr>
          </a:p>
        </p:txBody>
      </p:sp>
      <p:grpSp>
        <p:nvGrpSpPr>
          <p:cNvPr id="17412" name="组合 12"/>
          <p:cNvGrpSpPr/>
          <p:nvPr/>
        </p:nvGrpSpPr>
        <p:grpSpPr bwMode="auto">
          <a:xfrm>
            <a:off x="1785938" y="4140200"/>
            <a:ext cx="1428750" cy="644525"/>
            <a:chOff x="1928794" y="3929066"/>
            <a:chExt cx="1714512" cy="643736"/>
          </a:xfrm>
        </p:grpSpPr>
        <p:cxnSp>
          <p:nvCxnSpPr>
            <p:cNvPr id="11" name="直接连接符 10"/>
            <p:cNvCxnSpPr/>
            <p:nvPr/>
          </p:nvCxnSpPr>
          <p:spPr>
            <a:xfrm>
              <a:off x="1928794" y="3929066"/>
              <a:ext cx="1714512" cy="15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2393537" y="4250775"/>
              <a:ext cx="642150" cy="1904"/>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17413" name="Picture 2"/>
          <p:cNvPicPr>
            <a:picLocks noChangeAspect="1" noChangeArrowheads="1"/>
          </p:cNvPicPr>
          <p:nvPr/>
        </p:nvPicPr>
        <p:blipFill>
          <a:blip r:embed="rId4"/>
          <a:srcRect/>
          <a:stretch>
            <a:fillRect/>
          </a:stretch>
        </p:blipFill>
        <p:spPr bwMode="auto">
          <a:xfrm>
            <a:off x="2286000" y="1504950"/>
            <a:ext cx="134143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3"/>
          <p:cNvPicPr>
            <a:picLocks noChangeAspect="1" noChangeArrowheads="1"/>
          </p:cNvPicPr>
          <p:nvPr/>
        </p:nvPicPr>
        <p:blipFill>
          <a:blip r:embed="rId5"/>
          <a:srcRect/>
          <a:stretch>
            <a:fillRect/>
          </a:stretch>
        </p:blipFill>
        <p:spPr bwMode="auto">
          <a:xfrm>
            <a:off x="5583238" y="1500188"/>
            <a:ext cx="1285875"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5" name="组合 17"/>
          <p:cNvGrpSpPr/>
          <p:nvPr/>
        </p:nvGrpSpPr>
        <p:grpSpPr bwMode="auto">
          <a:xfrm>
            <a:off x="3714750" y="2362200"/>
            <a:ext cx="1714500" cy="714375"/>
            <a:chOff x="1928794" y="3929066"/>
            <a:chExt cx="1714512" cy="643736"/>
          </a:xfrm>
        </p:grpSpPr>
        <p:cxnSp>
          <p:nvCxnSpPr>
            <p:cNvPr id="18" name="直接连接符 17"/>
            <p:cNvCxnSpPr/>
            <p:nvPr/>
          </p:nvCxnSpPr>
          <p:spPr>
            <a:xfrm>
              <a:off x="1928794" y="3929066"/>
              <a:ext cx="1714512" cy="143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2393459" y="4250062"/>
              <a:ext cx="642305" cy="3175"/>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7416" name="组合 25"/>
          <p:cNvGrpSpPr/>
          <p:nvPr/>
        </p:nvGrpSpPr>
        <p:grpSpPr bwMode="auto">
          <a:xfrm>
            <a:off x="3998913" y="3076575"/>
            <a:ext cx="501650" cy="357188"/>
            <a:chOff x="4428330" y="2714620"/>
            <a:chExt cx="500860" cy="357984"/>
          </a:xfrm>
        </p:grpSpPr>
        <p:cxnSp>
          <p:nvCxnSpPr>
            <p:cNvPr id="21" name="直接连接符 20"/>
            <p:cNvCxnSpPr/>
            <p:nvPr/>
          </p:nvCxnSpPr>
          <p:spPr>
            <a:xfrm>
              <a:off x="4429915" y="2714620"/>
              <a:ext cx="499275" cy="15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4250131" y="2892819"/>
              <a:ext cx="357984" cy="1585"/>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7417" name="组合 24"/>
          <p:cNvGrpSpPr/>
          <p:nvPr/>
        </p:nvGrpSpPr>
        <p:grpSpPr bwMode="auto">
          <a:xfrm>
            <a:off x="4500563" y="3076575"/>
            <a:ext cx="581025" cy="417513"/>
            <a:chOff x="4929190" y="2714620"/>
            <a:chExt cx="581028" cy="417516"/>
          </a:xfrm>
        </p:grpSpPr>
        <p:cxnSp>
          <p:nvCxnSpPr>
            <p:cNvPr id="26" name="直接连接符 25"/>
            <p:cNvCxnSpPr/>
            <p:nvPr/>
          </p:nvCxnSpPr>
          <p:spPr>
            <a:xfrm>
              <a:off x="4929190" y="2714620"/>
              <a:ext cx="571503"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5400000" flipH="1" flipV="1">
              <a:off x="5296697" y="2918615"/>
              <a:ext cx="417516" cy="9525"/>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7418" name="组合 11"/>
          <p:cNvGrpSpPr/>
          <p:nvPr/>
        </p:nvGrpSpPr>
        <p:grpSpPr bwMode="auto">
          <a:xfrm>
            <a:off x="6156325" y="4068763"/>
            <a:ext cx="1143000" cy="642937"/>
            <a:chOff x="1928794" y="3929066"/>
            <a:chExt cx="1714512" cy="643736"/>
          </a:xfrm>
        </p:grpSpPr>
        <p:cxnSp>
          <p:nvCxnSpPr>
            <p:cNvPr id="39" name="直接连接符 38"/>
            <p:cNvCxnSpPr/>
            <p:nvPr/>
          </p:nvCxnSpPr>
          <p:spPr>
            <a:xfrm>
              <a:off x="1928794" y="3929066"/>
              <a:ext cx="1714512" cy="158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5400000">
              <a:off x="2393538" y="4251728"/>
              <a:ext cx="642147"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7419" name="TextBox 41"/>
          <p:cNvSpPr txBox="1">
            <a:spLocks noChangeArrowheads="1"/>
          </p:cNvSpPr>
          <p:nvPr/>
        </p:nvSpPr>
        <p:spPr bwMode="auto">
          <a:xfrm>
            <a:off x="6372225" y="6045200"/>
            <a:ext cx="781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latin typeface="Calibri" panose="020F0502020204030204" pitchFamily="34" charset="0"/>
              </a:rPr>
              <a:t>Dan</a:t>
            </a:r>
            <a:endParaRPr lang="zh-CN" altLang="en-US" sz="2800" b="1">
              <a:latin typeface="Calibri" panose="020F0502020204030204" pitchFamily="34" charset="0"/>
            </a:endParaRPr>
          </a:p>
        </p:txBody>
      </p:sp>
      <p:sp>
        <p:nvSpPr>
          <p:cNvPr id="29" name="TextBox 28"/>
          <p:cNvSpPr txBox="1"/>
          <p:nvPr/>
        </p:nvSpPr>
        <p:spPr>
          <a:xfrm>
            <a:off x="6228184" y="548680"/>
            <a:ext cx="2378343" cy="370461"/>
          </a:xfrm>
          <a:prstGeom prst="rect">
            <a:avLst/>
          </a:prstGeom>
          <a:noFill/>
        </p:spPr>
        <p:txBody>
          <a:bodyPr wrap="none">
            <a:prstTxWarp prst="textDoubleWave1">
              <a:avLst/>
            </a:prstTxWarp>
            <a:spAutoFit/>
          </a:bodyPr>
          <a:lstStyle/>
          <a:p>
            <a:pPr>
              <a:defRPr/>
            </a:pPr>
            <a:r>
              <a:rPr lang="en-US" altLang="zh-CN" sz="3200" b="1" dirty="0">
                <a:solidFill>
                  <a:srgbClr val="FF9999"/>
                </a:solidFill>
                <a:ea typeface="宋体" panose="02010600030101010101" pitchFamily="2" charset="-122"/>
              </a:rPr>
              <a:t>Dan’s family</a:t>
            </a:r>
            <a:endParaRPr lang="zh-CN" altLang="en-US" sz="3200" b="1" dirty="0">
              <a:solidFill>
                <a:srgbClr val="FF9999"/>
              </a:solidFill>
              <a:ea typeface="宋体" panose="02010600030101010101" pitchFamily="2" charset="-122"/>
            </a:endParaRPr>
          </a:p>
        </p:txBody>
      </p:sp>
      <p:sp>
        <p:nvSpPr>
          <p:cNvPr id="17421" name="TextBox 29"/>
          <p:cNvSpPr txBox="1">
            <a:spLocks noChangeArrowheads="1"/>
          </p:cNvSpPr>
          <p:nvPr/>
        </p:nvSpPr>
        <p:spPr bwMode="auto">
          <a:xfrm>
            <a:off x="4929188" y="5000625"/>
            <a:ext cx="1184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t>father</a:t>
            </a:r>
            <a:endParaRPr lang="zh-CN" altLang="en-US" sz="2800" b="1"/>
          </a:p>
        </p:txBody>
      </p:sp>
      <p:sp>
        <p:nvSpPr>
          <p:cNvPr id="17422" name="TextBox 30"/>
          <p:cNvSpPr txBox="1">
            <a:spLocks noChangeArrowheads="1"/>
          </p:cNvSpPr>
          <p:nvPr/>
        </p:nvSpPr>
        <p:spPr bwMode="auto">
          <a:xfrm>
            <a:off x="7429500" y="5000625"/>
            <a:ext cx="1403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t>mother</a:t>
            </a:r>
            <a:endParaRPr lang="zh-CN" altLang="en-US" sz="2800" b="1"/>
          </a:p>
        </p:txBody>
      </p:sp>
      <p:sp>
        <p:nvSpPr>
          <p:cNvPr id="17423" name="TextBox 3"/>
          <p:cNvSpPr txBox="1">
            <a:spLocks noChangeArrowheads="1"/>
          </p:cNvSpPr>
          <p:nvPr/>
        </p:nvSpPr>
        <p:spPr bwMode="auto">
          <a:xfrm>
            <a:off x="642938" y="5000625"/>
            <a:ext cx="1033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0000FF"/>
                </a:solidFill>
                <a:latin typeface="Calibri" panose="020F0502020204030204" pitchFamily="34" charset="0"/>
              </a:rPr>
              <a:t>David</a:t>
            </a:r>
            <a:endParaRPr lang="zh-CN" altLang="en-US" sz="2800" b="1">
              <a:solidFill>
                <a:srgbClr val="0000FF"/>
              </a:solidFill>
              <a:latin typeface="Calibri" panose="020F0502020204030204" pitchFamily="34" charset="0"/>
            </a:endParaRPr>
          </a:p>
        </p:txBody>
      </p:sp>
      <p:sp>
        <p:nvSpPr>
          <p:cNvPr id="17424" name="TextBox 3"/>
          <p:cNvSpPr txBox="1">
            <a:spLocks noChangeArrowheads="1"/>
          </p:cNvSpPr>
          <p:nvPr/>
        </p:nvSpPr>
        <p:spPr bwMode="auto">
          <a:xfrm>
            <a:off x="3357563" y="5000625"/>
            <a:ext cx="987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0000FF"/>
                </a:solidFill>
                <a:latin typeface="Calibri" panose="020F0502020204030204" pitchFamily="34" charset="0"/>
              </a:rPr>
              <a:t>Linda</a:t>
            </a:r>
            <a:endParaRPr lang="zh-CN" altLang="en-US" sz="2800" b="1">
              <a:solidFill>
                <a:srgbClr val="0000FF"/>
              </a:solidFill>
              <a:latin typeface="Calibri" panose="020F0502020204030204" pitchFamily="34" charset="0"/>
            </a:endParaRPr>
          </a:p>
        </p:txBody>
      </p:sp>
      <p:sp>
        <p:nvSpPr>
          <p:cNvPr id="17425" name="WordArt 2"/>
          <p:cNvSpPr>
            <a:spLocks noChangeArrowheads="1" noChangeShapeType="1" noTextEdit="1"/>
          </p:cNvSpPr>
          <p:nvPr/>
        </p:nvSpPr>
        <p:spPr bwMode="auto">
          <a:xfrm>
            <a:off x="323850" y="333375"/>
            <a:ext cx="4319588" cy="612775"/>
          </a:xfrm>
          <a:prstGeom prst="rect">
            <a:avLst/>
          </a:prstGeom>
        </p:spPr>
        <p:txBody>
          <a:bodyPr wrap="none" fromWordArt="1">
            <a:prstTxWarp prst="textDoubleWave1">
              <a:avLst>
                <a:gd name="adj1" fmla="val 6500"/>
                <a:gd name="adj2" fmla="val 0"/>
              </a:avLst>
            </a:prstTxWarp>
          </a:bodyPr>
          <a:lstStyle/>
          <a:p>
            <a:r>
              <a:rPr lang="en-US" altLang="zh-CN" sz="3600" b="1" kern="10" spc="-36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rPr>
              <a:t>Look and say</a:t>
            </a:r>
            <a:endParaRPr lang="zh-CN" altLang="en-US" sz="3600" b="1" kern="10" spc="-36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endParaRPr>
          </a:p>
        </p:txBody>
      </p:sp>
      <p:pic>
        <p:nvPicPr>
          <p:cNvPr id="17426" name="Picture 34"/>
          <p:cNvPicPr>
            <a:picLocks noChangeAspect="1" noChangeArrowheads="1"/>
          </p:cNvPicPr>
          <p:nvPr/>
        </p:nvPicPr>
        <p:blipFill>
          <a:blip r:embed="rId6" cstate="email"/>
          <a:srcRect/>
          <a:stretch>
            <a:fillRect/>
          </a:stretch>
        </p:blipFill>
        <p:spPr bwMode="auto">
          <a:xfrm>
            <a:off x="6084888" y="4724400"/>
            <a:ext cx="1214437"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35"/>
          <p:cNvPicPr>
            <a:picLocks noChangeAspect="1" noChangeArrowheads="1"/>
          </p:cNvPicPr>
          <p:nvPr/>
        </p:nvPicPr>
        <p:blipFill>
          <a:blip r:embed="rId7" cstate="email"/>
          <a:srcRect/>
          <a:stretch>
            <a:fillRect/>
          </a:stretch>
        </p:blipFill>
        <p:spPr bwMode="auto">
          <a:xfrm>
            <a:off x="7372350" y="3492500"/>
            <a:ext cx="14478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Picture 36"/>
          <p:cNvPicPr>
            <a:picLocks noChangeAspect="1" noChangeArrowheads="1"/>
          </p:cNvPicPr>
          <p:nvPr/>
        </p:nvPicPr>
        <p:blipFill>
          <a:blip r:embed="rId8" cstate="email"/>
          <a:srcRect/>
          <a:stretch>
            <a:fillRect/>
          </a:stretch>
        </p:blipFill>
        <p:spPr bwMode="auto">
          <a:xfrm>
            <a:off x="4787900" y="3500438"/>
            <a:ext cx="1273175"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37"/>
          <p:cNvPicPr>
            <a:picLocks noChangeAspect="1" noChangeArrowheads="1"/>
          </p:cNvPicPr>
          <p:nvPr/>
        </p:nvPicPr>
        <p:blipFill>
          <a:blip r:embed="rId9" cstate="email"/>
          <a:srcRect/>
          <a:stretch>
            <a:fillRect/>
          </a:stretch>
        </p:blipFill>
        <p:spPr bwMode="auto">
          <a:xfrm>
            <a:off x="3276600" y="3576638"/>
            <a:ext cx="122396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Picture 38"/>
          <p:cNvPicPr>
            <a:picLocks noChangeAspect="1" noChangeArrowheads="1"/>
          </p:cNvPicPr>
          <p:nvPr/>
        </p:nvPicPr>
        <p:blipFill>
          <a:blip r:embed="rId10" cstate="email"/>
          <a:srcRect/>
          <a:stretch>
            <a:fillRect/>
          </a:stretch>
        </p:blipFill>
        <p:spPr bwMode="auto">
          <a:xfrm>
            <a:off x="539750" y="3429000"/>
            <a:ext cx="128428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Picture 39"/>
          <p:cNvPicPr>
            <a:picLocks noChangeAspect="1" noChangeArrowheads="1"/>
          </p:cNvPicPr>
          <p:nvPr/>
        </p:nvPicPr>
        <p:blipFill>
          <a:blip r:embed="rId11" cstate="email"/>
          <a:srcRect/>
          <a:stretch>
            <a:fillRect/>
          </a:stretch>
        </p:blipFill>
        <p:spPr bwMode="auto">
          <a:xfrm>
            <a:off x="1908175" y="4868863"/>
            <a:ext cx="1166813"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竖卷形 1"/>
          <p:cNvSpPr/>
          <p:nvPr/>
        </p:nvSpPr>
        <p:spPr>
          <a:xfrm rot="633131" flipH="1" flipV="1">
            <a:off x="876300" y="1419225"/>
            <a:ext cx="6786563" cy="4986338"/>
          </a:xfrm>
          <a:prstGeom prst="verticalScroll">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8436" name="TextBox 1"/>
          <p:cNvSpPr txBox="1">
            <a:spLocks noChangeArrowheads="1"/>
          </p:cNvSpPr>
          <p:nvPr/>
        </p:nvSpPr>
        <p:spPr bwMode="auto">
          <a:xfrm rot="649578">
            <a:off x="1698625" y="2206625"/>
            <a:ext cx="53244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latin typeface="GCFrutiger" pitchFamily="50" charset="0"/>
              </a:rPr>
              <a:t>Hello, I’m ___. This is my ____. There are _____ people in my family. Look, they are my ___________. They are my _______ They are my ____ and _____. And this is my _______. Her name is _____. She’s ____________’s  daughter.</a:t>
            </a:r>
            <a:endParaRPr lang="zh-CN" altLang="en-US" sz="2800" dirty="0">
              <a:latin typeface="GCFrutiger" pitchFamily="50" charset="0"/>
            </a:endParaRPr>
          </a:p>
        </p:txBody>
      </p:sp>
      <p:sp>
        <p:nvSpPr>
          <p:cNvPr id="4" name="TextBox 3"/>
          <p:cNvSpPr txBox="1"/>
          <p:nvPr/>
        </p:nvSpPr>
        <p:spPr>
          <a:xfrm rot="669925">
            <a:off x="3473633" y="1595076"/>
            <a:ext cx="2525050" cy="707886"/>
          </a:xfrm>
          <a:prstGeom prst="rect">
            <a:avLst/>
          </a:prstGeom>
          <a:noFill/>
        </p:spPr>
        <p:txBody>
          <a:bodyPr wrap="none">
            <a:spAutoFit/>
          </a:bodyPr>
          <a:lstStyle/>
          <a:p>
            <a:pPr>
              <a:defRPr/>
            </a:pPr>
            <a:r>
              <a:rPr lang="en-US" altLang="zh-C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宋体" panose="02010600030101010101" pitchFamily="2" charset="-122"/>
              </a:rPr>
              <a:t>My family</a:t>
            </a:r>
            <a:endParaRPr lang="zh-CN"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宋体" panose="02010600030101010101" pitchFamily="2" charset="-122"/>
            </a:endParaRPr>
          </a:p>
        </p:txBody>
      </p:sp>
      <p:sp>
        <p:nvSpPr>
          <p:cNvPr id="18438" name="WordArt 2"/>
          <p:cNvSpPr>
            <a:spLocks noChangeArrowheads="1" noChangeShapeType="1" noTextEdit="1"/>
          </p:cNvSpPr>
          <p:nvPr/>
        </p:nvSpPr>
        <p:spPr bwMode="auto">
          <a:xfrm>
            <a:off x="323850" y="333375"/>
            <a:ext cx="5256213" cy="612775"/>
          </a:xfrm>
          <a:prstGeom prst="rect">
            <a:avLst/>
          </a:prstGeom>
        </p:spPr>
        <p:txBody>
          <a:bodyPr wrap="none" fromWordArt="1">
            <a:prstTxWarp prst="textDoubleWave1">
              <a:avLst>
                <a:gd name="adj1" fmla="val 6500"/>
                <a:gd name="adj2" fmla="val 0"/>
              </a:avLst>
            </a:prstTxWarp>
          </a:bodyPr>
          <a:lstStyle/>
          <a:p>
            <a:r>
              <a:rPr lang="en-US" altLang="zh-CN" sz="3600" b="1" kern="10" spc="-360" dirty="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rPr>
              <a:t>Read and complete</a:t>
            </a:r>
            <a:endParaRPr lang="zh-CN" altLang="en-US" sz="3600" b="1" kern="10" spc="-360" dirty="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endParaRPr>
          </a:p>
        </p:txBody>
      </p:sp>
      <p:pic>
        <p:nvPicPr>
          <p:cNvPr id="18439" name="Picture 9"/>
          <p:cNvPicPr>
            <a:picLocks noChangeAspect="1" noChangeArrowheads="1"/>
          </p:cNvPicPr>
          <p:nvPr/>
        </p:nvPicPr>
        <p:blipFill>
          <a:blip r:embed="rId4" cstate="email"/>
          <a:srcRect/>
          <a:stretch>
            <a:fillRect/>
          </a:stretch>
        </p:blipFill>
        <p:spPr bwMode="auto">
          <a:xfrm>
            <a:off x="7019925" y="908050"/>
            <a:ext cx="17160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9"/>
          <p:cNvGrpSpPr/>
          <p:nvPr/>
        </p:nvGrpSpPr>
        <p:grpSpPr bwMode="auto">
          <a:xfrm>
            <a:off x="0" y="0"/>
            <a:ext cx="9144000" cy="6858000"/>
            <a:chOff x="1142976" y="857232"/>
            <a:chExt cx="7000924" cy="5143536"/>
          </a:xfrm>
        </p:grpSpPr>
        <p:sp>
          <p:nvSpPr>
            <p:cNvPr id="6" name="椭圆 5"/>
            <p:cNvSpPr/>
            <p:nvPr/>
          </p:nvSpPr>
          <p:spPr>
            <a:xfrm>
              <a:off x="2071571" y="857232"/>
              <a:ext cx="4357346" cy="2428892"/>
            </a:xfrm>
            <a:prstGeom prst="ellipse">
              <a:avLst/>
            </a:prstGeom>
            <a:solidFill>
              <a:srgbClr val="D9FB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椭圆 6"/>
            <p:cNvSpPr/>
            <p:nvPr/>
          </p:nvSpPr>
          <p:spPr>
            <a:xfrm>
              <a:off x="1142976" y="2071678"/>
              <a:ext cx="4858107" cy="3000396"/>
            </a:xfrm>
            <a:prstGeom prst="ellipse">
              <a:avLst/>
            </a:prstGeom>
            <a:solidFill>
              <a:srgbClr val="D9FB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椭圆 7"/>
            <p:cNvSpPr/>
            <p:nvPr/>
          </p:nvSpPr>
          <p:spPr>
            <a:xfrm>
              <a:off x="3285794" y="2143116"/>
              <a:ext cx="4858106" cy="2857520"/>
            </a:xfrm>
            <a:prstGeom prst="ellipse">
              <a:avLst/>
            </a:prstGeom>
            <a:solidFill>
              <a:srgbClr val="D9FB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梯形 8"/>
            <p:cNvSpPr/>
            <p:nvPr/>
          </p:nvSpPr>
          <p:spPr>
            <a:xfrm>
              <a:off x="3214083" y="4786322"/>
              <a:ext cx="2215744" cy="1214446"/>
            </a:xfrm>
            <a:prstGeom prst="trapezoi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11" name="TextBox 10"/>
          <p:cNvSpPr txBox="1">
            <a:spLocks noChangeArrowheads="1"/>
          </p:cNvSpPr>
          <p:nvPr/>
        </p:nvSpPr>
        <p:spPr bwMode="auto">
          <a:xfrm>
            <a:off x="2339975" y="5786438"/>
            <a:ext cx="36988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400" b="1">
                <a:latin typeface="GCFrutiger" pitchFamily="50" charset="0"/>
              </a:rPr>
              <a:t>A family tree</a:t>
            </a:r>
            <a:endParaRPr lang="zh-CN" altLang="en-US" sz="4400" b="1">
              <a:latin typeface="GCFrutiger" pitchFamily="50" charset="0"/>
            </a:endParaRPr>
          </a:p>
        </p:txBody>
      </p:sp>
      <p:grpSp>
        <p:nvGrpSpPr>
          <p:cNvPr id="19461" name="组合 40"/>
          <p:cNvGrpSpPr/>
          <p:nvPr/>
        </p:nvGrpSpPr>
        <p:grpSpPr bwMode="auto">
          <a:xfrm>
            <a:off x="539750" y="404813"/>
            <a:ext cx="8312150" cy="5140325"/>
            <a:chOff x="539552" y="1500188"/>
            <a:chExt cx="8312166" cy="5139670"/>
          </a:xfrm>
        </p:grpSpPr>
        <p:sp>
          <p:nvSpPr>
            <p:cNvPr id="19462" name="TextBox 3"/>
            <p:cNvSpPr txBox="1">
              <a:spLocks noChangeArrowheads="1"/>
            </p:cNvSpPr>
            <p:nvPr/>
          </p:nvSpPr>
          <p:spPr bwMode="auto">
            <a:xfrm>
              <a:off x="2143125" y="6116638"/>
              <a:ext cx="6223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0000FF"/>
                  </a:solidFill>
                  <a:latin typeface="GCFrutiger" pitchFamily="50" charset="0"/>
                </a:rPr>
                <a:t>Jill</a:t>
              </a:r>
              <a:endParaRPr lang="zh-CN" altLang="en-US" sz="2800" b="1">
                <a:solidFill>
                  <a:srgbClr val="0000FF"/>
                </a:solidFill>
                <a:latin typeface="GCFrutiger" pitchFamily="50" charset="0"/>
              </a:endParaRPr>
            </a:p>
          </p:txBody>
        </p:sp>
        <p:grpSp>
          <p:nvGrpSpPr>
            <p:cNvPr id="19463" name="组合 12"/>
            <p:cNvGrpSpPr/>
            <p:nvPr/>
          </p:nvGrpSpPr>
          <p:grpSpPr bwMode="auto">
            <a:xfrm>
              <a:off x="1785938" y="4140200"/>
              <a:ext cx="1428750" cy="644525"/>
              <a:chOff x="1928794" y="3929066"/>
              <a:chExt cx="1714512" cy="643736"/>
            </a:xfrm>
          </p:grpSpPr>
          <p:cxnSp>
            <p:nvCxnSpPr>
              <p:cNvPr id="14" name="直接连接符 13"/>
              <p:cNvCxnSpPr/>
              <p:nvPr/>
            </p:nvCxnSpPr>
            <p:spPr>
              <a:xfrm>
                <a:off x="1928559" y="3928730"/>
                <a:ext cx="1714516" cy="15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2393344" y="4250398"/>
                <a:ext cx="642068" cy="1904"/>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19464" name="Picture 2"/>
            <p:cNvPicPr>
              <a:picLocks noChangeAspect="1" noChangeArrowheads="1"/>
            </p:cNvPicPr>
            <p:nvPr/>
          </p:nvPicPr>
          <p:blipFill>
            <a:blip r:embed="rId4"/>
            <a:srcRect/>
            <a:stretch>
              <a:fillRect/>
            </a:stretch>
          </p:blipFill>
          <p:spPr bwMode="auto">
            <a:xfrm>
              <a:off x="2286000" y="1504950"/>
              <a:ext cx="134143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3"/>
            <p:cNvPicPr>
              <a:picLocks noChangeAspect="1" noChangeArrowheads="1"/>
            </p:cNvPicPr>
            <p:nvPr/>
          </p:nvPicPr>
          <p:blipFill>
            <a:blip r:embed="rId5"/>
            <a:srcRect/>
            <a:stretch>
              <a:fillRect/>
            </a:stretch>
          </p:blipFill>
          <p:spPr bwMode="auto">
            <a:xfrm>
              <a:off x="5583238" y="1500188"/>
              <a:ext cx="1285875"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6" name="组合 17"/>
            <p:cNvGrpSpPr/>
            <p:nvPr/>
          </p:nvGrpSpPr>
          <p:grpSpPr bwMode="auto">
            <a:xfrm>
              <a:off x="3714750" y="2362200"/>
              <a:ext cx="1714500" cy="714375"/>
              <a:chOff x="1928794" y="3929066"/>
              <a:chExt cx="1714512" cy="643736"/>
            </a:xfrm>
          </p:grpSpPr>
          <p:cxnSp>
            <p:nvCxnSpPr>
              <p:cNvPr id="19" name="直接连接符 18"/>
              <p:cNvCxnSpPr/>
              <p:nvPr/>
            </p:nvCxnSpPr>
            <p:spPr>
              <a:xfrm>
                <a:off x="1928602" y="3928967"/>
                <a:ext cx="1714515" cy="143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2393310" y="4249922"/>
                <a:ext cx="642223" cy="3175"/>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9467" name="组合 25"/>
            <p:cNvGrpSpPr/>
            <p:nvPr/>
          </p:nvGrpSpPr>
          <p:grpSpPr bwMode="auto">
            <a:xfrm>
              <a:off x="3998913" y="3076575"/>
              <a:ext cx="501650" cy="357188"/>
              <a:chOff x="4428330" y="2714620"/>
              <a:chExt cx="500860" cy="357984"/>
            </a:xfrm>
          </p:grpSpPr>
          <p:cxnSp>
            <p:nvCxnSpPr>
              <p:cNvPr id="22" name="直接连接符 21"/>
              <p:cNvCxnSpPr/>
              <p:nvPr/>
            </p:nvCxnSpPr>
            <p:spPr>
              <a:xfrm>
                <a:off x="4429724" y="2714419"/>
                <a:ext cx="499276" cy="159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4249963" y="2892595"/>
                <a:ext cx="357938" cy="1585"/>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9468" name="组合 24"/>
            <p:cNvGrpSpPr/>
            <p:nvPr/>
          </p:nvGrpSpPr>
          <p:grpSpPr bwMode="auto">
            <a:xfrm>
              <a:off x="4500563" y="3076575"/>
              <a:ext cx="581025" cy="417513"/>
              <a:chOff x="4929190" y="2714620"/>
              <a:chExt cx="581028" cy="417516"/>
            </a:xfrm>
          </p:grpSpPr>
          <p:cxnSp>
            <p:nvCxnSpPr>
              <p:cNvPr id="25" name="直接连接符 24"/>
              <p:cNvCxnSpPr/>
              <p:nvPr/>
            </p:nvCxnSpPr>
            <p:spPr>
              <a:xfrm>
                <a:off x="4929000" y="2714419"/>
                <a:ext cx="571504"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flipH="1" flipV="1">
                <a:off x="5296535" y="2918388"/>
                <a:ext cx="417463" cy="9525"/>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9469" name="组合 11"/>
            <p:cNvGrpSpPr/>
            <p:nvPr/>
          </p:nvGrpSpPr>
          <p:grpSpPr bwMode="auto">
            <a:xfrm>
              <a:off x="6156176" y="4068763"/>
              <a:ext cx="1143000" cy="642937"/>
              <a:chOff x="1928794" y="3929066"/>
              <a:chExt cx="1714512" cy="643736"/>
            </a:xfrm>
          </p:grpSpPr>
          <p:cxnSp>
            <p:nvCxnSpPr>
              <p:cNvPr id="28" name="直接连接符 27"/>
              <p:cNvCxnSpPr/>
              <p:nvPr/>
            </p:nvCxnSpPr>
            <p:spPr>
              <a:xfrm>
                <a:off x="1928737" y="3928739"/>
                <a:ext cx="1714515" cy="158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2393524" y="4251360"/>
                <a:ext cx="642065"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9470" name="TextBox 41"/>
            <p:cNvSpPr txBox="1">
              <a:spLocks noChangeArrowheads="1"/>
            </p:cNvSpPr>
            <p:nvPr/>
          </p:nvSpPr>
          <p:spPr bwMode="auto">
            <a:xfrm>
              <a:off x="6372200" y="6045200"/>
              <a:ext cx="8835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latin typeface="GCFrutiger" pitchFamily="50" charset="0"/>
                </a:rPr>
                <a:t>Dan</a:t>
              </a:r>
              <a:endParaRPr lang="zh-CN" altLang="en-US" sz="2800" b="1">
                <a:latin typeface="GCFrutiger" pitchFamily="50" charset="0"/>
              </a:endParaRPr>
            </a:p>
          </p:txBody>
        </p:sp>
        <p:sp>
          <p:nvSpPr>
            <p:cNvPr id="19471" name="TextBox 29"/>
            <p:cNvSpPr txBox="1">
              <a:spLocks noChangeArrowheads="1"/>
            </p:cNvSpPr>
            <p:nvPr/>
          </p:nvSpPr>
          <p:spPr bwMode="auto">
            <a:xfrm>
              <a:off x="4929188" y="5000625"/>
              <a:ext cx="12426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latin typeface="GCFrutiger" pitchFamily="50" charset="0"/>
                </a:rPr>
                <a:t>father</a:t>
              </a:r>
              <a:endParaRPr lang="zh-CN" altLang="en-US" sz="2800" b="1">
                <a:latin typeface="GCFrutiger" pitchFamily="50" charset="0"/>
              </a:endParaRPr>
            </a:p>
          </p:txBody>
        </p:sp>
        <p:sp>
          <p:nvSpPr>
            <p:cNvPr id="19472" name="TextBox 30"/>
            <p:cNvSpPr txBox="1">
              <a:spLocks noChangeArrowheads="1"/>
            </p:cNvSpPr>
            <p:nvPr/>
          </p:nvSpPr>
          <p:spPr bwMode="auto">
            <a:xfrm>
              <a:off x="7429500" y="5000625"/>
              <a:ext cx="14222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latin typeface="GCFrutiger" pitchFamily="50" charset="0"/>
                </a:rPr>
                <a:t>mother</a:t>
              </a:r>
              <a:endParaRPr lang="zh-CN" altLang="en-US" sz="2800" b="1">
                <a:latin typeface="GCFrutiger" pitchFamily="50" charset="0"/>
              </a:endParaRPr>
            </a:p>
          </p:txBody>
        </p:sp>
        <p:sp>
          <p:nvSpPr>
            <p:cNvPr id="19473" name="TextBox 3"/>
            <p:cNvSpPr txBox="1">
              <a:spLocks noChangeArrowheads="1"/>
            </p:cNvSpPr>
            <p:nvPr/>
          </p:nvSpPr>
          <p:spPr bwMode="auto">
            <a:xfrm>
              <a:off x="642938" y="5000625"/>
              <a:ext cx="11833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0000FF"/>
                  </a:solidFill>
                  <a:latin typeface="GCFrutiger" pitchFamily="50" charset="0"/>
                </a:rPr>
                <a:t>David</a:t>
              </a:r>
              <a:endParaRPr lang="zh-CN" altLang="en-US" sz="2800" b="1">
                <a:solidFill>
                  <a:srgbClr val="0000FF"/>
                </a:solidFill>
                <a:latin typeface="GCFrutiger" pitchFamily="50" charset="0"/>
              </a:endParaRPr>
            </a:p>
          </p:txBody>
        </p:sp>
        <p:sp>
          <p:nvSpPr>
            <p:cNvPr id="19474" name="TextBox 3"/>
            <p:cNvSpPr txBox="1">
              <a:spLocks noChangeArrowheads="1"/>
            </p:cNvSpPr>
            <p:nvPr/>
          </p:nvSpPr>
          <p:spPr bwMode="auto">
            <a:xfrm>
              <a:off x="3357563" y="5000625"/>
              <a:ext cx="1122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0000FF"/>
                  </a:solidFill>
                  <a:latin typeface="GCFrutiger" pitchFamily="50" charset="0"/>
                </a:rPr>
                <a:t>Linda</a:t>
              </a:r>
              <a:endParaRPr lang="zh-CN" altLang="en-US" sz="2800" b="1">
                <a:solidFill>
                  <a:srgbClr val="0000FF"/>
                </a:solidFill>
                <a:latin typeface="GCFrutiger" pitchFamily="50" charset="0"/>
              </a:endParaRPr>
            </a:p>
          </p:txBody>
        </p:sp>
        <p:pic>
          <p:nvPicPr>
            <p:cNvPr id="19475" name="Picture 34"/>
            <p:cNvPicPr>
              <a:picLocks noChangeAspect="1" noChangeArrowheads="1"/>
            </p:cNvPicPr>
            <p:nvPr/>
          </p:nvPicPr>
          <p:blipFill>
            <a:blip r:embed="rId6" cstate="email"/>
            <a:srcRect/>
            <a:stretch>
              <a:fillRect/>
            </a:stretch>
          </p:blipFill>
          <p:spPr bwMode="auto">
            <a:xfrm>
              <a:off x="6084168" y="4725144"/>
              <a:ext cx="1215804" cy="135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35"/>
            <p:cNvPicPr>
              <a:picLocks noChangeAspect="1" noChangeArrowheads="1"/>
            </p:cNvPicPr>
            <p:nvPr/>
          </p:nvPicPr>
          <p:blipFill>
            <a:blip r:embed="rId7" cstate="email"/>
            <a:srcRect/>
            <a:stretch>
              <a:fillRect/>
            </a:stretch>
          </p:blipFill>
          <p:spPr bwMode="auto">
            <a:xfrm>
              <a:off x="7372515" y="3492028"/>
              <a:ext cx="1447957" cy="159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36"/>
            <p:cNvPicPr>
              <a:picLocks noChangeAspect="1" noChangeArrowheads="1"/>
            </p:cNvPicPr>
            <p:nvPr/>
          </p:nvPicPr>
          <p:blipFill>
            <a:blip r:embed="rId8" cstate="email"/>
            <a:srcRect/>
            <a:stretch>
              <a:fillRect/>
            </a:stretch>
          </p:blipFill>
          <p:spPr bwMode="auto">
            <a:xfrm>
              <a:off x="4788024" y="3501008"/>
              <a:ext cx="1273497" cy="1544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37"/>
            <p:cNvPicPr>
              <a:picLocks noChangeAspect="1" noChangeArrowheads="1"/>
            </p:cNvPicPr>
            <p:nvPr/>
          </p:nvPicPr>
          <p:blipFill>
            <a:blip r:embed="rId9" cstate="email"/>
            <a:srcRect/>
            <a:stretch>
              <a:fillRect/>
            </a:stretch>
          </p:blipFill>
          <p:spPr bwMode="auto">
            <a:xfrm>
              <a:off x="3275856" y="3577079"/>
              <a:ext cx="1224136"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9" name="Picture 38"/>
            <p:cNvPicPr>
              <a:picLocks noChangeAspect="1" noChangeArrowheads="1"/>
            </p:cNvPicPr>
            <p:nvPr/>
          </p:nvPicPr>
          <p:blipFill>
            <a:blip r:embed="rId10" cstate="email"/>
            <a:srcRect/>
            <a:stretch>
              <a:fillRect/>
            </a:stretch>
          </p:blipFill>
          <p:spPr bwMode="auto">
            <a:xfrm>
              <a:off x="539552" y="3429000"/>
              <a:ext cx="1285146"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0" name="Picture 39"/>
            <p:cNvPicPr>
              <a:picLocks noChangeAspect="1" noChangeArrowheads="1"/>
            </p:cNvPicPr>
            <p:nvPr/>
          </p:nvPicPr>
          <p:blipFill>
            <a:blip r:embed="rId11" cstate="email"/>
            <a:srcRect/>
            <a:stretch>
              <a:fillRect/>
            </a:stretch>
          </p:blipFill>
          <p:spPr bwMode="auto">
            <a:xfrm>
              <a:off x="1907704" y="4869160"/>
              <a:ext cx="1167063" cy="130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3" name="组合 3"/>
          <p:cNvGrpSpPr/>
          <p:nvPr/>
        </p:nvGrpSpPr>
        <p:grpSpPr bwMode="auto">
          <a:xfrm>
            <a:off x="1143000" y="857250"/>
            <a:ext cx="7000875" cy="5143500"/>
            <a:chOff x="1142976" y="857232"/>
            <a:chExt cx="7000924" cy="5143536"/>
          </a:xfrm>
        </p:grpSpPr>
        <p:sp>
          <p:nvSpPr>
            <p:cNvPr id="5" name="椭圆 4"/>
            <p:cNvSpPr/>
            <p:nvPr/>
          </p:nvSpPr>
          <p:spPr>
            <a:xfrm>
              <a:off x="2071671" y="857232"/>
              <a:ext cx="4357717" cy="2428892"/>
            </a:xfrm>
            <a:prstGeom prst="ellipse">
              <a:avLst/>
            </a:prstGeom>
            <a:solidFill>
              <a:srgbClr val="D9FB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椭圆 5"/>
            <p:cNvSpPr/>
            <p:nvPr/>
          </p:nvSpPr>
          <p:spPr>
            <a:xfrm>
              <a:off x="1142976" y="2071679"/>
              <a:ext cx="4857784" cy="3000396"/>
            </a:xfrm>
            <a:prstGeom prst="ellipse">
              <a:avLst/>
            </a:prstGeom>
            <a:solidFill>
              <a:srgbClr val="D9FB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椭圆 6"/>
            <p:cNvSpPr/>
            <p:nvPr/>
          </p:nvSpPr>
          <p:spPr>
            <a:xfrm>
              <a:off x="3286116" y="2143116"/>
              <a:ext cx="4857784" cy="2857520"/>
            </a:xfrm>
            <a:prstGeom prst="ellipse">
              <a:avLst/>
            </a:prstGeom>
            <a:solidFill>
              <a:srgbClr val="D9FB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梯形 7"/>
            <p:cNvSpPr/>
            <p:nvPr/>
          </p:nvSpPr>
          <p:spPr>
            <a:xfrm>
              <a:off x="3214679" y="4786323"/>
              <a:ext cx="2214577" cy="1214445"/>
            </a:xfrm>
            <a:prstGeom prst="trapezoi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9" name="TextBox 8"/>
          <p:cNvSpPr txBox="1"/>
          <p:nvPr/>
        </p:nvSpPr>
        <p:spPr>
          <a:xfrm>
            <a:off x="500034" y="1357298"/>
            <a:ext cx="4566828" cy="769441"/>
          </a:xfrm>
          <a:prstGeom prst="rect">
            <a:avLst/>
          </a:prstGeom>
          <a:noFill/>
        </p:spPr>
        <p:style>
          <a:lnRef idx="0">
            <a:schemeClr val="accent3"/>
          </a:lnRef>
          <a:fillRef idx="3">
            <a:schemeClr val="accent3"/>
          </a:fillRef>
          <a:effectRef idx="3">
            <a:schemeClr val="accent3"/>
          </a:effectRef>
          <a:fontRef idx="minor">
            <a:schemeClr val="lt1"/>
          </a:fontRef>
        </p:style>
        <p:txBody>
          <a:bodyPr wrap="none">
            <a:spAutoFit/>
          </a:bodyPr>
          <a:lstStyle/>
          <a:p>
            <a:pPr>
              <a:defRPr/>
            </a:pPr>
            <a:r>
              <a:rPr lang="en-US" altLang="zh-CN" sz="4400" b="1" dirty="0">
                <a:solidFill>
                  <a:srgbClr val="008000"/>
                </a:solidFill>
              </a:rPr>
              <a:t>Make a family tree</a:t>
            </a:r>
            <a:endParaRPr lang="zh-CN" altLang="en-US" sz="4400" b="1" dirty="0">
              <a:solidFill>
                <a:srgbClr val="008000"/>
              </a:solidFill>
            </a:endParaRPr>
          </a:p>
        </p:txBody>
      </p:sp>
      <p:sp>
        <p:nvSpPr>
          <p:cNvPr id="11" name="圆角矩形 10"/>
          <p:cNvSpPr/>
          <p:nvPr/>
        </p:nvSpPr>
        <p:spPr>
          <a:xfrm>
            <a:off x="1372844" y="2714620"/>
            <a:ext cx="1556034" cy="785818"/>
          </a:xfrm>
          <a:prstGeom prst="roundRect">
            <a:avLst/>
          </a:prstGeom>
        </p:spPr>
        <p:style>
          <a:lnRef idx="0">
            <a:schemeClr val="accent3"/>
          </a:lnRef>
          <a:fillRef idx="3">
            <a:schemeClr val="accent3"/>
          </a:fillRef>
          <a:effectRef idx="3">
            <a:schemeClr val="accent3"/>
          </a:effectRef>
          <a:fontRef idx="minor">
            <a:schemeClr val="lt1"/>
          </a:fontRef>
        </p:style>
        <p:txBody>
          <a:bodyPr/>
          <a:lstStyle/>
          <a:p>
            <a:pPr>
              <a:defRPr/>
            </a:pPr>
            <a:r>
              <a:rPr lang="en-US" altLang="zh-CN" sz="3200" b="1" dirty="0"/>
              <a:t>Step 1</a:t>
            </a:r>
            <a:endParaRPr lang="zh-CN" altLang="en-US" sz="3200" b="1" dirty="0"/>
          </a:p>
        </p:txBody>
      </p:sp>
      <p:sp>
        <p:nvSpPr>
          <p:cNvPr id="12" name="圆角矩形 11"/>
          <p:cNvSpPr/>
          <p:nvPr/>
        </p:nvSpPr>
        <p:spPr>
          <a:xfrm>
            <a:off x="3660868" y="2714620"/>
            <a:ext cx="1572457" cy="785818"/>
          </a:xfrm>
          <a:prstGeom prst="roundRect">
            <a:avLst/>
          </a:prstGeom>
        </p:spPr>
        <p:style>
          <a:lnRef idx="0">
            <a:schemeClr val="accent3"/>
          </a:lnRef>
          <a:fillRef idx="3">
            <a:schemeClr val="accent3"/>
          </a:fillRef>
          <a:effectRef idx="3">
            <a:schemeClr val="accent3"/>
          </a:effectRef>
          <a:fontRef idx="minor">
            <a:schemeClr val="lt1"/>
          </a:fontRef>
        </p:style>
        <p:txBody>
          <a:bodyPr/>
          <a:lstStyle/>
          <a:p>
            <a:pPr>
              <a:defRPr/>
            </a:pPr>
            <a:r>
              <a:rPr lang="en-US" altLang="zh-CN" sz="3200" b="1" dirty="0"/>
              <a:t>Step 2</a:t>
            </a:r>
            <a:endParaRPr lang="zh-CN" altLang="en-US" sz="3200" b="1" dirty="0"/>
          </a:p>
        </p:txBody>
      </p:sp>
      <p:sp>
        <p:nvSpPr>
          <p:cNvPr id="13" name="圆角矩形 12"/>
          <p:cNvSpPr/>
          <p:nvPr/>
        </p:nvSpPr>
        <p:spPr>
          <a:xfrm>
            <a:off x="5869481" y="2714620"/>
            <a:ext cx="1526300" cy="785818"/>
          </a:xfrm>
          <a:prstGeom prst="roundRect">
            <a:avLst/>
          </a:prstGeom>
        </p:spPr>
        <p:style>
          <a:lnRef idx="0">
            <a:schemeClr val="accent3"/>
          </a:lnRef>
          <a:fillRef idx="3">
            <a:schemeClr val="accent3"/>
          </a:fillRef>
          <a:effectRef idx="3">
            <a:schemeClr val="accent3"/>
          </a:effectRef>
          <a:fontRef idx="minor">
            <a:schemeClr val="lt1"/>
          </a:fontRef>
        </p:style>
        <p:txBody>
          <a:bodyPr/>
          <a:lstStyle/>
          <a:p>
            <a:pPr>
              <a:defRPr/>
            </a:pPr>
            <a:r>
              <a:rPr lang="en-US" altLang="zh-CN" sz="3200" b="1" dirty="0"/>
              <a:t>Step 3</a:t>
            </a:r>
            <a:endParaRPr lang="zh-CN" altLang="en-US" sz="3200" b="1" dirty="0"/>
          </a:p>
        </p:txBody>
      </p:sp>
      <p:sp>
        <p:nvSpPr>
          <p:cNvPr id="14" name="圆角矩形 13"/>
          <p:cNvSpPr/>
          <p:nvPr/>
        </p:nvSpPr>
        <p:spPr>
          <a:xfrm>
            <a:off x="1785938" y="3286125"/>
            <a:ext cx="1285875" cy="785813"/>
          </a:xfrm>
          <a:prstGeom prst="roundRect">
            <a:avLst/>
          </a:prstGeom>
          <a:ln w="38100"/>
        </p:spPr>
        <p:style>
          <a:lnRef idx="2">
            <a:schemeClr val="accent3"/>
          </a:lnRef>
          <a:fillRef idx="1">
            <a:schemeClr val="lt1"/>
          </a:fillRef>
          <a:effectRef idx="0">
            <a:schemeClr val="accent3"/>
          </a:effectRef>
          <a:fontRef idx="minor">
            <a:schemeClr val="dk1"/>
          </a:fontRef>
        </p:style>
        <p:txBody>
          <a:bodyPr anchor="ctr"/>
          <a:lstStyle/>
          <a:p>
            <a:pPr algn="ctr">
              <a:defRPr/>
            </a:pPr>
            <a:r>
              <a:rPr lang="en-US" altLang="zh-CN" sz="3200" b="1" dirty="0"/>
              <a:t>Draw</a:t>
            </a:r>
            <a:endParaRPr lang="zh-CN" altLang="en-US" sz="3200" b="1" dirty="0"/>
          </a:p>
        </p:txBody>
      </p:sp>
      <p:sp>
        <p:nvSpPr>
          <p:cNvPr id="15" name="圆角矩形 14"/>
          <p:cNvSpPr/>
          <p:nvPr/>
        </p:nvSpPr>
        <p:spPr>
          <a:xfrm>
            <a:off x="4071938" y="3286125"/>
            <a:ext cx="1436687" cy="785813"/>
          </a:xfrm>
          <a:prstGeom prst="roundRect">
            <a:avLst/>
          </a:prstGeom>
          <a:ln w="38100"/>
        </p:spPr>
        <p:style>
          <a:lnRef idx="2">
            <a:schemeClr val="accent3"/>
          </a:lnRef>
          <a:fillRef idx="1">
            <a:schemeClr val="lt1"/>
          </a:fillRef>
          <a:effectRef idx="0">
            <a:schemeClr val="accent3"/>
          </a:effectRef>
          <a:fontRef idx="minor">
            <a:schemeClr val="dk1"/>
          </a:fontRef>
        </p:style>
        <p:txBody>
          <a:bodyPr anchor="ctr"/>
          <a:lstStyle/>
          <a:p>
            <a:pPr algn="ctr">
              <a:defRPr/>
            </a:pPr>
            <a:r>
              <a:rPr lang="en-US" altLang="zh-CN" sz="3200" b="1" dirty="0"/>
              <a:t>Write</a:t>
            </a:r>
            <a:endParaRPr lang="zh-CN" altLang="en-US" sz="3200" b="1" dirty="0"/>
          </a:p>
        </p:txBody>
      </p:sp>
      <p:sp>
        <p:nvSpPr>
          <p:cNvPr id="16" name="圆角矩形 15"/>
          <p:cNvSpPr/>
          <p:nvPr/>
        </p:nvSpPr>
        <p:spPr>
          <a:xfrm>
            <a:off x="6286500" y="3286125"/>
            <a:ext cx="1285875" cy="785813"/>
          </a:xfrm>
          <a:prstGeom prst="roundRect">
            <a:avLst/>
          </a:prstGeom>
          <a:ln w="38100"/>
        </p:spPr>
        <p:style>
          <a:lnRef idx="2">
            <a:schemeClr val="accent3"/>
          </a:lnRef>
          <a:fillRef idx="1">
            <a:schemeClr val="lt1"/>
          </a:fillRef>
          <a:effectRef idx="0">
            <a:schemeClr val="accent3"/>
          </a:effectRef>
          <a:fontRef idx="minor">
            <a:schemeClr val="dk1"/>
          </a:fontRef>
        </p:style>
        <p:txBody>
          <a:bodyPr anchor="ctr"/>
          <a:lstStyle/>
          <a:p>
            <a:pPr algn="ctr">
              <a:defRPr/>
            </a:pPr>
            <a:r>
              <a:rPr lang="en-US" altLang="zh-CN" sz="3200" b="1" dirty="0"/>
              <a:t>Say</a:t>
            </a:r>
            <a:endParaRPr lang="zh-CN" altLang="en-US" sz="3200" b="1" dirty="0"/>
          </a:p>
        </p:txBody>
      </p:sp>
      <p:sp>
        <p:nvSpPr>
          <p:cNvPr id="20499" name="WordArt 2"/>
          <p:cNvSpPr>
            <a:spLocks noChangeArrowheads="1" noChangeShapeType="1" noTextEdit="1"/>
          </p:cNvSpPr>
          <p:nvPr/>
        </p:nvSpPr>
        <p:spPr bwMode="auto">
          <a:xfrm>
            <a:off x="323850" y="333375"/>
            <a:ext cx="5256213" cy="612775"/>
          </a:xfrm>
          <a:prstGeom prst="rect">
            <a:avLst/>
          </a:prstGeom>
        </p:spPr>
        <p:txBody>
          <a:bodyPr wrap="none" fromWordArt="1">
            <a:prstTxWarp prst="textDoubleWave1">
              <a:avLst>
                <a:gd name="adj1" fmla="val 6500"/>
                <a:gd name="adj2" fmla="val 0"/>
              </a:avLst>
            </a:prstTxWarp>
          </a:bodyPr>
          <a:lstStyle/>
          <a:p>
            <a:r>
              <a:rPr lang="en-US" altLang="zh-CN" sz="3600" b="1" kern="10" spc="-36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rPr>
              <a:t>Think and do</a:t>
            </a:r>
            <a:endParaRPr lang="zh-CN" altLang="en-US" sz="3600" b="1" kern="10" spc="-36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endParaRPr>
          </a:p>
        </p:txBody>
      </p:sp>
      <p:sp>
        <p:nvSpPr>
          <p:cNvPr id="18" name="TextBox 17"/>
          <p:cNvSpPr txBox="1"/>
          <p:nvPr/>
        </p:nvSpPr>
        <p:spPr>
          <a:xfrm>
            <a:off x="6156176" y="980728"/>
            <a:ext cx="2378343" cy="370461"/>
          </a:xfrm>
          <a:prstGeom prst="rect">
            <a:avLst/>
          </a:prstGeom>
          <a:noFill/>
        </p:spPr>
        <p:txBody>
          <a:bodyPr wrap="none">
            <a:prstTxWarp prst="textDoubleWave1">
              <a:avLst/>
            </a:prstTxWarp>
            <a:spAutoFit/>
          </a:bodyPr>
          <a:lstStyle/>
          <a:p>
            <a:pPr>
              <a:defRPr/>
            </a:pPr>
            <a:r>
              <a:rPr lang="en-US" altLang="zh-CN" sz="3200" b="1" dirty="0">
                <a:solidFill>
                  <a:srgbClr val="FF9999"/>
                </a:solidFill>
                <a:ea typeface="宋体" panose="02010600030101010101" pitchFamily="2" charset="-122"/>
              </a:rPr>
              <a:t>About you</a:t>
            </a:r>
            <a:endParaRPr lang="zh-CN" altLang="en-US" sz="3200" b="1" dirty="0">
              <a:solidFill>
                <a:srgbClr val="FF9999"/>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par>
                          <p:cTn id="22" fill="hold">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par>
                          <p:cTn id="31" fill="hold">
                            <p:stCondLst>
                              <p:cond delay="500"/>
                            </p:stCondLst>
                            <p:childTnLst>
                              <p:par>
                                <p:cTn id="32" presetID="3" presetClass="entr" presetSubtype="1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11"/>
          <p:cNvPicPr>
            <a:picLocks noChangeAspect="1" noChangeArrowheads="1"/>
          </p:cNvPicPr>
          <p:nvPr/>
        </p:nvPicPr>
        <p:blipFill>
          <a:blip r:embed="rId4" cstate="email"/>
          <a:srcRect/>
          <a:stretch>
            <a:fillRect/>
          </a:stretch>
        </p:blipFill>
        <p:spPr bwMode="auto">
          <a:xfrm>
            <a:off x="3324225" y="2571750"/>
            <a:ext cx="5545138"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Box 7"/>
          <p:cNvSpPr txBox="1">
            <a:spLocks noChangeArrowheads="1"/>
          </p:cNvSpPr>
          <p:nvPr/>
        </p:nvSpPr>
        <p:spPr bwMode="auto">
          <a:xfrm>
            <a:off x="642938" y="1285875"/>
            <a:ext cx="5349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GCFrutiger" pitchFamily="50" charset="0"/>
              </a:rPr>
              <a:t>Do you have any cousins?</a:t>
            </a:r>
            <a:endParaRPr lang="zh-CN" altLang="en-US" sz="3200" b="1">
              <a:latin typeface="GCFrutiger" pitchFamily="50" charset="0"/>
            </a:endParaRPr>
          </a:p>
        </p:txBody>
      </p:sp>
      <p:sp>
        <p:nvSpPr>
          <p:cNvPr id="9" name="TextBox 8"/>
          <p:cNvSpPr txBox="1">
            <a:spLocks noChangeArrowheads="1"/>
          </p:cNvSpPr>
          <p:nvPr/>
        </p:nvSpPr>
        <p:spPr bwMode="auto">
          <a:xfrm>
            <a:off x="684213" y="2130425"/>
            <a:ext cx="1965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rPr>
              <a:t>Yes, I do.</a:t>
            </a:r>
            <a:endParaRPr lang="zh-CN" altLang="en-US" sz="3200" b="1">
              <a:solidFill>
                <a:srgbClr val="0000FF"/>
              </a:solidFill>
            </a:endParaRPr>
          </a:p>
        </p:txBody>
      </p:sp>
      <p:sp>
        <p:nvSpPr>
          <p:cNvPr id="25612" name="Text Box 12"/>
          <p:cNvSpPr txBox="1">
            <a:spLocks noChangeArrowheads="1"/>
          </p:cNvSpPr>
          <p:nvPr/>
        </p:nvSpPr>
        <p:spPr bwMode="auto">
          <a:xfrm>
            <a:off x="684213" y="2924175"/>
            <a:ext cx="22796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rPr>
              <a:t>No, I don’t.</a:t>
            </a:r>
          </a:p>
        </p:txBody>
      </p:sp>
      <p:sp>
        <p:nvSpPr>
          <p:cNvPr id="55303" name="WordArt 2"/>
          <p:cNvSpPr>
            <a:spLocks noChangeArrowheads="1" noChangeShapeType="1" noTextEdit="1"/>
          </p:cNvSpPr>
          <p:nvPr/>
        </p:nvSpPr>
        <p:spPr bwMode="auto">
          <a:xfrm>
            <a:off x="323850" y="333375"/>
            <a:ext cx="4319588" cy="612775"/>
          </a:xfrm>
          <a:prstGeom prst="rect">
            <a:avLst/>
          </a:prstGeom>
        </p:spPr>
        <p:txBody>
          <a:bodyPr wrap="none" fromWordArt="1">
            <a:prstTxWarp prst="textDoubleWave1">
              <a:avLst>
                <a:gd name="adj1" fmla="val 6500"/>
                <a:gd name="adj2" fmla="val 0"/>
              </a:avLst>
            </a:prstTxWarp>
          </a:bodyPr>
          <a:lstStyle/>
          <a:p>
            <a:r>
              <a:rPr lang="en-US" altLang="zh-CN" sz="3600" b="1" kern="10" spc="-36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rPr>
              <a:t>Look and read</a:t>
            </a:r>
            <a:endParaRPr lang="zh-CN" altLang="en-US" sz="3600" b="1" kern="10" spc="-36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12"/>
                                        </p:tgtEl>
                                        <p:attrNameLst>
                                          <p:attrName>style.visibility</p:attrName>
                                        </p:attrNameLst>
                                      </p:cBhvr>
                                      <p:to>
                                        <p:strVal val="visible"/>
                                      </p:to>
                                    </p:set>
                                    <p:animEffect transition="in" filter="blinds(horizontal)">
                                      <p:cBhvr>
                                        <p:cTn id="12" dur="500"/>
                                        <p:tgtEl>
                                          <p:spTgt spid="25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61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2"/>
          <p:cNvSpPr txBox="1">
            <a:spLocks noChangeArrowheads="1"/>
          </p:cNvSpPr>
          <p:nvPr/>
        </p:nvSpPr>
        <p:spPr bwMode="auto">
          <a:xfrm>
            <a:off x="214313" y="1285875"/>
            <a:ext cx="89296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a:latin typeface="GCFrutiger" pitchFamily="50" charset="0"/>
                <a:cs typeface="Arial" panose="020B0604020202020204" pitchFamily="34" charset="0"/>
              </a:rPr>
              <a:t>How many people are there in your family?</a:t>
            </a:r>
          </a:p>
          <a:p>
            <a:pPr eaLnBrk="1" hangingPunct="1"/>
            <a:r>
              <a:rPr lang="en-US" altLang="zh-CN" sz="3200" b="1" dirty="0">
                <a:latin typeface="GCFrutiger" pitchFamily="50" charset="0"/>
                <a:cs typeface="Arial" panose="020B0604020202020204" pitchFamily="34" charset="0"/>
              </a:rPr>
              <a:t>Who are they?</a:t>
            </a:r>
          </a:p>
        </p:txBody>
      </p:sp>
      <p:sp>
        <p:nvSpPr>
          <p:cNvPr id="2" name="TextBox 12"/>
          <p:cNvSpPr txBox="1">
            <a:spLocks noChangeArrowheads="1"/>
          </p:cNvSpPr>
          <p:nvPr/>
        </p:nvSpPr>
        <p:spPr bwMode="auto">
          <a:xfrm>
            <a:off x="1143000" y="2786063"/>
            <a:ext cx="66754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a:solidFill>
                  <a:srgbClr val="0000FF"/>
                </a:solidFill>
                <a:latin typeface="GCFrutiger" pitchFamily="50" charset="0"/>
                <a:cs typeface="Arial" panose="020B0604020202020204" pitchFamily="34" charset="0"/>
              </a:rPr>
              <a:t>There are … people in my family.</a:t>
            </a:r>
          </a:p>
          <a:p>
            <a:pPr eaLnBrk="1" hangingPunct="1"/>
            <a:r>
              <a:rPr lang="en-US" altLang="zh-CN" sz="3200" b="1" dirty="0">
                <a:solidFill>
                  <a:srgbClr val="0000FF"/>
                </a:solidFill>
                <a:latin typeface="GCFrutiger" pitchFamily="50" charset="0"/>
                <a:cs typeface="Arial" panose="020B0604020202020204" pitchFamily="34" charset="0"/>
              </a:rPr>
              <a:t>They are …</a:t>
            </a:r>
            <a:endParaRPr lang="zh-CN" altLang="en-US" sz="3200" b="1" dirty="0">
              <a:solidFill>
                <a:srgbClr val="0000FF"/>
              </a:solidFill>
              <a:latin typeface="GCFrutiger" pitchFamily="50" charset="0"/>
              <a:cs typeface="Arial" panose="020B0604020202020204" pitchFamily="34" charset="0"/>
            </a:endParaRPr>
          </a:p>
        </p:txBody>
      </p:sp>
      <p:sp>
        <p:nvSpPr>
          <p:cNvPr id="4101" name="WordArt 2"/>
          <p:cNvSpPr>
            <a:spLocks noChangeArrowheads="1" noChangeShapeType="1" noTextEdit="1"/>
          </p:cNvSpPr>
          <p:nvPr/>
        </p:nvSpPr>
        <p:spPr bwMode="auto">
          <a:xfrm>
            <a:off x="323850" y="333375"/>
            <a:ext cx="4319588" cy="612775"/>
          </a:xfrm>
          <a:prstGeom prst="rect">
            <a:avLst/>
          </a:prstGeom>
        </p:spPr>
        <p:txBody>
          <a:bodyPr wrap="none" fromWordArt="1">
            <a:prstTxWarp prst="textDoubleWave1">
              <a:avLst>
                <a:gd name="adj1" fmla="val 6500"/>
                <a:gd name="adj2" fmla="val 0"/>
              </a:avLst>
            </a:prstTxWarp>
          </a:bodyPr>
          <a:lstStyle/>
          <a:p>
            <a:r>
              <a:rPr lang="en-US" altLang="zh-CN" sz="3600" b="1" kern="10" spc="-360" dirty="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rPr>
              <a:t>Ask and answer</a:t>
            </a:r>
            <a:endParaRPr lang="zh-CN" altLang="en-US" sz="3600" b="1" kern="10" spc="-360" dirty="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endParaRPr>
          </a:p>
        </p:txBody>
      </p:sp>
      <p:pic>
        <p:nvPicPr>
          <p:cNvPr id="4102" name="图片 9" descr="ba0ru1rl.jpg"/>
          <p:cNvPicPr>
            <a:picLocks noChangeAspect="1"/>
          </p:cNvPicPr>
          <p:nvPr/>
        </p:nvPicPr>
        <p:blipFill>
          <a:blip r:embed="rId4" cstate="email"/>
          <a:srcRect/>
          <a:stretch>
            <a:fillRect/>
          </a:stretch>
        </p:blipFill>
        <p:spPr bwMode="auto">
          <a:xfrm>
            <a:off x="4643438" y="3640138"/>
            <a:ext cx="436245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Box 7"/>
          <p:cNvSpPr txBox="1">
            <a:spLocks noChangeArrowheads="1"/>
          </p:cNvSpPr>
          <p:nvPr/>
        </p:nvSpPr>
        <p:spPr bwMode="auto">
          <a:xfrm>
            <a:off x="642938" y="1547813"/>
            <a:ext cx="53276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GCFrutiger" pitchFamily="50" charset="0"/>
              </a:rPr>
              <a:t>Do you have any              ?</a:t>
            </a:r>
            <a:endParaRPr lang="zh-CN" altLang="en-US" sz="3200" b="1">
              <a:latin typeface="GCFrutiger" pitchFamily="50" charset="0"/>
            </a:endParaRPr>
          </a:p>
        </p:txBody>
      </p:sp>
      <p:sp>
        <p:nvSpPr>
          <p:cNvPr id="57348" name="TextBox 8"/>
          <p:cNvSpPr txBox="1">
            <a:spLocks noChangeArrowheads="1"/>
          </p:cNvSpPr>
          <p:nvPr/>
        </p:nvSpPr>
        <p:spPr bwMode="auto">
          <a:xfrm>
            <a:off x="684213" y="2706688"/>
            <a:ext cx="19653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rPr>
              <a:t>Yes, I do.</a:t>
            </a:r>
            <a:endParaRPr lang="zh-CN" altLang="en-US" sz="3200" b="1">
              <a:solidFill>
                <a:srgbClr val="0000FF"/>
              </a:solidFill>
            </a:endParaRPr>
          </a:p>
        </p:txBody>
      </p:sp>
      <p:sp>
        <p:nvSpPr>
          <p:cNvPr id="57349" name="Text Box 6"/>
          <p:cNvSpPr txBox="1">
            <a:spLocks noChangeArrowheads="1"/>
          </p:cNvSpPr>
          <p:nvPr/>
        </p:nvSpPr>
        <p:spPr bwMode="auto">
          <a:xfrm>
            <a:off x="684213" y="3354388"/>
            <a:ext cx="2279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rPr>
              <a:t>No, I don’t.</a:t>
            </a:r>
          </a:p>
        </p:txBody>
      </p:sp>
      <p:sp>
        <p:nvSpPr>
          <p:cNvPr id="57350" name="Text Box 7"/>
          <p:cNvSpPr txBox="1">
            <a:spLocks noChangeArrowheads="1"/>
          </p:cNvSpPr>
          <p:nvPr/>
        </p:nvSpPr>
        <p:spPr bwMode="auto">
          <a:xfrm>
            <a:off x="4127500" y="1052513"/>
            <a:ext cx="15970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GCFrutiger" pitchFamily="50" charset="0"/>
              </a:rPr>
              <a:t>uncle</a:t>
            </a:r>
            <a:r>
              <a:rPr lang="en-US" altLang="zh-CN" sz="3200" b="1">
                <a:solidFill>
                  <a:srgbClr val="FF0000"/>
                </a:solidFill>
                <a:latin typeface="GCFrutiger" pitchFamily="50" charset="0"/>
              </a:rPr>
              <a:t>s</a:t>
            </a:r>
          </a:p>
          <a:p>
            <a:pPr eaLnBrk="1" hangingPunct="1"/>
            <a:r>
              <a:rPr lang="en-US" altLang="zh-CN" sz="3200" b="1">
                <a:latin typeface="GCFrutiger" pitchFamily="50" charset="0"/>
              </a:rPr>
              <a:t>aunt</a:t>
            </a:r>
            <a:r>
              <a:rPr lang="en-US" altLang="zh-CN" sz="3200" b="1">
                <a:solidFill>
                  <a:srgbClr val="FF0000"/>
                </a:solidFill>
                <a:latin typeface="GCFrutiger" pitchFamily="50" charset="0"/>
              </a:rPr>
              <a:t>s</a:t>
            </a:r>
          </a:p>
          <a:p>
            <a:pPr eaLnBrk="1" hangingPunct="1"/>
            <a:r>
              <a:rPr lang="en-US" altLang="zh-CN" sz="3200" b="1">
                <a:latin typeface="GCFrutiger" pitchFamily="50" charset="0"/>
              </a:rPr>
              <a:t>cousin</a:t>
            </a:r>
            <a:r>
              <a:rPr lang="en-US" altLang="zh-CN" sz="3200" b="1">
                <a:solidFill>
                  <a:srgbClr val="FF0000"/>
                </a:solidFill>
                <a:latin typeface="GCFrutiger" pitchFamily="50" charset="0"/>
              </a:rPr>
              <a:t>s</a:t>
            </a:r>
          </a:p>
        </p:txBody>
      </p:sp>
      <p:sp>
        <p:nvSpPr>
          <p:cNvPr id="57351" name="WordArt 2"/>
          <p:cNvSpPr>
            <a:spLocks noChangeArrowheads="1" noChangeShapeType="1" noTextEdit="1"/>
          </p:cNvSpPr>
          <p:nvPr/>
        </p:nvSpPr>
        <p:spPr bwMode="auto">
          <a:xfrm>
            <a:off x="323850" y="333375"/>
            <a:ext cx="4319588" cy="612775"/>
          </a:xfrm>
          <a:prstGeom prst="rect">
            <a:avLst/>
          </a:prstGeom>
        </p:spPr>
        <p:txBody>
          <a:bodyPr wrap="none" fromWordArt="1">
            <a:prstTxWarp prst="textDoubleWave1">
              <a:avLst>
                <a:gd name="adj1" fmla="val 6500"/>
                <a:gd name="adj2" fmla="val 0"/>
              </a:avLst>
            </a:prstTxWarp>
          </a:bodyPr>
          <a:lstStyle/>
          <a:p>
            <a:r>
              <a:rPr lang="en-US" altLang="zh-CN" sz="3600" b="1" kern="10" spc="-36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rPr>
              <a:t>Ask and answer</a:t>
            </a:r>
            <a:endParaRPr lang="zh-CN" altLang="en-US" sz="3600" b="1" kern="10" spc="-36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endParaRPr>
          </a:p>
        </p:txBody>
      </p:sp>
      <p:sp>
        <p:nvSpPr>
          <p:cNvPr id="15" name="TextBox 14"/>
          <p:cNvSpPr txBox="1"/>
          <p:nvPr/>
        </p:nvSpPr>
        <p:spPr>
          <a:xfrm>
            <a:off x="5652120" y="692696"/>
            <a:ext cx="2378343" cy="370461"/>
          </a:xfrm>
          <a:prstGeom prst="rect">
            <a:avLst/>
          </a:prstGeom>
          <a:noFill/>
        </p:spPr>
        <p:txBody>
          <a:bodyPr wrap="none">
            <a:prstTxWarp prst="textDoubleWave1">
              <a:avLst/>
            </a:prstTxWarp>
            <a:spAutoFit/>
          </a:bodyPr>
          <a:lstStyle/>
          <a:p>
            <a:pPr>
              <a:defRPr/>
            </a:pPr>
            <a:r>
              <a:rPr lang="en-US" altLang="zh-CN" sz="3200" b="1" dirty="0">
                <a:solidFill>
                  <a:srgbClr val="FF9999"/>
                </a:solidFill>
                <a:ea typeface="宋体" panose="02010600030101010101" pitchFamily="2" charset="-122"/>
              </a:rPr>
              <a:t>About you</a:t>
            </a:r>
            <a:endParaRPr lang="zh-CN" altLang="en-US" sz="3200" b="1" dirty="0">
              <a:solidFill>
                <a:srgbClr val="FF9999"/>
              </a:solidFill>
              <a:ea typeface="宋体" panose="02010600030101010101" pitchFamily="2" charset="-122"/>
            </a:endParaRPr>
          </a:p>
        </p:txBody>
      </p:sp>
      <p:pic>
        <p:nvPicPr>
          <p:cNvPr id="57353" name="Picture 10" descr="C:\Users\Administrator\Desktop\jietu\02.12.i.sb5a.jpg"/>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1357313" y="3803650"/>
            <a:ext cx="7786687"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684213" y="1928813"/>
            <a:ext cx="4965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a:solidFill>
                  <a:srgbClr val="0000FF"/>
                </a:solidFill>
              </a:rPr>
              <a:t>Yes</a:t>
            </a:r>
            <a:r>
              <a:rPr lang="zh-CN" altLang="en-US" sz="3200" b="1" dirty="0">
                <a:solidFill>
                  <a:srgbClr val="0000FF"/>
                </a:solidFill>
              </a:rPr>
              <a:t>，</a:t>
            </a:r>
            <a:r>
              <a:rPr lang="en-US" altLang="zh-CN" sz="3200" b="1" dirty="0">
                <a:solidFill>
                  <a:srgbClr val="0000FF"/>
                </a:solidFill>
              </a:rPr>
              <a:t> I have one cousin.</a:t>
            </a:r>
            <a:endParaRPr lang="zh-CN" altLang="en-US" sz="3200" b="1" dirty="0">
              <a:solidFill>
                <a:srgbClr val="0000FF"/>
              </a:solidFill>
            </a:endParaRPr>
          </a:p>
        </p:txBody>
      </p:sp>
      <p:sp>
        <p:nvSpPr>
          <p:cNvPr id="59396" name="TextBox 7"/>
          <p:cNvSpPr txBox="1">
            <a:spLocks noChangeArrowheads="1"/>
          </p:cNvSpPr>
          <p:nvPr/>
        </p:nvSpPr>
        <p:spPr bwMode="auto">
          <a:xfrm>
            <a:off x="650875" y="1336675"/>
            <a:ext cx="52990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GCFrutiger" pitchFamily="50" charset="0"/>
              </a:rPr>
              <a:t>Do you have any cousins?</a:t>
            </a:r>
            <a:endParaRPr lang="zh-CN" altLang="en-US" sz="3200" b="1">
              <a:latin typeface="GCFrutiger" pitchFamily="50" charset="0"/>
            </a:endParaRPr>
          </a:p>
        </p:txBody>
      </p:sp>
      <p:sp>
        <p:nvSpPr>
          <p:cNvPr id="9" name="TextBox 8"/>
          <p:cNvSpPr txBox="1">
            <a:spLocks noChangeArrowheads="1"/>
          </p:cNvSpPr>
          <p:nvPr/>
        </p:nvSpPr>
        <p:spPr bwMode="auto">
          <a:xfrm>
            <a:off x="684213" y="1916113"/>
            <a:ext cx="9064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rPr>
              <a:t>Yes</a:t>
            </a:r>
            <a:endParaRPr lang="zh-CN" altLang="en-US" sz="3200" b="1">
              <a:solidFill>
                <a:srgbClr val="0000FF"/>
              </a:solidFill>
            </a:endParaRPr>
          </a:p>
        </p:txBody>
      </p:sp>
      <p:sp>
        <p:nvSpPr>
          <p:cNvPr id="10" name="矩形 9"/>
          <p:cNvSpPr>
            <a:spLocks noChangeArrowheads="1"/>
          </p:cNvSpPr>
          <p:nvPr/>
        </p:nvSpPr>
        <p:spPr bwMode="auto">
          <a:xfrm>
            <a:off x="1398588" y="1928813"/>
            <a:ext cx="12430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solidFill>
                  <a:srgbClr val="0000FF"/>
                </a:solidFill>
              </a:rPr>
              <a:t>, I do.</a:t>
            </a:r>
            <a:endParaRPr lang="zh-CN" altLang="en-US" sz="3200" b="1" dirty="0">
              <a:solidFill>
                <a:srgbClr val="0000FF"/>
              </a:solidFill>
            </a:endParaRPr>
          </a:p>
        </p:txBody>
      </p:sp>
      <p:sp>
        <p:nvSpPr>
          <p:cNvPr id="11" name="TextBox 10"/>
          <p:cNvSpPr txBox="1">
            <a:spLocks noChangeArrowheads="1"/>
          </p:cNvSpPr>
          <p:nvPr/>
        </p:nvSpPr>
        <p:spPr bwMode="auto">
          <a:xfrm>
            <a:off x="650875" y="2778125"/>
            <a:ext cx="6584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a:latin typeface="GCFrutiger" pitchFamily="50" charset="0"/>
              </a:rPr>
              <a:t>How many cousins do you have?</a:t>
            </a:r>
            <a:endParaRPr lang="zh-CN" altLang="en-US" sz="3200" b="1" dirty="0">
              <a:latin typeface="GCFrutiger" pitchFamily="50" charset="0"/>
            </a:endParaRPr>
          </a:p>
        </p:txBody>
      </p:sp>
      <p:sp>
        <p:nvSpPr>
          <p:cNvPr id="12" name="TextBox 11"/>
          <p:cNvSpPr txBox="1">
            <a:spLocks noChangeArrowheads="1"/>
          </p:cNvSpPr>
          <p:nvPr/>
        </p:nvSpPr>
        <p:spPr bwMode="auto">
          <a:xfrm>
            <a:off x="684213" y="3284538"/>
            <a:ext cx="36988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rPr>
              <a:t>I have one cousin.</a:t>
            </a:r>
            <a:endParaRPr lang="zh-CN" altLang="en-US" sz="3200" b="1">
              <a:solidFill>
                <a:srgbClr val="0000FF"/>
              </a:solidFill>
            </a:endParaRPr>
          </a:p>
        </p:txBody>
      </p:sp>
      <p:pic>
        <p:nvPicPr>
          <p:cNvPr id="59401" name="Picture 10"/>
          <p:cNvPicPr>
            <a:picLocks noChangeAspect="1" noChangeArrowheads="1"/>
          </p:cNvPicPr>
          <p:nvPr/>
        </p:nvPicPr>
        <p:blipFill>
          <a:blip r:embed="rId4" cstate="email">
            <a:clrChange>
              <a:clrFrom>
                <a:srgbClr val="FFFFFF"/>
              </a:clrFrom>
              <a:clrTo>
                <a:srgbClr val="FFFFFF">
                  <a:alpha val="0"/>
                </a:srgbClr>
              </a:clrTo>
            </a:clrChange>
            <a:lum contrast="10000"/>
          </a:blip>
          <a:srcRect/>
          <a:stretch>
            <a:fillRect/>
          </a:stretch>
        </p:blipFill>
        <p:spPr bwMode="auto">
          <a:xfrm>
            <a:off x="6300788" y="4071938"/>
            <a:ext cx="2613025"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p:cNvPicPr>
            <a:picLocks noChangeAspect="1" noChangeArrowheads="1"/>
          </p:cNvPicPr>
          <p:nvPr/>
        </p:nvPicPr>
        <p:blipFill>
          <a:blip r:embed="rId5"/>
          <a:srcRect/>
          <a:stretch>
            <a:fillRect/>
          </a:stretch>
        </p:blipFill>
        <p:spPr bwMode="auto">
          <a:xfrm>
            <a:off x="3924300" y="4292600"/>
            <a:ext cx="12509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6" name="AutoShape 12"/>
          <p:cNvSpPr>
            <a:spLocks noChangeArrowheads="1"/>
          </p:cNvSpPr>
          <p:nvPr/>
        </p:nvSpPr>
        <p:spPr bwMode="auto">
          <a:xfrm>
            <a:off x="3059113" y="4005263"/>
            <a:ext cx="3024187" cy="2016125"/>
          </a:xfrm>
          <a:prstGeom prst="cloudCallout">
            <a:avLst>
              <a:gd name="adj1" fmla="val 62546"/>
              <a:gd name="adj2" fmla="val 43069"/>
            </a:avLst>
          </a:prstGeom>
          <a:noFill/>
          <a:ln w="9525">
            <a:solidFill>
              <a:srgbClr val="008000"/>
            </a:solidFill>
            <a:round/>
          </a:ln>
          <a:extLst>
            <a:ext uri="{909E8E84-426E-40DD-AFC4-6F175D3DCCD1}">
              <a14:hiddenFill xmlns:a14="http://schemas.microsoft.com/office/drawing/2010/main">
                <a:solidFill>
                  <a:srgbClr val="FFFFFF"/>
                </a:solidFill>
              </a14:hiddenFill>
            </a:ext>
          </a:extLst>
        </p:spPr>
        <p:txBody>
          <a:bodyPr/>
          <a:lstStyle/>
          <a:p>
            <a:pPr algn="ctr"/>
            <a:endParaRPr lang="zh-CN" altLang="en-US"/>
          </a:p>
        </p:txBody>
      </p:sp>
      <p:sp>
        <p:nvSpPr>
          <p:cNvPr id="59404" name="WordArt 2"/>
          <p:cNvSpPr>
            <a:spLocks noChangeArrowheads="1" noChangeShapeType="1" noTextEdit="1"/>
          </p:cNvSpPr>
          <p:nvPr/>
        </p:nvSpPr>
        <p:spPr bwMode="auto">
          <a:xfrm>
            <a:off x="323850" y="333375"/>
            <a:ext cx="4319588" cy="612775"/>
          </a:xfrm>
          <a:prstGeom prst="rect">
            <a:avLst/>
          </a:prstGeom>
        </p:spPr>
        <p:txBody>
          <a:bodyPr wrap="none" fromWordArt="1">
            <a:prstTxWarp prst="textDoubleWave1">
              <a:avLst>
                <a:gd name="adj1" fmla="val 6500"/>
                <a:gd name="adj2" fmla="val 0"/>
              </a:avLst>
            </a:prstTxWarp>
          </a:bodyPr>
          <a:lstStyle/>
          <a:p>
            <a:r>
              <a:rPr lang="en-US" altLang="zh-CN" sz="3600" b="1" kern="10" spc="-360" dirty="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rPr>
              <a:t>Ask and answer</a:t>
            </a:r>
            <a:endParaRPr lang="zh-CN" altLang="en-US" sz="3600" b="1" kern="10" spc="-360" dirty="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endParaRPr>
          </a:p>
        </p:txBody>
      </p:sp>
      <p:sp>
        <p:nvSpPr>
          <p:cNvPr id="15" name="TextBox 14"/>
          <p:cNvSpPr txBox="1"/>
          <p:nvPr/>
        </p:nvSpPr>
        <p:spPr>
          <a:xfrm>
            <a:off x="5652120" y="692696"/>
            <a:ext cx="2378343" cy="370461"/>
          </a:xfrm>
          <a:prstGeom prst="rect">
            <a:avLst/>
          </a:prstGeom>
          <a:noFill/>
        </p:spPr>
        <p:txBody>
          <a:bodyPr wrap="none">
            <a:prstTxWarp prst="textDoubleWave1">
              <a:avLst/>
            </a:prstTxWarp>
            <a:spAutoFit/>
          </a:bodyPr>
          <a:lstStyle/>
          <a:p>
            <a:pPr>
              <a:defRPr/>
            </a:pPr>
            <a:r>
              <a:rPr lang="en-US" altLang="zh-CN" sz="3200" b="1" dirty="0">
                <a:solidFill>
                  <a:srgbClr val="FF9999"/>
                </a:solidFill>
                <a:ea typeface="宋体" panose="02010600030101010101" pitchFamily="2" charset="-122"/>
              </a:rPr>
              <a:t>About Jill</a:t>
            </a:r>
            <a:endParaRPr lang="zh-CN" altLang="en-US" sz="3200" b="1" dirty="0">
              <a:solidFill>
                <a:srgbClr val="FF9999"/>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2716"/>
                                        </p:tgtEl>
                                        <p:attrNameLst>
                                          <p:attrName>style.visibility</p:attrName>
                                        </p:attrNameLst>
                                      </p:cBhvr>
                                      <p:to>
                                        <p:strVal val="visible"/>
                                      </p:to>
                                    </p:set>
                                    <p:animEffect transition="in" filter="blinds(horizontal)">
                                      <p:cBhvr>
                                        <p:cTn id="20" dur="500"/>
                                        <p:tgtEl>
                                          <p:spTgt spid="72716"/>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linds(horizont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grpId="1" nodeType="clickEffect">
                                  <p:stCondLst>
                                    <p:cond delay="0"/>
                                  </p:stCondLst>
                                  <p:childTnLst>
                                    <p:animEffect transition="out" filter="blinds(horizontal)">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childTnLst>
                          </p:cTn>
                        </p:par>
                        <p:par>
                          <p:cTn id="35" fill="hold">
                            <p:stCondLst>
                              <p:cond delay="500"/>
                            </p:stCondLst>
                            <p:childTnLst>
                              <p:par>
                                <p:cTn id="36" presetID="0" presetClass="path" presetSubtype="0" accel="50000" decel="50000" fill="hold" grpId="1" nodeType="afterEffect">
                                  <p:stCondLst>
                                    <p:cond delay="0"/>
                                  </p:stCondLst>
                                  <p:childTnLst>
                                    <p:animMotion origin="layout" path="M 2.5E-6 -2.94798E-6 L 0.10139 -0.19653 " pathEditMode="relative" rAng="0" ptsTypes="AA">
                                      <p:cBhvr>
                                        <p:cTn id="37" dur="2000" fill="hold"/>
                                        <p:tgtEl>
                                          <p:spTgt spid="12"/>
                                        </p:tgtEl>
                                        <p:attrNameLst>
                                          <p:attrName>ppt_x</p:attrName>
                                          <p:attrName>ppt_y</p:attrName>
                                        </p:attrNameLst>
                                      </p:cBhvr>
                                      <p:rCtr x="5069" y="-9827"/>
                                    </p:animMotion>
                                  </p:childTnLst>
                                </p:cTn>
                              </p:par>
                            </p:childTnLst>
                          </p:cTn>
                        </p:par>
                        <p:par>
                          <p:cTn id="38" fill="hold">
                            <p:stCondLst>
                              <p:cond delay="2500"/>
                            </p:stCondLst>
                            <p:childTnLst>
                              <p:par>
                                <p:cTn id="39" presetID="1" presetClass="exit" presetSubtype="0" fill="hold" grpId="1" nodeType="after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12"/>
                                        </p:tgtEl>
                                        <p:attrNameLst>
                                          <p:attrName>style.visibility</p:attrName>
                                        </p:attrNameLst>
                                      </p:cBhvr>
                                      <p:to>
                                        <p:strVal val="hidden"/>
                                      </p:to>
                                    </p:set>
                                  </p:childTnLst>
                                </p:cTn>
                              </p:par>
                            </p:childTnLst>
                          </p:cTn>
                        </p:par>
                        <p:par>
                          <p:cTn id="45" fill="hold">
                            <p:stCondLst>
                              <p:cond delay="2500"/>
                            </p:stCondLst>
                            <p:childTnLst>
                              <p:par>
                                <p:cTn id="46" presetID="1"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9" grpId="1"/>
      <p:bldP spid="10" grpId="0"/>
      <p:bldP spid="10" grpId="1"/>
      <p:bldP spid="11" grpId="0"/>
      <p:bldP spid="11" grpId="1"/>
      <p:bldP spid="12" grpId="0"/>
      <p:bldP spid="12" grpId="1"/>
      <p:bldP spid="12" grpId="2"/>
      <p:bldP spid="727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Box 12"/>
          <p:cNvSpPr txBox="1">
            <a:spLocks noChangeArrowheads="1"/>
          </p:cNvSpPr>
          <p:nvPr/>
        </p:nvSpPr>
        <p:spPr bwMode="auto">
          <a:xfrm>
            <a:off x="684213" y="2133600"/>
            <a:ext cx="4668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GCFrutiger" pitchFamily="50" charset="0"/>
              </a:rPr>
              <a:t>Yes. I have one </a:t>
            </a:r>
            <a:r>
              <a:rPr lang="en-US" altLang="zh-CN" sz="3200" b="1">
                <a:solidFill>
                  <a:srgbClr val="0000FF"/>
                </a:solidFill>
                <a:latin typeface="GCFrutiger" pitchFamily="50" charset="0"/>
              </a:rPr>
              <a:t>cousin</a:t>
            </a:r>
            <a:r>
              <a:rPr lang="en-US" altLang="zh-CN" sz="3200" b="1">
                <a:latin typeface="GCFrutiger" pitchFamily="50" charset="0"/>
              </a:rPr>
              <a:t>.</a:t>
            </a:r>
            <a:endParaRPr lang="zh-CN" altLang="en-US" sz="3200" b="1">
              <a:latin typeface="GCFrutiger" pitchFamily="50" charset="0"/>
            </a:endParaRPr>
          </a:p>
        </p:txBody>
      </p:sp>
      <p:sp>
        <p:nvSpPr>
          <p:cNvPr id="61444" name="TextBox 7"/>
          <p:cNvSpPr txBox="1">
            <a:spLocks noChangeArrowheads="1"/>
          </p:cNvSpPr>
          <p:nvPr/>
        </p:nvSpPr>
        <p:spPr bwMode="auto">
          <a:xfrm>
            <a:off x="642938" y="1285875"/>
            <a:ext cx="5349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GCFrutiger" pitchFamily="50" charset="0"/>
              </a:rPr>
              <a:t>Do you have any </a:t>
            </a:r>
            <a:r>
              <a:rPr lang="en-US" altLang="zh-CN" sz="3200" b="1">
                <a:solidFill>
                  <a:srgbClr val="0000FF"/>
                </a:solidFill>
                <a:latin typeface="GCFrutiger" pitchFamily="50" charset="0"/>
              </a:rPr>
              <a:t>cousin</a:t>
            </a:r>
            <a:r>
              <a:rPr lang="en-US" altLang="zh-CN" sz="3200" b="1">
                <a:solidFill>
                  <a:srgbClr val="FF0000"/>
                </a:solidFill>
                <a:latin typeface="GCFrutiger" pitchFamily="50" charset="0"/>
              </a:rPr>
              <a:t>s</a:t>
            </a:r>
            <a:r>
              <a:rPr lang="en-US" altLang="zh-CN" sz="3200" b="1">
                <a:latin typeface="GCFrutiger" pitchFamily="50" charset="0"/>
              </a:rPr>
              <a:t>?</a:t>
            </a:r>
            <a:endParaRPr lang="zh-CN" altLang="en-US" sz="3200" b="1">
              <a:latin typeface="GCFrutiger" pitchFamily="50" charset="0"/>
            </a:endParaRPr>
          </a:p>
        </p:txBody>
      </p:sp>
      <p:sp>
        <p:nvSpPr>
          <p:cNvPr id="61445" name="WordArt 2"/>
          <p:cNvSpPr>
            <a:spLocks noChangeArrowheads="1" noChangeShapeType="1" noTextEdit="1"/>
          </p:cNvSpPr>
          <p:nvPr/>
        </p:nvSpPr>
        <p:spPr bwMode="auto">
          <a:xfrm>
            <a:off x="323850" y="333375"/>
            <a:ext cx="4319588" cy="612775"/>
          </a:xfrm>
          <a:prstGeom prst="rect">
            <a:avLst/>
          </a:prstGeom>
        </p:spPr>
        <p:txBody>
          <a:bodyPr wrap="none" fromWordArt="1">
            <a:prstTxWarp prst="textDoubleWave1">
              <a:avLst>
                <a:gd name="adj1" fmla="val 6500"/>
                <a:gd name="adj2" fmla="val 0"/>
              </a:avLst>
            </a:prstTxWarp>
          </a:bodyPr>
          <a:lstStyle/>
          <a:p>
            <a:r>
              <a:rPr lang="en-US" altLang="zh-CN" sz="3600" b="1" kern="10" spc="-36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rPr>
              <a:t>Ask and answer</a:t>
            </a:r>
            <a:endParaRPr lang="zh-CN" altLang="en-US" sz="3600" b="1" kern="10" spc="-36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endParaRPr>
          </a:p>
        </p:txBody>
      </p:sp>
      <p:grpSp>
        <p:nvGrpSpPr>
          <p:cNvPr id="2" name="组合 11"/>
          <p:cNvGrpSpPr/>
          <p:nvPr/>
        </p:nvGrpSpPr>
        <p:grpSpPr bwMode="auto">
          <a:xfrm>
            <a:off x="684213" y="692150"/>
            <a:ext cx="7346950" cy="5453063"/>
            <a:chOff x="683568" y="692696"/>
            <a:chExt cx="7346895" cy="5452034"/>
          </a:xfrm>
        </p:grpSpPr>
        <p:pic>
          <p:nvPicPr>
            <p:cNvPr id="61447" name="Picture 2"/>
            <p:cNvPicPr>
              <a:picLocks noChangeAspect="1" noChangeArrowheads="1"/>
            </p:cNvPicPr>
            <p:nvPr/>
          </p:nvPicPr>
          <p:blipFill>
            <a:blip r:embed="rId4" cstate="email"/>
            <a:srcRect/>
            <a:stretch>
              <a:fillRect/>
            </a:stretch>
          </p:blipFill>
          <p:spPr bwMode="auto">
            <a:xfrm>
              <a:off x="683568" y="1988840"/>
              <a:ext cx="7272808" cy="415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5652120" y="692696"/>
              <a:ext cx="2378343" cy="370461"/>
            </a:xfrm>
            <a:prstGeom prst="rect">
              <a:avLst/>
            </a:prstGeom>
            <a:noFill/>
          </p:spPr>
          <p:txBody>
            <a:bodyPr wrap="none">
              <a:prstTxWarp prst="textDoubleWave1">
                <a:avLst/>
              </a:prstTxWarp>
              <a:spAutoFit/>
            </a:bodyPr>
            <a:lstStyle/>
            <a:p>
              <a:pPr>
                <a:defRPr/>
              </a:pPr>
              <a:r>
                <a:rPr lang="en-US" altLang="zh-CN" sz="3200" b="1" dirty="0">
                  <a:solidFill>
                    <a:srgbClr val="FF9999"/>
                  </a:solidFill>
                  <a:ea typeface="宋体" panose="02010600030101010101" pitchFamily="2" charset="-122"/>
                </a:rPr>
                <a:t>About Mark</a:t>
              </a:r>
              <a:endParaRPr lang="zh-CN" altLang="en-US" sz="3200" b="1" dirty="0">
                <a:solidFill>
                  <a:srgbClr val="FF9999"/>
                </a:solidFill>
                <a:ea typeface="宋体" panose="02010600030101010101" pitchFamily="2" charset="-122"/>
              </a:endParaRPr>
            </a:p>
          </p:txBody>
        </p:sp>
      </p:grpSp>
      <p:grpSp>
        <p:nvGrpSpPr>
          <p:cNvPr id="3" name="组合 12"/>
          <p:cNvGrpSpPr/>
          <p:nvPr/>
        </p:nvGrpSpPr>
        <p:grpSpPr bwMode="auto">
          <a:xfrm>
            <a:off x="1403350" y="5516563"/>
            <a:ext cx="5184775" cy="865187"/>
            <a:chOff x="1403648" y="5517232"/>
            <a:chExt cx="5184576" cy="864096"/>
          </a:xfrm>
        </p:grpSpPr>
        <p:sp>
          <p:nvSpPr>
            <p:cNvPr id="11" name="圆角矩形标注 10"/>
            <p:cNvSpPr/>
            <p:nvPr/>
          </p:nvSpPr>
          <p:spPr>
            <a:xfrm>
              <a:off x="1403648" y="5517232"/>
              <a:ext cx="5184576" cy="864096"/>
            </a:xfrm>
            <a:prstGeom prst="wedgeRoundRectCallout">
              <a:avLst>
                <a:gd name="adj1" fmla="val 7924"/>
                <a:gd name="adj2" fmla="val -15922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1451" name="TextBox 14"/>
            <p:cNvSpPr txBox="1">
              <a:spLocks noChangeArrowheads="1"/>
            </p:cNvSpPr>
            <p:nvPr/>
          </p:nvSpPr>
          <p:spPr bwMode="auto">
            <a:xfrm>
              <a:off x="1643063" y="5643563"/>
              <a:ext cx="4873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GCFrutiger" pitchFamily="50" charset="0"/>
                </a:rPr>
                <a:t>Yes. I have </a:t>
              </a:r>
              <a:r>
                <a:rPr lang="en-US" altLang="zh-CN" sz="3200" b="1">
                  <a:solidFill>
                    <a:srgbClr val="0000FF"/>
                  </a:solidFill>
                  <a:latin typeface="GCFrutiger" pitchFamily="50" charset="0"/>
                </a:rPr>
                <a:t>two</a:t>
              </a:r>
              <a:r>
                <a:rPr lang="en-US" altLang="zh-CN" sz="3200" b="1">
                  <a:latin typeface="GCFrutiger" pitchFamily="50" charset="0"/>
                </a:rPr>
                <a:t> </a:t>
              </a:r>
              <a:r>
                <a:rPr lang="en-US" altLang="zh-CN" sz="3200" b="1">
                  <a:solidFill>
                    <a:srgbClr val="0000FF"/>
                  </a:solidFill>
                  <a:latin typeface="GCFrutiger" pitchFamily="50" charset="0"/>
                </a:rPr>
                <a:t>cousin</a:t>
              </a:r>
              <a:r>
                <a:rPr lang="en-US" altLang="zh-CN" sz="3200" b="1">
                  <a:solidFill>
                    <a:srgbClr val="FF0000"/>
                  </a:solidFill>
                  <a:latin typeface="GCFrutiger" pitchFamily="50" charset="0"/>
                </a:rPr>
                <a:t>s</a:t>
              </a:r>
              <a:r>
                <a:rPr lang="en-US" altLang="zh-CN" sz="3200" b="1">
                  <a:latin typeface="GCFrutiger" pitchFamily="50" charset="0"/>
                </a:rPr>
                <a:t>.</a:t>
              </a:r>
              <a:endParaRPr lang="zh-CN" altLang="en-US" sz="3200" b="1">
                <a:latin typeface="GCFrutiger" pitchFamily="50" charset="0"/>
              </a:endParaRPr>
            </a:p>
          </p:txBody>
        </p:sp>
      </p:gr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Box 7"/>
          <p:cNvSpPr txBox="1">
            <a:spLocks noChangeArrowheads="1"/>
          </p:cNvSpPr>
          <p:nvPr/>
        </p:nvSpPr>
        <p:spPr bwMode="auto">
          <a:xfrm>
            <a:off x="1258888" y="1912938"/>
            <a:ext cx="50514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a:latin typeface="GCFrutiger" pitchFamily="50" charset="0"/>
              </a:rPr>
              <a:t>Do you have any </a:t>
            </a:r>
            <a:r>
              <a:rPr lang="en-US" altLang="zh-CN" sz="3200" b="1" dirty="0">
                <a:solidFill>
                  <a:srgbClr val="0000FF"/>
                </a:solidFill>
                <a:latin typeface="GCFrutiger" pitchFamily="50" charset="0"/>
              </a:rPr>
              <a:t>uncle</a:t>
            </a:r>
            <a:r>
              <a:rPr lang="en-US" altLang="zh-CN" sz="3200" b="1" dirty="0">
                <a:solidFill>
                  <a:srgbClr val="FF0000"/>
                </a:solidFill>
                <a:latin typeface="GCFrutiger" pitchFamily="50" charset="0"/>
              </a:rPr>
              <a:t>s</a:t>
            </a:r>
            <a:r>
              <a:rPr lang="en-US" altLang="zh-CN" sz="3200" b="1" dirty="0">
                <a:latin typeface="GCFrutiger" pitchFamily="50" charset="0"/>
              </a:rPr>
              <a:t>?</a:t>
            </a:r>
            <a:endParaRPr lang="zh-CN" altLang="en-US" sz="3200" b="1" dirty="0">
              <a:latin typeface="GCFrutiger" pitchFamily="50" charset="0"/>
            </a:endParaRPr>
          </a:p>
        </p:txBody>
      </p:sp>
      <p:sp>
        <p:nvSpPr>
          <p:cNvPr id="63492" name="Text Box 11"/>
          <p:cNvSpPr txBox="1">
            <a:spLocks noChangeArrowheads="1"/>
          </p:cNvSpPr>
          <p:nvPr/>
        </p:nvSpPr>
        <p:spPr bwMode="auto">
          <a:xfrm>
            <a:off x="1319213" y="3486150"/>
            <a:ext cx="5589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0000FF"/>
                </a:solidFill>
                <a:latin typeface="GCFrutiger" pitchFamily="50" charset="0"/>
              </a:rPr>
              <a:t>Yes, I have two/three/… uncle</a:t>
            </a:r>
            <a:r>
              <a:rPr lang="en-US" altLang="zh-CN" sz="2800" b="1" dirty="0">
                <a:solidFill>
                  <a:srgbClr val="FF0000"/>
                </a:solidFill>
                <a:latin typeface="GCFrutiger" pitchFamily="50" charset="0"/>
              </a:rPr>
              <a:t>s</a:t>
            </a:r>
            <a:r>
              <a:rPr lang="en-US" altLang="zh-CN" sz="2800" b="1" dirty="0">
                <a:solidFill>
                  <a:srgbClr val="0000FF"/>
                </a:solidFill>
                <a:latin typeface="GCFrutiger" pitchFamily="50" charset="0"/>
              </a:rPr>
              <a:t>.</a:t>
            </a:r>
          </a:p>
        </p:txBody>
      </p:sp>
      <p:sp>
        <p:nvSpPr>
          <p:cNvPr id="63493" name="Text Box 12"/>
          <p:cNvSpPr txBox="1">
            <a:spLocks noChangeArrowheads="1"/>
          </p:cNvSpPr>
          <p:nvPr/>
        </p:nvSpPr>
        <p:spPr bwMode="auto">
          <a:xfrm>
            <a:off x="1319213" y="4133850"/>
            <a:ext cx="48720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0000FF"/>
                </a:solidFill>
                <a:latin typeface="GCFrutiger" pitchFamily="50" charset="0"/>
              </a:rPr>
              <a:t>No, I don’t have any uncle</a:t>
            </a:r>
            <a:r>
              <a:rPr lang="en-US" altLang="zh-CN" sz="2800" b="1" dirty="0">
                <a:solidFill>
                  <a:srgbClr val="FF0000"/>
                </a:solidFill>
                <a:latin typeface="GCFrutiger" pitchFamily="50" charset="0"/>
              </a:rPr>
              <a:t>s</a:t>
            </a:r>
            <a:r>
              <a:rPr lang="en-US" altLang="zh-CN" sz="2800" b="1" dirty="0">
                <a:solidFill>
                  <a:srgbClr val="0000FF"/>
                </a:solidFill>
                <a:latin typeface="GCFrutiger" pitchFamily="50" charset="0"/>
              </a:rPr>
              <a:t>.</a:t>
            </a:r>
          </a:p>
        </p:txBody>
      </p:sp>
      <p:sp>
        <p:nvSpPr>
          <p:cNvPr id="63494" name="Text Box 13"/>
          <p:cNvSpPr txBox="1">
            <a:spLocks noChangeArrowheads="1"/>
          </p:cNvSpPr>
          <p:nvPr/>
        </p:nvSpPr>
        <p:spPr bwMode="auto">
          <a:xfrm>
            <a:off x="1319213" y="2836863"/>
            <a:ext cx="3883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0000FF"/>
                </a:solidFill>
                <a:latin typeface="GCFrutiger" pitchFamily="50" charset="0"/>
              </a:rPr>
              <a:t>Yes, I have one uncle.</a:t>
            </a:r>
          </a:p>
        </p:txBody>
      </p:sp>
      <p:sp>
        <p:nvSpPr>
          <p:cNvPr id="63495" name="WordArt 2"/>
          <p:cNvSpPr>
            <a:spLocks noChangeArrowheads="1" noChangeShapeType="1" noTextEdit="1"/>
          </p:cNvSpPr>
          <p:nvPr/>
        </p:nvSpPr>
        <p:spPr bwMode="auto">
          <a:xfrm>
            <a:off x="323850" y="333375"/>
            <a:ext cx="4319588" cy="612775"/>
          </a:xfrm>
          <a:prstGeom prst="rect">
            <a:avLst/>
          </a:prstGeom>
        </p:spPr>
        <p:txBody>
          <a:bodyPr wrap="none" fromWordArt="1">
            <a:prstTxWarp prst="textDoubleWave1">
              <a:avLst>
                <a:gd name="adj1" fmla="val 6500"/>
                <a:gd name="adj2" fmla="val 0"/>
              </a:avLst>
            </a:prstTxWarp>
          </a:bodyPr>
          <a:lstStyle/>
          <a:p>
            <a:r>
              <a:rPr lang="en-US" altLang="zh-CN" sz="3600" b="1" kern="10" spc="-360" dirty="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rPr>
              <a:t>Look and read</a:t>
            </a:r>
            <a:endParaRPr lang="zh-CN" altLang="en-US" sz="3600" b="1" kern="10" spc="-360" dirty="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Box 7"/>
          <p:cNvSpPr txBox="1">
            <a:spLocks noChangeArrowheads="1"/>
          </p:cNvSpPr>
          <p:nvPr/>
        </p:nvSpPr>
        <p:spPr bwMode="auto">
          <a:xfrm>
            <a:off x="642938" y="1285875"/>
            <a:ext cx="425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a:latin typeface="GCFrutiger" pitchFamily="50" charset="0"/>
              </a:rPr>
              <a:t>Do you have any </a:t>
            </a:r>
            <a:r>
              <a:rPr lang="en-US" altLang="zh-CN" sz="3200" b="1" dirty="0">
                <a:solidFill>
                  <a:srgbClr val="0000FF"/>
                </a:solidFill>
                <a:latin typeface="GCFrutiger" pitchFamily="50" charset="0"/>
              </a:rPr>
              <a:t>…</a:t>
            </a:r>
            <a:r>
              <a:rPr lang="en-US" altLang="zh-CN" sz="3200" b="1" dirty="0">
                <a:latin typeface="GCFrutiger" pitchFamily="50" charset="0"/>
              </a:rPr>
              <a:t>?</a:t>
            </a:r>
            <a:endParaRPr lang="zh-CN" altLang="en-US" sz="3200" b="1" dirty="0">
              <a:latin typeface="GCFrutiger" pitchFamily="50" charset="0"/>
            </a:endParaRPr>
          </a:p>
        </p:txBody>
      </p:sp>
      <p:sp>
        <p:nvSpPr>
          <p:cNvPr id="65540" name="Text Box 6"/>
          <p:cNvSpPr txBox="1">
            <a:spLocks noChangeArrowheads="1"/>
          </p:cNvSpPr>
          <p:nvPr/>
        </p:nvSpPr>
        <p:spPr bwMode="auto">
          <a:xfrm>
            <a:off x="684213" y="2652713"/>
            <a:ext cx="4052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0000FF"/>
                </a:solidFill>
                <a:latin typeface="GCFrutiger" pitchFamily="50" charset="0"/>
              </a:rPr>
              <a:t>No, I don’t have any ...</a:t>
            </a:r>
          </a:p>
        </p:txBody>
      </p:sp>
      <p:sp>
        <p:nvSpPr>
          <p:cNvPr id="65541" name="Text Box 7"/>
          <p:cNvSpPr txBox="1">
            <a:spLocks noChangeArrowheads="1"/>
          </p:cNvSpPr>
          <p:nvPr/>
        </p:nvSpPr>
        <p:spPr bwMode="auto">
          <a:xfrm>
            <a:off x="684213" y="2060575"/>
            <a:ext cx="24177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0000FF"/>
                </a:solidFill>
                <a:latin typeface="GCFrutiger" pitchFamily="50" charset="0"/>
              </a:rPr>
              <a:t>Yes, I have ...</a:t>
            </a:r>
          </a:p>
        </p:txBody>
      </p:sp>
      <p:sp>
        <p:nvSpPr>
          <p:cNvPr id="65542" name="WordArt 2"/>
          <p:cNvSpPr>
            <a:spLocks noChangeArrowheads="1" noChangeShapeType="1" noTextEdit="1"/>
          </p:cNvSpPr>
          <p:nvPr/>
        </p:nvSpPr>
        <p:spPr bwMode="auto">
          <a:xfrm>
            <a:off x="323850" y="333375"/>
            <a:ext cx="4319588" cy="612775"/>
          </a:xfrm>
          <a:prstGeom prst="rect">
            <a:avLst/>
          </a:prstGeom>
        </p:spPr>
        <p:txBody>
          <a:bodyPr wrap="none" fromWordArt="1">
            <a:prstTxWarp prst="textDoubleWave1">
              <a:avLst>
                <a:gd name="adj1" fmla="val 6500"/>
                <a:gd name="adj2" fmla="val 0"/>
              </a:avLst>
            </a:prstTxWarp>
          </a:bodyPr>
          <a:lstStyle/>
          <a:p>
            <a:r>
              <a:rPr lang="en-US" altLang="zh-CN" sz="3600" b="1" kern="10" spc="-36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rPr>
              <a:t>Ask and answer</a:t>
            </a:r>
            <a:endParaRPr lang="zh-CN" altLang="en-US" sz="3600" b="1" kern="10" spc="-36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endParaRPr>
          </a:p>
        </p:txBody>
      </p:sp>
      <p:sp>
        <p:nvSpPr>
          <p:cNvPr id="12" name="TextBox 11"/>
          <p:cNvSpPr txBox="1"/>
          <p:nvPr/>
        </p:nvSpPr>
        <p:spPr>
          <a:xfrm>
            <a:off x="5652120" y="692696"/>
            <a:ext cx="2378343" cy="370461"/>
          </a:xfrm>
          <a:prstGeom prst="rect">
            <a:avLst/>
          </a:prstGeom>
          <a:noFill/>
        </p:spPr>
        <p:txBody>
          <a:bodyPr wrap="none">
            <a:prstTxWarp prst="textDoubleWave1">
              <a:avLst/>
            </a:prstTxWarp>
            <a:spAutoFit/>
          </a:bodyPr>
          <a:lstStyle/>
          <a:p>
            <a:pPr>
              <a:defRPr/>
            </a:pPr>
            <a:r>
              <a:rPr lang="en-US" altLang="zh-CN" sz="3200" b="1" dirty="0">
                <a:solidFill>
                  <a:srgbClr val="FF9999"/>
                </a:solidFill>
                <a:ea typeface="宋体" panose="02010600030101010101" pitchFamily="2" charset="-122"/>
              </a:rPr>
              <a:t>About you</a:t>
            </a:r>
            <a:endParaRPr lang="zh-CN" altLang="en-US" sz="3200" b="1" dirty="0">
              <a:solidFill>
                <a:srgbClr val="FF9999"/>
              </a:solidFill>
              <a:ea typeface="宋体" panose="02010600030101010101" pitchFamily="2" charset="-122"/>
            </a:endParaRPr>
          </a:p>
        </p:txBody>
      </p:sp>
      <p:pic>
        <p:nvPicPr>
          <p:cNvPr id="65544" name="Picture 10" descr="C:\Users\Administrator\Desktop\jietu\02.12.i.sb5a.jpg"/>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157163" y="3357563"/>
            <a:ext cx="8915400" cy="35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5"/>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0" y="333375"/>
            <a:ext cx="421163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12"/>
          <p:cNvPicPr>
            <a:picLocks noChangeAspect="1" noChangeArrowheads="1"/>
          </p:cNvPicPr>
          <p:nvPr/>
        </p:nvPicPr>
        <p:blipFill>
          <a:blip r:embed="rId5" cstate="email"/>
          <a:srcRect/>
          <a:stretch>
            <a:fillRect/>
          </a:stretch>
        </p:blipFill>
        <p:spPr bwMode="auto">
          <a:xfrm>
            <a:off x="0" y="1412875"/>
            <a:ext cx="43561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AutoShape 16"/>
          <p:cNvSpPr>
            <a:spLocks noChangeArrowheads="1"/>
          </p:cNvSpPr>
          <p:nvPr/>
        </p:nvSpPr>
        <p:spPr bwMode="auto">
          <a:xfrm>
            <a:off x="323850" y="4652963"/>
            <a:ext cx="4176713" cy="1152525"/>
          </a:xfrm>
          <a:prstGeom prst="wedgeRoundRectCallout">
            <a:avLst>
              <a:gd name="adj1" fmla="val 5069"/>
              <a:gd name="adj2" fmla="val -110000"/>
              <a:gd name="adj3" fmla="val 16667"/>
            </a:avLst>
          </a:prstGeom>
          <a:solidFill>
            <a:schemeClr val="bg1"/>
          </a:solidFill>
          <a:ln w="9525">
            <a:solidFill>
              <a:schemeClr val="tx1"/>
            </a:solidFill>
            <a:miter lim="800000"/>
          </a:ln>
        </p:spPr>
        <p:txBody>
          <a:bodyPr/>
          <a:lstStyle/>
          <a:p>
            <a:r>
              <a:rPr lang="en-US" altLang="zh-CN" sz="2800" dirty="0">
                <a:latin typeface="GCFrutiger" pitchFamily="50" charset="0"/>
              </a:rPr>
              <a:t>Hello, I’m Jill. I have ____ _______ ________.</a:t>
            </a:r>
          </a:p>
        </p:txBody>
      </p:sp>
      <p:sp>
        <p:nvSpPr>
          <p:cNvPr id="27667" name="Text Box 19"/>
          <p:cNvSpPr txBox="1">
            <a:spLocks noChangeArrowheads="1"/>
          </p:cNvSpPr>
          <p:nvPr/>
        </p:nvSpPr>
        <p:spPr bwMode="auto">
          <a:xfrm>
            <a:off x="688975" y="517842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rPr>
              <a:t>a</a:t>
            </a:r>
          </a:p>
        </p:txBody>
      </p:sp>
      <p:sp>
        <p:nvSpPr>
          <p:cNvPr id="27669" name="Text Box 21"/>
          <p:cNvSpPr txBox="1">
            <a:spLocks noChangeArrowheads="1"/>
          </p:cNvSpPr>
          <p:nvPr/>
        </p:nvSpPr>
        <p:spPr bwMode="auto">
          <a:xfrm>
            <a:off x="2843213" y="5203825"/>
            <a:ext cx="1065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rPr>
              <a:t>family</a:t>
            </a:r>
          </a:p>
        </p:txBody>
      </p:sp>
      <p:sp>
        <p:nvSpPr>
          <p:cNvPr id="27668" name="Text Box 20"/>
          <p:cNvSpPr txBox="1">
            <a:spLocks noChangeArrowheads="1"/>
          </p:cNvSpPr>
          <p:nvPr/>
        </p:nvSpPr>
        <p:spPr bwMode="auto">
          <a:xfrm>
            <a:off x="1619250" y="5203825"/>
            <a:ext cx="639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rPr>
              <a:t>big</a:t>
            </a:r>
          </a:p>
        </p:txBody>
      </p:sp>
      <p:pic>
        <p:nvPicPr>
          <p:cNvPr id="68617" name="Picture 13"/>
          <p:cNvPicPr>
            <a:picLocks noChangeAspect="1" noChangeArrowheads="1"/>
          </p:cNvPicPr>
          <p:nvPr/>
        </p:nvPicPr>
        <p:blipFill>
          <a:blip r:embed="rId6" cstate="email"/>
          <a:srcRect/>
          <a:stretch>
            <a:fillRect/>
          </a:stretch>
        </p:blipFill>
        <p:spPr bwMode="auto">
          <a:xfrm>
            <a:off x="4349750" y="1484313"/>
            <a:ext cx="4794250" cy="3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8" name="AutoShape 18"/>
          <p:cNvSpPr>
            <a:spLocks noChangeArrowheads="1"/>
          </p:cNvSpPr>
          <p:nvPr/>
        </p:nvSpPr>
        <p:spPr bwMode="auto">
          <a:xfrm>
            <a:off x="4859338" y="4508500"/>
            <a:ext cx="4176712" cy="1008063"/>
          </a:xfrm>
          <a:prstGeom prst="wedgeRoundRectCallout">
            <a:avLst>
              <a:gd name="adj1" fmla="val 10130"/>
              <a:gd name="adj2" fmla="val -118347"/>
              <a:gd name="adj3" fmla="val 16667"/>
            </a:avLst>
          </a:prstGeom>
          <a:solidFill>
            <a:schemeClr val="bg1"/>
          </a:solidFill>
          <a:ln w="9525">
            <a:solidFill>
              <a:schemeClr val="tx1"/>
            </a:solidFill>
            <a:miter lim="800000"/>
          </a:ln>
        </p:spPr>
        <p:txBody>
          <a:bodyPr/>
          <a:lstStyle/>
          <a:p>
            <a:r>
              <a:rPr lang="en-US" altLang="zh-CN" sz="2800" dirty="0">
                <a:latin typeface="GCFrutiger" pitchFamily="50" charset="0"/>
              </a:rPr>
              <a:t>They’re my ________ and my _____________.</a:t>
            </a:r>
          </a:p>
        </p:txBody>
      </p:sp>
      <p:sp>
        <p:nvSpPr>
          <p:cNvPr id="27671" name="Text Box 23"/>
          <p:cNvSpPr txBox="1">
            <a:spLocks noChangeArrowheads="1"/>
          </p:cNvSpPr>
          <p:nvPr/>
        </p:nvSpPr>
        <p:spPr bwMode="auto">
          <a:xfrm>
            <a:off x="6400800" y="5059363"/>
            <a:ext cx="213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rPr>
              <a:t>grandparents</a:t>
            </a:r>
          </a:p>
        </p:txBody>
      </p:sp>
      <p:sp>
        <p:nvSpPr>
          <p:cNvPr id="27670" name="Text Box 22"/>
          <p:cNvSpPr txBox="1">
            <a:spLocks noChangeArrowheads="1"/>
          </p:cNvSpPr>
          <p:nvPr/>
        </p:nvSpPr>
        <p:spPr bwMode="auto">
          <a:xfrm>
            <a:off x="7102475" y="4627563"/>
            <a:ext cx="128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rPr>
              <a:t>parents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67"/>
                                        </p:tgtEl>
                                        <p:attrNameLst>
                                          <p:attrName>style.visibility</p:attrName>
                                        </p:attrNameLst>
                                      </p:cBhvr>
                                      <p:to>
                                        <p:strVal val="visible"/>
                                      </p:to>
                                    </p:set>
                                    <p:animEffect transition="in" filter="blinds(horizontal)">
                                      <p:cBhvr>
                                        <p:cTn id="7" dur="500"/>
                                        <p:tgtEl>
                                          <p:spTgt spid="276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68"/>
                                        </p:tgtEl>
                                        <p:attrNameLst>
                                          <p:attrName>style.visibility</p:attrName>
                                        </p:attrNameLst>
                                      </p:cBhvr>
                                      <p:to>
                                        <p:strVal val="visible"/>
                                      </p:to>
                                    </p:set>
                                    <p:animEffect transition="in" filter="blinds(horizontal)">
                                      <p:cBhvr>
                                        <p:cTn id="12" dur="500"/>
                                        <p:tgtEl>
                                          <p:spTgt spid="2766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669"/>
                                        </p:tgtEl>
                                        <p:attrNameLst>
                                          <p:attrName>style.visibility</p:attrName>
                                        </p:attrNameLst>
                                      </p:cBhvr>
                                      <p:to>
                                        <p:strVal val="visible"/>
                                      </p:to>
                                    </p:set>
                                    <p:animEffect transition="in" filter="blinds(horizontal)">
                                      <p:cBhvr>
                                        <p:cTn id="17" dur="500"/>
                                        <p:tgtEl>
                                          <p:spTgt spid="2766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670"/>
                                        </p:tgtEl>
                                        <p:attrNameLst>
                                          <p:attrName>style.visibility</p:attrName>
                                        </p:attrNameLst>
                                      </p:cBhvr>
                                      <p:to>
                                        <p:strVal val="visible"/>
                                      </p:to>
                                    </p:set>
                                    <p:animEffect transition="in" filter="blinds(horizontal)">
                                      <p:cBhvr>
                                        <p:cTn id="22" dur="500"/>
                                        <p:tgtEl>
                                          <p:spTgt spid="2767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671"/>
                                        </p:tgtEl>
                                        <p:attrNameLst>
                                          <p:attrName>style.visibility</p:attrName>
                                        </p:attrNameLst>
                                      </p:cBhvr>
                                      <p:to>
                                        <p:strVal val="visible"/>
                                      </p:to>
                                    </p:set>
                                    <p:animEffect transition="in" filter="blinds(horizontal)">
                                      <p:cBhvr>
                                        <p:cTn id="27" dur="500"/>
                                        <p:tgtEl>
                                          <p:spTgt spid="27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7" grpId="0"/>
      <p:bldP spid="27669" grpId="0"/>
      <p:bldP spid="27668" grpId="0"/>
      <p:bldP spid="27671" grpId="0"/>
      <p:bldP spid="2767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5"/>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0" y="333375"/>
            <a:ext cx="421163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12"/>
          <p:cNvPicPr>
            <a:picLocks noChangeAspect="1" noChangeArrowheads="1"/>
          </p:cNvPicPr>
          <p:nvPr/>
        </p:nvPicPr>
        <p:blipFill>
          <a:blip r:embed="rId5" cstate="email"/>
          <a:srcRect/>
          <a:stretch>
            <a:fillRect/>
          </a:stretch>
        </p:blipFill>
        <p:spPr bwMode="auto">
          <a:xfrm>
            <a:off x="-36513" y="1557338"/>
            <a:ext cx="4565651"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13"/>
          <p:cNvPicPr>
            <a:picLocks noChangeAspect="1" noChangeArrowheads="1"/>
          </p:cNvPicPr>
          <p:nvPr/>
        </p:nvPicPr>
        <p:blipFill>
          <a:blip r:embed="rId6" cstate="email"/>
          <a:srcRect/>
          <a:stretch>
            <a:fillRect/>
          </a:stretch>
        </p:blipFill>
        <p:spPr bwMode="auto">
          <a:xfrm>
            <a:off x="4568825" y="2997200"/>
            <a:ext cx="45751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AutoShape 7"/>
          <p:cNvSpPr>
            <a:spLocks noChangeArrowheads="1"/>
          </p:cNvSpPr>
          <p:nvPr/>
        </p:nvSpPr>
        <p:spPr bwMode="auto">
          <a:xfrm>
            <a:off x="250825" y="4724400"/>
            <a:ext cx="4176713" cy="1439863"/>
          </a:xfrm>
          <a:prstGeom prst="wedgeRoundRectCallout">
            <a:avLst>
              <a:gd name="adj1" fmla="val 12824"/>
              <a:gd name="adj2" fmla="val -102403"/>
              <a:gd name="adj3" fmla="val 16667"/>
            </a:avLst>
          </a:prstGeom>
          <a:solidFill>
            <a:schemeClr val="bg1"/>
          </a:solidFill>
          <a:ln w="9525">
            <a:solidFill>
              <a:schemeClr val="tx1"/>
            </a:solidFill>
            <a:miter lim="800000"/>
          </a:ln>
        </p:spPr>
        <p:txBody>
          <a:bodyPr anchor="ctr"/>
          <a:lstStyle/>
          <a:p>
            <a:r>
              <a:rPr lang="en-US" altLang="zh-CN" sz="2800" dirty="0">
                <a:latin typeface="GCFrutiger" pitchFamily="50" charset="0"/>
              </a:rPr>
              <a:t>This is ____ ________.</a:t>
            </a:r>
          </a:p>
          <a:p>
            <a:r>
              <a:rPr lang="en-US" altLang="zh-CN" sz="2800" dirty="0">
                <a:latin typeface="GCFrutiger" pitchFamily="50" charset="0"/>
              </a:rPr>
              <a:t>His name’s _____.</a:t>
            </a:r>
          </a:p>
          <a:p>
            <a:r>
              <a:rPr lang="en-US" altLang="zh-CN" sz="2800" dirty="0">
                <a:latin typeface="GCFrutiger" pitchFamily="50" charset="0"/>
              </a:rPr>
              <a:t>He’s _____ ______ ____.</a:t>
            </a:r>
          </a:p>
        </p:txBody>
      </p:sp>
      <p:sp>
        <p:nvSpPr>
          <p:cNvPr id="78857" name="Text Box 9"/>
          <p:cNvSpPr txBox="1">
            <a:spLocks noChangeArrowheads="1"/>
          </p:cNvSpPr>
          <p:nvPr/>
        </p:nvSpPr>
        <p:spPr bwMode="auto">
          <a:xfrm>
            <a:off x="1619250" y="4843463"/>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rPr>
              <a:t>my</a:t>
            </a:r>
          </a:p>
        </p:txBody>
      </p:sp>
      <p:sp>
        <p:nvSpPr>
          <p:cNvPr id="78858" name="Text Box 10"/>
          <p:cNvSpPr txBox="1">
            <a:spLocks noChangeArrowheads="1"/>
          </p:cNvSpPr>
          <p:nvPr/>
        </p:nvSpPr>
        <p:spPr bwMode="auto">
          <a:xfrm>
            <a:off x="2555875" y="4843463"/>
            <a:ext cx="116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rPr>
              <a:t>cousin</a:t>
            </a:r>
          </a:p>
        </p:txBody>
      </p:sp>
      <p:sp>
        <p:nvSpPr>
          <p:cNvPr id="78859" name="Text Box 11"/>
          <p:cNvSpPr txBox="1">
            <a:spLocks noChangeArrowheads="1"/>
          </p:cNvSpPr>
          <p:nvPr/>
        </p:nvSpPr>
        <p:spPr bwMode="auto">
          <a:xfrm>
            <a:off x="2411413" y="5275263"/>
            <a:ext cx="760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rPr>
              <a:t>Dan</a:t>
            </a:r>
          </a:p>
        </p:txBody>
      </p:sp>
      <p:sp>
        <p:nvSpPr>
          <p:cNvPr id="78860" name="Text Box 12"/>
          <p:cNvSpPr txBox="1">
            <a:spLocks noChangeArrowheads="1"/>
          </p:cNvSpPr>
          <p:nvPr/>
        </p:nvSpPr>
        <p:spPr bwMode="auto">
          <a:xfrm>
            <a:off x="1166813" y="5703888"/>
            <a:ext cx="2973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rPr>
              <a:t>Uncle  John’s   son</a:t>
            </a:r>
          </a:p>
        </p:txBody>
      </p:sp>
      <p:sp>
        <p:nvSpPr>
          <p:cNvPr id="70667" name="AutoShape 8"/>
          <p:cNvSpPr>
            <a:spLocks noChangeArrowheads="1"/>
          </p:cNvSpPr>
          <p:nvPr/>
        </p:nvSpPr>
        <p:spPr bwMode="auto">
          <a:xfrm>
            <a:off x="5003800" y="1700213"/>
            <a:ext cx="3960813" cy="1152525"/>
          </a:xfrm>
          <a:prstGeom prst="wedgeRoundRectCallout">
            <a:avLst>
              <a:gd name="adj1" fmla="val 5824"/>
              <a:gd name="adj2" fmla="val 125241"/>
              <a:gd name="adj3" fmla="val 16667"/>
            </a:avLst>
          </a:prstGeom>
          <a:solidFill>
            <a:schemeClr val="bg1"/>
          </a:solidFill>
          <a:ln w="9525">
            <a:solidFill>
              <a:schemeClr val="tx1"/>
            </a:solidFill>
            <a:miter lim="800000"/>
          </a:ln>
        </p:spPr>
        <p:txBody>
          <a:bodyPr anchor="ctr"/>
          <a:lstStyle/>
          <a:p>
            <a:r>
              <a:rPr lang="en-US" altLang="zh-CN" sz="2400" dirty="0">
                <a:latin typeface="GCFrutiger" pitchFamily="50" charset="0"/>
              </a:rPr>
              <a:t>What about you? Do you _____ _____ ________?</a:t>
            </a:r>
          </a:p>
        </p:txBody>
      </p:sp>
      <p:sp>
        <p:nvSpPr>
          <p:cNvPr id="78862" name="Text Box 14"/>
          <p:cNvSpPr txBox="1">
            <a:spLocks noChangeArrowheads="1"/>
          </p:cNvSpPr>
          <p:nvPr/>
        </p:nvSpPr>
        <p:spPr bwMode="auto">
          <a:xfrm>
            <a:off x="5724525" y="2276475"/>
            <a:ext cx="2976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rPr>
              <a:t>have   any  cousins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857"/>
                                        </p:tgtEl>
                                        <p:attrNameLst>
                                          <p:attrName>style.visibility</p:attrName>
                                        </p:attrNameLst>
                                      </p:cBhvr>
                                      <p:to>
                                        <p:strVal val="visible"/>
                                      </p:to>
                                    </p:set>
                                    <p:animEffect transition="in" filter="blinds(horizontal)">
                                      <p:cBhvr>
                                        <p:cTn id="7" dur="500"/>
                                        <p:tgtEl>
                                          <p:spTgt spid="7885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8858"/>
                                        </p:tgtEl>
                                        <p:attrNameLst>
                                          <p:attrName>style.visibility</p:attrName>
                                        </p:attrNameLst>
                                      </p:cBhvr>
                                      <p:to>
                                        <p:strVal val="visible"/>
                                      </p:to>
                                    </p:set>
                                    <p:animEffect transition="in" filter="blinds(horizontal)">
                                      <p:cBhvr>
                                        <p:cTn id="12" dur="500"/>
                                        <p:tgtEl>
                                          <p:spTgt spid="7885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8859"/>
                                        </p:tgtEl>
                                        <p:attrNameLst>
                                          <p:attrName>style.visibility</p:attrName>
                                        </p:attrNameLst>
                                      </p:cBhvr>
                                      <p:to>
                                        <p:strVal val="visible"/>
                                      </p:to>
                                    </p:set>
                                    <p:animEffect transition="in" filter="blinds(horizontal)">
                                      <p:cBhvr>
                                        <p:cTn id="17" dur="500"/>
                                        <p:tgtEl>
                                          <p:spTgt spid="7885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8860"/>
                                        </p:tgtEl>
                                        <p:attrNameLst>
                                          <p:attrName>style.visibility</p:attrName>
                                        </p:attrNameLst>
                                      </p:cBhvr>
                                      <p:to>
                                        <p:strVal val="visible"/>
                                      </p:to>
                                    </p:set>
                                    <p:animEffect transition="in" filter="blinds(horizontal)">
                                      <p:cBhvr>
                                        <p:cTn id="22" dur="500"/>
                                        <p:tgtEl>
                                          <p:spTgt spid="7886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8862"/>
                                        </p:tgtEl>
                                        <p:attrNameLst>
                                          <p:attrName>style.visibility</p:attrName>
                                        </p:attrNameLst>
                                      </p:cBhvr>
                                      <p:to>
                                        <p:strVal val="visible"/>
                                      </p:to>
                                    </p:set>
                                    <p:animEffect transition="in" filter="blinds(horizontal)">
                                      <p:cBhvr>
                                        <p:cTn id="27" dur="500"/>
                                        <p:tgtEl>
                                          <p:spTgt spid="78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7" grpId="0"/>
      <p:bldP spid="78858" grpId="0"/>
      <p:bldP spid="78859" grpId="0"/>
      <p:bldP spid="78860" grpId="0"/>
      <p:bldP spid="7886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5" descr="图片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476250"/>
            <a:ext cx="914400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4"/>
          <p:cNvSpPr txBox="1">
            <a:spLocks noChangeArrowheads="1"/>
          </p:cNvSpPr>
          <p:nvPr/>
        </p:nvSpPr>
        <p:spPr bwMode="auto">
          <a:xfrm>
            <a:off x="755650" y="1989138"/>
            <a:ext cx="784860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ts val="1200"/>
              </a:spcBef>
              <a:buFontTx/>
              <a:buAutoNum type="arabicPeriod"/>
            </a:pPr>
            <a:r>
              <a:rPr lang="en-US" altLang="zh-CN" sz="2400" dirty="0">
                <a:solidFill>
                  <a:srgbClr val="009900"/>
                </a:solidFill>
              </a:rPr>
              <a:t>Listen to and read Student’s Book page 19 “Look and learn</a:t>
            </a:r>
            <a:r>
              <a:rPr lang="en-US" altLang="zh-CN" sz="2400" dirty="0" smtClean="0">
                <a:solidFill>
                  <a:srgbClr val="009900"/>
                </a:solidFill>
              </a:rPr>
              <a:t>”. </a:t>
            </a:r>
            <a:endParaRPr lang="en-US" altLang="zh-CN" sz="2400" dirty="0">
              <a:solidFill>
                <a:srgbClr val="009900"/>
              </a:solidFill>
            </a:endParaRPr>
          </a:p>
          <a:p>
            <a:pPr eaLnBrk="1" hangingPunct="1">
              <a:spcBef>
                <a:spcPts val="1200"/>
              </a:spcBef>
              <a:buFontTx/>
              <a:buAutoNum type="arabicPeriod"/>
            </a:pPr>
            <a:r>
              <a:rPr lang="en-US" altLang="zh-CN" sz="2400" dirty="0">
                <a:solidFill>
                  <a:srgbClr val="009900"/>
                </a:solidFill>
              </a:rPr>
              <a:t>Copy and recite the words in “Look and learn”.</a:t>
            </a:r>
          </a:p>
          <a:p>
            <a:pPr eaLnBrk="1" hangingPunct="1">
              <a:spcBef>
                <a:spcPts val="1200"/>
              </a:spcBef>
              <a:buFontTx/>
              <a:buAutoNum type="arabicPeriod"/>
            </a:pPr>
            <a:r>
              <a:rPr lang="en-US" altLang="zh-CN" sz="2400" dirty="0">
                <a:solidFill>
                  <a:srgbClr val="009900"/>
                </a:solidFill>
              </a:rPr>
              <a:t>Complete your family tree and introduce your family.</a:t>
            </a:r>
            <a:endParaRPr lang="zh-CN" altLang="en-US" sz="2400" dirty="0">
              <a:solidFill>
                <a:srgbClr val="009900"/>
              </a:solidFill>
            </a:endParaRPr>
          </a:p>
        </p:txBody>
      </p:sp>
      <p:sp>
        <p:nvSpPr>
          <p:cNvPr id="21509" name="WordArt 11"/>
          <p:cNvSpPr>
            <a:spLocks noChangeArrowheads="1" noChangeShapeType="1" noTextEdit="1"/>
          </p:cNvSpPr>
          <p:nvPr/>
        </p:nvSpPr>
        <p:spPr bwMode="auto">
          <a:xfrm>
            <a:off x="3254375" y="333375"/>
            <a:ext cx="2686050" cy="647700"/>
          </a:xfrm>
          <a:prstGeom prst="rect">
            <a:avLst/>
          </a:prstGeom>
        </p:spPr>
        <p:txBody>
          <a:bodyPr wrap="none" fromWordArt="1">
            <a:prstTxWarp prst="textPlain">
              <a:avLst>
                <a:gd name="adj" fmla="val 50000"/>
              </a:avLst>
            </a:prstTxWarp>
          </a:bodyPr>
          <a:lstStyle/>
          <a:p>
            <a:pPr algn="ctr"/>
            <a:r>
              <a:rPr lang="en-US" altLang="zh-CN" sz="3600"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a:rPr>
              <a:t>Homework</a:t>
            </a:r>
            <a:endParaRPr lang="zh-CN" altLang="en-US" sz="3600"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a:endParaRPr>
          </a:p>
        </p:txBody>
      </p:sp>
      <p:pic>
        <p:nvPicPr>
          <p:cNvPr id="21510" name="Picture 6"/>
          <p:cNvPicPr>
            <a:picLocks noChangeAspect="1" noChangeArrowheads="1"/>
          </p:cNvPicPr>
          <p:nvPr/>
        </p:nvPicPr>
        <p:blipFill>
          <a:blip r:embed="rId5" cstate="email"/>
          <a:srcRect/>
          <a:stretch>
            <a:fillRect/>
          </a:stretch>
        </p:blipFill>
        <p:spPr bwMode="auto">
          <a:xfrm>
            <a:off x="1835696" y="4077072"/>
            <a:ext cx="1819741" cy="25729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1511" name="Picture 7"/>
          <p:cNvPicPr>
            <a:picLocks noChangeAspect="1" noChangeArrowheads="1"/>
          </p:cNvPicPr>
          <p:nvPr/>
        </p:nvPicPr>
        <p:blipFill>
          <a:blip r:embed="rId6" cstate="email"/>
          <a:srcRect/>
          <a:stretch>
            <a:fillRect/>
          </a:stretch>
        </p:blipFill>
        <p:spPr bwMode="auto">
          <a:xfrm>
            <a:off x="4212307" y="4077072"/>
            <a:ext cx="1799853" cy="253520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p:cNvPicPr>
            <a:picLocks noChangeAspect="1" noChangeArrowheads="1"/>
          </p:cNvPicPr>
          <p:nvPr/>
        </p:nvPicPr>
        <p:blipFill>
          <a:blip r:embed="rId4" cstate="email"/>
          <a:srcRect/>
          <a:stretch>
            <a:fillRect/>
          </a:stretch>
        </p:blipFill>
        <p:spPr bwMode="auto">
          <a:xfrm>
            <a:off x="517525" y="3068638"/>
            <a:ext cx="1303338"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
          <p:cNvPicPr>
            <a:picLocks noChangeAspect="1" noChangeArrowheads="1"/>
          </p:cNvPicPr>
          <p:nvPr/>
        </p:nvPicPr>
        <p:blipFill>
          <a:blip r:embed="rId5" cstate="email"/>
          <a:srcRect/>
          <a:stretch>
            <a:fillRect/>
          </a:stretch>
        </p:blipFill>
        <p:spPr bwMode="auto">
          <a:xfrm>
            <a:off x="3235325" y="3068638"/>
            <a:ext cx="1322388"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5" name="组合 12"/>
          <p:cNvGrpSpPr/>
          <p:nvPr/>
        </p:nvGrpSpPr>
        <p:grpSpPr bwMode="auto">
          <a:xfrm>
            <a:off x="1785938" y="3854450"/>
            <a:ext cx="1428750" cy="644525"/>
            <a:chOff x="1928794" y="3929066"/>
            <a:chExt cx="1714512" cy="643736"/>
          </a:xfrm>
        </p:grpSpPr>
        <p:cxnSp>
          <p:nvCxnSpPr>
            <p:cNvPr id="5" name="直接连接符 4"/>
            <p:cNvCxnSpPr/>
            <p:nvPr/>
          </p:nvCxnSpPr>
          <p:spPr>
            <a:xfrm>
              <a:off x="1928794" y="3929066"/>
              <a:ext cx="1714512" cy="15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5400000">
              <a:off x="2393537" y="4250775"/>
              <a:ext cx="642150" cy="1904"/>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5126" name="Picture 2"/>
          <p:cNvPicPr>
            <a:picLocks noChangeAspect="1" noChangeArrowheads="1"/>
          </p:cNvPicPr>
          <p:nvPr/>
        </p:nvPicPr>
        <p:blipFill>
          <a:blip r:embed="rId6"/>
          <a:srcRect/>
          <a:stretch>
            <a:fillRect/>
          </a:stretch>
        </p:blipFill>
        <p:spPr bwMode="auto">
          <a:xfrm>
            <a:off x="2286000" y="1219200"/>
            <a:ext cx="134143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3"/>
          <p:cNvPicPr>
            <a:picLocks noChangeAspect="1" noChangeArrowheads="1"/>
          </p:cNvPicPr>
          <p:nvPr/>
        </p:nvPicPr>
        <p:blipFill>
          <a:blip r:embed="rId7"/>
          <a:srcRect/>
          <a:stretch>
            <a:fillRect/>
          </a:stretch>
        </p:blipFill>
        <p:spPr bwMode="auto">
          <a:xfrm>
            <a:off x="5583238" y="1214438"/>
            <a:ext cx="1285875"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8" name="组合 17"/>
          <p:cNvGrpSpPr/>
          <p:nvPr/>
        </p:nvGrpSpPr>
        <p:grpSpPr bwMode="auto">
          <a:xfrm>
            <a:off x="3714750" y="2076450"/>
            <a:ext cx="1714500" cy="714375"/>
            <a:chOff x="1928794" y="3929066"/>
            <a:chExt cx="1714512" cy="643736"/>
          </a:xfrm>
        </p:grpSpPr>
        <p:cxnSp>
          <p:nvCxnSpPr>
            <p:cNvPr id="10" name="直接连接符 9"/>
            <p:cNvCxnSpPr/>
            <p:nvPr/>
          </p:nvCxnSpPr>
          <p:spPr>
            <a:xfrm>
              <a:off x="1928794" y="3929066"/>
              <a:ext cx="1714512" cy="143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2393459" y="4250062"/>
              <a:ext cx="642305" cy="3175"/>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5129" name="组合 25"/>
          <p:cNvGrpSpPr/>
          <p:nvPr/>
        </p:nvGrpSpPr>
        <p:grpSpPr bwMode="auto">
          <a:xfrm>
            <a:off x="3998913" y="2790825"/>
            <a:ext cx="501650" cy="357188"/>
            <a:chOff x="4428330" y="2714620"/>
            <a:chExt cx="500860" cy="357984"/>
          </a:xfrm>
        </p:grpSpPr>
        <p:cxnSp>
          <p:nvCxnSpPr>
            <p:cNvPr id="13" name="直接连接符 12"/>
            <p:cNvCxnSpPr/>
            <p:nvPr/>
          </p:nvCxnSpPr>
          <p:spPr>
            <a:xfrm>
              <a:off x="4429915" y="2714620"/>
              <a:ext cx="499275" cy="15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4250131" y="2892819"/>
              <a:ext cx="357984" cy="1585"/>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5130" name="组合 24"/>
          <p:cNvGrpSpPr/>
          <p:nvPr/>
        </p:nvGrpSpPr>
        <p:grpSpPr bwMode="auto">
          <a:xfrm>
            <a:off x="4500563" y="2790825"/>
            <a:ext cx="581025" cy="417513"/>
            <a:chOff x="4929190" y="2714620"/>
            <a:chExt cx="581028" cy="417516"/>
          </a:xfrm>
        </p:grpSpPr>
        <p:cxnSp>
          <p:nvCxnSpPr>
            <p:cNvPr id="16" name="直接连接符 15"/>
            <p:cNvCxnSpPr/>
            <p:nvPr/>
          </p:nvCxnSpPr>
          <p:spPr>
            <a:xfrm>
              <a:off x="4929190" y="2714620"/>
              <a:ext cx="571503"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flipH="1" flipV="1">
              <a:off x="5296697" y="2918615"/>
              <a:ext cx="417516" cy="9525"/>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5131" name="Picture 2"/>
          <p:cNvPicPr>
            <a:picLocks noChangeAspect="1" noChangeArrowheads="1"/>
          </p:cNvPicPr>
          <p:nvPr/>
        </p:nvPicPr>
        <p:blipFill>
          <a:blip r:embed="rId8" cstate="email"/>
          <a:srcRect/>
          <a:stretch>
            <a:fillRect/>
          </a:stretch>
        </p:blipFill>
        <p:spPr bwMode="auto">
          <a:xfrm>
            <a:off x="4897438" y="3068638"/>
            <a:ext cx="1355725"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0"/>
          <p:cNvPicPr>
            <a:picLocks noChangeAspect="1" noChangeArrowheads="1"/>
          </p:cNvPicPr>
          <p:nvPr/>
        </p:nvPicPr>
        <p:blipFill>
          <a:blip r:embed="rId9" cstate="email">
            <a:clrChange>
              <a:clrFrom>
                <a:srgbClr val="FFFFFF"/>
              </a:clrFrom>
              <a:clrTo>
                <a:srgbClr val="FFFFFF">
                  <a:alpha val="0"/>
                </a:srgbClr>
              </a:clrTo>
            </a:clrChange>
            <a:lum contrast="10000"/>
          </a:blip>
          <a:srcRect/>
          <a:stretch>
            <a:fillRect/>
          </a:stretch>
        </p:blipFill>
        <p:spPr bwMode="auto">
          <a:xfrm>
            <a:off x="1258888" y="4475163"/>
            <a:ext cx="1928812"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3"/>
          <p:cNvPicPr>
            <a:picLocks noChangeAspect="1" noChangeArrowheads="1"/>
          </p:cNvPicPr>
          <p:nvPr/>
        </p:nvPicPr>
        <p:blipFill>
          <a:blip r:embed="rId10" cstate="email"/>
          <a:srcRect/>
          <a:stretch>
            <a:fillRect/>
          </a:stretch>
        </p:blipFill>
        <p:spPr bwMode="auto">
          <a:xfrm>
            <a:off x="7434263" y="3149600"/>
            <a:ext cx="135255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34" name="组合 11"/>
          <p:cNvGrpSpPr/>
          <p:nvPr/>
        </p:nvGrpSpPr>
        <p:grpSpPr bwMode="auto">
          <a:xfrm>
            <a:off x="6286500" y="3783013"/>
            <a:ext cx="1143000" cy="642937"/>
            <a:chOff x="1928794" y="3929066"/>
            <a:chExt cx="1714512" cy="643736"/>
          </a:xfrm>
        </p:grpSpPr>
        <p:cxnSp>
          <p:nvCxnSpPr>
            <p:cNvPr id="22" name="直接连接符 21"/>
            <p:cNvCxnSpPr/>
            <p:nvPr/>
          </p:nvCxnSpPr>
          <p:spPr>
            <a:xfrm>
              <a:off x="1928794" y="3929066"/>
              <a:ext cx="1714512" cy="158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2393538" y="4251728"/>
              <a:ext cx="642147" cy="0"/>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5135" name="Picture 4"/>
          <p:cNvPicPr>
            <a:picLocks noChangeAspect="1" noChangeArrowheads="1"/>
          </p:cNvPicPr>
          <p:nvPr/>
        </p:nvPicPr>
        <p:blipFill>
          <a:blip r:embed="rId11" cstate="email"/>
          <a:srcRect/>
          <a:stretch>
            <a:fillRect/>
          </a:stretch>
        </p:blipFill>
        <p:spPr bwMode="auto">
          <a:xfrm>
            <a:off x="6286500" y="4497388"/>
            <a:ext cx="1258888"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圆角矩形标注 27"/>
          <p:cNvPicPr>
            <a:picLocks noChangeArrowheads="1"/>
          </p:cNvPicPr>
          <p:nvPr/>
        </p:nvPicPr>
        <p:blipFill>
          <a:blip r:embed="rId12" cstate="email"/>
          <a:srcRect/>
          <a:stretch>
            <a:fillRect/>
          </a:stretch>
        </p:blipFill>
        <p:spPr bwMode="auto">
          <a:xfrm>
            <a:off x="2843213" y="5949950"/>
            <a:ext cx="6300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2" name="Text Box 16"/>
          <p:cNvSpPr txBox="1">
            <a:spLocks noChangeArrowheads="1"/>
          </p:cNvSpPr>
          <p:nvPr/>
        </p:nvSpPr>
        <p:spPr bwMode="auto">
          <a:xfrm>
            <a:off x="2782888" y="6010275"/>
            <a:ext cx="6361112" cy="514350"/>
          </a:xfrm>
          <a:prstGeom prst="rect">
            <a:avLst/>
          </a:prstGeom>
          <a:noFill/>
          <a:ln w="9525">
            <a:noFill/>
            <a:miter lim="800000"/>
          </a:ln>
          <a:effectLst>
            <a:outerShdw dist="35921" dir="2700000" algn="ctr" rotWithShape="0">
              <a:schemeClr val="tx1"/>
            </a:outerShdw>
          </a:effectLst>
        </p:spPr>
        <p:txBody>
          <a:bodyPr anchor="ctr"/>
          <a:lstStyle/>
          <a:p>
            <a:pPr algn="ctr">
              <a:defRPr/>
            </a:pPr>
            <a:r>
              <a:rPr lang="en-US" altLang="zh-CN" sz="2600" b="1" dirty="0">
                <a:solidFill>
                  <a:srgbClr val="FFFFFF"/>
                </a:solidFill>
                <a:effectLst>
                  <a:outerShdw blurRad="38100" dist="38100" dir="2700000" algn="tl">
                    <a:srgbClr val="C0C0C0"/>
                  </a:outerShdw>
                </a:effectLst>
                <a:latin typeface="Calibri" panose="020F0502020204030204" pitchFamily="34" charset="0"/>
                <a:ea typeface="宋体" panose="02010600030101010101" pitchFamily="2" charset="-122"/>
              </a:rPr>
              <a:t>There are seven people in my family</a:t>
            </a:r>
            <a:r>
              <a:rPr lang="en-US" altLang="zh-CN" sz="2600" dirty="0">
                <a:solidFill>
                  <a:srgbClr val="FFFFFF"/>
                </a:solidFill>
                <a:effectLst>
                  <a:outerShdw blurRad="38100" dist="38100" dir="2700000" algn="tl">
                    <a:srgbClr val="C0C0C0"/>
                  </a:outerShdw>
                </a:effectLst>
                <a:latin typeface="Calibri" panose="020F0502020204030204" pitchFamily="34" charset="0"/>
                <a:ea typeface="宋体" panose="02010600030101010101" pitchFamily="2" charset="-122"/>
              </a:rPr>
              <a:t>.</a:t>
            </a:r>
            <a:endParaRPr lang="zh-CN" altLang="en-US" sz="2600" dirty="0">
              <a:solidFill>
                <a:srgbClr val="FFFFFF"/>
              </a:solidFill>
              <a:effectLst>
                <a:outerShdw blurRad="38100" dist="38100" dir="2700000" algn="tl">
                  <a:srgbClr val="C0C0C0"/>
                </a:outerShdw>
              </a:effectLst>
              <a:latin typeface="Calibri" panose="020F0502020204030204" pitchFamily="34" charset="0"/>
              <a:ea typeface="宋体" panose="02010600030101010101" pitchFamily="2" charset="-122"/>
            </a:endParaRPr>
          </a:p>
        </p:txBody>
      </p:sp>
      <p:sp>
        <p:nvSpPr>
          <p:cNvPr id="31" name="TextBox 30"/>
          <p:cNvSpPr txBox="1"/>
          <p:nvPr/>
        </p:nvSpPr>
        <p:spPr>
          <a:xfrm>
            <a:off x="6226105" y="476672"/>
            <a:ext cx="2378343" cy="370461"/>
          </a:xfrm>
          <a:prstGeom prst="rect">
            <a:avLst/>
          </a:prstGeom>
          <a:noFill/>
        </p:spPr>
        <p:txBody>
          <a:bodyPr wrap="none">
            <a:prstTxWarp prst="textDoubleWave1">
              <a:avLst/>
            </a:prstTxWarp>
            <a:spAutoFit/>
          </a:bodyPr>
          <a:lstStyle/>
          <a:p>
            <a:pPr>
              <a:defRPr/>
            </a:pPr>
            <a:r>
              <a:rPr lang="en-US" altLang="zh-CN" sz="3200" b="1" dirty="0">
                <a:solidFill>
                  <a:srgbClr val="FF9999"/>
                </a:solidFill>
                <a:ea typeface="宋体" panose="02010600030101010101" pitchFamily="2" charset="-122"/>
              </a:rPr>
              <a:t>Jill’s family</a:t>
            </a:r>
            <a:endParaRPr lang="zh-CN" altLang="en-US" sz="3200" b="1" dirty="0">
              <a:solidFill>
                <a:srgbClr val="FF9999"/>
              </a:solidFill>
              <a:ea typeface="宋体" panose="02010600030101010101" pitchFamily="2" charset="-122"/>
            </a:endParaRPr>
          </a:p>
        </p:txBody>
      </p:sp>
      <p:pic>
        <p:nvPicPr>
          <p:cNvPr id="5139" name="Picture 3" descr="look and learn"/>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a:off x="71438" y="404813"/>
            <a:ext cx="3924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12"/>
                                        </p:tgtEl>
                                        <p:attrNameLst>
                                          <p:attrName>style.visibility</p:attrName>
                                        </p:attrNameLst>
                                      </p:cBhvr>
                                      <p:to>
                                        <p:strVal val="visible"/>
                                      </p:to>
                                    </p:set>
                                    <p:animEffect transition="in" filter="blinds(horizontal)">
                                      <p:cBhvr>
                                        <p:cTn id="7" dur="500"/>
                                        <p:tgtEl>
                                          <p:spTgt spid="4112"/>
                                        </p:tgtEl>
                                      </p:cBhvr>
                                    </p:animEffect>
                                  </p:childTnLst>
                                </p:cTn>
                              </p:par>
                              <p:par>
                                <p:cTn id="8" presetID="3" presetClass="entr" presetSubtype="10" fill="hold" nodeType="withEffect">
                                  <p:stCondLst>
                                    <p:cond delay="0"/>
                                  </p:stCondLst>
                                  <p:childTnLst>
                                    <p:set>
                                      <p:cBhvr>
                                        <p:cTn id="9" dur="1" fill="hold">
                                          <p:stCondLst>
                                            <p:cond delay="0"/>
                                          </p:stCondLst>
                                        </p:cTn>
                                        <p:tgtEl>
                                          <p:spTgt spid="4111"/>
                                        </p:tgtEl>
                                        <p:attrNameLst>
                                          <p:attrName>style.visibility</p:attrName>
                                        </p:attrNameLst>
                                      </p:cBhvr>
                                      <p:to>
                                        <p:strVal val="visible"/>
                                      </p:to>
                                    </p:set>
                                    <p:animEffect transition="in" filter="blinds(horizontal)">
                                      <p:cBhvr>
                                        <p:cTn id="10" dur="500"/>
                                        <p:tgtEl>
                                          <p:spTgt spid="4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C:\Users\Administrator\Desktop\SOE 3A 图档\Module 2\02_Top bar.jpg"/>
          <p:cNvPicPr>
            <a:picLocks noChangeAspect="1" noChangeArrowheads="1"/>
          </p:cNvPicPr>
          <p:nvPr/>
        </p:nvPicPr>
        <p:blipFill>
          <a:blip r:embed="rId9"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0"/>
          <p:cNvPicPr>
            <a:picLocks noChangeAspect="1" noChangeArrowheads="1"/>
          </p:cNvPicPr>
          <p:nvPr/>
        </p:nvPicPr>
        <p:blipFill>
          <a:blip r:embed="rId10" cstate="email">
            <a:clrChange>
              <a:clrFrom>
                <a:srgbClr val="FFFFFF"/>
              </a:clrFrom>
              <a:clrTo>
                <a:srgbClr val="FFFFFF">
                  <a:alpha val="0"/>
                </a:srgbClr>
              </a:clrTo>
            </a:clrChange>
            <a:lum contrast="10000"/>
          </a:blip>
          <a:srcRect/>
          <a:stretch>
            <a:fillRect/>
          </a:stretch>
        </p:blipFill>
        <p:spPr bwMode="auto">
          <a:xfrm>
            <a:off x="6530975" y="642938"/>
            <a:ext cx="2613025"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065213" y="5772150"/>
            <a:ext cx="1393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GCFrutiger" pitchFamily="50" charset="0"/>
              </a:rPr>
              <a:t>father</a:t>
            </a:r>
            <a:endParaRPr lang="zh-CN" altLang="en-US" sz="3200" b="1">
              <a:solidFill>
                <a:srgbClr val="0000FF"/>
              </a:solidFill>
              <a:latin typeface="GCFrutiger" pitchFamily="50" charset="0"/>
            </a:endParaRPr>
          </a:p>
        </p:txBody>
      </p:sp>
      <p:sp>
        <p:nvSpPr>
          <p:cNvPr id="5" name="TextBox 4"/>
          <p:cNvSpPr txBox="1">
            <a:spLocks noChangeArrowheads="1"/>
          </p:cNvSpPr>
          <p:nvPr/>
        </p:nvSpPr>
        <p:spPr bwMode="auto">
          <a:xfrm>
            <a:off x="4332288" y="5772150"/>
            <a:ext cx="1598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GCFrutiger" pitchFamily="50" charset="0"/>
              </a:rPr>
              <a:t>mother</a:t>
            </a:r>
            <a:endParaRPr lang="zh-CN" altLang="en-US" sz="3200" b="1">
              <a:solidFill>
                <a:srgbClr val="0000FF"/>
              </a:solidFill>
              <a:latin typeface="GCFrutiger" pitchFamily="50" charset="0"/>
            </a:endParaRPr>
          </a:p>
        </p:txBody>
      </p:sp>
      <p:sp>
        <p:nvSpPr>
          <p:cNvPr id="6" name="TextBox 5"/>
          <p:cNvSpPr txBox="1">
            <a:spLocks noChangeArrowheads="1"/>
          </p:cNvSpPr>
          <p:nvPr/>
        </p:nvSpPr>
        <p:spPr bwMode="auto">
          <a:xfrm>
            <a:off x="2595563" y="2670175"/>
            <a:ext cx="16652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GCFrutiger" pitchFamily="50" charset="0"/>
              </a:rPr>
              <a:t>parent</a:t>
            </a:r>
            <a:r>
              <a:rPr lang="en-US" altLang="zh-CN" sz="3200" b="1">
                <a:solidFill>
                  <a:srgbClr val="FF0000"/>
                </a:solidFill>
                <a:latin typeface="GCFrutiger" pitchFamily="50" charset="0"/>
              </a:rPr>
              <a:t>s</a:t>
            </a:r>
            <a:endParaRPr lang="zh-CN" altLang="en-US" sz="3200" b="1">
              <a:solidFill>
                <a:srgbClr val="FF0000"/>
              </a:solidFill>
              <a:latin typeface="GCFrutiger" pitchFamily="50" charset="0"/>
            </a:endParaRPr>
          </a:p>
        </p:txBody>
      </p:sp>
      <p:grpSp>
        <p:nvGrpSpPr>
          <p:cNvPr id="2" name="组合 6"/>
          <p:cNvGrpSpPr/>
          <p:nvPr/>
        </p:nvGrpSpPr>
        <p:grpSpPr bwMode="auto">
          <a:xfrm>
            <a:off x="1712913" y="3241675"/>
            <a:ext cx="3359150" cy="285750"/>
            <a:chOff x="1856562" y="2357430"/>
            <a:chExt cx="2930546" cy="215108"/>
          </a:xfrm>
        </p:grpSpPr>
        <p:cxnSp>
          <p:nvCxnSpPr>
            <p:cNvPr id="8" name="直接连接符 7"/>
            <p:cNvCxnSpPr/>
            <p:nvPr/>
          </p:nvCxnSpPr>
          <p:spPr>
            <a:xfrm>
              <a:off x="1857947" y="2357430"/>
              <a:ext cx="2927776" cy="119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rot="5400000">
              <a:off x="1750298" y="2464889"/>
              <a:ext cx="213913" cy="13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5400000">
              <a:off x="4679459" y="2464889"/>
              <a:ext cx="213913" cy="1385"/>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7" name="Picture 2"/>
          <p:cNvPicPr>
            <a:picLocks noChangeAspect="1" noChangeArrowheads="1"/>
          </p:cNvPicPr>
          <p:nvPr/>
        </p:nvPicPr>
        <p:blipFill>
          <a:blip r:embed="rId11" cstate="email"/>
          <a:srcRect/>
          <a:stretch>
            <a:fillRect/>
          </a:stretch>
        </p:blipFill>
        <p:spPr bwMode="auto">
          <a:xfrm>
            <a:off x="808038" y="3598863"/>
            <a:ext cx="1741487"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a:blip r:embed="rId12" cstate="email"/>
          <a:srcRect/>
          <a:stretch>
            <a:fillRect/>
          </a:stretch>
        </p:blipFill>
        <p:spPr bwMode="auto">
          <a:xfrm>
            <a:off x="4206875" y="3598863"/>
            <a:ext cx="1766888"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圆角矩形标注 14"/>
          <p:cNvGrpSpPr/>
          <p:nvPr/>
        </p:nvGrpSpPr>
        <p:grpSpPr bwMode="auto">
          <a:xfrm>
            <a:off x="865188" y="1641475"/>
            <a:ext cx="5876925" cy="779463"/>
            <a:chOff x="545" y="776"/>
            <a:chExt cx="3702" cy="491"/>
          </a:xfrm>
        </p:grpSpPr>
        <p:pic>
          <p:nvPicPr>
            <p:cNvPr id="6159" name="圆角矩形标注 14"/>
            <p:cNvPicPr>
              <a:picLocks noChangeArrowheads="1"/>
            </p:cNvPicPr>
            <p:nvPr/>
          </p:nvPicPr>
          <p:blipFill>
            <a:blip r:embed="rId13" cstate="email"/>
            <a:srcRect/>
            <a:stretch>
              <a:fillRect/>
            </a:stretch>
          </p:blipFill>
          <p:spPr bwMode="auto">
            <a:xfrm>
              <a:off x="545" y="776"/>
              <a:ext cx="3702"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 Box 11"/>
            <p:cNvSpPr txBox="1">
              <a:spLocks noChangeArrowheads="1"/>
            </p:cNvSpPr>
            <p:nvPr/>
          </p:nvSpPr>
          <p:spPr bwMode="auto">
            <a:xfrm>
              <a:off x="603" y="873"/>
              <a:ext cx="3249" cy="324"/>
            </a:xfrm>
            <a:prstGeom prst="rect">
              <a:avLst/>
            </a:prstGeom>
            <a:noFill/>
            <a:ln w="9525">
              <a:noFill/>
              <a:miter lim="800000"/>
            </a:ln>
            <a:effectLst>
              <a:outerShdw dist="35921" dir="2700000" algn="ctr" rotWithShape="0">
                <a:schemeClr val="tx1"/>
              </a:outerShdw>
            </a:effectLst>
          </p:spPr>
          <p:txBody>
            <a:bodyPr anchor="ctr"/>
            <a:lstStyle/>
            <a:p>
              <a:pPr algn="ctr">
                <a:defRPr/>
              </a:pPr>
              <a:r>
                <a:rPr lang="en-US" altLang="zh-CN" sz="2800" b="1" dirty="0">
                  <a:solidFill>
                    <a:srgbClr val="FFFFFF"/>
                  </a:solidFill>
                  <a:effectLst>
                    <a:outerShdw blurRad="38100" dist="38100" dir="2700000" algn="tl">
                      <a:srgbClr val="C0C0C0"/>
                    </a:outerShdw>
                  </a:effectLst>
                  <a:latin typeface="GCFrutiger" pitchFamily="50" charset="0"/>
                  <a:ea typeface="宋体" panose="02010600030101010101" pitchFamily="2" charset="-122"/>
                </a:rPr>
                <a:t>They are </a:t>
              </a:r>
              <a:r>
                <a:rPr lang="en-US" altLang="zh-CN" sz="2800" b="1" dirty="0">
                  <a:solidFill>
                    <a:schemeClr val="bg1"/>
                  </a:solidFill>
                  <a:effectLst>
                    <a:outerShdw blurRad="38100" dist="38100" dir="2700000" algn="tl">
                      <a:srgbClr val="C0C0C0"/>
                    </a:outerShdw>
                  </a:effectLst>
                  <a:latin typeface="GCFrutiger" pitchFamily="50" charset="0"/>
                  <a:ea typeface="宋体" panose="02010600030101010101" pitchFamily="2" charset="-122"/>
                </a:rPr>
                <a:t>my parents</a:t>
              </a:r>
              <a:r>
                <a:rPr lang="en-US" altLang="zh-CN" sz="2800" dirty="0">
                  <a:solidFill>
                    <a:srgbClr val="FFFFFF"/>
                  </a:solidFill>
                  <a:effectLst>
                    <a:outerShdw blurRad="38100" dist="38100" dir="2700000" algn="tl">
                      <a:srgbClr val="C0C0C0"/>
                    </a:outerShdw>
                  </a:effectLst>
                  <a:latin typeface="GCFrutiger" pitchFamily="50" charset="0"/>
                  <a:ea typeface="宋体" panose="02010600030101010101" pitchFamily="2" charset="-122"/>
                </a:rPr>
                <a:t>.</a:t>
              </a:r>
              <a:endParaRPr lang="zh-CN" altLang="en-US" sz="2800" dirty="0">
                <a:solidFill>
                  <a:srgbClr val="FFFFFF"/>
                </a:solidFill>
                <a:effectLst>
                  <a:outerShdw blurRad="38100" dist="38100" dir="2700000" algn="tl">
                    <a:srgbClr val="C0C0C0"/>
                  </a:outerShdw>
                </a:effectLst>
                <a:latin typeface="GCFrutiger" pitchFamily="50" charset="0"/>
                <a:ea typeface="宋体" panose="02010600030101010101" pitchFamily="2" charset="-122"/>
              </a:endParaRPr>
            </a:p>
          </p:txBody>
        </p:sp>
      </p:grpSp>
      <p:pic>
        <p:nvPicPr>
          <p:cNvPr id="6155" name="Picture 3" descr="look and learn"/>
          <p:cNvPicPr>
            <a:picLocks noChangeAspect="1" noChangeArrowheads="1"/>
          </p:cNvPicPr>
          <p:nvPr/>
        </p:nvPicPr>
        <p:blipFill>
          <a:blip r:embed="rId14" cstate="email">
            <a:clrChange>
              <a:clrFrom>
                <a:srgbClr val="FFFFFF"/>
              </a:clrFrom>
              <a:clrTo>
                <a:srgbClr val="FFFFFF">
                  <a:alpha val="0"/>
                </a:srgbClr>
              </a:clrTo>
            </a:clrChange>
          </a:blip>
          <a:srcRect/>
          <a:stretch>
            <a:fillRect/>
          </a:stretch>
        </p:blipFill>
        <p:spPr bwMode="auto">
          <a:xfrm>
            <a:off x="71438" y="404813"/>
            <a:ext cx="3924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arents.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15">
            <a:extLst>
              <a:ext uri="{28A0092B-C50C-407E-A947-70E740481C1C}">
                <a14:useLocalDpi xmlns:a14="http://schemas.microsoft.com/office/drawing/2010/main" val="0"/>
              </a:ext>
            </a:extLst>
          </a:blip>
          <a:srcRect/>
          <a:stretch>
            <a:fillRect/>
          </a:stretch>
        </p:blipFill>
        <p:spPr bwMode="auto">
          <a:xfrm>
            <a:off x="4306888" y="26177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father.mp3">
            <a:hlinkClick r:id="" action="ppaction://media"/>
          </p:cNvPr>
          <p:cNvPicPr>
            <a:picLocks noRot="1" noChangeAspect="1"/>
          </p:cNvPicPr>
          <p:nvPr>
            <a:audioFile r:link="rId4"/>
            <p:extLst>
              <p:ext uri="{DAA4B4D4-6D71-4841-9C94-3DE7FCFB9230}">
                <p14:media xmlns:p14="http://schemas.microsoft.com/office/powerpoint/2010/main" r:link="rId3"/>
              </p:ext>
            </p:extLst>
          </p:nvPr>
        </p:nvPicPr>
        <p:blipFill>
          <a:blip r:embed="rId15">
            <a:extLst>
              <a:ext uri="{28A0092B-C50C-407E-A947-70E740481C1C}">
                <a14:useLocalDpi xmlns:a14="http://schemas.microsoft.com/office/drawing/2010/main" val="0"/>
              </a:ext>
            </a:extLst>
          </a:blip>
          <a:srcRect/>
          <a:stretch>
            <a:fillRect/>
          </a:stretch>
        </p:blipFill>
        <p:spPr bwMode="auto">
          <a:xfrm>
            <a:off x="2581275" y="58769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mother.mp3">
            <a:hlinkClick r:id="" action="ppaction://media"/>
          </p:cNvPr>
          <p:cNvPicPr>
            <a:picLocks noRot="1" noChangeAspect="1"/>
          </p:cNvPicPr>
          <p:nvPr>
            <a:audioFile r:link="rId6"/>
            <p:extLst>
              <p:ext uri="{DAA4B4D4-6D71-4841-9C94-3DE7FCFB9230}">
                <p14:media xmlns:p14="http://schemas.microsoft.com/office/powerpoint/2010/main" r:link="rId5"/>
              </p:ext>
            </p:extLst>
          </p:nvPr>
        </p:nvPicPr>
        <p:blipFill>
          <a:blip r:embed="rId15">
            <a:extLst>
              <a:ext uri="{28A0092B-C50C-407E-A947-70E740481C1C}">
                <a14:useLocalDpi xmlns:a14="http://schemas.microsoft.com/office/drawing/2010/main" val="0"/>
              </a:ext>
            </a:extLst>
          </a:blip>
          <a:srcRect/>
          <a:stretch>
            <a:fillRect/>
          </a:stretch>
        </p:blipFill>
        <p:spPr bwMode="auto">
          <a:xfrm>
            <a:off x="6045200" y="58912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par>
                          <p:cTn id="24" fill="hold">
                            <p:stCondLst>
                              <p:cond delay="500"/>
                            </p:stCondLst>
                            <p:childTnLst>
                              <p:par>
                                <p:cTn id="25" presetID="3" presetClass="entr" presetSubtype="1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1259" fill="hold"/>
                                        <p:tgtEl>
                                          <p:spTgt spid="12"/>
                                        </p:tgtEl>
                                      </p:cBhvr>
                                    </p:cmd>
                                  </p:childTnLst>
                                </p:cTn>
                              </p:par>
                            </p:childTnLst>
                          </p:cTn>
                        </p:par>
                      </p:childTnLst>
                    </p:cTn>
                  </p:par>
                </p:childTnLst>
              </p:cTn>
              <p:nextCondLst>
                <p:cond evt="onClick" delay="0">
                  <p:tgtEl>
                    <p:spTgt spid="12"/>
                  </p:tgtEl>
                </p:cond>
              </p:nextCondLst>
            </p:seq>
            <p:audio>
              <p:cMediaNode vol="80000">
                <p:cTn id="38" fill="hold" display="0">
                  <p:stCondLst>
                    <p:cond delay="indefinite"/>
                  </p:stCondLst>
                  <p:endCondLst>
                    <p:cond evt="onStopAudio" delay="0">
                      <p:tgtEl>
                        <p:sldTgt/>
                      </p:tgtEl>
                    </p:cond>
                  </p:endCondLst>
                </p:cTn>
                <p:tgtEl>
                  <p:spTgt spid="12"/>
                </p:tgtEl>
              </p:cMediaNode>
            </p:audio>
            <p:seq concurrent="1" nextAc="seek">
              <p:cTn id="39" restart="whenNotActive" fill="hold" evtFilter="cancelBubble" nodeType="interactiveSeq">
                <p:stCondLst>
                  <p:cond evt="onClick" delay="0">
                    <p:tgtEl>
                      <p:spTgt spid="13"/>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155" fill="hold"/>
                                        <p:tgtEl>
                                          <p:spTgt spid="13"/>
                                        </p:tgtEl>
                                      </p:cBhvr>
                                    </p:cmd>
                                  </p:childTnLst>
                                </p:cTn>
                              </p:par>
                            </p:childTnLst>
                          </p:cTn>
                        </p:par>
                      </p:childTnLst>
                    </p:cTn>
                  </p:par>
                </p:childTnLst>
              </p:cTn>
              <p:nextCondLst>
                <p:cond evt="onClick" delay="0">
                  <p:tgtEl>
                    <p:spTgt spid="13"/>
                  </p:tgtEl>
                </p:cond>
              </p:nextCondLst>
            </p:seq>
            <p:audio>
              <p:cMediaNode vol="80000">
                <p:cTn id="44" fill="hold" display="0">
                  <p:stCondLst>
                    <p:cond delay="indefinite"/>
                  </p:stCondLst>
                  <p:endCondLst>
                    <p:cond evt="onStopAudio" delay="0">
                      <p:tgtEl>
                        <p:sldTgt/>
                      </p:tgtEl>
                    </p:cond>
                  </p:endCondLst>
                </p:cTn>
                <p:tgtEl>
                  <p:spTgt spid="13"/>
                </p:tgtEl>
              </p:cMediaNode>
            </p:audio>
            <p:seq concurrent="1" nextAc="seek">
              <p:cTn id="45" restart="whenNotActive" fill="hold" evtFilter="cancelBubble" nodeType="interactiveSeq">
                <p:stCondLst>
                  <p:cond evt="onClick" delay="0">
                    <p:tgtEl>
                      <p:spTgt spid="14"/>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1076" fill="hold"/>
                                        <p:tgtEl>
                                          <p:spTgt spid="14"/>
                                        </p:tgtEl>
                                      </p:cBhvr>
                                    </p:cmd>
                                  </p:childTnLst>
                                </p:cTn>
                              </p:par>
                            </p:childTnLst>
                          </p:cTn>
                        </p:par>
                      </p:childTnLst>
                    </p:cTn>
                  </p:par>
                </p:childTnLst>
              </p:cTn>
              <p:nextCondLst>
                <p:cond evt="onClick" delay="0">
                  <p:tgtEl>
                    <p:spTgt spid="14"/>
                  </p:tgtEl>
                </p:cond>
              </p:nextCondLst>
            </p:seq>
            <p:audio>
              <p:cMediaNode vol="80000">
                <p:cTn id="50" fill="hold" display="0">
                  <p:stCondLst>
                    <p:cond delay="indefinite"/>
                  </p:stCondLst>
                  <p:endCondLst>
                    <p:cond evt="onStopAudio" delay="0">
                      <p:tgtEl>
                        <p:sldTgt/>
                      </p:tgtEl>
                    </p:cond>
                  </p:endCondLst>
                </p:cTn>
                <p:tgtEl>
                  <p:spTgt spid="14"/>
                </p:tgtEl>
              </p:cMediaNode>
            </p:audio>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C:\Users\Administrator\Desktop\SOE 3A 图档\Module 2\02_Top bar.jpg"/>
          <p:cNvPicPr>
            <a:picLocks noChangeAspect="1" noChangeArrowheads="1"/>
          </p:cNvPicPr>
          <p:nvPr/>
        </p:nvPicPr>
        <p:blipFill>
          <a:blip r:embed="rId9"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0"/>
          <p:cNvPicPr>
            <a:picLocks noChangeAspect="1" noChangeArrowheads="1"/>
          </p:cNvPicPr>
          <p:nvPr/>
        </p:nvPicPr>
        <p:blipFill>
          <a:blip r:embed="rId10" cstate="email">
            <a:clrChange>
              <a:clrFrom>
                <a:srgbClr val="FFFFFF"/>
              </a:clrFrom>
              <a:clrTo>
                <a:srgbClr val="FFFFFF">
                  <a:alpha val="0"/>
                </a:srgbClr>
              </a:clrTo>
            </a:clrChange>
            <a:lum contrast="10000"/>
          </a:blip>
          <a:srcRect/>
          <a:stretch>
            <a:fillRect/>
          </a:stretch>
        </p:blipFill>
        <p:spPr bwMode="auto">
          <a:xfrm>
            <a:off x="6530975" y="642938"/>
            <a:ext cx="2613025"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11"/>
          <a:srcRect/>
          <a:stretch>
            <a:fillRect/>
          </a:stretch>
        </p:blipFill>
        <p:spPr bwMode="auto">
          <a:xfrm>
            <a:off x="857250" y="3513138"/>
            <a:ext cx="1714500"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12"/>
          <a:srcRect/>
          <a:stretch>
            <a:fillRect/>
          </a:stretch>
        </p:blipFill>
        <p:spPr bwMode="auto">
          <a:xfrm>
            <a:off x="4214813" y="3513138"/>
            <a:ext cx="1643062"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642938" y="5461000"/>
            <a:ext cx="25542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FF0000"/>
                </a:solidFill>
                <a:latin typeface="GCFrutiger" pitchFamily="50" charset="0"/>
              </a:rPr>
              <a:t>grand</a:t>
            </a:r>
            <a:r>
              <a:rPr lang="en-US" altLang="zh-CN" sz="3200" b="1">
                <a:solidFill>
                  <a:srgbClr val="0000FF"/>
                </a:solidFill>
                <a:latin typeface="GCFrutiger" pitchFamily="50" charset="0"/>
              </a:rPr>
              <a:t>father</a:t>
            </a:r>
            <a:endParaRPr lang="zh-CN" altLang="en-US" sz="3200" b="1">
              <a:solidFill>
                <a:srgbClr val="0000FF"/>
              </a:solidFill>
              <a:latin typeface="GCFrutiger" pitchFamily="50" charset="0"/>
            </a:endParaRPr>
          </a:p>
        </p:txBody>
      </p:sp>
      <p:sp>
        <p:nvSpPr>
          <p:cNvPr id="10" name="TextBox 9"/>
          <p:cNvSpPr txBox="1">
            <a:spLocks noChangeArrowheads="1"/>
          </p:cNvSpPr>
          <p:nvPr/>
        </p:nvSpPr>
        <p:spPr bwMode="auto">
          <a:xfrm>
            <a:off x="3929063" y="5461000"/>
            <a:ext cx="2759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FF0000"/>
                </a:solidFill>
                <a:latin typeface="GCFrutiger" pitchFamily="50" charset="0"/>
              </a:rPr>
              <a:t>grand</a:t>
            </a:r>
            <a:r>
              <a:rPr lang="en-US" altLang="zh-CN" sz="3200" b="1">
                <a:solidFill>
                  <a:srgbClr val="0000FF"/>
                </a:solidFill>
                <a:latin typeface="GCFrutiger" pitchFamily="50" charset="0"/>
              </a:rPr>
              <a:t>mother</a:t>
            </a:r>
            <a:endParaRPr lang="zh-CN" altLang="en-US" sz="3200" b="1">
              <a:solidFill>
                <a:srgbClr val="0000FF"/>
              </a:solidFill>
              <a:latin typeface="GCFrutiger" pitchFamily="50" charset="0"/>
            </a:endParaRPr>
          </a:p>
        </p:txBody>
      </p:sp>
      <p:sp>
        <p:nvSpPr>
          <p:cNvPr id="11" name="TextBox 10"/>
          <p:cNvSpPr txBox="1">
            <a:spLocks noChangeArrowheads="1"/>
          </p:cNvSpPr>
          <p:nvPr/>
        </p:nvSpPr>
        <p:spPr bwMode="auto">
          <a:xfrm>
            <a:off x="1979613" y="2571750"/>
            <a:ext cx="2825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FF0000"/>
                </a:solidFill>
                <a:latin typeface="GCFrutiger" pitchFamily="50" charset="0"/>
              </a:rPr>
              <a:t>grand</a:t>
            </a:r>
            <a:r>
              <a:rPr lang="en-US" altLang="zh-CN" sz="3200" b="1">
                <a:solidFill>
                  <a:srgbClr val="0000FF"/>
                </a:solidFill>
                <a:latin typeface="GCFrutiger" pitchFamily="50" charset="0"/>
              </a:rPr>
              <a:t>parents</a:t>
            </a:r>
            <a:endParaRPr lang="zh-CN" altLang="en-US" sz="3200" b="1">
              <a:solidFill>
                <a:srgbClr val="0000FF"/>
              </a:solidFill>
              <a:latin typeface="GCFrutiger" pitchFamily="50" charset="0"/>
            </a:endParaRPr>
          </a:p>
        </p:txBody>
      </p:sp>
      <p:grpSp>
        <p:nvGrpSpPr>
          <p:cNvPr id="2" name="组合 22"/>
          <p:cNvGrpSpPr/>
          <p:nvPr/>
        </p:nvGrpSpPr>
        <p:grpSpPr bwMode="auto">
          <a:xfrm>
            <a:off x="1712913" y="3227388"/>
            <a:ext cx="3359150" cy="285750"/>
            <a:chOff x="1856562" y="2357430"/>
            <a:chExt cx="2930546" cy="215108"/>
          </a:xfrm>
        </p:grpSpPr>
        <p:cxnSp>
          <p:nvCxnSpPr>
            <p:cNvPr id="18" name="直接连接符 17"/>
            <p:cNvCxnSpPr/>
            <p:nvPr/>
          </p:nvCxnSpPr>
          <p:spPr>
            <a:xfrm>
              <a:off x="1857947" y="2357430"/>
              <a:ext cx="2927776" cy="119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1750298" y="2464889"/>
              <a:ext cx="213913" cy="13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4679458" y="2464889"/>
              <a:ext cx="213913" cy="1385"/>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3" name="圆角矩形标注 13"/>
          <p:cNvGrpSpPr/>
          <p:nvPr/>
        </p:nvGrpSpPr>
        <p:grpSpPr bwMode="auto">
          <a:xfrm>
            <a:off x="1652588" y="1484313"/>
            <a:ext cx="4808537" cy="779462"/>
            <a:chOff x="1041" y="684"/>
            <a:chExt cx="3029" cy="491"/>
          </a:xfrm>
        </p:grpSpPr>
        <p:pic>
          <p:nvPicPr>
            <p:cNvPr id="7183" name="圆角矩形标注 13"/>
            <p:cNvPicPr>
              <a:picLocks noChangeArrowheads="1"/>
            </p:cNvPicPr>
            <p:nvPr/>
          </p:nvPicPr>
          <p:blipFill>
            <a:blip r:embed="rId13" cstate="email"/>
            <a:srcRect/>
            <a:stretch>
              <a:fillRect/>
            </a:stretch>
          </p:blipFill>
          <p:spPr bwMode="auto">
            <a:xfrm>
              <a:off x="1041" y="684"/>
              <a:ext cx="3029"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 Box 11"/>
            <p:cNvSpPr txBox="1">
              <a:spLocks noChangeArrowheads="1"/>
            </p:cNvSpPr>
            <p:nvPr/>
          </p:nvSpPr>
          <p:spPr bwMode="auto">
            <a:xfrm>
              <a:off x="1098" y="783"/>
              <a:ext cx="2484" cy="324"/>
            </a:xfrm>
            <a:prstGeom prst="rect">
              <a:avLst/>
            </a:prstGeom>
            <a:noFill/>
            <a:ln w="9525">
              <a:noFill/>
              <a:miter lim="800000"/>
            </a:ln>
            <a:effectLst>
              <a:outerShdw dist="35921" dir="2700000" algn="ctr" rotWithShape="0">
                <a:schemeClr val="tx1"/>
              </a:outerShdw>
            </a:effectLst>
          </p:spPr>
          <p:txBody>
            <a:bodyPr anchor="ctr"/>
            <a:lstStyle/>
            <a:p>
              <a:pPr algn="ctr">
                <a:defRPr/>
              </a:pPr>
              <a:r>
                <a:rPr lang="en-US" altLang="zh-CN" sz="3200" b="1" dirty="0">
                  <a:solidFill>
                    <a:srgbClr val="FFFFFF"/>
                  </a:solidFill>
                  <a:effectLst>
                    <a:outerShdw blurRad="38100" dist="38100" dir="2700000" algn="tl">
                      <a:srgbClr val="C0C0C0"/>
                    </a:outerShdw>
                  </a:effectLst>
                  <a:latin typeface="GCFrutiger" pitchFamily="50" charset="0"/>
                  <a:ea typeface="宋体" panose="02010600030101010101" pitchFamily="2" charset="-122"/>
                </a:rPr>
                <a:t>They are </a:t>
              </a:r>
              <a:r>
                <a:rPr lang="en-US" altLang="zh-CN" sz="3200" b="1" dirty="0">
                  <a:solidFill>
                    <a:schemeClr val="bg1"/>
                  </a:solidFill>
                  <a:effectLst>
                    <a:outerShdw blurRad="38100" dist="38100" dir="2700000" algn="tl">
                      <a:srgbClr val="C0C0C0"/>
                    </a:outerShdw>
                  </a:effectLst>
                  <a:latin typeface="GCFrutiger" pitchFamily="50" charset="0"/>
                  <a:ea typeface="宋体" panose="02010600030101010101" pitchFamily="2" charset="-122"/>
                </a:rPr>
                <a:t>..</a:t>
              </a:r>
              <a:r>
                <a:rPr lang="en-US" altLang="zh-CN" sz="3200" dirty="0">
                  <a:solidFill>
                    <a:srgbClr val="FFFFFF"/>
                  </a:solidFill>
                  <a:effectLst>
                    <a:outerShdw blurRad="38100" dist="38100" dir="2700000" algn="tl">
                      <a:srgbClr val="C0C0C0"/>
                    </a:outerShdw>
                  </a:effectLst>
                  <a:latin typeface="GCFrutiger" pitchFamily="50" charset="0"/>
                  <a:ea typeface="宋体" panose="02010600030101010101" pitchFamily="2" charset="-122"/>
                </a:rPr>
                <a:t>.</a:t>
              </a:r>
              <a:endParaRPr lang="zh-CN" altLang="en-US" sz="3200" dirty="0">
                <a:solidFill>
                  <a:srgbClr val="FFFFFF"/>
                </a:solidFill>
                <a:effectLst>
                  <a:outerShdw blurRad="38100" dist="38100" dir="2700000" algn="tl">
                    <a:srgbClr val="C0C0C0"/>
                  </a:outerShdw>
                </a:effectLst>
                <a:latin typeface="GCFrutiger" pitchFamily="50" charset="0"/>
                <a:ea typeface="宋体" panose="02010600030101010101" pitchFamily="2" charset="-122"/>
              </a:endParaRPr>
            </a:p>
          </p:txBody>
        </p:sp>
      </p:grpSp>
      <p:pic>
        <p:nvPicPr>
          <p:cNvPr id="7179" name="Picture 3" descr="look and learn"/>
          <p:cNvPicPr>
            <a:picLocks noChangeAspect="1" noChangeArrowheads="1"/>
          </p:cNvPicPr>
          <p:nvPr/>
        </p:nvPicPr>
        <p:blipFill>
          <a:blip r:embed="rId14" cstate="email">
            <a:clrChange>
              <a:clrFrom>
                <a:srgbClr val="FFFFFF"/>
              </a:clrFrom>
              <a:clrTo>
                <a:srgbClr val="FFFFFF">
                  <a:alpha val="0"/>
                </a:srgbClr>
              </a:clrTo>
            </a:clrChange>
          </a:blip>
          <a:srcRect/>
          <a:stretch>
            <a:fillRect/>
          </a:stretch>
        </p:blipFill>
        <p:spPr bwMode="auto">
          <a:xfrm>
            <a:off x="71438" y="404813"/>
            <a:ext cx="3924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ndparents.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15">
            <a:extLst>
              <a:ext uri="{28A0092B-C50C-407E-A947-70E740481C1C}">
                <a14:useLocalDpi xmlns:a14="http://schemas.microsoft.com/office/drawing/2010/main" val="0"/>
              </a:ext>
            </a:extLst>
          </a:blip>
          <a:srcRect/>
          <a:stretch>
            <a:fillRect/>
          </a:stretch>
        </p:blipFill>
        <p:spPr bwMode="auto">
          <a:xfrm>
            <a:off x="4876800" y="26193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ndfather.mp3">
            <a:hlinkClick r:id="" action="ppaction://media"/>
          </p:cNvPr>
          <p:cNvPicPr>
            <a:picLocks noRot="1" noChangeAspect="1"/>
          </p:cNvPicPr>
          <p:nvPr>
            <a:audioFile r:link="rId4"/>
            <p:extLst>
              <p:ext uri="{DAA4B4D4-6D71-4841-9C94-3DE7FCFB9230}">
                <p14:media xmlns:p14="http://schemas.microsoft.com/office/powerpoint/2010/main" r:link="rId3"/>
              </p:ext>
            </p:extLst>
          </p:nvPr>
        </p:nvPicPr>
        <p:blipFill>
          <a:blip r:embed="rId15">
            <a:extLst>
              <a:ext uri="{28A0092B-C50C-407E-A947-70E740481C1C}">
                <a14:useLocalDpi xmlns:a14="http://schemas.microsoft.com/office/drawing/2010/main" val="0"/>
              </a:ext>
            </a:extLst>
          </a:blip>
          <a:srcRect/>
          <a:stretch>
            <a:fillRect/>
          </a:stretch>
        </p:blipFill>
        <p:spPr bwMode="auto">
          <a:xfrm>
            <a:off x="2740025" y="59499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ndmother.mp3">
            <a:hlinkClick r:id="" action="ppaction://media"/>
          </p:cNvPr>
          <p:cNvPicPr>
            <a:picLocks noRot="1" noChangeAspect="1"/>
          </p:cNvPicPr>
          <p:nvPr>
            <a:audioFile r:link="rId6"/>
            <p:extLst>
              <p:ext uri="{DAA4B4D4-6D71-4841-9C94-3DE7FCFB9230}">
                <p14:media xmlns:p14="http://schemas.microsoft.com/office/powerpoint/2010/main" r:link="rId5"/>
              </p:ext>
            </p:extLst>
          </p:nvPr>
        </p:nvPicPr>
        <p:blipFill>
          <a:blip r:embed="rId15">
            <a:extLst>
              <a:ext uri="{28A0092B-C50C-407E-A947-70E740481C1C}">
                <a14:useLocalDpi xmlns:a14="http://schemas.microsoft.com/office/drawing/2010/main" val="0"/>
              </a:ext>
            </a:extLst>
          </a:blip>
          <a:srcRect/>
          <a:stretch>
            <a:fillRect/>
          </a:stretch>
        </p:blipFill>
        <p:spPr bwMode="auto">
          <a:xfrm>
            <a:off x="6383338" y="59340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par>
                          <p:cTn id="24" fill="hold">
                            <p:stCondLst>
                              <p:cond delay="500"/>
                            </p:stCondLst>
                            <p:childTnLst>
                              <p:par>
                                <p:cTn id="25" presetID="3" presetClass="entr" presetSubtype="1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1625" fill="hold"/>
                                        <p:tgtEl>
                                          <p:spTgt spid="6"/>
                                        </p:tgtEl>
                                      </p:cBhvr>
                                    </p:cmd>
                                  </p:childTnLst>
                                </p:cTn>
                              </p:par>
                            </p:childTnLst>
                          </p:cTn>
                        </p:par>
                      </p:childTnLst>
                    </p:cTn>
                  </p:par>
                </p:childTnLst>
              </p:cTn>
              <p:nextCondLst>
                <p:cond evt="onClick" delay="0">
                  <p:tgtEl>
                    <p:spTgt spid="6"/>
                  </p:tgtEl>
                </p:cond>
              </p:nextCondLst>
            </p:seq>
            <p:audio>
              <p:cMediaNode vol="80000">
                <p:cTn id="38" fill="hold" display="0">
                  <p:stCondLst>
                    <p:cond delay="indefinite"/>
                  </p:stCondLst>
                  <p:endCondLst>
                    <p:cond evt="onStopAudio" delay="0">
                      <p:tgtEl>
                        <p:sldTgt/>
                      </p:tgtEl>
                    </p:cond>
                  </p:endCondLst>
                </p:cTn>
                <p:tgtEl>
                  <p:spTgt spid="6"/>
                </p:tgtEl>
              </p:cMediaNode>
            </p:audio>
            <p:seq concurrent="1" nextAc="seek">
              <p:cTn id="39" restart="whenNotActive" fill="hold" evtFilter="cancelBubble" nodeType="interactiveSeq">
                <p:stCondLst>
                  <p:cond evt="onClick" delay="0">
                    <p:tgtEl>
                      <p:spTgt spid="7"/>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20" fill="hold"/>
                                        <p:tgtEl>
                                          <p:spTgt spid="7"/>
                                        </p:tgtEl>
                                      </p:cBhvr>
                                    </p:cmd>
                                  </p:childTnLst>
                                </p:cTn>
                              </p:par>
                            </p:childTnLst>
                          </p:cTn>
                        </p:par>
                      </p:childTnLst>
                    </p:cTn>
                  </p:par>
                </p:childTnLst>
              </p:cTn>
              <p:nextCondLst>
                <p:cond evt="onClick" delay="0">
                  <p:tgtEl>
                    <p:spTgt spid="7"/>
                  </p:tgtEl>
                </p:cond>
              </p:nextCondLst>
            </p:seq>
            <p:audio>
              <p:cMediaNode vol="80000">
                <p:cTn id="44" fill="hold" display="0">
                  <p:stCondLst>
                    <p:cond delay="indefinite"/>
                  </p:stCondLst>
                  <p:endCondLst>
                    <p:cond evt="onStopAudio" delay="0">
                      <p:tgtEl>
                        <p:sldTgt/>
                      </p:tgtEl>
                    </p:cond>
                  </p:endCondLst>
                </p:cTn>
                <p:tgtEl>
                  <p:spTgt spid="7"/>
                </p:tgtEl>
              </p:cMediaNode>
            </p:audio>
            <p:seq concurrent="1" nextAc="seek">
              <p:cTn id="45" restart="whenNotActive" fill="hold" evtFilter="cancelBubble" nodeType="interactiveSeq">
                <p:stCondLst>
                  <p:cond evt="onClick" delay="0">
                    <p:tgtEl>
                      <p:spTgt spid="8"/>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1285" fill="hold"/>
                                        <p:tgtEl>
                                          <p:spTgt spid="8"/>
                                        </p:tgtEl>
                                      </p:cBhvr>
                                    </p:cmd>
                                  </p:childTnLst>
                                </p:cTn>
                              </p:par>
                            </p:childTnLst>
                          </p:cTn>
                        </p:par>
                      </p:childTnLst>
                    </p:cTn>
                  </p:par>
                </p:childTnLst>
              </p:cTn>
              <p:nextCondLst>
                <p:cond evt="onClick" delay="0">
                  <p:tgtEl>
                    <p:spTgt spid="8"/>
                  </p:tgtEl>
                </p:cond>
              </p:nextCondLst>
            </p:seq>
            <p:audio>
              <p:cMediaNode vol="80000">
                <p:cTn id="50" fill="hold" display="0">
                  <p:stCondLst>
                    <p:cond delay="indefinite"/>
                  </p:stCondLst>
                  <p:endCondLst>
                    <p:cond evt="onStopAudio" delay="0">
                      <p:tgtEl>
                        <p:sldTgt/>
                      </p:tgtEl>
                    </p:cond>
                  </p:endCondLst>
                </p:cTn>
                <p:tgtEl>
                  <p:spTgt spid="8"/>
                </p:tgtEl>
              </p:cMediaNode>
            </p:audio>
          </p:childTnLst>
        </p:cTn>
      </p:par>
    </p:tnLst>
    <p:bldLst>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10"/>
          <p:cNvPicPr>
            <a:picLocks noChangeAspect="1" noChangeArrowheads="1"/>
          </p:cNvPicPr>
          <p:nvPr/>
        </p:nvPicPr>
        <p:blipFill>
          <a:blip r:embed="rId4" cstate="email"/>
          <a:srcRect/>
          <a:stretch>
            <a:fillRect/>
          </a:stretch>
        </p:blipFill>
        <p:spPr bwMode="auto">
          <a:xfrm>
            <a:off x="1979613" y="4724400"/>
            <a:ext cx="1400175"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3"/>
          <p:cNvSpPr txBox="1">
            <a:spLocks noChangeArrowheads="1"/>
          </p:cNvSpPr>
          <p:nvPr/>
        </p:nvSpPr>
        <p:spPr bwMode="auto">
          <a:xfrm>
            <a:off x="3348038" y="5732463"/>
            <a:ext cx="622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latin typeface="GCFrutiger" pitchFamily="50" charset="0"/>
              </a:rPr>
              <a:t>Jill</a:t>
            </a:r>
            <a:endParaRPr lang="zh-CN" altLang="en-US" sz="2800" b="1">
              <a:latin typeface="GCFrutiger" pitchFamily="50" charset="0"/>
            </a:endParaRPr>
          </a:p>
        </p:txBody>
      </p:sp>
      <p:pic>
        <p:nvPicPr>
          <p:cNvPr id="8197" name="Picture 2"/>
          <p:cNvPicPr>
            <a:picLocks noChangeAspect="1" noChangeArrowheads="1"/>
          </p:cNvPicPr>
          <p:nvPr/>
        </p:nvPicPr>
        <p:blipFill>
          <a:blip r:embed="rId5" cstate="email"/>
          <a:srcRect/>
          <a:stretch>
            <a:fillRect/>
          </a:stretch>
        </p:blipFill>
        <p:spPr bwMode="auto">
          <a:xfrm>
            <a:off x="517525" y="3143250"/>
            <a:ext cx="1303338"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
          <p:cNvPicPr>
            <a:picLocks noChangeAspect="1" noChangeArrowheads="1"/>
          </p:cNvPicPr>
          <p:nvPr/>
        </p:nvPicPr>
        <p:blipFill>
          <a:blip r:embed="rId6" cstate="email"/>
          <a:srcRect/>
          <a:stretch>
            <a:fillRect/>
          </a:stretch>
        </p:blipFill>
        <p:spPr bwMode="auto">
          <a:xfrm>
            <a:off x="3449638" y="3143250"/>
            <a:ext cx="132238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Box 6"/>
          <p:cNvSpPr txBox="1">
            <a:spLocks noChangeArrowheads="1"/>
          </p:cNvSpPr>
          <p:nvPr/>
        </p:nvSpPr>
        <p:spPr bwMode="auto">
          <a:xfrm>
            <a:off x="652463" y="4786313"/>
            <a:ext cx="1092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GCFrutiger" pitchFamily="50" charset="0"/>
              </a:rPr>
              <a:t>father</a:t>
            </a:r>
            <a:endParaRPr lang="zh-CN" altLang="en-US" sz="2400" b="1">
              <a:latin typeface="GCFrutiger" pitchFamily="50" charset="0"/>
            </a:endParaRPr>
          </a:p>
        </p:txBody>
      </p:sp>
      <p:sp>
        <p:nvSpPr>
          <p:cNvPr id="8200" name="TextBox 7"/>
          <p:cNvSpPr txBox="1">
            <a:spLocks noChangeArrowheads="1"/>
          </p:cNvSpPr>
          <p:nvPr/>
        </p:nvSpPr>
        <p:spPr bwMode="auto">
          <a:xfrm>
            <a:off x="3571875" y="4786313"/>
            <a:ext cx="1246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GCFrutiger" pitchFamily="50" charset="0"/>
              </a:rPr>
              <a:t>mother</a:t>
            </a:r>
            <a:endParaRPr lang="zh-CN" altLang="en-US" sz="2400" b="1">
              <a:latin typeface="GCFrutiger" pitchFamily="50" charset="0"/>
            </a:endParaRPr>
          </a:p>
        </p:txBody>
      </p:sp>
      <p:grpSp>
        <p:nvGrpSpPr>
          <p:cNvPr id="8201" name="组合 12"/>
          <p:cNvGrpSpPr/>
          <p:nvPr/>
        </p:nvGrpSpPr>
        <p:grpSpPr bwMode="auto">
          <a:xfrm>
            <a:off x="1928813" y="3929063"/>
            <a:ext cx="1428750" cy="644525"/>
            <a:chOff x="1928794" y="3929066"/>
            <a:chExt cx="1714512" cy="643736"/>
          </a:xfrm>
        </p:grpSpPr>
        <p:cxnSp>
          <p:nvCxnSpPr>
            <p:cNvPr id="10" name="直接连接符 9"/>
            <p:cNvCxnSpPr/>
            <p:nvPr/>
          </p:nvCxnSpPr>
          <p:spPr>
            <a:xfrm>
              <a:off x="1928794" y="3929066"/>
              <a:ext cx="1714512" cy="15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2393537" y="4250774"/>
              <a:ext cx="642151" cy="1904"/>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8202" name="Picture 2"/>
          <p:cNvPicPr>
            <a:picLocks noChangeAspect="1" noChangeArrowheads="1"/>
          </p:cNvPicPr>
          <p:nvPr/>
        </p:nvPicPr>
        <p:blipFill>
          <a:blip r:embed="rId7"/>
          <a:srcRect/>
          <a:stretch>
            <a:fillRect/>
          </a:stretch>
        </p:blipFill>
        <p:spPr bwMode="auto">
          <a:xfrm>
            <a:off x="2555875" y="1143000"/>
            <a:ext cx="134143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3"/>
          <p:cNvPicPr>
            <a:picLocks noChangeAspect="1" noChangeArrowheads="1"/>
          </p:cNvPicPr>
          <p:nvPr/>
        </p:nvPicPr>
        <p:blipFill>
          <a:blip r:embed="rId8"/>
          <a:srcRect/>
          <a:stretch>
            <a:fillRect/>
          </a:stretch>
        </p:blipFill>
        <p:spPr bwMode="auto">
          <a:xfrm>
            <a:off x="6238875" y="1138238"/>
            <a:ext cx="1285875"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TextBox 15"/>
          <p:cNvSpPr txBox="1">
            <a:spLocks noChangeArrowheads="1"/>
          </p:cNvSpPr>
          <p:nvPr/>
        </p:nvSpPr>
        <p:spPr bwMode="auto">
          <a:xfrm>
            <a:off x="2051050" y="2643188"/>
            <a:ext cx="2284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GCFrutiger" pitchFamily="50" charset="0"/>
              </a:rPr>
              <a:t>grandfather</a:t>
            </a:r>
            <a:endParaRPr lang="zh-CN" altLang="en-US" sz="2400" b="1">
              <a:latin typeface="GCFrutiger" pitchFamily="50" charset="0"/>
            </a:endParaRPr>
          </a:p>
        </p:txBody>
      </p:sp>
      <p:sp>
        <p:nvSpPr>
          <p:cNvPr id="8205" name="TextBox 16"/>
          <p:cNvSpPr txBox="1">
            <a:spLocks noChangeArrowheads="1"/>
          </p:cNvSpPr>
          <p:nvPr/>
        </p:nvSpPr>
        <p:spPr bwMode="auto">
          <a:xfrm>
            <a:off x="5859463" y="2571750"/>
            <a:ext cx="2241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GCFrutiger" pitchFamily="50" charset="0"/>
              </a:rPr>
              <a:t>grandmother</a:t>
            </a:r>
            <a:endParaRPr lang="zh-CN" altLang="en-US" sz="2400" b="1">
              <a:latin typeface="GCFrutiger" pitchFamily="50" charset="0"/>
            </a:endParaRPr>
          </a:p>
        </p:txBody>
      </p:sp>
      <p:grpSp>
        <p:nvGrpSpPr>
          <p:cNvPr id="8206" name="组合 17"/>
          <p:cNvGrpSpPr/>
          <p:nvPr/>
        </p:nvGrpSpPr>
        <p:grpSpPr bwMode="auto">
          <a:xfrm>
            <a:off x="4143375" y="2000250"/>
            <a:ext cx="1714500" cy="714375"/>
            <a:chOff x="1928794" y="3929066"/>
            <a:chExt cx="1714512" cy="643736"/>
          </a:xfrm>
        </p:grpSpPr>
        <p:cxnSp>
          <p:nvCxnSpPr>
            <p:cNvPr id="19" name="直接连接符 18"/>
            <p:cNvCxnSpPr/>
            <p:nvPr/>
          </p:nvCxnSpPr>
          <p:spPr>
            <a:xfrm>
              <a:off x="1928794" y="3929066"/>
              <a:ext cx="1714512" cy="143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2393459" y="4250062"/>
              <a:ext cx="642305" cy="3175"/>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8207" name="组合 25"/>
          <p:cNvGrpSpPr/>
          <p:nvPr/>
        </p:nvGrpSpPr>
        <p:grpSpPr bwMode="auto">
          <a:xfrm>
            <a:off x="4427538" y="2714625"/>
            <a:ext cx="501650" cy="357188"/>
            <a:chOff x="4428330" y="2714620"/>
            <a:chExt cx="500860" cy="357984"/>
          </a:xfrm>
        </p:grpSpPr>
        <p:cxnSp>
          <p:nvCxnSpPr>
            <p:cNvPr id="22" name="直接连接符 21"/>
            <p:cNvCxnSpPr/>
            <p:nvPr/>
          </p:nvCxnSpPr>
          <p:spPr>
            <a:xfrm>
              <a:off x="4429915" y="2714620"/>
              <a:ext cx="499275" cy="15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a:off x="4250131" y="2892819"/>
              <a:ext cx="357984" cy="1585"/>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8208" name="TextBox 26"/>
          <p:cNvSpPr txBox="1">
            <a:spLocks noChangeArrowheads="1"/>
          </p:cNvSpPr>
          <p:nvPr/>
        </p:nvSpPr>
        <p:spPr bwMode="auto">
          <a:xfrm>
            <a:off x="2000250" y="3429000"/>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0000FF"/>
                </a:solidFill>
                <a:latin typeface="GCFrutiger" pitchFamily="50" charset="0"/>
              </a:rPr>
              <a:t>parents</a:t>
            </a:r>
            <a:endParaRPr lang="zh-CN" altLang="en-US" sz="2400" b="1">
              <a:solidFill>
                <a:srgbClr val="0000FF"/>
              </a:solidFill>
              <a:latin typeface="GCFrutiger" pitchFamily="50" charset="0"/>
            </a:endParaRPr>
          </a:p>
        </p:txBody>
      </p:sp>
      <p:sp>
        <p:nvSpPr>
          <p:cNvPr id="8209" name="TextBox 27"/>
          <p:cNvSpPr txBox="1">
            <a:spLocks noChangeArrowheads="1"/>
          </p:cNvSpPr>
          <p:nvPr/>
        </p:nvSpPr>
        <p:spPr bwMode="auto">
          <a:xfrm>
            <a:off x="3902075" y="1476375"/>
            <a:ext cx="2165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0000FF"/>
                </a:solidFill>
                <a:latin typeface="GCFrutiger" pitchFamily="50" charset="0"/>
              </a:rPr>
              <a:t>grandparents</a:t>
            </a:r>
            <a:endParaRPr lang="zh-CN" altLang="en-US" sz="2400" b="1">
              <a:solidFill>
                <a:srgbClr val="0000FF"/>
              </a:solidFill>
              <a:latin typeface="GCFrutiger" pitchFamily="50" charset="0"/>
            </a:endParaRPr>
          </a:p>
        </p:txBody>
      </p:sp>
      <p:grpSp>
        <p:nvGrpSpPr>
          <p:cNvPr id="5" name="组合 32"/>
          <p:cNvGrpSpPr/>
          <p:nvPr/>
        </p:nvGrpSpPr>
        <p:grpSpPr bwMode="auto">
          <a:xfrm>
            <a:off x="4929188" y="2714625"/>
            <a:ext cx="581025" cy="417513"/>
            <a:chOff x="4929190" y="2714620"/>
            <a:chExt cx="581028" cy="417516"/>
          </a:xfrm>
        </p:grpSpPr>
        <p:cxnSp>
          <p:nvCxnSpPr>
            <p:cNvPr id="28" name="直接连接符 27"/>
            <p:cNvCxnSpPr/>
            <p:nvPr/>
          </p:nvCxnSpPr>
          <p:spPr>
            <a:xfrm>
              <a:off x="4929190" y="2714620"/>
              <a:ext cx="571503"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5400000" flipH="1" flipV="1">
              <a:off x="5296697" y="2918615"/>
              <a:ext cx="417516" cy="9525"/>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26" name="图片 25" descr="7971_151429039628_1.jpg"/>
          <p:cNvPicPr>
            <a:picLocks noChangeAspect="1"/>
          </p:cNvPicPr>
          <p:nvPr/>
        </p:nvPicPr>
        <p:blipFill>
          <a:blip r:embed="rId9"/>
          <a:srcRect/>
          <a:stretch>
            <a:fillRect/>
          </a:stretch>
        </p:blipFill>
        <p:spPr bwMode="auto">
          <a:xfrm>
            <a:off x="5143500" y="3143250"/>
            <a:ext cx="1752600" cy="1905000"/>
          </a:xfrm>
          <a:prstGeom prst="rect">
            <a:avLst/>
          </a:prstGeom>
          <a:noFill/>
          <a:ln w="38100">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8212" name="Picture 3" descr="look and learn"/>
          <p:cNvPicPr>
            <a:picLocks noChangeAspect="1" noChangeArrowheads="1"/>
          </p:cNvPicPr>
          <p:nvPr/>
        </p:nvPicPr>
        <p:blipFill>
          <a:blip r:embed="rId10" cstate="email">
            <a:clrChange>
              <a:clrFrom>
                <a:srgbClr val="FFFFFF"/>
              </a:clrFrom>
              <a:clrTo>
                <a:srgbClr val="FFFFFF">
                  <a:alpha val="0"/>
                </a:srgbClr>
              </a:clrTo>
            </a:clrChange>
          </a:blip>
          <a:srcRect/>
          <a:stretch>
            <a:fillRect/>
          </a:stretch>
        </p:blipFill>
        <p:spPr bwMode="auto">
          <a:xfrm>
            <a:off x="71438" y="404813"/>
            <a:ext cx="3924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par>
                          <p:cTn id="8" fill="hold">
                            <p:stCondLst>
                              <p:cond delay="2000"/>
                            </p:stCondLst>
                            <p:childTnLst>
                              <p:par>
                                <p:cTn id="9" presetID="26"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80">
                                          <p:stCondLst>
                                            <p:cond delay="0"/>
                                          </p:stCondLst>
                                        </p:cTn>
                                        <p:tgtEl>
                                          <p:spTgt spid="26"/>
                                        </p:tgtEl>
                                      </p:cBhvr>
                                    </p:animEffect>
                                    <p:anim calcmode="lin" valueType="num">
                                      <p:cBhvr>
                                        <p:cTn id="1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7" dur="26">
                                          <p:stCondLst>
                                            <p:cond delay="650"/>
                                          </p:stCondLst>
                                        </p:cTn>
                                        <p:tgtEl>
                                          <p:spTgt spid="26"/>
                                        </p:tgtEl>
                                      </p:cBhvr>
                                      <p:to x="100000" y="60000"/>
                                    </p:animScale>
                                    <p:animScale>
                                      <p:cBhvr>
                                        <p:cTn id="18" dur="166" decel="50000">
                                          <p:stCondLst>
                                            <p:cond delay="676"/>
                                          </p:stCondLst>
                                        </p:cTn>
                                        <p:tgtEl>
                                          <p:spTgt spid="26"/>
                                        </p:tgtEl>
                                      </p:cBhvr>
                                      <p:to x="100000" y="100000"/>
                                    </p:animScale>
                                    <p:animScale>
                                      <p:cBhvr>
                                        <p:cTn id="19" dur="26">
                                          <p:stCondLst>
                                            <p:cond delay="1312"/>
                                          </p:stCondLst>
                                        </p:cTn>
                                        <p:tgtEl>
                                          <p:spTgt spid="26"/>
                                        </p:tgtEl>
                                      </p:cBhvr>
                                      <p:to x="100000" y="80000"/>
                                    </p:animScale>
                                    <p:animScale>
                                      <p:cBhvr>
                                        <p:cTn id="20" dur="166" decel="50000">
                                          <p:stCondLst>
                                            <p:cond delay="1338"/>
                                          </p:stCondLst>
                                        </p:cTn>
                                        <p:tgtEl>
                                          <p:spTgt spid="26"/>
                                        </p:tgtEl>
                                      </p:cBhvr>
                                      <p:to x="100000" y="100000"/>
                                    </p:animScale>
                                    <p:animScale>
                                      <p:cBhvr>
                                        <p:cTn id="21" dur="26">
                                          <p:stCondLst>
                                            <p:cond delay="1642"/>
                                          </p:stCondLst>
                                        </p:cTn>
                                        <p:tgtEl>
                                          <p:spTgt spid="26"/>
                                        </p:tgtEl>
                                      </p:cBhvr>
                                      <p:to x="100000" y="90000"/>
                                    </p:animScale>
                                    <p:animScale>
                                      <p:cBhvr>
                                        <p:cTn id="22" dur="166" decel="50000">
                                          <p:stCondLst>
                                            <p:cond delay="1668"/>
                                          </p:stCondLst>
                                        </p:cTn>
                                        <p:tgtEl>
                                          <p:spTgt spid="26"/>
                                        </p:tgtEl>
                                      </p:cBhvr>
                                      <p:to x="100000" y="100000"/>
                                    </p:animScale>
                                    <p:animScale>
                                      <p:cBhvr>
                                        <p:cTn id="23" dur="26">
                                          <p:stCondLst>
                                            <p:cond delay="1808"/>
                                          </p:stCondLst>
                                        </p:cTn>
                                        <p:tgtEl>
                                          <p:spTgt spid="26"/>
                                        </p:tgtEl>
                                      </p:cBhvr>
                                      <p:to x="100000" y="95000"/>
                                    </p:animScale>
                                    <p:animScale>
                                      <p:cBhvr>
                                        <p:cTn id="24"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C:\Users\Administrator\Desktop\SOE 3A 图档\Module 2\02_Top bar.jpg"/>
          <p:cNvPicPr>
            <a:picLocks noChangeAspect="1" noChangeArrowheads="1"/>
          </p:cNvPicPr>
          <p:nvPr/>
        </p:nvPicPr>
        <p:blipFill>
          <a:blip r:embed="rId5"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p:cNvPicPr>
            <a:picLocks noChangeAspect="1" noChangeArrowheads="1"/>
          </p:cNvPicPr>
          <p:nvPr/>
        </p:nvPicPr>
        <p:blipFill>
          <a:blip r:embed="rId6" cstate="email"/>
          <a:srcRect/>
          <a:stretch>
            <a:fillRect/>
          </a:stretch>
        </p:blipFill>
        <p:spPr bwMode="auto">
          <a:xfrm>
            <a:off x="957263" y="2852738"/>
            <a:ext cx="1911350"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0"/>
          <p:cNvPicPr>
            <a:picLocks noChangeAspect="1" noChangeArrowheads="1"/>
          </p:cNvPicPr>
          <p:nvPr/>
        </p:nvPicPr>
        <p:blipFill>
          <a:blip r:embed="rId7" cstate="email">
            <a:clrChange>
              <a:clrFrom>
                <a:srgbClr val="FFFFFF"/>
              </a:clrFrom>
              <a:clrTo>
                <a:srgbClr val="FFFFFF">
                  <a:alpha val="0"/>
                </a:srgbClr>
              </a:clrTo>
            </a:clrChange>
            <a:lum contrast="10000"/>
          </a:blip>
          <a:srcRect/>
          <a:stretch>
            <a:fillRect/>
          </a:stretch>
        </p:blipFill>
        <p:spPr bwMode="auto">
          <a:xfrm>
            <a:off x="6530975" y="692150"/>
            <a:ext cx="2613025"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708400" y="3060700"/>
            <a:ext cx="1208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FF0000"/>
                </a:solidFill>
                <a:latin typeface="GCFrutiger" pitchFamily="50" charset="0"/>
              </a:rPr>
              <a:t>u</a:t>
            </a:r>
            <a:r>
              <a:rPr lang="en-US" altLang="zh-CN" sz="3200" b="1">
                <a:latin typeface="GCFrutiger" pitchFamily="50" charset="0"/>
              </a:rPr>
              <a:t>ncl</a:t>
            </a:r>
            <a:r>
              <a:rPr lang="en-US" altLang="zh-CN" sz="3200" b="1">
                <a:solidFill>
                  <a:srgbClr val="FF0000"/>
                </a:solidFill>
                <a:latin typeface="GCFrutiger" pitchFamily="50" charset="0"/>
              </a:rPr>
              <a:t>e</a:t>
            </a:r>
            <a:endParaRPr lang="zh-CN" altLang="en-US" sz="3200" b="1">
              <a:solidFill>
                <a:srgbClr val="FF0000"/>
              </a:solidFill>
              <a:latin typeface="GCFrutiger" pitchFamily="50" charset="0"/>
            </a:endParaRPr>
          </a:p>
        </p:txBody>
      </p:sp>
      <p:sp>
        <p:nvSpPr>
          <p:cNvPr id="6" name="TextBox 5"/>
          <p:cNvSpPr txBox="1">
            <a:spLocks noChangeArrowheads="1"/>
          </p:cNvSpPr>
          <p:nvPr/>
        </p:nvSpPr>
        <p:spPr bwMode="auto">
          <a:xfrm>
            <a:off x="6372225" y="4797425"/>
            <a:ext cx="23669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i="1">
                <a:solidFill>
                  <a:srgbClr val="FF0000"/>
                </a:solidFill>
              </a:rPr>
              <a:t>u</a:t>
            </a:r>
            <a:r>
              <a:rPr lang="en-US" altLang="zh-CN" sz="3600" i="1"/>
              <a:t>nder</a:t>
            </a:r>
          </a:p>
          <a:p>
            <a:pPr eaLnBrk="1" hangingPunct="1"/>
            <a:r>
              <a:rPr lang="en-US" altLang="zh-CN" sz="3600" i="1">
                <a:solidFill>
                  <a:srgbClr val="FF0000"/>
                </a:solidFill>
              </a:rPr>
              <a:t>u</a:t>
            </a:r>
            <a:r>
              <a:rPr lang="en-US" altLang="zh-CN" sz="3600" i="1"/>
              <a:t>mbrella</a:t>
            </a:r>
            <a:endParaRPr lang="en-US" altLang="zh-CN" sz="3600" i="1">
              <a:solidFill>
                <a:srgbClr val="FF0000"/>
              </a:solidFill>
            </a:endParaRPr>
          </a:p>
        </p:txBody>
      </p:sp>
      <p:sp>
        <p:nvSpPr>
          <p:cNvPr id="7" name="TextBox 6"/>
          <p:cNvSpPr txBox="1">
            <a:spLocks noChangeArrowheads="1"/>
          </p:cNvSpPr>
          <p:nvPr/>
        </p:nvSpPr>
        <p:spPr bwMode="auto">
          <a:xfrm>
            <a:off x="3779838" y="3924300"/>
            <a:ext cx="1238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Calibri" panose="020F0502020204030204" pitchFamily="34" charset="0"/>
              </a:rPr>
              <a:t>(John)</a:t>
            </a:r>
            <a:endParaRPr lang="zh-CN" altLang="en-US" sz="3200" b="1">
              <a:solidFill>
                <a:srgbClr val="0000FF"/>
              </a:solidFill>
              <a:latin typeface="Calibri" panose="020F0502020204030204" pitchFamily="34" charset="0"/>
            </a:endParaRPr>
          </a:p>
        </p:txBody>
      </p:sp>
      <p:sp>
        <p:nvSpPr>
          <p:cNvPr id="8" name="TextBox 7"/>
          <p:cNvSpPr txBox="1">
            <a:spLocks noChangeArrowheads="1"/>
          </p:cNvSpPr>
          <p:nvPr/>
        </p:nvSpPr>
        <p:spPr bwMode="auto">
          <a:xfrm>
            <a:off x="3276600" y="3924300"/>
            <a:ext cx="204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Calibri" panose="020F0502020204030204" pitchFamily="34" charset="0"/>
              </a:rPr>
              <a:t>Uncle John</a:t>
            </a:r>
            <a:endParaRPr lang="zh-CN" altLang="en-US" sz="3200" b="1">
              <a:solidFill>
                <a:srgbClr val="0000FF"/>
              </a:solidFill>
              <a:latin typeface="Calibri" panose="020F0502020204030204" pitchFamily="34" charset="0"/>
            </a:endParaRPr>
          </a:p>
        </p:txBody>
      </p:sp>
      <p:pic>
        <p:nvPicPr>
          <p:cNvPr id="9225" name="Picture 3" descr="look and learn"/>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71438" y="404813"/>
            <a:ext cx="3924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圆角矩形标注 14"/>
          <p:cNvGrpSpPr/>
          <p:nvPr/>
        </p:nvGrpSpPr>
        <p:grpSpPr bwMode="auto">
          <a:xfrm>
            <a:off x="865188" y="1641475"/>
            <a:ext cx="5876925" cy="779463"/>
            <a:chOff x="545" y="776"/>
            <a:chExt cx="3702" cy="491"/>
          </a:xfrm>
        </p:grpSpPr>
        <p:pic>
          <p:nvPicPr>
            <p:cNvPr id="9228" name="圆角矩形标注 14"/>
            <p:cNvPicPr>
              <a:picLocks noChangeArrowheads="1"/>
            </p:cNvPicPr>
            <p:nvPr/>
          </p:nvPicPr>
          <p:blipFill>
            <a:blip r:embed="rId9" cstate="email"/>
            <a:srcRect/>
            <a:stretch>
              <a:fillRect/>
            </a:stretch>
          </p:blipFill>
          <p:spPr bwMode="auto">
            <a:xfrm>
              <a:off x="545" y="776"/>
              <a:ext cx="3702"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1"/>
            <p:cNvSpPr txBox="1">
              <a:spLocks noChangeArrowheads="1"/>
            </p:cNvSpPr>
            <p:nvPr/>
          </p:nvSpPr>
          <p:spPr bwMode="auto">
            <a:xfrm>
              <a:off x="603" y="873"/>
              <a:ext cx="3249" cy="324"/>
            </a:xfrm>
            <a:prstGeom prst="rect">
              <a:avLst/>
            </a:prstGeom>
            <a:noFill/>
            <a:ln w="9525">
              <a:noFill/>
              <a:miter lim="800000"/>
            </a:ln>
            <a:effectLst>
              <a:outerShdw dist="35921" dir="2700000" algn="ctr" rotWithShape="0">
                <a:schemeClr val="tx1"/>
              </a:outerShdw>
            </a:effectLst>
          </p:spPr>
          <p:txBody>
            <a:bodyPr anchor="ctr"/>
            <a:lstStyle/>
            <a:p>
              <a:pPr algn="ctr">
                <a:defRPr/>
              </a:pPr>
              <a:r>
                <a:rPr lang="en-US" altLang="zh-CN" sz="2800" b="1" dirty="0">
                  <a:solidFill>
                    <a:srgbClr val="FFFFFF"/>
                  </a:solidFill>
                  <a:effectLst>
                    <a:outerShdw blurRad="38100" dist="38100" dir="2700000" algn="tl">
                      <a:srgbClr val="C0C0C0"/>
                    </a:outerShdw>
                  </a:effectLst>
                  <a:latin typeface="GCFrutiger" pitchFamily="50" charset="0"/>
                  <a:ea typeface="宋体" panose="02010600030101010101" pitchFamily="2" charset="-122"/>
                </a:rPr>
                <a:t>He is my …</a:t>
              </a:r>
              <a:endParaRPr lang="zh-CN" altLang="en-US" sz="2800" dirty="0">
                <a:solidFill>
                  <a:srgbClr val="FFFFFF"/>
                </a:solidFill>
                <a:effectLst>
                  <a:outerShdw blurRad="38100" dist="38100" dir="2700000" algn="tl">
                    <a:srgbClr val="C0C0C0"/>
                  </a:outerShdw>
                </a:effectLst>
                <a:latin typeface="GCFrutiger" pitchFamily="50" charset="0"/>
                <a:ea typeface="宋体" panose="02010600030101010101" pitchFamily="2" charset="-122"/>
              </a:endParaRPr>
            </a:p>
          </p:txBody>
        </p:sp>
      </p:grpSp>
      <p:pic>
        <p:nvPicPr>
          <p:cNvPr id="3" name="uncle.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10">
            <a:extLst>
              <a:ext uri="{28A0092B-C50C-407E-A947-70E740481C1C}">
                <a14:useLocalDpi xmlns:a14="http://schemas.microsoft.com/office/drawing/2010/main" val="0"/>
              </a:ext>
            </a:extLst>
          </a:blip>
          <a:srcRect/>
          <a:stretch>
            <a:fillRect/>
          </a:stretch>
        </p:blipFill>
        <p:spPr bwMode="auto">
          <a:xfrm>
            <a:off x="5148263" y="31051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par>
                          <p:cTn id="31" fill="hold">
                            <p:stCondLst>
                              <p:cond delay="500"/>
                            </p:stCondLst>
                            <p:childTnLst>
                              <p:par>
                                <p:cTn id="32" presetID="3" presetClass="entr" presetSubtype="1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linds(horizont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3"/>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1129" fill="hold"/>
                                        <p:tgtEl>
                                          <p:spTgt spid="3"/>
                                        </p:tgtEl>
                                      </p:cBhvr>
                                    </p:cmd>
                                  </p:childTnLst>
                                </p:cTn>
                              </p:par>
                            </p:childTnLst>
                          </p:cTn>
                        </p:par>
                      </p:childTnLst>
                    </p:cTn>
                  </p:par>
                </p:childTnLst>
              </p:cTn>
              <p:nextCondLst>
                <p:cond evt="onClick" delay="0">
                  <p:tgtEl>
                    <p:spTgt spid="3"/>
                  </p:tgtEl>
                </p:cond>
              </p:nextCondLst>
            </p:seq>
            <p:audio>
              <p:cMediaNode vol="80000">
                <p:cTn id="45" fill="hold" display="0">
                  <p:stCondLst>
                    <p:cond delay="indefinite"/>
                  </p:stCondLst>
                  <p:endCondLst>
                    <p:cond evt="onStopAudio" delay="0">
                      <p:tgtEl>
                        <p:sldTgt/>
                      </p:tgtEl>
                    </p:cond>
                  </p:endCondLst>
                </p:cTn>
                <p:tgtEl>
                  <p:spTgt spid="3"/>
                </p:tgtEl>
              </p:cMediaNode>
            </p:audio>
          </p:childTnLst>
        </p:cTn>
      </p:par>
    </p:tnLst>
    <p:bldLst>
      <p:bldP spid="5" grpId="0"/>
      <p:bldP spid="5" grpId="1"/>
      <p:bldP spid="6" grpId="0"/>
      <p:bldP spid="6" grpId="1"/>
      <p:bldP spid="7" grpId="0"/>
      <p:bldP spid="7" grpId="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C:\Users\Administrator\Desktop\SOE 3A 图档\Module 2\02_Top bar.jpg"/>
          <p:cNvPicPr>
            <a:picLocks noChangeAspect="1" noChangeArrowheads="1"/>
          </p:cNvPicPr>
          <p:nvPr/>
        </p:nvPicPr>
        <p:blipFill>
          <a:blip r:embed="rId5"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p:cNvPicPr>
            <a:picLocks noChangeAspect="1" noChangeArrowheads="1"/>
          </p:cNvPicPr>
          <p:nvPr/>
        </p:nvPicPr>
        <p:blipFill>
          <a:blip r:embed="rId6" cstate="email"/>
          <a:srcRect/>
          <a:stretch>
            <a:fillRect/>
          </a:stretch>
        </p:blipFill>
        <p:spPr bwMode="auto">
          <a:xfrm>
            <a:off x="914400" y="2505075"/>
            <a:ext cx="191135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0"/>
          <p:cNvPicPr>
            <a:picLocks noChangeAspect="1" noChangeArrowheads="1"/>
          </p:cNvPicPr>
          <p:nvPr/>
        </p:nvPicPr>
        <p:blipFill>
          <a:blip r:embed="rId7" cstate="email">
            <a:clrChange>
              <a:clrFrom>
                <a:srgbClr val="FFFFFF"/>
              </a:clrFrom>
              <a:clrTo>
                <a:srgbClr val="FFFFFF">
                  <a:alpha val="0"/>
                </a:srgbClr>
              </a:clrTo>
            </a:clrChange>
            <a:lum contrast="10000"/>
          </a:blip>
          <a:srcRect/>
          <a:stretch>
            <a:fillRect/>
          </a:stretch>
        </p:blipFill>
        <p:spPr bwMode="auto">
          <a:xfrm>
            <a:off x="6516688" y="427038"/>
            <a:ext cx="2613025"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p:cNvPicPr>
            <a:picLocks noChangeAspect="1" noChangeArrowheads="1"/>
          </p:cNvPicPr>
          <p:nvPr/>
        </p:nvPicPr>
        <p:blipFill>
          <a:blip r:embed="rId8" cstate="email"/>
          <a:srcRect/>
          <a:stretch>
            <a:fillRect/>
          </a:stretch>
        </p:blipFill>
        <p:spPr bwMode="auto">
          <a:xfrm>
            <a:off x="4643438" y="2640013"/>
            <a:ext cx="1928812"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4970463" y="5005388"/>
            <a:ext cx="1009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Calibri" panose="020F0502020204030204" pitchFamily="34" charset="0"/>
              </a:rPr>
              <a:t>(Lily)</a:t>
            </a:r>
            <a:endParaRPr lang="zh-CN" altLang="en-US" sz="3200" b="1">
              <a:solidFill>
                <a:srgbClr val="0000FF"/>
              </a:solidFill>
              <a:latin typeface="Calibri" panose="020F0502020204030204" pitchFamily="34" charset="0"/>
            </a:endParaRPr>
          </a:p>
        </p:txBody>
      </p:sp>
      <p:sp>
        <p:nvSpPr>
          <p:cNvPr id="9" name="TextBox 8"/>
          <p:cNvSpPr txBox="1">
            <a:spLocks noChangeArrowheads="1"/>
          </p:cNvSpPr>
          <p:nvPr/>
        </p:nvSpPr>
        <p:spPr bwMode="auto">
          <a:xfrm>
            <a:off x="6804025" y="3781425"/>
            <a:ext cx="1095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FF0000"/>
                </a:solidFill>
                <a:latin typeface="GCFrutiger" pitchFamily="50" charset="0"/>
              </a:rPr>
              <a:t>au</a:t>
            </a:r>
            <a:r>
              <a:rPr lang="en-US" altLang="zh-CN" sz="3200" b="1">
                <a:latin typeface="GCFrutiger" pitchFamily="50" charset="0"/>
              </a:rPr>
              <a:t>nt</a:t>
            </a:r>
            <a:endParaRPr lang="zh-CN" altLang="en-US" sz="3200" b="1">
              <a:latin typeface="GCFrutiger" pitchFamily="50" charset="0"/>
            </a:endParaRPr>
          </a:p>
        </p:txBody>
      </p:sp>
      <p:sp>
        <p:nvSpPr>
          <p:cNvPr id="10248" name="TextBox 9"/>
          <p:cNvSpPr txBox="1">
            <a:spLocks noChangeArrowheads="1"/>
          </p:cNvSpPr>
          <p:nvPr/>
        </p:nvSpPr>
        <p:spPr bwMode="auto">
          <a:xfrm>
            <a:off x="785813" y="5005388"/>
            <a:ext cx="204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Calibri" panose="020F0502020204030204" pitchFamily="34" charset="0"/>
              </a:rPr>
              <a:t>Uncle John</a:t>
            </a:r>
            <a:endParaRPr lang="zh-CN" altLang="en-US" sz="3200" b="1">
              <a:solidFill>
                <a:srgbClr val="0000FF"/>
              </a:solidFill>
              <a:latin typeface="Calibri" panose="020F0502020204030204" pitchFamily="34" charset="0"/>
            </a:endParaRPr>
          </a:p>
        </p:txBody>
      </p:sp>
      <p:sp>
        <p:nvSpPr>
          <p:cNvPr id="11" name="TextBox 10"/>
          <p:cNvSpPr txBox="1">
            <a:spLocks noChangeArrowheads="1"/>
          </p:cNvSpPr>
          <p:nvPr/>
        </p:nvSpPr>
        <p:spPr bwMode="auto">
          <a:xfrm>
            <a:off x="4684713" y="5005388"/>
            <a:ext cx="1673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Calibri" panose="020F0502020204030204" pitchFamily="34" charset="0"/>
              </a:rPr>
              <a:t>Aunt Lily</a:t>
            </a:r>
            <a:endParaRPr lang="zh-CN" altLang="en-US" sz="3200" b="1">
              <a:solidFill>
                <a:srgbClr val="0000FF"/>
              </a:solidFill>
              <a:latin typeface="Calibri" panose="020F0502020204030204" pitchFamily="34" charset="0"/>
            </a:endParaRPr>
          </a:p>
        </p:txBody>
      </p:sp>
      <p:grpSp>
        <p:nvGrpSpPr>
          <p:cNvPr id="3" name="圆角矩形标注 16"/>
          <p:cNvGrpSpPr/>
          <p:nvPr/>
        </p:nvGrpSpPr>
        <p:grpSpPr bwMode="auto">
          <a:xfrm>
            <a:off x="1511300" y="1425575"/>
            <a:ext cx="5207000" cy="779463"/>
            <a:chOff x="952" y="684"/>
            <a:chExt cx="3280" cy="491"/>
          </a:xfrm>
        </p:grpSpPr>
        <p:pic>
          <p:nvPicPr>
            <p:cNvPr id="10253" name="圆角矩形标注 16"/>
            <p:cNvPicPr>
              <a:picLocks noChangeArrowheads="1"/>
            </p:cNvPicPr>
            <p:nvPr/>
          </p:nvPicPr>
          <p:blipFill>
            <a:blip r:embed="rId9" cstate="email"/>
            <a:srcRect/>
            <a:stretch>
              <a:fillRect/>
            </a:stretch>
          </p:blipFill>
          <p:spPr bwMode="auto">
            <a:xfrm>
              <a:off x="952" y="684"/>
              <a:ext cx="3280"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ext Box 11"/>
            <p:cNvSpPr txBox="1">
              <a:spLocks noChangeArrowheads="1"/>
            </p:cNvSpPr>
            <p:nvPr/>
          </p:nvSpPr>
          <p:spPr bwMode="auto">
            <a:xfrm>
              <a:off x="1008" y="783"/>
              <a:ext cx="2709" cy="324"/>
            </a:xfrm>
            <a:prstGeom prst="rect">
              <a:avLst/>
            </a:prstGeom>
            <a:noFill/>
            <a:ln w="9525">
              <a:noFill/>
              <a:miter lim="800000"/>
            </a:ln>
            <a:effectLst>
              <a:outerShdw dist="35921" dir="2700000" algn="ctr" rotWithShape="0">
                <a:schemeClr val="tx1"/>
              </a:outerShdw>
            </a:effectLst>
          </p:spPr>
          <p:txBody>
            <a:bodyPr anchor="ctr"/>
            <a:lstStyle/>
            <a:p>
              <a:pPr algn="ctr">
                <a:defRPr/>
              </a:pPr>
              <a:r>
                <a:rPr lang="en-US" altLang="zh-CN" sz="3200" b="1" dirty="0">
                  <a:solidFill>
                    <a:srgbClr val="FFFFFF"/>
                  </a:solidFill>
                  <a:effectLst>
                    <a:outerShdw blurRad="38100" dist="38100" dir="2700000" algn="tl">
                      <a:srgbClr val="C0C0C0"/>
                    </a:outerShdw>
                  </a:effectLst>
                  <a:latin typeface="Calibri" panose="020F0502020204030204" pitchFamily="34" charset="0"/>
                  <a:ea typeface="宋体" panose="02010600030101010101" pitchFamily="2" charset="-122"/>
                </a:rPr>
                <a:t>They are </a:t>
              </a:r>
              <a:r>
                <a:rPr lang="en-US" altLang="zh-CN" sz="3200" b="1" dirty="0">
                  <a:solidFill>
                    <a:schemeClr val="bg1"/>
                  </a:solidFill>
                  <a:effectLst>
                    <a:outerShdw blurRad="38100" dist="38100" dir="2700000" algn="tl">
                      <a:srgbClr val="C0C0C0"/>
                    </a:outerShdw>
                  </a:effectLst>
                  <a:latin typeface="Calibri" panose="020F0502020204030204" pitchFamily="34" charset="0"/>
                  <a:ea typeface="宋体" panose="02010600030101010101" pitchFamily="2" charset="-122"/>
                </a:rPr>
                <a:t>..</a:t>
              </a:r>
              <a:r>
                <a:rPr lang="en-US" altLang="zh-CN" sz="3200" dirty="0">
                  <a:solidFill>
                    <a:srgbClr val="FFFFFF"/>
                  </a:solidFill>
                  <a:effectLst>
                    <a:outerShdw blurRad="38100" dist="38100" dir="2700000" algn="tl">
                      <a:srgbClr val="C0C0C0"/>
                    </a:outerShdw>
                  </a:effectLst>
                  <a:latin typeface="Calibri" panose="020F0502020204030204" pitchFamily="34" charset="0"/>
                  <a:ea typeface="宋体" panose="02010600030101010101" pitchFamily="2" charset="-122"/>
                </a:rPr>
                <a:t>.</a:t>
              </a:r>
              <a:endParaRPr lang="zh-CN" altLang="en-US" sz="3200" dirty="0">
                <a:solidFill>
                  <a:srgbClr val="FFFFFF"/>
                </a:solidFill>
                <a:effectLst>
                  <a:outerShdw blurRad="38100" dist="38100" dir="2700000" algn="tl">
                    <a:srgbClr val="C0C0C0"/>
                  </a:outerShdw>
                </a:effectLst>
                <a:latin typeface="Calibri" panose="020F0502020204030204" pitchFamily="34" charset="0"/>
                <a:ea typeface="宋体" panose="02010600030101010101" pitchFamily="2" charset="-122"/>
              </a:endParaRPr>
            </a:p>
          </p:txBody>
        </p:sp>
      </p:grpSp>
      <p:pic>
        <p:nvPicPr>
          <p:cNvPr id="10251" name="Picture 3" descr="look and learn"/>
          <p:cNvPicPr>
            <a:picLocks noChangeAspect="1" noChangeArrowheads="1"/>
          </p:cNvPicPr>
          <p:nvPr/>
        </p:nvPicPr>
        <p:blipFill>
          <a:blip r:embed="rId10" cstate="email">
            <a:clrChange>
              <a:clrFrom>
                <a:srgbClr val="FFFFFF"/>
              </a:clrFrom>
              <a:clrTo>
                <a:srgbClr val="FFFFFF">
                  <a:alpha val="0"/>
                </a:srgbClr>
              </a:clrTo>
            </a:clrChange>
          </a:blip>
          <a:srcRect/>
          <a:stretch>
            <a:fillRect/>
          </a:stretch>
        </p:blipFill>
        <p:spPr bwMode="auto">
          <a:xfrm>
            <a:off x="71438" y="404813"/>
            <a:ext cx="3924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nt.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11">
            <a:extLst>
              <a:ext uri="{28A0092B-C50C-407E-A947-70E740481C1C}">
                <a14:useLocalDpi xmlns:a14="http://schemas.microsoft.com/office/drawing/2010/main" val="0"/>
              </a:ext>
            </a:extLst>
          </a:blip>
          <a:srcRect/>
          <a:stretch>
            <a:fillRect/>
          </a:stretch>
        </p:blipFill>
        <p:spPr bwMode="auto">
          <a:xfrm>
            <a:off x="8027988" y="37893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horizont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4"/>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946" fill="hold"/>
                                        <p:tgtEl>
                                          <p:spTgt spid="4"/>
                                        </p:tgtEl>
                                      </p:cBhvr>
                                    </p:cmd>
                                  </p:childTnLst>
                                </p:cTn>
                              </p:par>
                            </p:childTnLst>
                          </p:cTn>
                        </p:par>
                      </p:childTnLst>
                    </p:cTn>
                  </p:par>
                </p:childTnLst>
              </p:cTn>
              <p:nextCondLst>
                <p:cond evt="onClick" delay="0">
                  <p:tgtEl>
                    <p:spTgt spid="4"/>
                  </p:tgtEl>
                </p:cond>
              </p:nextCondLst>
            </p:seq>
            <p:audio>
              <p:cMediaNode vol="80000">
                <p:cTn id="40" fill="hold" display="0">
                  <p:stCondLst>
                    <p:cond delay="indefinite"/>
                  </p:stCondLst>
                  <p:endCondLst>
                    <p:cond evt="onStopAudio" delay="0">
                      <p:tgtEl>
                        <p:sldTgt/>
                      </p:tgtEl>
                    </p:cond>
                  </p:endCondLst>
                </p:cTn>
                <p:tgtEl>
                  <p:spTgt spid="4"/>
                </p:tgtEl>
              </p:cMediaNode>
            </p:audio>
          </p:childTnLst>
        </p:cTn>
      </p:par>
    </p:tnLst>
    <p:bldLst>
      <p:bldP spid="8" grpId="0"/>
      <p:bldP spid="8" grpId="1"/>
      <p:bldP spid="9" grpId="0"/>
      <p:bldP spid="9" grpId="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10"/>
          <p:cNvPicPr>
            <a:picLocks noChangeAspect="1" noChangeArrowheads="1"/>
          </p:cNvPicPr>
          <p:nvPr/>
        </p:nvPicPr>
        <p:blipFill>
          <a:blip r:embed="rId4" cstate="email">
            <a:clrChange>
              <a:clrFrom>
                <a:srgbClr val="FFFFFF"/>
              </a:clrFrom>
              <a:clrTo>
                <a:srgbClr val="FFFFFF">
                  <a:alpha val="0"/>
                </a:srgbClr>
              </a:clrTo>
            </a:clrChange>
            <a:lum contrast="10000"/>
          </a:blip>
          <a:srcRect/>
          <a:stretch>
            <a:fillRect/>
          </a:stretch>
        </p:blipFill>
        <p:spPr bwMode="auto">
          <a:xfrm>
            <a:off x="6530975" y="285750"/>
            <a:ext cx="2613025"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9"/>
          <p:cNvSpPr txBox="1">
            <a:spLocks noChangeArrowheads="1"/>
          </p:cNvSpPr>
          <p:nvPr/>
        </p:nvSpPr>
        <p:spPr bwMode="auto">
          <a:xfrm>
            <a:off x="785813" y="4559300"/>
            <a:ext cx="204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Calibri" panose="020F0502020204030204" pitchFamily="34" charset="0"/>
              </a:rPr>
              <a:t>Uncle John</a:t>
            </a:r>
            <a:endParaRPr lang="zh-CN" altLang="en-US" sz="3200" b="1">
              <a:solidFill>
                <a:srgbClr val="0000FF"/>
              </a:solidFill>
              <a:latin typeface="Calibri" panose="020F0502020204030204" pitchFamily="34" charset="0"/>
            </a:endParaRPr>
          </a:p>
        </p:txBody>
      </p:sp>
      <p:sp>
        <p:nvSpPr>
          <p:cNvPr id="11269" name="TextBox 10"/>
          <p:cNvSpPr txBox="1">
            <a:spLocks noChangeArrowheads="1"/>
          </p:cNvSpPr>
          <p:nvPr/>
        </p:nvSpPr>
        <p:spPr bwMode="auto">
          <a:xfrm>
            <a:off x="4714875" y="4559300"/>
            <a:ext cx="1673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Calibri" panose="020F0502020204030204" pitchFamily="34" charset="0"/>
              </a:rPr>
              <a:t>Aunt Lily</a:t>
            </a:r>
            <a:endParaRPr lang="zh-CN" altLang="en-US" sz="3200" b="1">
              <a:solidFill>
                <a:srgbClr val="0000FF"/>
              </a:solidFill>
              <a:latin typeface="Calibri" panose="020F0502020204030204" pitchFamily="34" charset="0"/>
            </a:endParaRPr>
          </a:p>
        </p:txBody>
      </p:sp>
      <p:grpSp>
        <p:nvGrpSpPr>
          <p:cNvPr id="2" name="组合 11"/>
          <p:cNvGrpSpPr/>
          <p:nvPr/>
        </p:nvGrpSpPr>
        <p:grpSpPr bwMode="auto">
          <a:xfrm>
            <a:off x="2786063" y="3286125"/>
            <a:ext cx="2000250" cy="644525"/>
            <a:chOff x="1928794" y="3929066"/>
            <a:chExt cx="1714512" cy="643736"/>
          </a:xfrm>
        </p:grpSpPr>
        <p:cxnSp>
          <p:nvCxnSpPr>
            <p:cNvPr id="13" name="直接连接符 12"/>
            <p:cNvCxnSpPr/>
            <p:nvPr/>
          </p:nvCxnSpPr>
          <p:spPr>
            <a:xfrm>
              <a:off x="1928794" y="3929066"/>
              <a:ext cx="1714512" cy="15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2393536" y="4251047"/>
              <a:ext cx="642150" cy="1361"/>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9220" name="Picture 4"/>
          <p:cNvPicPr>
            <a:picLocks noChangeAspect="1" noChangeArrowheads="1"/>
          </p:cNvPicPr>
          <p:nvPr/>
        </p:nvPicPr>
        <p:blipFill>
          <a:blip r:embed="rId5" cstate="email"/>
          <a:srcRect/>
          <a:stretch>
            <a:fillRect/>
          </a:stretch>
        </p:blipFill>
        <p:spPr bwMode="auto">
          <a:xfrm>
            <a:off x="2928938" y="4197350"/>
            <a:ext cx="15716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3071813" y="5857875"/>
            <a:ext cx="86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Calibri" panose="020F0502020204030204" pitchFamily="34" charset="0"/>
              </a:rPr>
              <a:t>Dan</a:t>
            </a:r>
            <a:endParaRPr lang="zh-CN" altLang="en-US" sz="3200" b="1">
              <a:solidFill>
                <a:srgbClr val="0000FF"/>
              </a:solidFill>
              <a:latin typeface="Calibri" panose="020F0502020204030204" pitchFamily="34" charset="0"/>
            </a:endParaRPr>
          </a:p>
        </p:txBody>
      </p:sp>
      <p:pic>
        <p:nvPicPr>
          <p:cNvPr id="11273" name="Picture 3" descr="look and learn"/>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71438" y="404813"/>
            <a:ext cx="3924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35"/>
          <p:cNvPicPr>
            <a:picLocks noChangeAspect="1" noChangeArrowheads="1"/>
          </p:cNvPicPr>
          <p:nvPr/>
        </p:nvPicPr>
        <p:blipFill>
          <a:blip r:embed="rId7" cstate="email"/>
          <a:srcRect/>
          <a:stretch>
            <a:fillRect/>
          </a:stretch>
        </p:blipFill>
        <p:spPr bwMode="auto">
          <a:xfrm>
            <a:off x="4716463" y="2349500"/>
            <a:ext cx="183356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36"/>
          <p:cNvPicPr>
            <a:picLocks noChangeAspect="1" noChangeArrowheads="1"/>
          </p:cNvPicPr>
          <p:nvPr/>
        </p:nvPicPr>
        <p:blipFill>
          <a:blip r:embed="rId8" cstate="email"/>
          <a:srcRect/>
          <a:stretch>
            <a:fillRect/>
          </a:stretch>
        </p:blipFill>
        <p:spPr bwMode="auto">
          <a:xfrm>
            <a:off x="755650" y="2133600"/>
            <a:ext cx="189865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220"/>
                                        </p:tgtEl>
                                        <p:attrNameLst>
                                          <p:attrName>style.visibility</p:attrName>
                                        </p:attrNameLst>
                                      </p:cBhvr>
                                      <p:to>
                                        <p:strVal val="visible"/>
                                      </p:to>
                                    </p:set>
                                    <p:animEffect transition="in" filter="blinds(horizontal)">
                                      <p:cBhvr>
                                        <p:cTn id="11" dur="500"/>
                                        <p:tgtEl>
                                          <p:spTgt spid="922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597</Words>
  <Application>Microsoft Office PowerPoint</Application>
  <PresentationFormat>全屏显示(4:3)</PresentationFormat>
  <Paragraphs>179</Paragraphs>
  <Slides>27</Slides>
  <Notes>26</Notes>
  <HiddenSlides>0</HiddenSlides>
  <MMClips>9</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Broadway BT</vt:lpstr>
      <vt:lpstr>EucrosiaUPC</vt:lpstr>
      <vt:lpstr>GCFrutiger</vt:lpstr>
      <vt:lpstr>宋体</vt:lpstr>
      <vt:lpstr>微软雅黑</vt:lpstr>
      <vt:lpstr>Arial</vt:lpstr>
      <vt:lpstr>Arial Black</vt:lpstr>
      <vt:lpstr>Calibri</vt:lpstr>
      <vt:lpstr>Jokerman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2013-05-09T03:22:00Z</dcterms:created>
  <dcterms:modified xsi:type="dcterms:W3CDTF">2023-01-16T21:23:05Z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1034FFCAC3CD4CE6ACC97A72FDFB92DC</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