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92" r:id="rId6"/>
    <p:sldId id="293" r:id="rId7"/>
    <p:sldId id="294" r:id="rId8"/>
    <p:sldId id="302" r:id="rId9"/>
    <p:sldId id="275" r:id="rId10"/>
    <p:sldId id="281" r:id="rId11"/>
    <p:sldId id="295" r:id="rId12"/>
    <p:sldId id="296" r:id="rId13"/>
    <p:sldId id="297" r:id="rId14"/>
    <p:sldId id="298" r:id="rId15"/>
    <p:sldId id="289" r:id="rId16"/>
    <p:sldId id="29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2FB4DD8-938F-42ED-BB88-365E16D4363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0067667-BAD8-4C92-A276-A752D863E4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6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1.png"/><Relationship Id="rId5" Type="http://schemas.openxmlformats.org/officeDocument/2006/relationships/tags" Target="../tags/tag31.xml"/><Relationship Id="rId10" Type="http://schemas.openxmlformats.org/officeDocument/2006/relationships/image" Target="../media/image20.png"/><Relationship Id="rId4" Type="http://schemas.openxmlformats.org/officeDocument/2006/relationships/tags" Target="../tags/tag30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Shape 40"/>
          <p:cNvSpPr/>
          <p:nvPr/>
        </p:nvSpPr>
        <p:spPr>
          <a:xfrm>
            <a:off x="3749753" y="4531312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89275" y="1577404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第十八章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 平行四边形</a:t>
            </a:r>
          </a:p>
        </p:txBody>
      </p:sp>
      <p:sp>
        <p:nvSpPr>
          <p:cNvPr id="15" name="矩形 14"/>
          <p:cNvSpPr/>
          <p:nvPr/>
        </p:nvSpPr>
        <p:spPr>
          <a:xfrm>
            <a:off x="2761871" y="2384198"/>
            <a:ext cx="6541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平行线的性质</a:t>
            </a:r>
            <a:endParaRPr lang="en-US" altLang="zh-CN" sz="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（对角线的关系）</a:t>
            </a:r>
            <a:endParaRPr lang="en-US" altLang="zh-CN" sz="4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665450" y="4395729"/>
            <a:ext cx="67341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2" name="图片 11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433486" y="2708401"/>
            <a:ext cx="3672663" cy="18853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16466" y="1426201"/>
            <a:ext cx="75960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．如图，平行四边形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的对角线交于点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，且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△OCD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，则平行四边形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的两条对角线的和是（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  <a:p>
            <a:pPr defTabSz="685800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	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	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46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66778" y="3254945"/>
            <a:ext cx="7001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∴AB=CD=5.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∵△OCD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的周长为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∴OD+OC=23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5=18.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∵BD=2DO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AC=2OC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的两条对角线的和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=BD+AC=2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DO+OC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=36.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故选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笑脸 17"/>
          <p:cNvSpPr/>
          <p:nvPr/>
        </p:nvSpPr>
        <p:spPr>
          <a:xfrm>
            <a:off x="3981978" y="2430710"/>
            <a:ext cx="310393" cy="307062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20" name="文本框 19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25" name="图片 24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366498" y="3002766"/>
            <a:ext cx="3396752" cy="210284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589583" y="1612346"/>
            <a:ext cx="8035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相交于点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AC+BD=16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△BOC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sp>
        <p:nvSpPr>
          <p:cNvPr id="27" name="矩形 26"/>
          <p:cNvSpPr/>
          <p:nvPr/>
        </p:nvSpPr>
        <p:spPr>
          <a:xfrm>
            <a:off x="1539240" y="283690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【解析】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∴AD=BC=6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OA=OC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OB=OD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∵AC+BD=16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∴OB+OC=8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∴△BOC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=BC+OB+OC=6+8=14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故答案为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40" name="文本框 39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42" name="矩形: 圆角 4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25" name="图片 24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337651" y="3199340"/>
            <a:ext cx="3440629" cy="200315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413178" y="1534382"/>
            <a:ext cx="95405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．如图，在平行四边形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⊥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1413720" y="2103768"/>
                <a:ext cx="4572000" cy="39466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解：设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的交点为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DO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20" y="2103768"/>
                <a:ext cx="4572000" cy="3946658"/>
              </a:xfrm>
              <a:prstGeom prst="rect">
                <a:avLst/>
              </a:prstGeom>
              <a:blipFill rotWithShape="1">
                <a:blip r:embed="rId5"/>
                <a:stretch>
                  <a:fillRect l="-5" r="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/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40" name="文本框 39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42" name="矩形: 圆角 4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40" name="图片 39" descr="figur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367" y="2985135"/>
            <a:ext cx="3438525" cy="1672796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570534" y="1534447"/>
            <a:ext cx="767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□ABCD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中，对角线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交于点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，已知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1487531" y="2777717"/>
                <a:ext cx="6543675" cy="3123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OA=6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∥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BC,OA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∥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OC=6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𝐴𝐷𝐵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𝐶𝐵𝐷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zh-CN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31" y="2777717"/>
                <a:ext cx="6543675" cy="3123484"/>
              </a:xfrm>
              <a:prstGeom prst="rect">
                <a:avLst/>
              </a:prstGeom>
              <a:blipFill rotWithShape="1">
                <a:blip r:embed="rId6"/>
                <a:stretch>
                  <a:fillRect l="-6" t="-7" r="6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/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50" name="文本框 49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52" name="矩形: 圆角 5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191509" y="3095508"/>
            <a:ext cx="3752715" cy="24329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808659" y="1329539"/>
            <a:ext cx="7924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中，对角线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相交于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是过点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的任一直线交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，交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，猜想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的数量关系，并说明理由．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808659" y="2538803"/>
                <a:ext cx="4572000" cy="32092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∴OA=OC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AD∥BC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∴∠OAE=∠OCF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△AOE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△COF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zh-CN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𝑂𝐴𝐸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𝑂𝐶𝐹</m:t>
                          </m:r>
                        </m:e>
                      </m:mr>
                      <m:mr>
                        <m:e>
                          <m:r>
                            <a:rPr lang="zh-CN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𝐴𝑂𝐸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𝐶𝑂𝐹</m:t>
                          </m:r>
                        </m:e>
                      </m:mr>
                      <m:mr>
                        <m:e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𝐴𝑂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mr>
                    </m:m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△AOE≌△COF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∴OE=OF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59" y="2538803"/>
                <a:ext cx="4572000" cy="3209276"/>
              </a:xfrm>
              <a:prstGeom prst="rect">
                <a:avLst/>
              </a:prstGeom>
              <a:blipFill rotWithShape="1">
                <a:blip r:embed="rId6"/>
                <a:stretch>
                  <a:fillRect l="-4" t="-2" r="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388176" y="880436"/>
            <a:ext cx="3532576" cy="3718953"/>
            <a:chOff x="1896176" y="1312236"/>
            <a:chExt cx="3532576" cy="371895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96176" y="1312236"/>
              <a:ext cx="3532576" cy="353257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91" y="3770147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576294" y="4028292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86408" y="1419225"/>
            <a:ext cx="6108589" cy="1344152"/>
            <a:chOff x="4865892" y="1070507"/>
            <a:chExt cx="6108589" cy="1344152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平行四边形对角线互相平分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286408" y="2604654"/>
            <a:ext cx="5803790" cy="1362626"/>
            <a:chOff x="4865892" y="1070507"/>
            <a:chExt cx="5803790" cy="1362626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平行四边形对角线将其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分为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个面积相等的三角形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284160" y="3787835"/>
            <a:ext cx="6110838" cy="1364874"/>
            <a:chOff x="4863644" y="1068259"/>
            <a:chExt cx="6110838" cy="1364874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利用平行四边形的性质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解决实际问题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863644" y="1068259"/>
              <a:ext cx="1711663" cy="1348648"/>
              <a:chOff x="4679742" y="1380829"/>
              <a:chExt cx="1711663" cy="1348648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79742" y="1380829"/>
                <a:ext cx="1348648" cy="134864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Shape 40"/>
          <p:cNvSpPr/>
          <p:nvPr/>
        </p:nvSpPr>
        <p:spPr>
          <a:xfrm>
            <a:off x="3749753" y="4531312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89275" y="1577404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第十八章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 平行四边形</a:t>
            </a:r>
          </a:p>
        </p:txBody>
      </p:sp>
      <p:sp>
        <p:nvSpPr>
          <p:cNvPr id="15" name="矩形 14"/>
          <p:cNvSpPr/>
          <p:nvPr/>
        </p:nvSpPr>
        <p:spPr>
          <a:xfrm>
            <a:off x="2761871" y="2384198"/>
            <a:ext cx="6541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  <a:endParaRPr lang="en-US" altLang="zh-CN" sz="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（对角线的关系）</a:t>
            </a:r>
            <a:endParaRPr lang="en-US" altLang="zh-CN" sz="4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665450" y="4395729"/>
            <a:ext cx="67341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0522" y="68786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</a:t>
            </a:r>
            <a:r>
              <a:rPr lang="zh-CN" altLang="en-US" sz="7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录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593770" y="1913212"/>
            <a:ext cx="4011474" cy="2175481"/>
            <a:chOff x="4691721" y="811014"/>
            <a:chExt cx="4011474" cy="2175481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3783161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探索并证明平行四边形对角线之间的关系。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利用平行四边形的性质解决实际问题。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702478" y="1960264"/>
            <a:ext cx="3803471" cy="1875381"/>
            <a:chOff x="4665497" y="787949"/>
            <a:chExt cx="3803471" cy="1875381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探索并证明平行四边形对角线之间的关系。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79930" y="3915346"/>
            <a:ext cx="3485642" cy="1795680"/>
            <a:chOff x="4742949" y="867650"/>
            <a:chExt cx="3485642" cy="1795680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308557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利用平行四边形的性质解决实际问题。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210379" y="2542668"/>
            <a:ext cx="7086600" cy="13571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336063" y="2804432"/>
            <a:ext cx="4517887" cy="826939"/>
            <a:chOff x="5611834" y="2847975"/>
            <a:chExt cx="4517887" cy="826939"/>
          </a:xfrm>
        </p:grpSpPr>
        <p:sp>
          <p:nvSpPr>
            <p:cNvPr id="15" name="椭圆 14"/>
            <p:cNvSpPr/>
            <p:nvPr/>
          </p:nvSpPr>
          <p:spPr>
            <a:xfrm>
              <a:off x="5629565" y="2847975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11834" y="2976409"/>
              <a:ext cx="862387" cy="62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42123" y="2851073"/>
              <a:ext cx="1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62868" y="3386781"/>
              <a:ext cx="3266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pic>
        <p:nvPicPr>
          <p:cNvPr id="3" name="图片 2" descr="铅笔放在桌子上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7" y="933179"/>
            <a:ext cx="4918252" cy="491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939807" y="1817991"/>
            <a:ext cx="742763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两组对边分别平行的四边形叫做平行四边形。</a:t>
            </a:r>
          </a:p>
        </p:txBody>
      </p:sp>
      <p:grpSp>
        <p:nvGrpSpPr>
          <p:cNvPr id="16" name="Group 5"/>
          <p:cNvGrpSpPr/>
          <p:nvPr/>
        </p:nvGrpSpPr>
        <p:grpSpPr>
          <a:xfrm>
            <a:off x="6846123" y="2597423"/>
            <a:ext cx="4092016" cy="2714266"/>
            <a:chOff x="-28" y="-20"/>
            <a:chExt cx="2160" cy="1457"/>
          </a:xfrm>
        </p:grpSpPr>
        <p:sp>
          <p:nvSpPr>
            <p:cNvPr id="17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Text Box 9"/>
            <p:cNvSpPr txBox="1"/>
            <p:nvPr/>
          </p:nvSpPr>
          <p:spPr>
            <a:xfrm>
              <a:off x="366" y="-20"/>
              <a:ext cx="219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9" name="Text Box 10"/>
            <p:cNvSpPr txBox="1"/>
            <p:nvPr/>
          </p:nvSpPr>
          <p:spPr>
            <a:xfrm>
              <a:off x="-28" y="1143"/>
              <a:ext cx="22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0" name="Text Box 11"/>
            <p:cNvSpPr txBox="1"/>
            <p:nvPr/>
          </p:nvSpPr>
          <p:spPr>
            <a:xfrm>
              <a:off x="1868" y="0"/>
              <a:ext cx="264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21" name="Text Box 12"/>
            <p:cNvSpPr txBox="1"/>
            <p:nvPr/>
          </p:nvSpPr>
          <p:spPr>
            <a:xfrm>
              <a:off x="1412" y="1156"/>
              <a:ext cx="28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387682" y="2590779"/>
            <a:ext cx="4572000" cy="9670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CD,AD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BC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是平行四边形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0185" y="1858206"/>
            <a:ext cx="91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概念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00185" y="2674153"/>
            <a:ext cx="15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几何描述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85722" y="4581109"/>
            <a:ext cx="15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性质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85722" y="4563937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平行四边形对边相等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85722" y="4988904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平行四边形对角相等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61637" y="1471475"/>
            <a:ext cx="716018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上节课我们通过证明验证了平行四边形对边、对角相等，那么平行四边形的对角线又具有怎样的性质呢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1636" y="4838690"/>
            <a:ext cx="523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,AO=OC,BO=DO</a:t>
            </a:r>
            <a:endParaRPr lang="zh-CN" altLang="en-US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5" name="Group 5"/>
          <p:cNvGrpSpPr/>
          <p:nvPr/>
        </p:nvGrpSpPr>
        <p:grpSpPr>
          <a:xfrm>
            <a:off x="8289275" y="3501866"/>
            <a:ext cx="2738878" cy="1927692"/>
            <a:chOff x="-28" y="-20"/>
            <a:chExt cx="2160" cy="1546"/>
          </a:xfrm>
        </p:grpSpPr>
        <p:sp>
          <p:nvSpPr>
            <p:cNvPr id="26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8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9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30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72943" y="3857230"/>
            <a:ext cx="2212412" cy="1187039"/>
            <a:chOff x="6340462" y="2013915"/>
            <a:chExt cx="2212412" cy="1187039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884126" y="2013915"/>
              <a:ext cx="1129937" cy="1187039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3" name="直接连接符 32"/>
            <p:cNvCxnSpPr/>
            <p:nvPr/>
          </p:nvCxnSpPr>
          <p:spPr>
            <a:xfrm flipV="1">
              <a:off x="6340462" y="2036049"/>
              <a:ext cx="2212412" cy="1159381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5" name="Text Box 9"/>
            <p:cNvSpPr txBox="1"/>
            <p:nvPr/>
          </p:nvSpPr>
          <p:spPr>
            <a:xfrm>
              <a:off x="7675329" y="2365507"/>
              <a:ext cx="42191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61636" y="2604565"/>
            <a:ext cx="716018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在纸上任意画一个平行四边形，画出对角线，通过测量，你觉得平行四边形对角线之间有什么关系吗？</a:t>
            </a:r>
            <a:r>
              <a:rPr lang="zh-CN" altLang="en-US" kern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42" name="文本框 41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44" name="Group 5"/>
          <p:cNvGrpSpPr/>
          <p:nvPr/>
        </p:nvGrpSpPr>
        <p:grpSpPr>
          <a:xfrm>
            <a:off x="7384012" y="2336298"/>
            <a:ext cx="2738878" cy="1927692"/>
            <a:chOff x="-28" y="-20"/>
            <a:chExt cx="2160" cy="1546"/>
          </a:xfrm>
        </p:grpSpPr>
        <p:sp>
          <p:nvSpPr>
            <p:cNvPr id="45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47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48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49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166231" y="1758506"/>
            <a:ext cx="679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求证：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AO=OC,BO=DO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8204817" y="2710099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52" name="组合 51"/>
          <p:cNvGrpSpPr/>
          <p:nvPr/>
        </p:nvGrpSpPr>
        <p:grpSpPr>
          <a:xfrm>
            <a:off x="7892422" y="2493433"/>
            <a:ext cx="1761989" cy="1634278"/>
            <a:chOff x="6722619" y="1376423"/>
            <a:chExt cx="1761989" cy="1634278"/>
          </a:xfrm>
        </p:grpSpPr>
        <p:sp>
          <p:nvSpPr>
            <p:cNvPr id="53" name="弧形 52"/>
            <p:cNvSpPr/>
            <p:nvPr/>
          </p:nvSpPr>
          <p:spPr>
            <a:xfrm rot="15480007">
              <a:off x="7722333" y="2462007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 rot="11977668">
              <a:off x="8033432" y="1396442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弧形 54"/>
            <p:cNvSpPr/>
            <p:nvPr/>
          </p:nvSpPr>
          <p:spPr>
            <a:xfrm rot="442957">
              <a:off x="6722619" y="2498988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弧形 55"/>
            <p:cNvSpPr/>
            <p:nvPr/>
          </p:nvSpPr>
          <p:spPr>
            <a:xfrm rot="4924608">
              <a:off x="7010567" y="1346154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402994" y="1558173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737718" y="1560612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441539" y="2348591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066890" y="2345083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44014" y="2291222"/>
            <a:ext cx="6251303" cy="4175182"/>
            <a:chOff x="614523" y="1956952"/>
            <a:chExt cx="5264467" cy="4175182"/>
          </a:xfrm>
        </p:grpSpPr>
        <p:sp>
          <p:nvSpPr>
            <p:cNvPr id="62" name="文本框 61"/>
            <p:cNvSpPr txBox="1"/>
            <p:nvPr/>
          </p:nvSpPr>
          <p:spPr>
            <a:xfrm>
              <a:off x="729724" y="1956952"/>
              <a:ext cx="5149266" cy="417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证明：连接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AC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BD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∵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四边形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ABCD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是平行四边形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AD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BC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，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AD=BC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 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AOD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和∆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COB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中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AD=BC       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AOD 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≌∆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COB            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AO=OC,BO=DO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左大括号 62"/>
            <p:cNvSpPr/>
            <p:nvPr/>
          </p:nvSpPr>
          <p:spPr>
            <a:xfrm>
              <a:off x="614523" y="4532811"/>
              <a:ext cx="156754" cy="97971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4" name="直接箭头连接符 63"/>
            <p:cNvCxnSpPr/>
            <p:nvPr/>
          </p:nvCxnSpPr>
          <p:spPr>
            <a:xfrm>
              <a:off x="1547309" y="5021326"/>
              <a:ext cx="640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65" name="文本框 64"/>
          <p:cNvSpPr txBox="1"/>
          <p:nvPr/>
        </p:nvSpPr>
        <p:spPr>
          <a:xfrm>
            <a:off x="5963810" y="4484688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平行四边形对角线互相平分</a:t>
            </a: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7655364" y="2698558"/>
            <a:ext cx="2264496" cy="118014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7" name="Text Box 9"/>
          <p:cNvSpPr txBox="1"/>
          <p:nvPr/>
        </p:nvSpPr>
        <p:spPr>
          <a:xfrm>
            <a:off x="9162705" y="3071980"/>
            <a:ext cx="4219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</a:p>
        </p:txBody>
      </p:sp>
      <p:cxnSp>
        <p:nvCxnSpPr>
          <p:cNvPr id="68" name="直接箭头连接符 67"/>
          <p:cNvCxnSpPr/>
          <p:nvPr/>
        </p:nvCxnSpPr>
        <p:spPr>
          <a:xfrm>
            <a:off x="5192528" y="5341375"/>
            <a:ext cx="640081" cy="0"/>
          </a:xfrm>
          <a:prstGeom prst="straightConnector1">
            <a:avLst/>
          </a:prstGeom>
          <a:noFill/>
          <a:ln w="2857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pSp>
        <p:nvGrpSpPr>
          <p:cNvPr id="75" name="组合 74"/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76" name="文本框 75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Group 5"/>
          <p:cNvGrpSpPr/>
          <p:nvPr/>
        </p:nvGrpSpPr>
        <p:grpSpPr>
          <a:xfrm>
            <a:off x="7224401" y="2701484"/>
            <a:ext cx="3198134" cy="2234913"/>
            <a:chOff x="-28" y="-20"/>
            <a:chExt cx="2160" cy="1535"/>
          </a:xfrm>
        </p:grpSpPr>
        <p:sp>
          <p:nvSpPr>
            <p:cNvPr id="40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Text Box 9"/>
            <p:cNvSpPr txBox="1"/>
            <p:nvPr/>
          </p:nvSpPr>
          <p:spPr>
            <a:xfrm>
              <a:off x="366" y="-20"/>
              <a:ext cx="281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42" name="Text Box 10"/>
            <p:cNvSpPr txBox="1"/>
            <p:nvPr/>
          </p:nvSpPr>
          <p:spPr>
            <a:xfrm>
              <a:off x="-28" y="1143"/>
              <a:ext cx="290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43" name="Text Box 11"/>
            <p:cNvSpPr txBox="1"/>
            <p:nvPr/>
          </p:nvSpPr>
          <p:spPr>
            <a:xfrm>
              <a:off x="1868" y="0"/>
              <a:ext cx="264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44" name="Text Box 12"/>
            <p:cNvSpPr txBox="1"/>
            <p:nvPr/>
          </p:nvSpPr>
          <p:spPr>
            <a:xfrm>
              <a:off x="1412" y="1156"/>
              <a:ext cx="367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31773" y="3151493"/>
            <a:ext cx="2583390" cy="1386082"/>
            <a:chOff x="6340462" y="2013915"/>
            <a:chExt cx="2212412" cy="1187039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6884126" y="2013915"/>
              <a:ext cx="1129937" cy="1187039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7" name="直接连接符 46"/>
            <p:cNvCxnSpPr/>
            <p:nvPr/>
          </p:nvCxnSpPr>
          <p:spPr>
            <a:xfrm flipV="1">
              <a:off x="6340462" y="2036049"/>
              <a:ext cx="2212412" cy="1159381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8" name="Text Box 9"/>
            <p:cNvSpPr txBox="1"/>
            <p:nvPr/>
          </p:nvSpPr>
          <p:spPr>
            <a:xfrm>
              <a:off x="7675329" y="2365507"/>
              <a:ext cx="394271" cy="4480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335304" y="1490877"/>
            <a:ext cx="7725290" cy="96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观察下图，你能说出下图中有几对全等三角形吗？你觉得它们之间有什么关系吗？</a:t>
            </a:r>
            <a:endParaRPr lang="zh-CN" altLang="en-US" sz="2000" kern="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335304" y="2877438"/>
            <a:ext cx="4572000" cy="879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ABO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 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CDO 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AOD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 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COB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ABD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CDB 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 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CDA 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35304" y="3964962"/>
            <a:ext cx="4572000" cy="11420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ABO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CDO 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AOD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COB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endParaRPr lang="en-US" altLang="zh-CN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ABD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CDB 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CDA 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35304" y="5693877"/>
            <a:ext cx="717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想一想，在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中，被对角线分成的四个部分面积关系？</a:t>
            </a:r>
            <a:endParaRPr lang="zh-CN" altLang="en-US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60" name="文本框 59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62" name="矩形: 圆角 6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4639" y="169392"/>
            <a:ext cx="5469167" cy="908590"/>
            <a:chOff x="665939" y="334492"/>
            <a:chExt cx="5469167" cy="9085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65939" y="334492"/>
              <a:ext cx="1515168" cy="908590"/>
              <a:chOff x="4876237" y="1675762"/>
              <a:chExt cx="1515168" cy="9085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76237" y="1675762"/>
                <a:ext cx="908590" cy="908590"/>
              </a:xfrm>
              <a:prstGeom prst="rect">
                <a:avLst/>
              </a:prstGeom>
            </p:spPr>
          </p:pic>
        </p:grpSp>
      </p:grpSp>
      <p:grpSp>
        <p:nvGrpSpPr>
          <p:cNvPr id="23" name="Group 5"/>
          <p:cNvGrpSpPr/>
          <p:nvPr/>
        </p:nvGrpSpPr>
        <p:grpSpPr>
          <a:xfrm>
            <a:off x="7255810" y="2601980"/>
            <a:ext cx="2738878" cy="1927692"/>
            <a:chOff x="-28" y="-20"/>
            <a:chExt cx="2160" cy="1546"/>
          </a:xfrm>
        </p:grpSpPr>
        <p:sp>
          <p:nvSpPr>
            <p:cNvPr id="24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6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7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28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39478" y="2957344"/>
            <a:ext cx="2212412" cy="1187039"/>
            <a:chOff x="6340462" y="2013915"/>
            <a:chExt cx="2212412" cy="118703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884126" y="2013915"/>
              <a:ext cx="1129937" cy="1187039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" name="直接连接符 30"/>
            <p:cNvCxnSpPr/>
            <p:nvPr/>
          </p:nvCxnSpPr>
          <p:spPr>
            <a:xfrm flipV="1">
              <a:off x="6340462" y="2036049"/>
              <a:ext cx="2212412" cy="1159381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2" name="Text Box 9"/>
            <p:cNvSpPr txBox="1"/>
            <p:nvPr/>
          </p:nvSpPr>
          <p:spPr>
            <a:xfrm>
              <a:off x="7675329" y="2365507"/>
              <a:ext cx="42191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1227164" y="1786987"/>
                <a:ext cx="6114507" cy="4296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证明：过点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做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边垂线，交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与点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四边形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AO=OC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而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ABO 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AO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BE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COB 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OC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BE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∴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ABO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COB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同理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AOD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COD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ABO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COB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AOD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COD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▱ABCD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64" y="1786987"/>
                <a:ext cx="6114507" cy="4296561"/>
              </a:xfrm>
              <a:prstGeom prst="rect">
                <a:avLst/>
              </a:prstGeom>
              <a:blipFill rotWithShape="1">
                <a:blip r:embed="rId5"/>
                <a:stretch>
                  <a:fillRect l="-6" t="-2" r="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/>
          <p:cNvCxnSpPr/>
          <p:nvPr/>
        </p:nvCxnSpPr>
        <p:spPr>
          <a:xfrm flipV="1">
            <a:off x="7539478" y="3308936"/>
            <a:ext cx="831047" cy="8299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0" name="Text Box 9"/>
          <p:cNvSpPr txBox="1"/>
          <p:nvPr/>
        </p:nvSpPr>
        <p:spPr>
          <a:xfrm>
            <a:off x="8416752" y="2924296"/>
            <a:ext cx="37382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210379" y="2542668"/>
            <a:ext cx="7086600" cy="13571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336063" y="2804432"/>
            <a:ext cx="4517887" cy="826939"/>
            <a:chOff x="5611834" y="2847975"/>
            <a:chExt cx="4517887" cy="826939"/>
          </a:xfrm>
        </p:grpSpPr>
        <p:sp>
          <p:nvSpPr>
            <p:cNvPr id="15" name="椭圆 14"/>
            <p:cNvSpPr/>
            <p:nvPr/>
          </p:nvSpPr>
          <p:spPr>
            <a:xfrm>
              <a:off x="5629565" y="2847975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11834" y="2976409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42124" y="2851073"/>
              <a:ext cx="114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重点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62868" y="3386781"/>
              <a:ext cx="3266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pic>
        <p:nvPicPr>
          <p:cNvPr id="23" name="图片 22" descr="铅笔放在桌子上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7" y="933179"/>
            <a:ext cx="4918252" cy="491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宽屏</PresentationFormat>
  <Paragraphs>184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60</cp:revision>
  <dcterms:created xsi:type="dcterms:W3CDTF">2020-03-19T09:30:00Z</dcterms:created>
  <dcterms:modified xsi:type="dcterms:W3CDTF">2023-01-16T21:23:31Z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3F425990F1CC42F59B094650FDED58A7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